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2" r:id="rId2"/>
    <p:sldId id="259" r:id="rId3"/>
    <p:sldId id="303" r:id="rId4"/>
    <p:sldId id="261" r:id="rId5"/>
    <p:sldId id="262" r:id="rId6"/>
    <p:sldId id="263" r:id="rId7"/>
    <p:sldId id="264" r:id="rId8"/>
    <p:sldId id="267" r:id="rId9"/>
    <p:sldId id="28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6" r:id="rId26"/>
    <p:sldId id="287" r:id="rId27"/>
    <p:sldId id="288" r:id="rId28"/>
    <p:sldId id="289" r:id="rId29"/>
    <p:sldId id="307" r:id="rId30"/>
    <p:sldId id="291" r:id="rId31"/>
    <p:sldId id="292" r:id="rId32"/>
    <p:sldId id="293" r:id="rId33"/>
    <p:sldId id="308" r:id="rId34"/>
    <p:sldId id="297" r:id="rId35"/>
    <p:sldId id="298" r:id="rId36"/>
    <p:sldId id="299" r:id="rId37"/>
    <p:sldId id="300" r:id="rId38"/>
    <p:sldId id="302" r:id="rId39"/>
  </p:sldIdLst>
  <p:sldSz cx="12195175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D7"/>
    <a:srgbClr val="0091FE"/>
    <a:srgbClr val="0088EE"/>
    <a:srgbClr val="BFBFBF"/>
    <a:srgbClr val="0070C0"/>
    <a:srgbClr val="004D86"/>
    <a:srgbClr val="DBC05B"/>
    <a:srgbClr val="D9D9D9"/>
    <a:srgbClr val="FFFFFF"/>
    <a:srgbClr val="C69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308" y="732"/>
      </p:cViewPr>
      <p:guideLst>
        <p:guide orient="horz" pos="315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F0-4098-989F-6A3610A2F7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F0-4098-989F-6A3610A2F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197344"/>
        <c:axId val="-120204416"/>
      </c:lineChart>
      <c:catAx>
        <c:axId val="-1201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20204416"/>
        <c:crosses val="autoZero"/>
        <c:auto val="1"/>
        <c:lblAlgn val="ctr"/>
        <c:lblOffset val="100"/>
        <c:noMultiLvlLbl val="0"/>
      </c:catAx>
      <c:valAx>
        <c:axId val="-12020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20197344"/>
        <c:crosses val="autoZero"/>
        <c:crossBetween val="between"/>
        <c:majorUnit val="1"/>
      </c:valAx>
      <c:spPr>
        <a:solidFill>
          <a:schemeClr val="bg1">
            <a:lumMod val="85000"/>
          </a:schemeClr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20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4FFA8-7E0C-4803-A4C6-3DDD6AB6E33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D64D-B72C-4FF8-85BB-4AA899BC1D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52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55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07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234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262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969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2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586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876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938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73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434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963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253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50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27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37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954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99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028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464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3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986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282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759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10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53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481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945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500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13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24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6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69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1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13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24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2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3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2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0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24BF-67B8-48BD-9ABF-36DACBACC99B}" type="datetimeFigureOut">
              <a:rPr lang="zh-CN" altLang="en-US" smtClean="0"/>
              <a:pPr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4AD9-C849-45B6-BBCC-5E990A5EEF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背景音乐 - 纯音乐 - 你是爱 Pp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41506" y="-1014044"/>
            <a:ext cx="609600" cy="6096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916827" y="4458196"/>
            <a:ext cx="4301440" cy="2276522"/>
            <a:chOff x="5917425" y="3435846"/>
            <a:chExt cx="3226575" cy="1707654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/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/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矩形 47"/>
          <p:cNvSpPr/>
          <p:nvPr/>
        </p:nvSpPr>
        <p:spPr>
          <a:xfrm rot="2615876">
            <a:off x="6497716" y="-438630"/>
            <a:ext cx="1872208" cy="1872208"/>
          </a:xfrm>
          <a:prstGeom prst="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615876">
            <a:off x="8233858" y="20187"/>
            <a:ext cx="3531285" cy="353128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615876">
            <a:off x="10481992" y="3345973"/>
            <a:ext cx="1872208" cy="1872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615876">
            <a:off x="7767267" y="3419075"/>
            <a:ext cx="1872208" cy="1872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615876">
            <a:off x="9164744" y="4742530"/>
            <a:ext cx="1872208" cy="1872208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615876">
            <a:off x="10572171" y="6065985"/>
            <a:ext cx="1872208" cy="1872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 rot="18900000">
            <a:off x="6777625" y="43227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</a:p>
        </p:txBody>
      </p:sp>
      <p:sp>
        <p:nvSpPr>
          <p:cNvPr id="57" name="TextBox 56"/>
          <p:cNvSpPr txBox="1"/>
          <p:nvPr/>
        </p:nvSpPr>
        <p:spPr>
          <a:xfrm rot="18900000">
            <a:off x="7929753" y="404074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58" name="TextBox 57"/>
          <p:cNvSpPr txBox="1"/>
          <p:nvPr/>
        </p:nvSpPr>
        <p:spPr>
          <a:xfrm rot="18900000">
            <a:off x="10602125" y="404074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</a:p>
        </p:txBody>
      </p:sp>
      <p:sp>
        <p:nvSpPr>
          <p:cNvPr id="59" name="TextBox 58"/>
          <p:cNvSpPr txBox="1"/>
          <p:nvPr/>
        </p:nvSpPr>
        <p:spPr>
          <a:xfrm rot="18900000">
            <a:off x="9369913" y="540082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</a:p>
        </p:txBody>
      </p:sp>
      <p:sp>
        <p:nvSpPr>
          <p:cNvPr id="60" name="矩形 59"/>
          <p:cNvSpPr/>
          <p:nvPr/>
        </p:nvSpPr>
        <p:spPr>
          <a:xfrm>
            <a:off x="-23093" y="4046594"/>
            <a:ext cx="264939" cy="14706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4"/>
          <p:cNvSpPr txBox="1">
            <a:spLocks/>
          </p:cNvSpPr>
          <p:nvPr/>
        </p:nvSpPr>
        <p:spPr>
          <a:xfrm>
            <a:off x="120923" y="3973345"/>
            <a:ext cx="5256584" cy="5357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ANNUAL WORK REPORT</a:t>
            </a:r>
          </a:p>
        </p:txBody>
      </p:sp>
      <p:sp>
        <p:nvSpPr>
          <p:cNvPr id="62" name="TextBox 7"/>
          <p:cNvSpPr>
            <a:spLocks noChangeArrowheads="1"/>
          </p:cNvSpPr>
          <p:nvPr/>
        </p:nvSpPr>
        <p:spPr bwMode="auto">
          <a:xfrm>
            <a:off x="336947" y="4398203"/>
            <a:ext cx="6206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工作总结暨新年计划</a:t>
            </a:r>
          </a:p>
        </p:txBody>
      </p:sp>
      <p:sp>
        <p:nvSpPr>
          <p:cNvPr id="63" name="TextBox 7"/>
          <p:cNvSpPr>
            <a:spLocks noChangeArrowheads="1"/>
          </p:cNvSpPr>
          <p:nvPr/>
        </p:nvSpPr>
        <p:spPr bwMode="auto">
          <a:xfrm>
            <a:off x="-23093" y="5199003"/>
            <a:ext cx="4392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年终总结</a:t>
            </a:r>
            <a:r>
              <a:rPr lang="en-US" altLang="zh-CN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</a:t>
            </a: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新年计划</a:t>
            </a:r>
            <a:r>
              <a:rPr lang="en-US" altLang="zh-CN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</a:t>
            </a: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述职报告  工作汇报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422629" y="5882483"/>
            <a:ext cx="3456382" cy="373132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 w="57150">
            <a:solidFill>
              <a:srgbClr val="0070C0"/>
            </a:solidFill>
          </a:ln>
          <a:effectLst>
            <a:innerShdw blurRad="114300" dist="63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7"/>
          <p:cNvSpPr>
            <a:spLocks noChangeArrowheads="1"/>
          </p:cNvSpPr>
          <p:nvPr/>
        </p:nvSpPr>
        <p:spPr bwMode="auto">
          <a:xfrm>
            <a:off x="887990" y="5930549"/>
            <a:ext cx="26059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汇报人：熊猫办公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264939" y="5756769"/>
            <a:ext cx="624559" cy="624559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9" name="任意多边形 68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8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8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8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8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8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8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8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8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932F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932F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932F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5492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"/>
                            </p:stCondLst>
                            <p:childTnLst>
                              <p:par>
                                <p:cTn id="7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8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6.29047E-7 L 0.27669 -0.003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-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3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</p:childTnLst>
        </p:cTn>
      </p:par>
    </p:tnLst>
    <p:bldLst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 animBg="1"/>
      <p:bldP spid="61" grpId="0"/>
      <p:bldP spid="62" grpId="0"/>
      <p:bldP spid="63" grpId="0"/>
      <p:bldP spid="64" grpId="0" animBg="1"/>
      <p:bldP spid="67" grpId="0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团队成员介绍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" name="Freeform 89"/>
          <p:cNvSpPr>
            <a:spLocks noEditPoints="1"/>
          </p:cNvSpPr>
          <p:nvPr/>
        </p:nvSpPr>
        <p:spPr bwMode="auto">
          <a:xfrm>
            <a:off x="400696" y="323548"/>
            <a:ext cx="228998" cy="368828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599676" y="1988840"/>
            <a:ext cx="1932614" cy="1932614"/>
            <a:chOff x="1066800" y="1998769"/>
            <a:chExt cx="1932614" cy="1932614"/>
          </a:xfrm>
        </p:grpSpPr>
        <p:sp>
          <p:nvSpPr>
            <p:cNvPr id="9" name="Oval 21"/>
            <p:cNvSpPr/>
            <p:nvPr/>
          </p:nvSpPr>
          <p:spPr>
            <a:xfrm>
              <a:off x="1066800" y="1998769"/>
              <a:ext cx="1932614" cy="193261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72075" y="2193589"/>
              <a:ext cx="1523031" cy="1524067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070C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组合 10"/>
          <p:cNvGrpSpPr/>
          <p:nvPr/>
        </p:nvGrpSpPr>
        <p:grpSpPr>
          <a:xfrm>
            <a:off x="3960551" y="1988840"/>
            <a:ext cx="1932614" cy="1932614"/>
            <a:chOff x="3729138" y="1998769"/>
            <a:chExt cx="1932614" cy="1932614"/>
          </a:xfrm>
        </p:grpSpPr>
        <p:sp>
          <p:nvSpPr>
            <p:cNvPr id="12" name="Oval 28"/>
            <p:cNvSpPr/>
            <p:nvPr/>
          </p:nvSpPr>
          <p:spPr>
            <a:xfrm>
              <a:off x="3729138" y="1998769"/>
              <a:ext cx="1932614" cy="193261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34413" y="2193589"/>
              <a:ext cx="1523031" cy="15240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070C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组合 13"/>
          <p:cNvGrpSpPr/>
          <p:nvPr/>
        </p:nvGrpSpPr>
        <p:grpSpPr>
          <a:xfrm>
            <a:off x="6291338" y="1988840"/>
            <a:ext cx="1932614" cy="1932614"/>
            <a:chOff x="6423752" y="1998769"/>
            <a:chExt cx="1932614" cy="1932614"/>
          </a:xfrm>
        </p:grpSpPr>
        <p:sp>
          <p:nvSpPr>
            <p:cNvPr id="15" name="Oval 31"/>
            <p:cNvSpPr/>
            <p:nvPr/>
          </p:nvSpPr>
          <p:spPr>
            <a:xfrm>
              <a:off x="6423752" y="1998769"/>
              <a:ext cx="1932614" cy="193261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629027" y="2193589"/>
              <a:ext cx="1523031" cy="152406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070C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组合 16"/>
          <p:cNvGrpSpPr/>
          <p:nvPr/>
        </p:nvGrpSpPr>
        <p:grpSpPr>
          <a:xfrm>
            <a:off x="8629469" y="1988840"/>
            <a:ext cx="1932614" cy="1932614"/>
            <a:chOff x="9139338" y="1998769"/>
            <a:chExt cx="1932614" cy="1932614"/>
          </a:xfrm>
        </p:grpSpPr>
        <p:sp>
          <p:nvSpPr>
            <p:cNvPr id="18" name="Oval 34"/>
            <p:cNvSpPr/>
            <p:nvPr/>
          </p:nvSpPr>
          <p:spPr>
            <a:xfrm>
              <a:off x="9139338" y="1998769"/>
              <a:ext cx="1932614" cy="193261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344613" y="2193589"/>
              <a:ext cx="1523031" cy="1524067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070C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Oval 30"/>
          <p:cNvSpPr/>
          <p:nvPr/>
        </p:nvSpPr>
        <p:spPr>
          <a:xfrm>
            <a:off x="5184996" y="3265359"/>
            <a:ext cx="656095" cy="6560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1" name="Oval 33"/>
          <p:cNvSpPr/>
          <p:nvPr/>
        </p:nvSpPr>
        <p:spPr>
          <a:xfrm>
            <a:off x="7515783" y="3275288"/>
            <a:ext cx="656095" cy="6560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Oval 40"/>
          <p:cNvSpPr/>
          <p:nvPr/>
        </p:nvSpPr>
        <p:spPr>
          <a:xfrm>
            <a:off x="9853914" y="3275288"/>
            <a:ext cx="656095" cy="6560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Oval 25"/>
          <p:cNvSpPr/>
          <p:nvPr/>
        </p:nvSpPr>
        <p:spPr>
          <a:xfrm>
            <a:off x="2824121" y="3265359"/>
            <a:ext cx="656095" cy="6560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4" name="TextBox 45"/>
          <p:cNvSpPr txBox="1"/>
          <p:nvPr/>
        </p:nvSpPr>
        <p:spPr>
          <a:xfrm>
            <a:off x="2072057" y="3955065"/>
            <a:ext cx="9541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49"/>
          <p:cNvSpPr/>
          <p:nvPr/>
        </p:nvSpPr>
        <p:spPr>
          <a:xfrm>
            <a:off x="1859945" y="4296163"/>
            <a:ext cx="137833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60"/>
          <p:cNvSpPr/>
          <p:nvPr/>
        </p:nvSpPr>
        <p:spPr>
          <a:xfrm>
            <a:off x="1640762" y="4692119"/>
            <a:ext cx="185044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2"/>
          <p:cNvCxnSpPr/>
          <p:nvPr/>
        </p:nvCxnSpPr>
        <p:spPr>
          <a:xfrm>
            <a:off x="1693953" y="4657129"/>
            <a:ext cx="1744059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8"/>
          <p:cNvSpPr txBox="1"/>
          <p:nvPr/>
        </p:nvSpPr>
        <p:spPr>
          <a:xfrm>
            <a:off x="4437596" y="3955065"/>
            <a:ext cx="9541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59"/>
          <p:cNvSpPr/>
          <p:nvPr/>
        </p:nvSpPr>
        <p:spPr>
          <a:xfrm>
            <a:off x="4225482" y="4296163"/>
            <a:ext cx="137833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61"/>
          <p:cNvSpPr/>
          <p:nvPr/>
        </p:nvSpPr>
        <p:spPr>
          <a:xfrm>
            <a:off x="4037437" y="4696914"/>
            <a:ext cx="185044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Straight Connector 66"/>
          <p:cNvCxnSpPr/>
          <p:nvPr/>
        </p:nvCxnSpPr>
        <p:spPr>
          <a:xfrm>
            <a:off x="4090628" y="4661924"/>
            <a:ext cx="1744059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2"/>
          <p:cNvSpPr txBox="1"/>
          <p:nvPr/>
        </p:nvSpPr>
        <p:spPr>
          <a:xfrm>
            <a:off x="6739204" y="3964994"/>
            <a:ext cx="9541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63"/>
          <p:cNvSpPr/>
          <p:nvPr/>
        </p:nvSpPr>
        <p:spPr>
          <a:xfrm>
            <a:off x="6527091" y="4306092"/>
            <a:ext cx="137833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67"/>
          <p:cNvSpPr/>
          <p:nvPr/>
        </p:nvSpPr>
        <p:spPr>
          <a:xfrm>
            <a:off x="6371748" y="4711638"/>
            <a:ext cx="185044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Straight Connector 68"/>
          <p:cNvCxnSpPr/>
          <p:nvPr/>
        </p:nvCxnSpPr>
        <p:spPr>
          <a:xfrm>
            <a:off x="6424939" y="4676648"/>
            <a:ext cx="1744059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64"/>
          <p:cNvSpPr txBox="1"/>
          <p:nvPr/>
        </p:nvSpPr>
        <p:spPr>
          <a:xfrm>
            <a:off x="9124421" y="3964994"/>
            <a:ext cx="9541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65"/>
          <p:cNvSpPr/>
          <p:nvPr/>
        </p:nvSpPr>
        <p:spPr>
          <a:xfrm>
            <a:off x="8912307" y="4306092"/>
            <a:ext cx="137833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80"/>
          <p:cNvSpPr/>
          <p:nvPr/>
        </p:nvSpPr>
        <p:spPr>
          <a:xfrm>
            <a:off x="8692431" y="4716433"/>
            <a:ext cx="185044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Straight Connector 81"/>
          <p:cNvCxnSpPr/>
          <p:nvPr/>
        </p:nvCxnSpPr>
        <p:spPr>
          <a:xfrm>
            <a:off x="8745622" y="4681443"/>
            <a:ext cx="1744059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105"/>
          <p:cNvSpPr>
            <a:spLocks/>
          </p:cNvSpPr>
          <p:nvPr/>
        </p:nvSpPr>
        <p:spPr bwMode="auto">
          <a:xfrm>
            <a:off x="2962240" y="3413253"/>
            <a:ext cx="367080" cy="349600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1" name="Freeform 74"/>
          <p:cNvSpPr>
            <a:spLocks noEditPoints="1"/>
          </p:cNvSpPr>
          <p:nvPr/>
        </p:nvSpPr>
        <p:spPr bwMode="auto">
          <a:xfrm>
            <a:off x="5338464" y="3402285"/>
            <a:ext cx="364168" cy="332120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2" name="Freeform 81"/>
          <p:cNvSpPr>
            <a:spLocks noEditPoints="1"/>
          </p:cNvSpPr>
          <p:nvPr/>
        </p:nvSpPr>
        <p:spPr bwMode="auto">
          <a:xfrm>
            <a:off x="7665154" y="3430128"/>
            <a:ext cx="367080" cy="308813"/>
          </a:xfrm>
          <a:custGeom>
            <a:avLst/>
            <a:gdLst>
              <a:gd name="T0" fmla="*/ 256 w 256"/>
              <a:gd name="T1" fmla="*/ 91 h 216"/>
              <a:gd name="T2" fmla="*/ 256 w 256"/>
              <a:gd name="T3" fmla="*/ 92 h 216"/>
              <a:gd name="T4" fmla="*/ 256 w 256"/>
              <a:gd name="T5" fmla="*/ 92 h 216"/>
              <a:gd name="T6" fmla="*/ 233 w 256"/>
              <a:gd name="T7" fmla="*/ 104 h 216"/>
              <a:gd name="T8" fmla="*/ 208 w 256"/>
              <a:gd name="T9" fmla="*/ 207 h 216"/>
              <a:gd name="T10" fmla="*/ 194 w 256"/>
              <a:gd name="T11" fmla="*/ 216 h 216"/>
              <a:gd name="T12" fmla="*/ 60 w 256"/>
              <a:gd name="T13" fmla="*/ 216 h 216"/>
              <a:gd name="T14" fmla="*/ 60 w 256"/>
              <a:gd name="T15" fmla="*/ 216 h 216"/>
              <a:gd name="T16" fmla="*/ 48 w 256"/>
              <a:gd name="T17" fmla="*/ 207 h 216"/>
              <a:gd name="T18" fmla="*/ 12 w 256"/>
              <a:gd name="T19" fmla="*/ 104 h 216"/>
              <a:gd name="T20" fmla="*/ 12 w 256"/>
              <a:gd name="T21" fmla="*/ 80 h 216"/>
              <a:gd name="T22" fmla="*/ 98 w 256"/>
              <a:gd name="T23" fmla="*/ 80 h 216"/>
              <a:gd name="T24" fmla="*/ 148 w 256"/>
              <a:gd name="T25" fmla="*/ 80 h 216"/>
              <a:gd name="T26" fmla="*/ 178 w 256"/>
              <a:gd name="T27" fmla="*/ 80 h 216"/>
              <a:gd name="T28" fmla="*/ 196 w 256"/>
              <a:gd name="T29" fmla="*/ 80 h 216"/>
              <a:gd name="T30" fmla="*/ 244 w 256"/>
              <a:gd name="T31" fmla="*/ 80 h 216"/>
              <a:gd name="T32" fmla="*/ 245 w 256"/>
              <a:gd name="T33" fmla="*/ 80 h 216"/>
              <a:gd name="T34" fmla="*/ 256 w 256"/>
              <a:gd name="T35" fmla="*/ 90 h 216"/>
              <a:gd name="T36" fmla="*/ 80 w 256"/>
              <a:gd name="T37" fmla="*/ 104 h 216"/>
              <a:gd name="T38" fmla="*/ 68 w 256"/>
              <a:gd name="T39" fmla="*/ 180 h 216"/>
              <a:gd name="T40" fmla="*/ 92 w 256"/>
              <a:gd name="T41" fmla="*/ 180 h 216"/>
              <a:gd name="T42" fmla="*/ 140 w 256"/>
              <a:gd name="T43" fmla="*/ 116 h 216"/>
              <a:gd name="T44" fmla="*/ 116 w 256"/>
              <a:gd name="T45" fmla="*/ 116 h 216"/>
              <a:gd name="T46" fmla="*/ 128 w 256"/>
              <a:gd name="T47" fmla="*/ 192 h 216"/>
              <a:gd name="T48" fmla="*/ 140 w 256"/>
              <a:gd name="T49" fmla="*/ 116 h 216"/>
              <a:gd name="T50" fmla="*/ 176 w 256"/>
              <a:gd name="T51" fmla="*/ 104 h 216"/>
              <a:gd name="T52" fmla="*/ 164 w 256"/>
              <a:gd name="T53" fmla="*/ 180 h 216"/>
              <a:gd name="T54" fmla="*/ 188 w 256"/>
              <a:gd name="T55" fmla="*/ 180 h 216"/>
              <a:gd name="T56" fmla="*/ 142 w 256"/>
              <a:gd name="T57" fmla="*/ 18 h 216"/>
              <a:gd name="T58" fmla="*/ 140 w 256"/>
              <a:gd name="T59" fmla="*/ 12 h 216"/>
              <a:gd name="T60" fmla="*/ 163 w 256"/>
              <a:gd name="T61" fmla="*/ 7 h 216"/>
              <a:gd name="T62" fmla="*/ 195 w 256"/>
              <a:gd name="T63" fmla="*/ 68 h 216"/>
              <a:gd name="T64" fmla="*/ 142 w 256"/>
              <a:gd name="T65" fmla="*/ 18 h 216"/>
              <a:gd name="T66" fmla="*/ 88 w 256"/>
              <a:gd name="T67" fmla="*/ 68 h 216"/>
              <a:gd name="T68" fmla="*/ 93 w 256"/>
              <a:gd name="T69" fmla="*/ 7 h 216"/>
              <a:gd name="T70" fmla="*/ 104 w 256"/>
              <a:gd name="T71" fmla="*/ 0 h 216"/>
              <a:gd name="T72" fmla="*/ 114 w 256"/>
              <a:gd name="T73" fmla="*/ 1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16">
                <a:moveTo>
                  <a:pt x="256" y="90"/>
                </a:moveTo>
                <a:cubicBezTo>
                  <a:pt x="256" y="91"/>
                  <a:pt x="256" y="91"/>
                  <a:pt x="256" y="91"/>
                </a:cubicBezTo>
                <a:cubicBezTo>
                  <a:pt x="256" y="91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9"/>
                  <a:pt x="251" y="104"/>
                  <a:pt x="244" y="104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5" y="80"/>
                  <a:pt x="245" y="80"/>
                  <a:pt x="245" y="80"/>
                </a:cubicBezTo>
                <a:cubicBezTo>
                  <a:pt x="251" y="80"/>
                  <a:pt x="255" y="85"/>
                  <a:pt x="256" y="90"/>
                </a:cubicBezTo>
                <a:cubicBezTo>
                  <a:pt x="256" y="90"/>
                  <a:pt x="256" y="90"/>
                  <a:pt x="256" y="90"/>
                </a:cubicBezTo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  <a:moveTo>
                  <a:pt x="140" y="116"/>
                </a:move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lnTo>
                  <a:pt x="140" y="116"/>
                </a:lnTo>
                <a:close/>
                <a:moveTo>
                  <a:pt x="188" y="116"/>
                </a:moveTo>
                <a:cubicBezTo>
                  <a:pt x="188" y="109"/>
                  <a:pt x="183" y="104"/>
                  <a:pt x="176" y="104"/>
                </a:cubicBezTo>
                <a:cubicBezTo>
                  <a:pt x="169" y="104"/>
                  <a:pt x="164" y="109"/>
                  <a:pt x="164" y="116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lnTo>
                  <a:pt x="188" y="116"/>
                </a:lnTo>
                <a:close/>
                <a:moveTo>
                  <a:pt x="142" y="18"/>
                </a:move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168" y="68"/>
                  <a:pt x="168" y="68"/>
                  <a:pt x="168" y="68"/>
                </a:cubicBezTo>
                <a:lnTo>
                  <a:pt x="142" y="18"/>
                </a:lnTo>
                <a:close/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3" name="Freeform 172"/>
          <p:cNvSpPr>
            <a:spLocks noEditPoints="1"/>
          </p:cNvSpPr>
          <p:nvPr/>
        </p:nvSpPr>
        <p:spPr bwMode="auto">
          <a:xfrm>
            <a:off x="10003048" y="3426703"/>
            <a:ext cx="367080" cy="364168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128 w 256"/>
              <a:gd name="T15" fmla="*/ 232 h 256"/>
              <a:gd name="T16" fmla="*/ 232 w 256"/>
              <a:gd name="T17" fmla="*/ 128 h 256"/>
              <a:gd name="T18" fmla="*/ 128 w 256"/>
              <a:gd name="T19" fmla="*/ 24 h 256"/>
              <a:gd name="T20" fmla="*/ 166 w 256"/>
              <a:gd name="T21" fmla="*/ 138 h 256"/>
              <a:gd name="T22" fmla="*/ 102 w 256"/>
              <a:gd name="T23" fmla="*/ 178 h 256"/>
              <a:gd name="T24" fmla="*/ 102 w 256"/>
              <a:gd name="T25" fmla="*/ 178 h 256"/>
              <a:gd name="T26" fmla="*/ 101 w 256"/>
              <a:gd name="T27" fmla="*/ 179 h 256"/>
              <a:gd name="T28" fmla="*/ 101 w 256"/>
              <a:gd name="T29" fmla="*/ 179 h 256"/>
              <a:gd name="T30" fmla="*/ 99 w 256"/>
              <a:gd name="T31" fmla="*/ 180 h 256"/>
              <a:gd name="T32" fmla="*/ 99 w 256"/>
              <a:gd name="T33" fmla="*/ 180 h 256"/>
              <a:gd name="T34" fmla="*/ 99 w 256"/>
              <a:gd name="T35" fmla="*/ 180 h 256"/>
              <a:gd name="T36" fmla="*/ 99 w 256"/>
              <a:gd name="T37" fmla="*/ 180 h 256"/>
              <a:gd name="T38" fmla="*/ 98 w 256"/>
              <a:gd name="T39" fmla="*/ 180 h 256"/>
              <a:gd name="T40" fmla="*/ 98 w 256"/>
              <a:gd name="T41" fmla="*/ 180 h 256"/>
              <a:gd name="T42" fmla="*/ 97 w 256"/>
              <a:gd name="T43" fmla="*/ 180 h 256"/>
              <a:gd name="T44" fmla="*/ 97 w 256"/>
              <a:gd name="T45" fmla="*/ 180 h 256"/>
              <a:gd name="T46" fmla="*/ 96 w 256"/>
              <a:gd name="T47" fmla="*/ 180 h 256"/>
              <a:gd name="T48" fmla="*/ 84 w 256"/>
              <a:gd name="T49" fmla="*/ 168 h 256"/>
              <a:gd name="T50" fmla="*/ 84 w 256"/>
              <a:gd name="T51" fmla="*/ 88 h 256"/>
              <a:gd name="T52" fmla="*/ 96 w 256"/>
              <a:gd name="T53" fmla="*/ 76 h 256"/>
              <a:gd name="T54" fmla="*/ 103 w 256"/>
              <a:gd name="T55" fmla="*/ 78 h 256"/>
              <a:gd name="T56" fmla="*/ 166 w 256"/>
              <a:gd name="T57" fmla="*/ 118 h 256"/>
              <a:gd name="T58" fmla="*/ 172 w 256"/>
              <a:gd name="T59" fmla="*/ 128 h 256"/>
              <a:gd name="T60" fmla="*/ 166 w 256"/>
              <a:gd name="T61" fmla="*/ 13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7093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875588" y="1700808"/>
            <a:ext cx="8444000" cy="36833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17067" y="908720"/>
            <a:ext cx="1728192" cy="1728192"/>
            <a:chOff x="1417067" y="908720"/>
            <a:chExt cx="1728192" cy="17281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417067" y="908720"/>
              <a:ext cx="1728192" cy="1728192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5" name="椭圆 4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1489075" y="1340768"/>
              <a:ext cx="1487074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54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5" name="TextBox 7"/>
          <p:cNvSpPr>
            <a:spLocks noChangeArrowheads="1"/>
          </p:cNvSpPr>
          <p:nvPr/>
        </p:nvSpPr>
        <p:spPr bwMode="auto">
          <a:xfrm>
            <a:off x="3505299" y="1773977"/>
            <a:ext cx="36724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工作完成情况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3505299" y="2420888"/>
            <a:ext cx="1386661" cy="215444"/>
            <a:chOff x="3505299" y="2420888"/>
            <a:chExt cx="1386661" cy="215444"/>
          </a:xfrm>
        </p:grpSpPr>
        <p:sp>
          <p:nvSpPr>
            <p:cNvPr id="67" name="等腰三角形 66"/>
            <p:cNvSpPr/>
            <p:nvPr/>
          </p:nvSpPr>
          <p:spPr>
            <a:xfrm rot="5400000">
              <a:off x="3505299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8" name="TextBox 7"/>
            <p:cNvSpPr>
              <a:spLocks noChangeArrowheads="1"/>
            </p:cNvSpPr>
            <p:nvPr/>
          </p:nvSpPr>
          <p:spPr bwMode="auto">
            <a:xfrm>
              <a:off x="3748216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与上年度对比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17467" y="2420888"/>
            <a:ext cx="1386661" cy="215444"/>
            <a:chOff x="5017467" y="2420888"/>
            <a:chExt cx="1386661" cy="215444"/>
          </a:xfrm>
        </p:grpSpPr>
        <p:sp>
          <p:nvSpPr>
            <p:cNvPr id="70" name="等腰三角形 69"/>
            <p:cNvSpPr/>
            <p:nvPr/>
          </p:nvSpPr>
          <p:spPr>
            <a:xfrm rot="5400000">
              <a:off x="5017467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1" name="TextBox 7"/>
            <p:cNvSpPr>
              <a:spLocks noChangeArrowheads="1"/>
            </p:cNvSpPr>
            <p:nvPr/>
          </p:nvSpPr>
          <p:spPr bwMode="auto">
            <a:xfrm>
              <a:off x="5260384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工作完成进度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05299" y="2709500"/>
            <a:ext cx="1386661" cy="215444"/>
            <a:chOff x="3505299" y="2709500"/>
            <a:chExt cx="1386661" cy="215444"/>
          </a:xfrm>
        </p:grpSpPr>
        <p:sp>
          <p:nvSpPr>
            <p:cNvPr id="73" name="等腰三角形 72"/>
            <p:cNvSpPr/>
            <p:nvPr/>
          </p:nvSpPr>
          <p:spPr>
            <a:xfrm rot="5400000">
              <a:off x="3505299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3748216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四项重点工作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017467" y="2709500"/>
            <a:ext cx="1386661" cy="215444"/>
            <a:chOff x="5017467" y="2709500"/>
            <a:chExt cx="1386661" cy="215444"/>
          </a:xfrm>
        </p:grpSpPr>
        <p:sp>
          <p:nvSpPr>
            <p:cNvPr id="76" name="等腰三角形 75"/>
            <p:cNvSpPr/>
            <p:nvPr/>
          </p:nvSpPr>
          <p:spPr>
            <a:xfrm rot="5400000">
              <a:off x="5017467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260384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工作中的提升</a:t>
              </a:r>
            </a:p>
          </p:txBody>
        </p:sp>
      </p:grpSp>
      <p:sp>
        <p:nvSpPr>
          <p:cNvPr id="78" name="TextBox 7"/>
          <p:cNvSpPr>
            <a:spLocks noChangeArrowheads="1"/>
          </p:cNvSpPr>
          <p:nvPr/>
        </p:nvSpPr>
        <p:spPr bwMode="auto">
          <a:xfrm>
            <a:off x="2281163" y="3218200"/>
            <a:ext cx="77100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在此输入章节详细文字介绍，表达主题的含义合图表的意义在此输入章节详细文字介绍，表达主题的含义合图表的意义在此输入章节详细文字介绍，表达主题的含义合图表的意义。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11204670" y="520051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1" name="椭圆 8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0988646" y="590690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4" name="椭圆 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779671" y="5243790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7" name="椭圆 8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914011" y="6294324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0" name="椭圆 8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597315" y="422692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3" name="椭圆 9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929051" y="5040912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6" name="椭圆 9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79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5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与上年度对比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5142" y="422186"/>
            <a:ext cx="293075" cy="214235"/>
            <a:chOff x="7599343" y="3871727"/>
            <a:chExt cx="790674" cy="577975"/>
          </a:xfrm>
          <a:solidFill>
            <a:srgbClr val="0070C0"/>
          </a:solidFill>
          <a:effectLst/>
        </p:grpSpPr>
        <p:sp>
          <p:nvSpPr>
            <p:cNvPr id="9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097588" y="1340768"/>
            <a:ext cx="0" cy="4608512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362497" y="2636912"/>
            <a:ext cx="1470181" cy="1470181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4" name="椭圆 1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5507501" y="2852936"/>
            <a:ext cx="1183795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vs</a:t>
            </a: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001243" y="179423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2014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工作情况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439321" y="1714600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137147" y="1619373"/>
            <a:ext cx="657499" cy="657499"/>
            <a:chOff x="2137147" y="1619373"/>
            <a:chExt cx="657499" cy="657499"/>
          </a:xfrm>
        </p:grpSpPr>
        <p:grpSp>
          <p:nvGrpSpPr>
            <p:cNvPr id="19" name="组合 18"/>
            <p:cNvGrpSpPr/>
            <p:nvPr/>
          </p:nvGrpSpPr>
          <p:grpSpPr>
            <a:xfrm>
              <a:off x="2137147" y="1619373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0" name="椭圆 1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319358" y="1862346"/>
              <a:ext cx="293075" cy="214235"/>
              <a:chOff x="7599343" y="3871727"/>
              <a:chExt cx="790674" cy="577975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任意多边形 85"/>
              <p:cNvSpPr>
                <a:spLocks noChangeArrowheads="1"/>
              </p:cNvSpPr>
              <p:nvPr/>
            </p:nvSpPr>
            <p:spPr bwMode="auto">
              <a:xfrm>
                <a:off x="7622726" y="3973484"/>
                <a:ext cx="628785" cy="476218"/>
              </a:xfrm>
              <a:custGeom>
                <a:avLst/>
                <a:gdLst>
                  <a:gd name="T0" fmla="*/ 96105 w 628567"/>
                  <a:gd name="T1" fmla="*/ 192304 h 476598"/>
                  <a:gd name="T2" fmla="*/ 96105 w 628567"/>
                  <a:gd name="T3" fmla="*/ 476598 h 476598"/>
                  <a:gd name="T4" fmla="*/ 0 w 628567"/>
                  <a:gd name="T5" fmla="*/ 476598 h 476598"/>
                  <a:gd name="T6" fmla="*/ 0 w 628567"/>
                  <a:gd name="T7" fmla="*/ 267440 h 476598"/>
                  <a:gd name="T8" fmla="*/ 451079 w 628567"/>
                  <a:gd name="T9" fmla="*/ 149738 h 476598"/>
                  <a:gd name="T10" fmla="*/ 451079 w 628567"/>
                  <a:gd name="T11" fmla="*/ 476598 h 476598"/>
                  <a:gd name="T12" fmla="*/ 354974 w 628567"/>
                  <a:gd name="T13" fmla="*/ 476598 h 476598"/>
                  <a:gd name="T14" fmla="*/ 354974 w 628567"/>
                  <a:gd name="T15" fmla="*/ 196833 h 476598"/>
                  <a:gd name="T16" fmla="*/ 357633 w 628567"/>
                  <a:gd name="T17" fmla="*/ 200277 h 476598"/>
                  <a:gd name="T18" fmla="*/ 359009 w 628567"/>
                  <a:gd name="T19" fmla="*/ 199214 h 476598"/>
                  <a:gd name="T20" fmla="*/ 372907 w 628567"/>
                  <a:gd name="T21" fmla="*/ 215687 h 476598"/>
                  <a:gd name="T22" fmla="*/ 255352 w 628567"/>
                  <a:gd name="T23" fmla="*/ 67803 h 476598"/>
                  <a:gd name="T24" fmla="*/ 273592 w 628567"/>
                  <a:gd name="T25" fmla="*/ 91427 h 476598"/>
                  <a:gd name="T26" fmla="*/ 273592 w 628567"/>
                  <a:gd name="T27" fmla="*/ 476598 h 476598"/>
                  <a:gd name="T28" fmla="*/ 177487 w 628567"/>
                  <a:gd name="T29" fmla="*/ 476598 h 476598"/>
                  <a:gd name="T30" fmla="*/ 177487 w 628567"/>
                  <a:gd name="T31" fmla="*/ 128679 h 476598"/>
                  <a:gd name="T32" fmla="*/ 628567 w 628567"/>
                  <a:gd name="T33" fmla="*/ 0 h 476598"/>
                  <a:gd name="T34" fmla="*/ 628567 w 628567"/>
                  <a:gd name="T35" fmla="*/ 476598 h 476598"/>
                  <a:gd name="T36" fmla="*/ 532462 w 628567"/>
                  <a:gd name="T37" fmla="*/ 476598 h 476598"/>
                  <a:gd name="T38" fmla="*/ 532462 w 628567"/>
                  <a:gd name="T39" fmla="*/ 81079 h 4765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8567"/>
                  <a:gd name="T61" fmla="*/ 0 h 476598"/>
                  <a:gd name="T62" fmla="*/ 628567 w 628567"/>
                  <a:gd name="T63" fmla="*/ 476598 h 4765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8567" h="476598">
                    <a:moveTo>
                      <a:pt x="96105" y="192304"/>
                    </a:moveTo>
                    <a:lnTo>
                      <a:pt x="96105" y="476598"/>
                    </a:lnTo>
                    <a:lnTo>
                      <a:pt x="0" y="476598"/>
                    </a:lnTo>
                    <a:lnTo>
                      <a:pt x="0" y="267440"/>
                    </a:lnTo>
                    <a:close/>
                    <a:moveTo>
                      <a:pt x="451079" y="149738"/>
                    </a:moveTo>
                    <a:lnTo>
                      <a:pt x="451079" y="476598"/>
                    </a:lnTo>
                    <a:lnTo>
                      <a:pt x="354974" y="476598"/>
                    </a:lnTo>
                    <a:lnTo>
                      <a:pt x="354974" y="196833"/>
                    </a:lnTo>
                    <a:lnTo>
                      <a:pt x="357633" y="200277"/>
                    </a:lnTo>
                    <a:lnTo>
                      <a:pt x="359009" y="199214"/>
                    </a:lnTo>
                    <a:lnTo>
                      <a:pt x="372907" y="215687"/>
                    </a:lnTo>
                    <a:close/>
                    <a:moveTo>
                      <a:pt x="255352" y="67803"/>
                    </a:moveTo>
                    <a:lnTo>
                      <a:pt x="273592" y="91427"/>
                    </a:lnTo>
                    <a:lnTo>
                      <a:pt x="273592" y="476598"/>
                    </a:lnTo>
                    <a:lnTo>
                      <a:pt x="177487" y="476598"/>
                    </a:lnTo>
                    <a:lnTo>
                      <a:pt x="177487" y="128679"/>
                    </a:lnTo>
                    <a:close/>
                    <a:moveTo>
                      <a:pt x="628567" y="0"/>
                    </a:moveTo>
                    <a:lnTo>
                      <a:pt x="628567" y="476598"/>
                    </a:lnTo>
                    <a:lnTo>
                      <a:pt x="532462" y="476598"/>
                    </a:lnTo>
                    <a:lnTo>
                      <a:pt x="532462" y="8107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任意多边形 86"/>
              <p:cNvSpPr>
                <a:spLocks noChangeArrowheads="1"/>
              </p:cNvSpPr>
              <p:nvPr/>
            </p:nvSpPr>
            <p:spPr bwMode="auto">
              <a:xfrm rot="13790841">
                <a:off x="7831852" y="3639218"/>
                <a:ext cx="325655" cy="790674"/>
              </a:xfrm>
              <a:custGeom>
                <a:avLst/>
                <a:gdLst>
                  <a:gd name="T0" fmla="*/ 97660 w 325915"/>
                  <a:gd name="T1" fmla="*/ 790400 h 790400"/>
                  <a:gd name="T2" fmla="*/ 0 w 325915"/>
                  <a:gd name="T3" fmla="*/ 664808 h 790400"/>
                  <a:gd name="T4" fmla="*/ 70970 w 325915"/>
                  <a:gd name="T5" fmla="*/ 664808 h 790400"/>
                  <a:gd name="T6" fmla="*/ 70970 w 325915"/>
                  <a:gd name="T7" fmla="*/ 320500 h 790400"/>
                  <a:gd name="T8" fmla="*/ 92523 w 325915"/>
                  <a:gd name="T9" fmla="*/ 320500 h 790400"/>
                  <a:gd name="T10" fmla="*/ 92598 w 325915"/>
                  <a:gd name="T11" fmla="*/ 318763 h 790400"/>
                  <a:gd name="T12" fmla="*/ 259805 w 325915"/>
                  <a:gd name="T13" fmla="*/ 326009 h 790400"/>
                  <a:gd name="T14" fmla="*/ 271953 w 325915"/>
                  <a:gd name="T15" fmla="*/ 0 h 790400"/>
                  <a:gd name="T16" fmla="*/ 325915 w 325915"/>
                  <a:gd name="T17" fmla="*/ 2011 h 790400"/>
                  <a:gd name="T18" fmla="*/ 311729 w 325915"/>
                  <a:gd name="T19" fmla="*/ 382747 h 790400"/>
                  <a:gd name="T20" fmla="*/ 257766 w 325915"/>
                  <a:gd name="T21" fmla="*/ 380736 h 790400"/>
                  <a:gd name="T22" fmla="*/ 257794 w 325915"/>
                  <a:gd name="T23" fmla="*/ 379973 h 790400"/>
                  <a:gd name="T24" fmla="*/ 124349 w 325915"/>
                  <a:gd name="T25" fmla="*/ 374190 h 790400"/>
                  <a:gd name="T26" fmla="*/ 124349 w 325915"/>
                  <a:gd name="T27" fmla="*/ 664808 h 790400"/>
                  <a:gd name="T28" fmla="*/ 195319 w 325915"/>
                  <a:gd name="T29" fmla="*/ 664808 h 7904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5915"/>
                  <a:gd name="T46" fmla="*/ 0 h 790400"/>
                  <a:gd name="T47" fmla="*/ 325915 w 325915"/>
                  <a:gd name="T48" fmla="*/ 790400 h 7904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5915" h="790400">
                    <a:moveTo>
                      <a:pt x="97660" y="790400"/>
                    </a:moveTo>
                    <a:lnTo>
                      <a:pt x="0" y="664808"/>
                    </a:lnTo>
                    <a:lnTo>
                      <a:pt x="70970" y="664808"/>
                    </a:lnTo>
                    <a:lnTo>
                      <a:pt x="70970" y="320500"/>
                    </a:lnTo>
                    <a:lnTo>
                      <a:pt x="92523" y="320500"/>
                    </a:lnTo>
                    <a:lnTo>
                      <a:pt x="92598" y="318763"/>
                    </a:lnTo>
                    <a:lnTo>
                      <a:pt x="259805" y="326009"/>
                    </a:lnTo>
                    <a:lnTo>
                      <a:pt x="271953" y="0"/>
                    </a:lnTo>
                    <a:lnTo>
                      <a:pt x="325915" y="2011"/>
                    </a:lnTo>
                    <a:lnTo>
                      <a:pt x="311729" y="382747"/>
                    </a:lnTo>
                    <a:lnTo>
                      <a:pt x="257766" y="380736"/>
                    </a:lnTo>
                    <a:lnTo>
                      <a:pt x="257794" y="379973"/>
                    </a:lnTo>
                    <a:lnTo>
                      <a:pt x="124349" y="374190"/>
                    </a:lnTo>
                    <a:lnTo>
                      <a:pt x="124349" y="664808"/>
                    </a:lnTo>
                    <a:lnTo>
                      <a:pt x="195319" y="66480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8185819" y="179423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2018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工作情况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7623897" y="1714600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321723" y="1619373"/>
            <a:ext cx="657499" cy="657499"/>
            <a:chOff x="7321723" y="1619373"/>
            <a:chExt cx="657499" cy="657499"/>
          </a:xfrm>
        </p:grpSpPr>
        <p:grpSp>
          <p:nvGrpSpPr>
            <p:cNvPr id="27" name="组合 26"/>
            <p:cNvGrpSpPr/>
            <p:nvPr/>
          </p:nvGrpSpPr>
          <p:grpSpPr>
            <a:xfrm>
              <a:off x="7321723" y="1619373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8" name="椭圆 2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3934" y="1862346"/>
              <a:ext cx="293075" cy="214235"/>
              <a:chOff x="7599343" y="3871727"/>
              <a:chExt cx="790674" cy="577975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任意多边形 85"/>
              <p:cNvSpPr>
                <a:spLocks noChangeArrowheads="1"/>
              </p:cNvSpPr>
              <p:nvPr/>
            </p:nvSpPr>
            <p:spPr bwMode="auto">
              <a:xfrm>
                <a:off x="7622726" y="3973484"/>
                <a:ext cx="628785" cy="476218"/>
              </a:xfrm>
              <a:custGeom>
                <a:avLst/>
                <a:gdLst>
                  <a:gd name="T0" fmla="*/ 96105 w 628567"/>
                  <a:gd name="T1" fmla="*/ 192304 h 476598"/>
                  <a:gd name="T2" fmla="*/ 96105 w 628567"/>
                  <a:gd name="T3" fmla="*/ 476598 h 476598"/>
                  <a:gd name="T4" fmla="*/ 0 w 628567"/>
                  <a:gd name="T5" fmla="*/ 476598 h 476598"/>
                  <a:gd name="T6" fmla="*/ 0 w 628567"/>
                  <a:gd name="T7" fmla="*/ 267440 h 476598"/>
                  <a:gd name="T8" fmla="*/ 451079 w 628567"/>
                  <a:gd name="T9" fmla="*/ 149738 h 476598"/>
                  <a:gd name="T10" fmla="*/ 451079 w 628567"/>
                  <a:gd name="T11" fmla="*/ 476598 h 476598"/>
                  <a:gd name="T12" fmla="*/ 354974 w 628567"/>
                  <a:gd name="T13" fmla="*/ 476598 h 476598"/>
                  <a:gd name="T14" fmla="*/ 354974 w 628567"/>
                  <a:gd name="T15" fmla="*/ 196833 h 476598"/>
                  <a:gd name="T16" fmla="*/ 357633 w 628567"/>
                  <a:gd name="T17" fmla="*/ 200277 h 476598"/>
                  <a:gd name="T18" fmla="*/ 359009 w 628567"/>
                  <a:gd name="T19" fmla="*/ 199214 h 476598"/>
                  <a:gd name="T20" fmla="*/ 372907 w 628567"/>
                  <a:gd name="T21" fmla="*/ 215687 h 476598"/>
                  <a:gd name="T22" fmla="*/ 255352 w 628567"/>
                  <a:gd name="T23" fmla="*/ 67803 h 476598"/>
                  <a:gd name="T24" fmla="*/ 273592 w 628567"/>
                  <a:gd name="T25" fmla="*/ 91427 h 476598"/>
                  <a:gd name="T26" fmla="*/ 273592 w 628567"/>
                  <a:gd name="T27" fmla="*/ 476598 h 476598"/>
                  <a:gd name="T28" fmla="*/ 177487 w 628567"/>
                  <a:gd name="T29" fmla="*/ 476598 h 476598"/>
                  <a:gd name="T30" fmla="*/ 177487 w 628567"/>
                  <a:gd name="T31" fmla="*/ 128679 h 476598"/>
                  <a:gd name="T32" fmla="*/ 628567 w 628567"/>
                  <a:gd name="T33" fmla="*/ 0 h 476598"/>
                  <a:gd name="T34" fmla="*/ 628567 w 628567"/>
                  <a:gd name="T35" fmla="*/ 476598 h 476598"/>
                  <a:gd name="T36" fmla="*/ 532462 w 628567"/>
                  <a:gd name="T37" fmla="*/ 476598 h 476598"/>
                  <a:gd name="T38" fmla="*/ 532462 w 628567"/>
                  <a:gd name="T39" fmla="*/ 81079 h 4765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8567"/>
                  <a:gd name="T61" fmla="*/ 0 h 476598"/>
                  <a:gd name="T62" fmla="*/ 628567 w 628567"/>
                  <a:gd name="T63" fmla="*/ 476598 h 4765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8567" h="476598">
                    <a:moveTo>
                      <a:pt x="96105" y="192304"/>
                    </a:moveTo>
                    <a:lnTo>
                      <a:pt x="96105" y="476598"/>
                    </a:lnTo>
                    <a:lnTo>
                      <a:pt x="0" y="476598"/>
                    </a:lnTo>
                    <a:lnTo>
                      <a:pt x="0" y="267440"/>
                    </a:lnTo>
                    <a:close/>
                    <a:moveTo>
                      <a:pt x="451079" y="149738"/>
                    </a:moveTo>
                    <a:lnTo>
                      <a:pt x="451079" y="476598"/>
                    </a:lnTo>
                    <a:lnTo>
                      <a:pt x="354974" y="476598"/>
                    </a:lnTo>
                    <a:lnTo>
                      <a:pt x="354974" y="196833"/>
                    </a:lnTo>
                    <a:lnTo>
                      <a:pt x="357633" y="200277"/>
                    </a:lnTo>
                    <a:lnTo>
                      <a:pt x="359009" y="199214"/>
                    </a:lnTo>
                    <a:lnTo>
                      <a:pt x="372907" y="215687"/>
                    </a:lnTo>
                    <a:close/>
                    <a:moveTo>
                      <a:pt x="255352" y="67803"/>
                    </a:moveTo>
                    <a:lnTo>
                      <a:pt x="273592" y="91427"/>
                    </a:lnTo>
                    <a:lnTo>
                      <a:pt x="273592" y="476598"/>
                    </a:lnTo>
                    <a:lnTo>
                      <a:pt x="177487" y="476598"/>
                    </a:lnTo>
                    <a:lnTo>
                      <a:pt x="177487" y="128679"/>
                    </a:lnTo>
                    <a:close/>
                    <a:moveTo>
                      <a:pt x="628567" y="0"/>
                    </a:moveTo>
                    <a:lnTo>
                      <a:pt x="628567" y="476598"/>
                    </a:lnTo>
                    <a:lnTo>
                      <a:pt x="532462" y="476598"/>
                    </a:lnTo>
                    <a:lnTo>
                      <a:pt x="532462" y="8107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任意多边形 86"/>
              <p:cNvSpPr>
                <a:spLocks noChangeArrowheads="1"/>
              </p:cNvSpPr>
              <p:nvPr/>
            </p:nvSpPr>
            <p:spPr bwMode="auto">
              <a:xfrm rot="13790841">
                <a:off x="7831852" y="3639218"/>
                <a:ext cx="325655" cy="790674"/>
              </a:xfrm>
              <a:custGeom>
                <a:avLst/>
                <a:gdLst>
                  <a:gd name="T0" fmla="*/ 97660 w 325915"/>
                  <a:gd name="T1" fmla="*/ 790400 h 790400"/>
                  <a:gd name="T2" fmla="*/ 0 w 325915"/>
                  <a:gd name="T3" fmla="*/ 664808 h 790400"/>
                  <a:gd name="T4" fmla="*/ 70970 w 325915"/>
                  <a:gd name="T5" fmla="*/ 664808 h 790400"/>
                  <a:gd name="T6" fmla="*/ 70970 w 325915"/>
                  <a:gd name="T7" fmla="*/ 320500 h 790400"/>
                  <a:gd name="T8" fmla="*/ 92523 w 325915"/>
                  <a:gd name="T9" fmla="*/ 320500 h 790400"/>
                  <a:gd name="T10" fmla="*/ 92598 w 325915"/>
                  <a:gd name="T11" fmla="*/ 318763 h 790400"/>
                  <a:gd name="T12" fmla="*/ 259805 w 325915"/>
                  <a:gd name="T13" fmla="*/ 326009 h 790400"/>
                  <a:gd name="T14" fmla="*/ 271953 w 325915"/>
                  <a:gd name="T15" fmla="*/ 0 h 790400"/>
                  <a:gd name="T16" fmla="*/ 325915 w 325915"/>
                  <a:gd name="T17" fmla="*/ 2011 h 790400"/>
                  <a:gd name="T18" fmla="*/ 311729 w 325915"/>
                  <a:gd name="T19" fmla="*/ 382747 h 790400"/>
                  <a:gd name="T20" fmla="*/ 257766 w 325915"/>
                  <a:gd name="T21" fmla="*/ 380736 h 790400"/>
                  <a:gd name="T22" fmla="*/ 257794 w 325915"/>
                  <a:gd name="T23" fmla="*/ 379973 h 790400"/>
                  <a:gd name="T24" fmla="*/ 124349 w 325915"/>
                  <a:gd name="T25" fmla="*/ 374190 h 790400"/>
                  <a:gd name="T26" fmla="*/ 124349 w 325915"/>
                  <a:gd name="T27" fmla="*/ 664808 h 790400"/>
                  <a:gd name="T28" fmla="*/ 195319 w 325915"/>
                  <a:gd name="T29" fmla="*/ 664808 h 7904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5915"/>
                  <a:gd name="T46" fmla="*/ 0 h 790400"/>
                  <a:gd name="T47" fmla="*/ 325915 w 325915"/>
                  <a:gd name="T48" fmla="*/ 790400 h 7904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5915" h="790400">
                    <a:moveTo>
                      <a:pt x="97660" y="790400"/>
                    </a:moveTo>
                    <a:lnTo>
                      <a:pt x="0" y="664808"/>
                    </a:lnTo>
                    <a:lnTo>
                      <a:pt x="70970" y="664808"/>
                    </a:lnTo>
                    <a:lnTo>
                      <a:pt x="70970" y="320500"/>
                    </a:lnTo>
                    <a:lnTo>
                      <a:pt x="92523" y="320500"/>
                    </a:lnTo>
                    <a:lnTo>
                      <a:pt x="92598" y="318763"/>
                    </a:lnTo>
                    <a:lnTo>
                      <a:pt x="259805" y="326009"/>
                    </a:lnTo>
                    <a:lnTo>
                      <a:pt x="271953" y="0"/>
                    </a:lnTo>
                    <a:lnTo>
                      <a:pt x="325915" y="2011"/>
                    </a:lnTo>
                    <a:lnTo>
                      <a:pt x="311729" y="382747"/>
                    </a:lnTo>
                    <a:lnTo>
                      <a:pt x="257766" y="380736"/>
                    </a:lnTo>
                    <a:lnTo>
                      <a:pt x="257794" y="379973"/>
                    </a:lnTo>
                    <a:lnTo>
                      <a:pt x="124349" y="374190"/>
                    </a:lnTo>
                    <a:lnTo>
                      <a:pt x="124349" y="664808"/>
                    </a:lnTo>
                    <a:lnTo>
                      <a:pt x="195319" y="66480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3" name="TextBox 7"/>
          <p:cNvSpPr>
            <a:spLocks noChangeArrowheads="1"/>
          </p:cNvSpPr>
          <p:nvPr/>
        </p:nvSpPr>
        <p:spPr bwMode="auto">
          <a:xfrm>
            <a:off x="7321723" y="2420888"/>
            <a:ext cx="439248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34" name="TextBox 7"/>
          <p:cNvSpPr>
            <a:spLocks noChangeArrowheads="1"/>
          </p:cNvSpPr>
          <p:nvPr/>
        </p:nvSpPr>
        <p:spPr bwMode="auto">
          <a:xfrm>
            <a:off x="480963" y="2420888"/>
            <a:ext cx="439248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521680" y="4244307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1489075" y="4230515"/>
            <a:ext cx="3752800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4824422" y="4149080"/>
            <a:ext cx="657499" cy="657499"/>
            <a:chOff x="4824422" y="4149080"/>
            <a:chExt cx="657499" cy="657499"/>
          </a:xfrm>
        </p:grpSpPr>
        <p:grpSp>
          <p:nvGrpSpPr>
            <p:cNvPr id="37" name="组合 36"/>
            <p:cNvGrpSpPr/>
            <p:nvPr/>
          </p:nvGrpSpPr>
          <p:grpSpPr>
            <a:xfrm>
              <a:off x="4824422" y="414908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38" name="椭圆 3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5017467" y="4334160"/>
              <a:ext cx="285750" cy="287338"/>
            </a:xfrm>
            <a:custGeom>
              <a:avLst/>
              <a:gdLst>
                <a:gd name="T0" fmla="*/ 180 w 199"/>
                <a:gd name="T1" fmla="*/ 80 h 199"/>
                <a:gd name="T2" fmla="*/ 118 w 199"/>
                <a:gd name="T3" fmla="*/ 19 h 199"/>
                <a:gd name="T4" fmla="*/ 137 w 199"/>
                <a:gd name="T5" fmla="*/ 0 h 199"/>
                <a:gd name="T6" fmla="*/ 199 w 199"/>
                <a:gd name="T7" fmla="*/ 62 h 199"/>
                <a:gd name="T8" fmla="*/ 180 w 199"/>
                <a:gd name="T9" fmla="*/ 80 h 199"/>
                <a:gd name="T10" fmla="*/ 162 w 199"/>
                <a:gd name="T11" fmla="*/ 98 h 199"/>
                <a:gd name="T12" fmla="*/ 160 w 199"/>
                <a:gd name="T13" fmla="*/ 99 h 199"/>
                <a:gd name="T14" fmla="*/ 149 w 199"/>
                <a:gd name="T15" fmla="*/ 99 h 199"/>
                <a:gd name="T16" fmla="*/ 137 w 199"/>
                <a:gd name="T17" fmla="*/ 99 h 199"/>
                <a:gd name="T18" fmla="*/ 124 w 199"/>
                <a:gd name="T19" fmla="*/ 149 h 199"/>
                <a:gd name="T20" fmla="*/ 25 w 199"/>
                <a:gd name="T21" fmla="*/ 199 h 199"/>
                <a:gd name="T22" fmla="*/ 13 w 199"/>
                <a:gd name="T23" fmla="*/ 199 h 199"/>
                <a:gd name="T24" fmla="*/ 52 w 199"/>
                <a:gd name="T25" fmla="*/ 159 h 199"/>
                <a:gd name="T26" fmla="*/ 62 w 199"/>
                <a:gd name="T27" fmla="*/ 161 h 199"/>
                <a:gd name="T28" fmla="*/ 87 w 199"/>
                <a:gd name="T29" fmla="*/ 137 h 199"/>
                <a:gd name="T30" fmla="*/ 62 w 199"/>
                <a:gd name="T31" fmla="*/ 112 h 199"/>
                <a:gd name="T32" fmla="*/ 37 w 199"/>
                <a:gd name="T33" fmla="*/ 137 h 199"/>
                <a:gd name="T34" fmla="*/ 40 w 199"/>
                <a:gd name="T35" fmla="*/ 147 h 199"/>
                <a:gd name="T36" fmla="*/ 0 w 199"/>
                <a:gd name="T37" fmla="*/ 186 h 199"/>
                <a:gd name="T38" fmla="*/ 0 w 199"/>
                <a:gd name="T39" fmla="*/ 174 h 199"/>
                <a:gd name="T40" fmla="*/ 50 w 199"/>
                <a:gd name="T41" fmla="*/ 75 h 199"/>
                <a:gd name="T42" fmla="*/ 100 w 199"/>
                <a:gd name="T43" fmla="*/ 62 h 199"/>
                <a:gd name="T44" fmla="*/ 100 w 199"/>
                <a:gd name="T45" fmla="*/ 50 h 199"/>
                <a:gd name="T46" fmla="*/ 100 w 199"/>
                <a:gd name="T47" fmla="*/ 38 h 199"/>
                <a:gd name="T48" fmla="*/ 100 w 199"/>
                <a:gd name="T49" fmla="*/ 37 h 199"/>
                <a:gd name="T50" fmla="*/ 106 w 199"/>
                <a:gd name="T51" fmla="*/ 31 h 199"/>
                <a:gd name="T52" fmla="*/ 167 w 199"/>
                <a:gd name="T53" fmla="*/ 93 h 199"/>
                <a:gd name="T54" fmla="*/ 162 w 199"/>
                <a:gd name="T55" fmla="*/ 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199">
                  <a:moveTo>
                    <a:pt x="180" y="80"/>
                  </a:moveTo>
                  <a:cubicBezTo>
                    <a:pt x="118" y="19"/>
                    <a:pt x="118" y="19"/>
                    <a:pt x="118" y="19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99" y="62"/>
                    <a:pt x="199" y="62"/>
                    <a:pt x="199" y="62"/>
                  </a:cubicBezTo>
                  <a:lnTo>
                    <a:pt x="180" y="80"/>
                  </a:lnTo>
                  <a:close/>
                  <a:moveTo>
                    <a:pt x="162" y="98"/>
                  </a:moveTo>
                  <a:cubicBezTo>
                    <a:pt x="161" y="99"/>
                    <a:pt x="161" y="99"/>
                    <a:pt x="160" y="99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37" y="99"/>
                    <a:pt x="137" y="99"/>
                    <a:pt x="137" y="9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25" y="199"/>
                    <a:pt x="25" y="199"/>
                    <a:pt x="25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61"/>
                    <a:pt x="59" y="161"/>
                    <a:pt x="62" y="161"/>
                  </a:cubicBezTo>
                  <a:cubicBezTo>
                    <a:pt x="76" y="161"/>
                    <a:pt x="87" y="150"/>
                    <a:pt x="87" y="137"/>
                  </a:cubicBezTo>
                  <a:cubicBezTo>
                    <a:pt x="87" y="123"/>
                    <a:pt x="76" y="112"/>
                    <a:pt x="62" y="112"/>
                  </a:cubicBezTo>
                  <a:cubicBezTo>
                    <a:pt x="49" y="112"/>
                    <a:pt x="37" y="123"/>
                    <a:pt x="37" y="137"/>
                  </a:cubicBezTo>
                  <a:cubicBezTo>
                    <a:pt x="37" y="140"/>
                    <a:pt x="38" y="144"/>
                    <a:pt x="40" y="147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67" y="93"/>
                    <a:pt x="167" y="93"/>
                    <a:pt x="167" y="93"/>
                  </a:cubicBezTo>
                  <a:lnTo>
                    <a:pt x="162" y="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TextBox 7"/>
          <p:cNvSpPr>
            <a:spLocks noChangeArrowheads="1"/>
          </p:cNvSpPr>
          <p:nvPr/>
        </p:nvSpPr>
        <p:spPr bwMode="auto">
          <a:xfrm>
            <a:off x="2785219" y="4302523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计划完成</a:t>
            </a:r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90%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52971" y="5108403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1273051" y="5094611"/>
            <a:ext cx="4000115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2785219" y="5166619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项目总额</a:t>
            </a:r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500</a:t>
            </a: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万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4855713" y="5013176"/>
            <a:ext cx="657499" cy="657499"/>
            <a:chOff x="4855713" y="5013176"/>
            <a:chExt cx="657499" cy="657499"/>
          </a:xfrm>
        </p:grpSpPr>
        <p:grpSp>
          <p:nvGrpSpPr>
            <p:cNvPr id="47" name="组合 46"/>
            <p:cNvGrpSpPr/>
            <p:nvPr/>
          </p:nvGrpSpPr>
          <p:grpSpPr>
            <a:xfrm>
              <a:off x="4855713" y="50131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8" name="椭圆 4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52" name="Freeform 199"/>
            <p:cNvSpPr>
              <a:spLocks noEditPoints="1"/>
            </p:cNvSpPr>
            <p:nvPr/>
          </p:nvSpPr>
          <p:spPr bwMode="auto">
            <a:xfrm>
              <a:off x="5066825" y="5185471"/>
              <a:ext cx="246063" cy="288925"/>
            </a:xfrm>
            <a:custGeom>
              <a:avLst/>
              <a:gdLst>
                <a:gd name="T0" fmla="*/ 92 w 171"/>
                <a:gd name="T1" fmla="*/ 153 h 201"/>
                <a:gd name="T2" fmla="*/ 99 w 171"/>
                <a:gd name="T3" fmla="*/ 143 h 201"/>
                <a:gd name="T4" fmla="*/ 92 w 171"/>
                <a:gd name="T5" fmla="*/ 133 h 201"/>
                <a:gd name="T6" fmla="*/ 104 w 171"/>
                <a:gd name="T7" fmla="*/ 47 h 201"/>
                <a:gd name="T8" fmla="*/ 98 w 171"/>
                <a:gd name="T9" fmla="*/ 9 h 201"/>
                <a:gd name="T10" fmla="*/ 93 w 171"/>
                <a:gd name="T11" fmla="*/ 2 h 201"/>
                <a:gd name="T12" fmla="*/ 76 w 171"/>
                <a:gd name="T13" fmla="*/ 35 h 201"/>
                <a:gd name="T14" fmla="*/ 59 w 171"/>
                <a:gd name="T15" fmla="*/ 28 h 201"/>
                <a:gd name="T16" fmla="*/ 74 w 171"/>
                <a:gd name="T17" fmla="*/ 95 h 201"/>
                <a:gd name="T18" fmla="*/ 74 w 171"/>
                <a:gd name="T19" fmla="*/ 104 h 201"/>
                <a:gd name="T20" fmla="*/ 79 w 171"/>
                <a:gd name="T21" fmla="*/ 92 h 201"/>
                <a:gd name="T22" fmla="*/ 171 w 171"/>
                <a:gd name="T23" fmla="*/ 179 h 201"/>
                <a:gd name="T24" fmla="*/ 85 w 171"/>
                <a:gd name="T25" fmla="*/ 49 h 201"/>
                <a:gd name="T26" fmla="*/ 80 w 171"/>
                <a:gd name="T27" fmla="*/ 49 h 201"/>
                <a:gd name="T28" fmla="*/ 67 w 171"/>
                <a:gd name="T29" fmla="*/ 50 h 201"/>
                <a:gd name="T30" fmla="*/ 0 w 171"/>
                <a:gd name="T31" fmla="*/ 179 h 201"/>
                <a:gd name="T32" fmla="*/ 0 w 171"/>
                <a:gd name="T33" fmla="*/ 181 h 201"/>
                <a:gd name="T34" fmla="*/ 2 w 171"/>
                <a:gd name="T35" fmla="*/ 186 h 201"/>
                <a:gd name="T36" fmla="*/ 84 w 171"/>
                <a:gd name="T37" fmla="*/ 201 h 201"/>
                <a:gd name="T38" fmla="*/ 91 w 171"/>
                <a:gd name="T39" fmla="*/ 201 h 201"/>
                <a:gd name="T40" fmla="*/ 134 w 171"/>
                <a:gd name="T41" fmla="*/ 199 h 201"/>
                <a:gd name="T42" fmla="*/ 170 w 171"/>
                <a:gd name="T43" fmla="*/ 186 h 201"/>
                <a:gd name="T44" fmla="*/ 171 w 171"/>
                <a:gd name="T45" fmla="*/ 181 h 201"/>
                <a:gd name="T46" fmla="*/ 171 w 171"/>
                <a:gd name="T47" fmla="*/ 179 h 201"/>
                <a:gd name="T48" fmla="*/ 112 w 171"/>
                <a:gd name="T49" fmla="*/ 162 h 201"/>
                <a:gd name="T50" fmla="*/ 92 w 171"/>
                <a:gd name="T51" fmla="*/ 169 h 201"/>
                <a:gd name="T52" fmla="*/ 79 w 171"/>
                <a:gd name="T53" fmla="*/ 183 h 201"/>
                <a:gd name="T54" fmla="*/ 65 w 171"/>
                <a:gd name="T55" fmla="*/ 166 h 201"/>
                <a:gd name="T56" fmla="*/ 49 w 171"/>
                <a:gd name="T57" fmla="*/ 152 h 201"/>
                <a:gd name="T58" fmla="*/ 71 w 171"/>
                <a:gd name="T59" fmla="*/ 139 h 201"/>
                <a:gd name="T60" fmla="*/ 79 w 171"/>
                <a:gd name="T61" fmla="*/ 152 h 201"/>
                <a:gd name="T62" fmla="*/ 62 w 171"/>
                <a:gd name="T63" fmla="*/ 124 h 201"/>
                <a:gd name="T64" fmla="*/ 49 w 171"/>
                <a:gd name="T65" fmla="*/ 102 h 201"/>
                <a:gd name="T66" fmla="*/ 79 w 171"/>
                <a:gd name="T67" fmla="*/ 75 h 201"/>
                <a:gd name="T68" fmla="*/ 92 w 171"/>
                <a:gd name="T69" fmla="*/ 63 h 201"/>
                <a:gd name="T70" fmla="*/ 110 w 171"/>
                <a:gd name="T71" fmla="*/ 82 h 201"/>
                <a:gd name="T72" fmla="*/ 97 w 171"/>
                <a:gd name="T73" fmla="*/ 101 h 201"/>
                <a:gd name="T74" fmla="*/ 92 w 171"/>
                <a:gd name="T75" fmla="*/ 92 h 201"/>
                <a:gd name="T76" fmla="*/ 114 w 171"/>
                <a:gd name="T77" fmla="*/ 121 h 201"/>
                <a:gd name="T78" fmla="*/ 120 w 171"/>
                <a:gd name="T79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201">
                  <a:moveTo>
                    <a:pt x="92" y="133"/>
                  </a:moveTo>
                  <a:cubicBezTo>
                    <a:pt x="92" y="153"/>
                    <a:pt x="92" y="153"/>
                    <a:pt x="92" y="153"/>
                  </a:cubicBezTo>
                  <a:cubicBezTo>
                    <a:pt x="95" y="152"/>
                    <a:pt x="95" y="151"/>
                    <a:pt x="97" y="149"/>
                  </a:cubicBezTo>
                  <a:cubicBezTo>
                    <a:pt x="98" y="147"/>
                    <a:pt x="99" y="145"/>
                    <a:pt x="99" y="143"/>
                  </a:cubicBezTo>
                  <a:cubicBezTo>
                    <a:pt x="99" y="141"/>
                    <a:pt x="99" y="139"/>
                    <a:pt x="97" y="138"/>
                  </a:cubicBezTo>
                  <a:cubicBezTo>
                    <a:pt x="96" y="136"/>
                    <a:pt x="96" y="134"/>
                    <a:pt x="92" y="133"/>
                  </a:cubicBezTo>
                  <a:close/>
                  <a:moveTo>
                    <a:pt x="62" y="47"/>
                  </a:moveTo>
                  <a:cubicBezTo>
                    <a:pt x="64" y="46"/>
                    <a:pt x="83" y="39"/>
                    <a:pt x="104" y="47"/>
                  </a:cubicBezTo>
                  <a:cubicBezTo>
                    <a:pt x="102" y="32"/>
                    <a:pt x="109" y="25"/>
                    <a:pt x="109" y="20"/>
                  </a:cubicBezTo>
                  <a:cubicBezTo>
                    <a:pt x="109" y="7"/>
                    <a:pt x="104" y="15"/>
                    <a:pt x="98" y="9"/>
                  </a:cubicBezTo>
                  <a:cubicBezTo>
                    <a:pt x="97" y="11"/>
                    <a:pt x="100" y="21"/>
                    <a:pt x="92" y="31"/>
                  </a:cubicBezTo>
                  <a:cubicBezTo>
                    <a:pt x="97" y="17"/>
                    <a:pt x="93" y="0"/>
                    <a:pt x="93" y="2"/>
                  </a:cubicBezTo>
                  <a:cubicBezTo>
                    <a:pt x="86" y="9"/>
                    <a:pt x="79" y="1"/>
                    <a:pt x="76" y="10"/>
                  </a:cubicBezTo>
                  <a:cubicBezTo>
                    <a:pt x="75" y="13"/>
                    <a:pt x="83" y="22"/>
                    <a:pt x="76" y="35"/>
                  </a:cubicBezTo>
                  <a:cubicBezTo>
                    <a:pt x="76" y="19"/>
                    <a:pt x="72" y="14"/>
                    <a:pt x="73" y="16"/>
                  </a:cubicBezTo>
                  <a:cubicBezTo>
                    <a:pt x="69" y="26"/>
                    <a:pt x="59" y="12"/>
                    <a:pt x="59" y="28"/>
                  </a:cubicBezTo>
                  <a:cubicBezTo>
                    <a:pt x="59" y="31"/>
                    <a:pt x="67" y="35"/>
                    <a:pt x="62" y="47"/>
                  </a:cubicBezTo>
                  <a:close/>
                  <a:moveTo>
                    <a:pt x="74" y="95"/>
                  </a:moveTo>
                  <a:cubicBezTo>
                    <a:pt x="73" y="96"/>
                    <a:pt x="73" y="98"/>
                    <a:pt x="73" y="99"/>
                  </a:cubicBezTo>
                  <a:cubicBezTo>
                    <a:pt x="73" y="101"/>
                    <a:pt x="73" y="103"/>
                    <a:pt x="74" y="104"/>
                  </a:cubicBezTo>
                  <a:cubicBezTo>
                    <a:pt x="75" y="106"/>
                    <a:pt x="77" y="107"/>
                    <a:pt x="79" y="108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7" y="92"/>
                    <a:pt x="75" y="93"/>
                    <a:pt x="74" y="95"/>
                  </a:cubicBezTo>
                  <a:close/>
                  <a:moveTo>
                    <a:pt x="171" y="179"/>
                  </a:moveTo>
                  <a:cubicBezTo>
                    <a:pt x="163" y="73"/>
                    <a:pt x="126" y="60"/>
                    <a:pt x="116" y="54"/>
                  </a:cubicBezTo>
                  <a:cubicBezTo>
                    <a:pt x="108" y="51"/>
                    <a:pt x="96" y="50"/>
                    <a:pt x="85" y="49"/>
                  </a:cubicBezTo>
                  <a:cubicBezTo>
                    <a:pt x="84" y="49"/>
                    <a:pt x="83" y="49"/>
                    <a:pt x="82" y="49"/>
                  </a:cubicBezTo>
                  <a:cubicBezTo>
                    <a:pt x="82" y="49"/>
                    <a:pt x="81" y="49"/>
                    <a:pt x="80" y="49"/>
                  </a:cubicBezTo>
                  <a:cubicBezTo>
                    <a:pt x="79" y="49"/>
                    <a:pt x="77" y="49"/>
                    <a:pt x="76" y="50"/>
                  </a:cubicBezTo>
                  <a:cubicBezTo>
                    <a:pt x="73" y="50"/>
                    <a:pt x="70" y="50"/>
                    <a:pt x="67" y="50"/>
                  </a:cubicBezTo>
                  <a:cubicBezTo>
                    <a:pt x="61" y="51"/>
                    <a:pt x="56" y="52"/>
                    <a:pt x="51" y="54"/>
                  </a:cubicBezTo>
                  <a:cubicBezTo>
                    <a:pt x="26" y="64"/>
                    <a:pt x="12" y="68"/>
                    <a:pt x="0" y="17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1"/>
                    <a:pt x="0" y="181"/>
                  </a:cubicBezTo>
                  <a:cubicBezTo>
                    <a:pt x="0" y="181"/>
                    <a:pt x="1" y="182"/>
                    <a:pt x="1" y="183"/>
                  </a:cubicBezTo>
                  <a:cubicBezTo>
                    <a:pt x="1" y="184"/>
                    <a:pt x="1" y="185"/>
                    <a:pt x="2" y="186"/>
                  </a:cubicBezTo>
                  <a:cubicBezTo>
                    <a:pt x="3" y="188"/>
                    <a:pt x="4" y="189"/>
                    <a:pt x="6" y="190"/>
                  </a:cubicBezTo>
                  <a:cubicBezTo>
                    <a:pt x="27" y="198"/>
                    <a:pt x="64" y="201"/>
                    <a:pt x="84" y="201"/>
                  </a:cubicBezTo>
                  <a:cubicBezTo>
                    <a:pt x="85" y="201"/>
                    <a:pt x="86" y="201"/>
                    <a:pt x="88" y="201"/>
                  </a:cubicBezTo>
                  <a:cubicBezTo>
                    <a:pt x="89" y="201"/>
                    <a:pt x="90" y="201"/>
                    <a:pt x="91" y="201"/>
                  </a:cubicBezTo>
                  <a:cubicBezTo>
                    <a:pt x="94" y="201"/>
                    <a:pt x="97" y="201"/>
                    <a:pt x="99" y="201"/>
                  </a:cubicBezTo>
                  <a:cubicBezTo>
                    <a:pt x="105" y="200"/>
                    <a:pt x="129" y="200"/>
                    <a:pt x="134" y="199"/>
                  </a:cubicBezTo>
                  <a:cubicBezTo>
                    <a:pt x="145" y="197"/>
                    <a:pt x="156" y="195"/>
                    <a:pt x="166" y="190"/>
                  </a:cubicBezTo>
                  <a:cubicBezTo>
                    <a:pt x="167" y="189"/>
                    <a:pt x="169" y="188"/>
                    <a:pt x="170" y="186"/>
                  </a:cubicBezTo>
                  <a:cubicBezTo>
                    <a:pt x="170" y="185"/>
                    <a:pt x="171" y="184"/>
                    <a:pt x="171" y="183"/>
                  </a:cubicBezTo>
                  <a:cubicBezTo>
                    <a:pt x="171" y="182"/>
                    <a:pt x="171" y="181"/>
                    <a:pt x="171" y="181"/>
                  </a:cubicBezTo>
                  <a:cubicBezTo>
                    <a:pt x="171" y="181"/>
                    <a:pt x="171" y="180"/>
                    <a:pt x="171" y="180"/>
                  </a:cubicBezTo>
                  <a:cubicBezTo>
                    <a:pt x="171" y="180"/>
                    <a:pt x="171" y="180"/>
                    <a:pt x="171" y="179"/>
                  </a:cubicBezTo>
                  <a:close/>
                  <a:moveTo>
                    <a:pt x="120" y="152"/>
                  </a:moveTo>
                  <a:cubicBezTo>
                    <a:pt x="118" y="156"/>
                    <a:pt x="115" y="159"/>
                    <a:pt x="112" y="162"/>
                  </a:cubicBezTo>
                  <a:cubicBezTo>
                    <a:pt x="109" y="164"/>
                    <a:pt x="106" y="166"/>
                    <a:pt x="102" y="167"/>
                  </a:cubicBezTo>
                  <a:cubicBezTo>
                    <a:pt x="99" y="168"/>
                    <a:pt x="97" y="169"/>
                    <a:pt x="92" y="169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3" y="169"/>
                    <a:pt x="69" y="168"/>
                    <a:pt x="65" y="166"/>
                  </a:cubicBezTo>
                  <a:cubicBezTo>
                    <a:pt x="61" y="165"/>
                    <a:pt x="59" y="163"/>
                    <a:pt x="57" y="160"/>
                  </a:cubicBezTo>
                  <a:cubicBezTo>
                    <a:pt x="54" y="158"/>
                    <a:pt x="50" y="155"/>
                    <a:pt x="49" y="152"/>
                  </a:cubicBezTo>
                  <a:cubicBezTo>
                    <a:pt x="47" y="149"/>
                    <a:pt x="46" y="150"/>
                    <a:pt x="45" y="146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43"/>
                    <a:pt x="72" y="146"/>
                    <a:pt x="74" y="147"/>
                  </a:cubicBezTo>
                  <a:cubicBezTo>
                    <a:pt x="75" y="149"/>
                    <a:pt x="76" y="151"/>
                    <a:pt x="79" y="152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1" y="128"/>
                    <a:pt x="66" y="126"/>
                    <a:pt x="62" y="124"/>
                  </a:cubicBezTo>
                  <a:cubicBezTo>
                    <a:pt x="59" y="123"/>
                    <a:pt x="56" y="120"/>
                    <a:pt x="53" y="116"/>
                  </a:cubicBezTo>
                  <a:cubicBezTo>
                    <a:pt x="50" y="112"/>
                    <a:pt x="49" y="108"/>
                    <a:pt x="49" y="102"/>
                  </a:cubicBezTo>
                  <a:cubicBezTo>
                    <a:pt x="49" y="95"/>
                    <a:pt x="52" y="89"/>
                    <a:pt x="57" y="84"/>
                  </a:cubicBezTo>
                  <a:cubicBezTo>
                    <a:pt x="62" y="79"/>
                    <a:pt x="69" y="76"/>
                    <a:pt x="79" y="75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101" y="76"/>
                    <a:pt x="106" y="78"/>
                    <a:pt x="110" y="82"/>
                  </a:cubicBezTo>
                  <a:cubicBezTo>
                    <a:pt x="115" y="86"/>
                    <a:pt x="119" y="91"/>
                    <a:pt x="120" y="98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6" y="98"/>
                    <a:pt x="95" y="96"/>
                    <a:pt x="94" y="95"/>
                  </a:cubicBezTo>
                  <a:cubicBezTo>
                    <a:pt x="93" y="94"/>
                    <a:pt x="94" y="93"/>
                    <a:pt x="92" y="92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104" y="113"/>
                    <a:pt x="110" y="117"/>
                    <a:pt x="114" y="121"/>
                  </a:cubicBezTo>
                  <a:cubicBezTo>
                    <a:pt x="120" y="126"/>
                    <a:pt x="123" y="132"/>
                    <a:pt x="123" y="140"/>
                  </a:cubicBezTo>
                  <a:cubicBezTo>
                    <a:pt x="123" y="144"/>
                    <a:pt x="122" y="148"/>
                    <a:pt x="120" y="1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6889675" y="4234880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7105699" y="4221088"/>
            <a:ext cx="3960440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7"/>
          <p:cNvSpPr>
            <a:spLocks noChangeArrowheads="1"/>
          </p:cNvSpPr>
          <p:nvPr/>
        </p:nvSpPr>
        <p:spPr bwMode="auto">
          <a:xfrm>
            <a:off x="8041803" y="4293096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计划完成</a:t>
            </a:r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95%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6808240" y="4149080"/>
            <a:ext cx="657499" cy="657499"/>
            <a:chOff x="6808240" y="4149080"/>
            <a:chExt cx="657499" cy="657499"/>
          </a:xfrm>
        </p:grpSpPr>
        <p:grpSp>
          <p:nvGrpSpPr>
            <p:cNvPr id="54" name="组合 53"/>
            <p:cNvGrpSpPr/>
            <p:nvPr/>
          </p:nvGrpSpPr>
          <p:grpSpPr>
            <a:xfrm>
              <a:off x="6808240" y="414908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5" name="椭圆 5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57" name="Freeform 34"/>
            <p:cNvSpPr>
              <a:spLocks noEditPoints="1"/>
            </p:cNvSpPr>
            <p:nvPr/>
          </p:nvSpPr>
          <p:spPr bwMode="auto">
            <a:xfrm>
              <a:off x="7001285" y="4334160"/>
              <a:ext cx="285750" cy="287338"/>
            </a:xfrm>
            <a:custGeom>
              <a:avLst/>
              <a:gdLst>
                <a:gd name="T0" fmla="*/ 180 w 199"/>
                <a:gd name="T1" fmla="*/ 80 h 199"/>
                <a:gd name="T2" fmla="*/ 118 w 199"/>
                <a:gd name="T3" fmla="*/ 19 h 199"/>
                <a:gd name="T4" fmla="*/ 137 w 199"/>
                <a:gd name="T5" fmla="*/ 0 h 199"/>
                <a:gd name="T6" fmla="*/ 199 w 199"/>
                <a:gd name="T7" fmla="*/ 62 h 199"/>
                <a:gd name="T8" fmla="*/ 180 w 199"/>
                <a:gd name="T9" fmla="*/ 80 h 199"/>
                <a:gd name="T10" fmla="*/ 162 w 199"/>
                <a:gd name="T11" fmla="*/ 98 h 199"/>
                <a:gd name="T12" fmla="*/ 160 w 199"/>
                <a:gd name="T13" fmla="*/ 99 h 199"/>
                <a:gd name="T14" fmla="*/ 149 w 199"/>
                <a:gd name="T15" fmla="*/ 99 h 199"/>
                <a:gd name="T16" fmla="*/ 137 w 199"/>
                <a:gd name="T17" fmla="*/ 99 h 199"/>
                <a:gd name="T18" fmla="*/ 124 w 199"/>
                <a:gd name="T19" fmla="*/ 149 h 199"/>
                <a:gd name="T20" fmla="*/ 25 w 199"/>
                <a:gd name="T21" fmla="*/ 199 h 199"/>
                <a:gd name="T22" fmla="*/ 13 w 199"/>
                <a:gd name="T23" fmla="*/ 199 h 199"/>
                <a:gd name="T24" fmla="*/ 52 w 199"/>
                <a:gd name="T25" fmla="*/ 159 h 199"/>
                <a:gd name="T26" fmla="*/ 62 w 199"/>
                <a:gd name="T27" fmla="*/ 161 h 199"/>
                <a:gd name="T28" fmla="*/ 87 w 199"/>
                <a:gd name="T29" fmla="*/ 137 h 199"/>
                <a:gd name="T30" fmla="*/ 62 w 199"/>
                <a:gd name="T31" fmla="*/ 112 h 199"/>
                <a:gd name="T32" fmla="*/ 37 w 199"/>
                <a:gd name="T33" fmla="*/ 137 h 199"/>
                <a:gd name="T34" fmla="*/ 40 w 199"/>
                <a:gd name="T35" fmla="*/ 147 h 199"/>
                <a:gd name="T36" fmla="*/ 0 w 199"/>
                <a:gd name="T37" fmla="*/ 186 h 199"/>
                <a:gd name="T38" fmla="*/ 0 w 199"/>
                <a:gd name="T39" fmla="*/ 174 h 199"/>
                <a:gd name="T40" fmla="*/ 50 w 199"/>
                <a:gd name="T41" fmla="*/ 75 h 199"/>
                <a:gd name="T42" fmla="*/ 100 w 199"/>
                <a:gd name="T43" fmla="*/ 62 h 199"/>
                <a:gd name="T44" fmla="*/ 100 w 199"/>
                <a:gd name="T45" fmla="*/ 50 h 199"/>
                <a:gd name="T46" fmla="*/ 100 w 199"/>
                <a:gd name="T47" fmla="*/ 38 h 199"/>
                <a:gd name="T48" fmla="*/ 100 w 199"/>
                <a:gd name="T49" fmla="*/ 37 h 199"/>
                <a:gd name="T50" fmla="*/ 106 w 199"/>
                <a:gd name="T51" fmla="*/ 31 h 199"/>
                <a:gd name="T52" fmla="*/ 167 w 199"/>
                <a:gd name="T53" fmla="*/ 93 h 199"/>
                <a:gd name="T54" fmla="*/ 162 w 199"/>
                <a:gd name="T55" fmla="*/ 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199">
                  <a:moveTo>
                    <a:pt x="180" y="80"/>
                  </a:moveTo>
                  <a:cubicBezTo>
                    <a:pt x="118" y="19"/>
                    <a:pt x="118" y="19"/>
                    <a:pt x="118" y="19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99" y="62"/>
                    <a:pt x="199" y="62"/>
                    <a:pt x="199" y="62"/>
                  </a:cubicBezTo>
                  <a:lnTo>
                    <a:pt x="180" y="80"/>
                  </a:lnTo>
                  <a:close/>
                  <a:moveTo>
                    <a:pt x="162" y="98"/>
                  </a:moveTo>
                  <a:cubicBezTo>
                    <a:pt x="161" y="99"/>
                    <a:pt x="161" y="99"/>
                    <a:pt x="160" y="99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37" y="99"/>
                    <a:pt x="137" y="99"/>
                    <a:pt x="137" y="9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25" y="199"/>
                    <a:pt x="25" y="199"/>
                    <a:pt x="25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61"/>
                    <a:pt x="59" y="161"/>
                    <a:pt x="62" y="161"/>
                  </a:cubicBezTo>
                  <a:cubicBezTo>
                    <a:pt x="76" y="161"/>
                    <a:pt x="87" y="150"/>
                    <a:pt x="87" y="137"/>
                  </a:cubicBezTo>
                  <a:cubicBezTo>
                    <a:pt x="87" y="123"/>
                    <a:pt x="76" y="112"/>
                    <a:pt x="62" y="112"/>
                  </a:cubicBezTo>
                  <a:cubicBezTo>
                    <a:pt x="49" y="112"/>
                    <a:pt x="37" y="123"/>
                    <a:pt x="37" y="137"/>
                  </a:cubicBezTo>
                  <a:cubicBezTo>
                    <a:pt x="37" y="140"/>
                    <a:pt x="38" y="144"/>
                    <a:pt x="40" y="147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67" y="93"/>
                    <a:pt x="167" y="93"/>
                    <a:pt x="167" y="93"/>
                  </a:cubicBezTo>
                  <a:lnTo>
                    <a:pt x="162" y="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7" name="圆角矩形 66"/>
          <p:cNvSpPr/>
          <p:nvPr/>
        </p:nvSpPr>
        <p:spPr>
          <a:xfrm>
            <a:off x="6889675" y="5085184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7105699" y="5085184"/>
            <a:ext cx="3960440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Box 7"/>
          <p:cNvSpPr>
            <a:spLocks noChangeArrowheads="1"/>
          </p:cNvSpPr>
          <p:nvPr/>
        </p:nvSpPr>
        <p:spPr bwMode="auto">
          <a:xfrm>
            <a:off x="8041803" y="5157192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计划完成</a:t>
            </a:r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650</a:t>
            </a: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万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808240" y="5013176"/>
            <a:ext cx="657499" cy="657499"/>
            <a:chOff x="6808240" y="5013176"/>
            <a:chExt cx="657499" cy="657499"/>
          </a:xfrm>
        </p:grpSpPr>
        <p:grpSp>
          <p:nvGrpSpPr>
            <p:cNvPr id="63" name="组合 62"/>
            <p:cNvGrpSpPr/>
            <p:nvPr/>
          </p:nvGrpSpPr>
          <p:grpSpPr>
            <a:xfrm>
              <a:off x="6808240" y="50131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64" name="椭圆 6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66" name="Freeform 199"/>
            <p:cNvSpPr>
              <a:spLocks noEditPoints="1"/>
            </p:cNvSpPr>
            <p:nvPr/>
          </p:nvSpPr>
          <p:spPr bwMode="auto">
            <a:xfrm>
              <a:off x="7029140" y="5176044"/>
              <a:ext cx="246063" cy="288925"/>
            </a:xfrm>
            <a:custGeom>
              <a:avLst/>
              <a:gdLst>
                <a:gd name="T0" fmla="*/ 92 w 171"/>
                <a:gd name="T1" fmla="*/ 153 h 201"/>
                <a:gd name="T2" fmla="*/ 99 w 171"/>
                <a:gd name="T3" fmla="*/ 143 h 201"/>
                <a:gd name="T4" fmla="*/ 92 w 171"/>
                <a:gd name="T5" fmla="*/ 133 h 201"/>
                <a:gd name="T6" fmla="*/ 104 w 171"/>
                <a:gd name="T7" fmla="*/ 47 h 201"/>
                <a:gd name="T8" fmla="*/ 98 w 171"/>
                <a:gd name="T9" fmla="*/ 9 h 201"/>
                <a:gd name="T10" fmla="*/ 93 w 171"/>
                <a:gd name="T11" fmla="*/ 2 h 201"/>
                <a:gd name="T12" fmla="*/ 76 w 171"/>
                <a:gd name="T13" fmla="*/ 35 h 201"/>
                <a:gd name="T14" fmla="*/ 59 w 171"/>
                <a:gd name="T15" fmla="*/ 28 h 201"/>
                <a:gd name="T16" fmla="*/ 74 w 171"/>
                <a:gd name="T17" fmla="*/ 95 h 201"/>
                <a:gd name="T18" fmla="*/ 74 w 171"/>
                <a:gd name="T19" fmla="*/ 104 h 201"/>
                <a:gd name="T20" fmla="*/ 79 w 171"/>
                <a:gd name="T21" fmla="*/ 92 h 201"/>
                <a:gd name="T22" fmla="*/ 171 w 171"/>
                <a:gd name="T23" fmla="*/ 179 h 201"/>
                <a:gd name="T24" fmla="*/ 85 w 171"/>
                <a:gd name="T25" fmla="*/ 49 h 201"/>
                <a:gd name="T26" fmla="*/ 80 w 171"/>
                <a:gd name="T27" fmla="*/ 49 h 201"/>
                <a:gd name="T28" fmla="*/ 67 w 171"/>
                <a:gd name="T29" fmla="*/ 50 h 201"/>
                <a:gd name="T30" fmla="*/ 0 w 171"/>
                <a:gd name="T31" fmla="*/ 179 h 201"/>
                <a:gd name="T32" fmla="*/ 0 w 171"/>
                <a:gd name="T33" fmla="*/ 181 h 201"/>
                <a:gd name="T34" fmla="*/ 2 w 171"/>
                <a:gd name="T35" fmla="*/ 186 h 201"/>
                <a:gd name="T36" fmla="*/ 84 w 171"/>
                <a:gd name="T37" fmla="*/ 201 h 201"/>
                <a:gd name="T38" fmla="*/ 91 w 171"/>
                <a:gd name="T39" fmla="*/ 201 h 201"/>
                <a:gd name="T40" fmla="*/ 134 w 171"/>
                <a:gd name="T41" fmla="*/ 199 h 201"/>
                <a:gd name="T42" fmla="*/ 170 w 171"/>
                <a:gd name="T43" fmla="*/ 186 h 201"/>
                <a:gd name="T44" fmla="*/ 171 w 171"/>
                <a:gd name="T45" fmla="*/ 181 h 201"/>
                <a:gd name="T46" fmla="*/ 171 w 171"/>
                <a:gd name="T47" fmla="*/ 179 h 201"/>
                <a:gd name="T48" fmla="*/ 112 w 171"/>
                <a:gd name="T49" fmla="*/ 162 h 201"/>
                <a:gd name="T50" fmla="*/ 92 w 171"/>
                <a:gd name="T51" fmla="*/ 169 h 201"/>
                <a:gd name="T52" fmla="*/ 79 w 171"/>
                <a:gd name="T53" fmla="*/ 183 h 201"/>
                <a:gd name="T54" fmla="*/ 65 w 171"/>
                <a:gd name="T55" fmla="*/ 166 h 201"/>
                <a:gd name="T56" fmla="*/ 49 w 171"/>
                <a:gd name="T57" fmla="*/ 152 h 201"/>
                <a:gd name="T58" fmla="*/ 71 w 171"/>
                <a:gd name="T59" fmla="*/ 139 h 201"/>
                <a:gd name="T60" fmla="*/ 79 w 171"/>
                <a:gd name="T61" fmla="*/ 152 h 201"/>
                <a:gd name="T62" fmla="*/ 62 w 171"/>
                <a:gd name="T63" fmla="*/ 124 h 201"/>
                <a:gd name="T64" fmla="*/ 49 w 171"/>
                <a:gd name="T65" fmla="*/ 102 h 201"/>
                <a:gd name="T66" fmla="*/ 79 w 171"/>
                <a:gd name="T67" fmla="*/ 75 h 201"/>
                <a:gd name="T68" fmla="*/ 92 w 171"/>
                <a:gd name="T69" fmla="*/ 63 h 201"/>
                <a:gd name="T70" fmla="*/ 110 w 171"/>
                <a:gd name="T71" fmla="*/ 82 h 201"/>
                <a:gd name="T72" fmla="*/ 97 w 171"/>
                <a:gd name="T73" fmla="*/ 101 h 201"/>
                <a:gd name="T74" fmla="*/ 92 w 171"/>
                <a:gd name="T75" fmla="*/ 92 h 201"/>
                <a:gd name="T76" fmla="*/ 114 w 171"/>
                <a:gd name="T77" fmla="*/ 121 h 201"/>
                <a:gd name="T78" fmla="*/ 120 w 171"/>
                <a:gd name="T79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201">
                  <a:moveTo>
                    <a:pt x="92" y="133"/>
                  </a:moveTo>
                  <a:cubicBezTo>
                    <a:pt x="92" y="153"/>
                    <a:pt x="92" y="153"/>
                    <a:pt x="92" y="153"/>
                  </a:cubicBezTo>
                  <a:cubicBezTo>
                    <a:pt x="95" y="152"/>
                    <a:pt x="95" y="151"/>
                    <a:pt x="97" y="149"/>
                  </a:cubicBezTo>
                  <a:cubicBezTo>
                    <a:pt x="98" y="147"/>
                    <a:pt x="99" y="145"/>
                    <a:pt x="99" y="143"/>
                  </a:cubicBezTo>
                  <a:cubicBezTo>
                    <a:pt x="99" y="141"/>
                    <a:pt x="99" y="139"/>
                    <a:pt x="97" y="138"/>
                  </a:cubicBezTo>
                  <a:cubicBezTo>
                    <a:pt x="96" y="136"/>
                    <a:pt x="96" y="134"/>
                    <a:pt x="92" y="133"/>
                  </a:cubicBezTo>
                  <a:close/>
                  <a:moveTo>
                    <a:pt x="62" y="47"/>
                  </a:moveTo>
                  <a:cubicBezTo>
                    <a:pt x="64" y="46"/>
                    <a:pt x="83" y="39"/>
                    <a:pt x="104" y="47"/>
                  </a:cubicBezTo>
                  <a:cubicBezTo>
                    <a:pt x="102" y="32"/>
                    <a:pt x="109" y="25"/>
                    <a:pt x="109" y="20"/>
                  </a:cubicBezTo>
                  <a:cubicBezTo>
                    <a:pt x="109" y="7"/>
                    <a:pt x="104" y="15"/>
                    <a:pt x="98" y="9"/>
                  </a:cubicBezTo>
                  <a:cubicBezTo>
                    <a:pt x="97" y="11"/>
                    <a:pt x="100" y="21"/>
                    <a:pt x="92" y="31"/>
                  </a:cubicBezTo>
                  <a:cubicBezTo>
                    <a:pt x="97" y="17"/>
                    <a:pt x="93" y="0"/>
                    <a:pt x="93" y="2"/>
                  </a:cubicBezTo>
                  <a:cubicBezTo>
                    <a:pt x="86" y="9"/>
                    <a:pt x="79" y="1"/>
                    <a:pt x="76" y="10"/>
                  </a:cubicBezTo>
                  <a:cubicBezTo>
                    <a:pt x="75" y="13"/>
                    <a:pt x="83" y="22"/>
                    <a:pt x="76" y="35"/>
                  </a:cubicBezTo>
                  <a:cubicBezTo>
                    <a:pt x="76" y="19"/>
                    <a:pt x="72" y="14"/>
                    <a:pt x="73" y="16"/>
                  </a:cubicBezTo>
                  <a:cubicBezTo>
                    <a:pt x="69" y="26"/>
                    <a:pt x="59" y="12"/>
                    <a:pt x="59" y="28"/>
                  </a:cubicBezTo>
                  <a:cubicBezTo>
                    <a:pt x="59" y="31"/>
                    <a:pt x="67" y="35"/>
                    <a:pt x="62" y="47"/>
                  </a:cubicBezTo>
                  <a:close/>
                  <a:moveTo>
                    <a:pt x="74" y="95"/>
                  </a:moveTo>
                  <a:cubicBezTo>
                    <a:pt x="73" y="96"/>
                    <a:pt x="73" y="98"/>
                    <a:pt x="73" y="99"/>
                  </a:cubicBezTo>
                  <a:cubicBezTo>
                    <a:pt x="73" y="101"/>
                    <a:pt x="73" y="103"/>
                    <a:pt x="74" y="104"/>
                  </a:cubicBezTo>
                  <a:cubicBezTo>
                    <a:pt x="75" y="106"/>
                    <a:pt x="77" y="107"/>
                    <a:pt x="79" y="108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7" y="92"/>
                    <a:pt x="75" y="93"/>
                    <a:pt x="74" y="95"/>
                  </a:cubicBezTo>
                  <a:close/>
                  <a:moveTo>
                    <a:pt x="171" y="179"/>
                  </a:moveTo>
                  <a:cubicBezTo>
                    <a:pt x="163" y="73"/>
                    <a:pt x="126" y="60"/>
                    <a:pt x="116" y="54"/>
                  </a:cubicBezTo>
                  <a:cubicBezTo>
                    <a:pt x="108" y="51"/>
                    <a:pt x="96" y="50"/>
                    <a:pt x="85" y="49"/>
                  </a:cubicBezTo>
                  <a:cubicBezTo>
                    <a:pt x="84" y="49"/>
                    <a:pt x="83" y="49"/>
                    <a:pt x="82" y="49"/>
                  </a:cubicBezTo>
                  <a:cubicBezTo>
                    <a:pt x="82" y="49"/>
                    <a:pt x="81" y="49"/>
                    <a:pt x="80" y="49"/>
                  </a:cubicBezTo>
                  <a:cubicBezTo>
                    <a:pt x="79" y="49"/>
                    <a:pt x="77" y="49"/>
                    <a:pt x="76" y="50"/>
                  </a:cubicBezTo>
                  <a:cubicBezTo>
                    <a:pt x="73" y="50"/>
                    <a:pt x="70" y="50"/>
                    <a:pt x="67" y="50"/>
                  </a:cubicBezTo>
                  <a:cubicBezTo>
                    <a:pt x="61" y="51"/>
                    <a:pt x="56" y="52"/>
                    <a:pt x="51" y="54"/>
                  </a:cubicBezTo>
                  <a:cubicBezTo>
                    <a:pt x="26" y="64"/>
                    <a:pt x="12" y="68"/>
                    <a:pt x="0" y="17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1"/>
                    <a:pt x="0" y="181"/>
                  </a:cubicBezTo>
                  <a:cubicBezTo>
                    <a:pt x="0" y="181"/>
                    <a:pt x="1" y="182"/>
                    <a:pt x="1" y="183"/>
                  </a:cubicBezTo>
                  <a:cubicBezTo>
                    <a:pt x="1" y="184"/>
                    <a:pt x="1" y="185"/>
                    <a:pt x="2" y="186"/>
                  </a:cubicBezTo>
                  <a:cubicBezTo>
                    <a:pt x="3" y="188"/>
                    <a:pt x="4" y="189"/>
                    <a:pt x="6" y="190"/>
                  </a:cubicBezTo>
                  <a:cubicBezTo>
                    <a:pt x="27" y="198"/>
                    <a:pt x="64" y="201"/>
                    <a:pt x="84" y="201"/>
                  </a:cubicBezTo>
                  <a:cubicBezTo>
                    <a:pt x="85" y="201"/>
                    <a:pt x="86" y="201"/>
                    <a:pt x="88" y="201"/>
                  </a:cubicBezTo>
                  <a:cubicBezTo>
                    <a:pt x="89" y="201"/>
                    <a:pt x="90" y="201"/>
                    <a:pt x="91" y="201"/>
                  </a:cubicBezTo>
                  <a:cubicBezTo>
                    <a:pt x="94" y="201"/>
                    <a:pt x="97" y="201"/>
                    <a:pt x="99" y="201"/>
                  </a:cubicBezTo>
                  <a:cubicBezTo>
                    <a:pt x="105" y="200"/>
                    <a:pt x="129" y="200"/>
                    <a:pt x="134" y="199"/>
                  </a:cubicBezTo>
                  <a:cubicBezTo>
                    <a:pt x="145" y="197"/>
                    <a:pt x="156" y="195"/>
                    <a:pt x="166" y="190"/>
                  </a:cubicBezTo>
                  <a:cubicBezTo>
                    <a:pt x="167" y="189"/>
                    <a:pt x="169" y="188"/>
                    <a:pt x="170" y="186"/>
                  </a:cubicBezTo>
                  <a:cubicBezTo>
                    <a:pt x="170" y="185"/>
                    <a:pt x="171" y="184"/>
                    <a:pt x="171" y="183"/>
                  </a:cubicBezTo>
                  <a:cubicBezTo>
                    <a:pt x="171" y="182"/>
                    <a:pt x="171" y="181"/>
                    <a:pt x="171" y="181"/>
                  </a:cubicBezTo>
                  <a:cubicBezTo>
                    <a:pt x="171" y="181"/>
                    <a:pt x="171" y="180"/>
                    <a:pt x="171" y="180"/>
                  </a:cubicBezTo>
                  <a:cubicBezTo>
                    <a:pt x="171" y="180"/>
                    <a:pt x="171" y="180"/>
                    <a:pt x="171" y="179"/>
                  </a:cubicBezTo>
                  <a:close/>
                  <a:moveTo>
                    <a:pt x="120" y="152"/>
                  </a:moveTo>
                  <a:cubicBezTo>
                    <a:pt x="118" y="156"/>
                    <a:pt x="115" y="159"/>
                    <a:pt x="112" y="162"/>
                  </a:cubicBezTo>
                  <a:cubicBezTo>
                    <a:pt x="109" y="164"/>
                    <a:pt x="106" y="166"/>
                    <a:pt x="102" y="167"/>
                  </a:cubicBezTo>
                  <a:cubicBezTo>
                    <a:pt x="99" y="168"/>
                    <a:pt x="97" y="169"/>
                    <a:pt x="92" y="169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3" y="169"/>
                    <a:pt x="69" y="168"/>
                    <a:pt x="65" y="166"/>
                  </a:cubicBezTo>
                  <a:cubicBezTo>
                    <a:pt x="61" y="165"/>
                    <a:pt x="59" y="163"/>
                    <a:pt x="57" y="160"/>
                  </a:cubicBezTo>
                  <a:cubicBezTo>
                    <a:pt x="54" y="158"/>
                    <a:pt x="50" y="155"/>
                    <a:pt x="49" y="152"/>
                  </a:cubicBezTo>
                  <a:cubicBezTo>
                    <a:pt x="47" y="149"/>
                    <a:pt x="46" y="150"/>
                    <a:pt x="45" y="146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43"/>
                    <a:pt x="72" y="146"/>
                    <a:pt x="74" y="147"/>
                  </a:cubicBezTo>
                  <a:cubicBezTo>
                    <a:pt x="75" y="149"/>
                    <a:pt x="76" y="151"/>
                    <a:pt x="79" y="152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1" y="128"/>
                    <a:pt x="66" y="126"/>
                    <a:pt x="62" y="124"/>
                  </a:cubicBezTo>
                  <a:cubicBezTo>
                    <a:pt x="59" y="123"/>
                    <a:pt x="56" y="120"/>
                    <a:pt x="53" y="116"/>
                  </a:cubicBezTo>
                  <a:cubicBezTo>
                    <a:pt x="50" y="112"/>
                    <a:pt x="49" y="108"/>
                    <a:pt x="49" y="102"/>
                  </a:cubicBezTo>
                  <a:cubicBezTo>
                    <a:pt x="49" y="95"/>
                    <a:pt x="52" y="89"/>
                    <a:pt x="57" y="84"/>
                  </a:cubicBezTo>
                  <a:cubicBezTo>
                    <a:pt x="62" y="79"/>
                    <a:pt x="69" y="76"/>
                    <a:pt x="79" y="75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101" y="76"/>
                    <a:pt x="106" y="78"/>
                    <a:pt x="110" y="82"/>
                  </a:cubicBezTo>
                  <a:cubicBezTo>
                    <a:pt x="115" y="86"/>
                    <a:pt x="119" y="91"/>
                    <a:pt x="120" y="98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6" y="98"/>
                    <a:pt x="95" y="96"/>
                    <a:pt x="94" y="95"/>
                  </a:cubicBezTo>
                  <a:cubicBezTo>
                    <a:pt x="93" y="94"/>
                    <a:pt x="94" y="93"/>
                    <a:pt x="92" y="92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104" y="113"/>
                    <a:pt x="110" y="117"/>
                    <a:pt x="114" y="121"/>
                  </a:cubicBezTo>
                  <a:cubicBezTo>
                    <a:pt x="120" y="126"/>
                    <a:pt x="123" y="132"/>
                    <a:pt x="123" y="140"/>
                  </a:cubicBezTo>
                  <a:cubicBezTo>
                    <a:pt x="123" y="144"/>
                    <a:pt x="122" y="148"/>
                    <a:pt x="120" y="1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8453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25" grpId="0"/>
      <p:bldP spid="26" grpId="0" animBg="1"/>
      <p:bldP spid="33" grpId="0"/>
      <p:bldP spid="34" grpId="0"/>
      <p:bldP spid="36" grpId="0" animBg="1"/>
      <p:bldP spid="44" grpId="0" animBg="1"/>
      <p:bldP spid="35" grpId="0"/>
      <p:bldP spid="45" grpId="0" animBg="1"/>
      <p:bldP spid="46" grpId="0" animBg="1"/>
      <p:bldP spid="51" grpId="0"/>
      <p:bldP spid="60" grpId="0" animBg="1"/>
      <p:bldP spid="61" grpId="0" animBg="1"/>
      <p:bldP spid="62" grpId="0"/>
      <p:bldP spid="67" grpId="0" animBg="1"/>
      <p:bldP spid="68" grpId="0" animBg="1"/>
      <p:bldP spid="69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工作完成进度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5142" y="422186"/>
            <a:ext cx="293075" cy="214235"/>
            <a:chOff x="7599343" y="3871727"/>
            <a:chExt cx="790674" cy="577975"/>
          </a:xfrm>
          <a:solidFill>
            <a:srgbClr val="0070C0"/>
          </a:solidFill>
          <a:effectLst/>
        </p:grpSpPr>
        <p:sp>
          <p:nvSpPr>
            <p:cNvPr id="9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17969" y="2158538"/>
            <a:ext cx="1388796" cy="1388796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2" name="椭圆 4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44" name="TextBox 7"/>
          <p:cNvSpPr>
            <a:spLocks noChangeArrowheads="1"/>
          </p:cNvSpPr>
          <p:nvPr/>
        </p:nvSpPr>
        <p:spPr bwMode="auto">
          <a:xfrm>
            <a:off x="2241588" y="2575937"/>
            <a:ext cx="13415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80%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5" name="Arc 14"/>
          <p:cNvSpPr/>
          <p:nvPr/>
        </p:nvSpPr>
        <p:spPr>
          <a:xfrm>
            <a:off x="2048271" y="1988840"/>
            <a:ext cx="1728192" cy="1728192"/>
          </a:xfrm>
          <a:prstGeom prst="arc">
            <a:avLst>
              <a:gd name="adj1" fmla="val 16018236"/>
              <a:gd name="adj2" fmla="val 9832525"/>
            </a:avLst>
          </a:prstGeom>
          <a:noFill/>
          <a:ln w="101600" cap="rnd" cmpd="sng">
            <a:solidFill>
              <a:srgbClr val="0070C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56" name="TextBox 7"/>
          <p:cNvSpPr>
            <a:spLocks noChangeArrowheads="1"/>
          </p:cNvSpPr>
          <p:nvPr/>
        </p:nvSpPr>
        <p:spPr bwMode="auto">
          <a:xfrm>
            <a:off x="2285979" y="407260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2074771" y="399296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8" name="文本框 49"/>
          <p:cNvSpPr txBox="1"/>
          <p:nvPr/>
        </p:nvSpPr>
        <p:spPr>
          <a:xfrm>
            <a:off x="1976263" y="453202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4361341" y="2158538"/>
            <a:ext cx="1388796" cy="1388796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74" name="椭圆 7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6" name="TextBox 7"/>
          <p:cNvSpPr>
            <a:spLocks noChangeArrowheads="1"/>
          </p:cNvSpPr>
          <p:nvPr/>
        </p:nvSpPr>
        <p:spPr bwMode="auto">
          <a:xfrm>
            <a:off x="4429351" y="2575937"/>
            <a:ext cx="13415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90%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7" name="Arc 14"/>
          <p:cNvSpPr/>
          <p:nvPr/>
        </p:nvSpPr>
        <p:spPr>
          <a:xfrm>
            <a:off x="4191643" y="1988840"/>
            <a:ext cx="1728192" cy="1728192"/>
          </a:xfrm>
          <a:prstGeom prst="arc">
            <a:avLst>
              <a:gd name="adj1" fmla="val 16018236"/>
              <a:gd name="adj2" fmla="val 13341464"/>
            </a:avLst>
          </a:prstGeom>
          <a:noFill/>
          <a:ln w="101600" cap="rnd" cmpd="sng">
            <a:solidFill>
              <a:srgbClr val="0070C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8" name="TextBox 7"/>
          <p:cNvSpPr>
            <a:spLocks noChangeArrowheads="1"/>
          </p:cNvSpPr>
          <p:nvPr/>
        </p:nvSpPr>
        <p:spPr bwMode="auto">
          <a:xfrm>
            <a:off x="4429351" y="407260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4218143" y="399296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0" name="文本框 49"/>
          <p:cNvSpPr txBox="1"/>
          <p:nvPr/>
        </p:nvSpPr>
        <p:spPr>
          <a:xfrm>
            <a:off x="4119635" y="453202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6466441" y="2158538"/>
            <a:ext cx="1388796" cy="1388796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2" name="椭圆 8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84" name="TextBox 7"/>
          <p:cNvSpPr>
            <a:spLocks noChangeArrowheads="1"/>
          </p:cNvSpPr>
          <p:nvPr/>
        </p:nvSpPr>
        <p:spPr bwMode="auto">
          <a:xfrm>
            <a:off x="6490060" y="2575937"/>
            <a:ext cx="13415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70%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5" name="Arc 14"/>
          <p:cNvSpPr/>
          <p:nvPr/>
        </p:nvSpPr>
        <p:spPr>
          <a:xfrm>
            <a:off x="6296743" y="1988840"/>
            <a:ext cx="1728192" cy="1728192"/>
          </a:xfrm>
          <a:prstGeom prst="arc">
            <a:avLst>
              <a:gd name="adj1" fmla="val 16018236"/>
              <a:gd name="adj2" fmla="val 7523432"/>
            </a:avLst>
          </a:prstGeom>
          <a:noFill/>
          <a:ln w="101600" cap="rnd" cmpd="sng">
            <a:solidFill>
              <a:srgbClr val="0070C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86" name="TextBox 7"/>
          <p:cNvSpPr>
            <a:spLocks noChangeArrowheads="1"/>
          </p:cNvSpPr>
          <p:nvPr/>
        </p:nvSpPr>
        <p:spPr bwMode="auto">
          <a:xfrm>
            <a:off x="6534451" y="407260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6323243" y="399296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8" name="文本框 49"/>
          <p:cNvSpPr txBox="1"/>
          <p:nvPr/>
        </p:nvSpPr>
        <p:spPr>
          <a:xfrm>
            <a:off x="6224735" y="453202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8554673" y="2158538"/>
            <a:ext cx="1388796" cy="1388796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0" name="椭圆 8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92" name="TextBox 7"/>
          <p:cNvSpPr>
            <a:spLocks noChangeArrowheads="1"/>
          </p:cNvSpPr>
          <p:nvPr/>
        </p:nvSpPr>
        <p:spPr bwMode="auto">
          <a:xfrm>
            <a:off x="8578292" y="2575937"/>
            <a:ext cx="13415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85%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3" name="Arc 14"/>
          <p:cNvSpPr/>
          <p:nvPr/>
        </p:nvSpPr>
        <p:spPr>
          <a:xfrm>
            <a:off x="8384975" y="1988840"/>
            <a:ext cx="1728192" cy="1728192"/>
          </a:xfrm>
          <a:prstGeom prst="arc">
            <a:avLst>
              <a:gd name="adj1" fmla="val 16018236"/>
              <a:gd name="adj2" fmla="val 12027259"/>
            </a:avLst>
          </a:prstGeom>
          <a:noFill/>
          <a:ln w="101600" cap="rnd" cmpd="sng">
            <a:solidFill>
              <a:srgbClr val="0070C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94" name="TextBox 7"/>
          <p:cNvSpPr>
            <a:spLocks noChangeArrowheads="1"/>
          </p:cNvSpPr>
          <p:nvPr/>
        </p:nvSpPr>
        <p:spPr bwMode="auto">
          <a:xfrm>
            <a:off x="8622683" y="407260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8411475" y="399296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6" name="文本框 49"/>
          <p:cNvSpPr txBox="1"/>
          <p:nvPr/>
        </p:nvSpPr>
        <p:spPr>
          <a:xfrm>
            <a:off x="8312967" y="453202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4917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56" grpId="0"/>
      <p:bldP spid="57" grpId="0" animBg="1"/>
      <p:bldP spid="58" grpId="0"/>
      <p:bldP spid="76" grpId="0"/>
      <p:bldP spid="77" grpId="0" animBg="1"/>
      <p:bldP spid="78" grpId="0"/>
      <p:bldP spid="79" grpId="0" animBg="1"/>
      <p:bldP spid="80" grpId="0"/>
      <p:bldP spid="84" grpId="0"/>
      <p:bldP spid="85" grpId="0" animBg="1"/>
      <p:bldP spid="86" grpId="0"/>
      <p:bldP spid="87" grpId="0" animBg="1"/>
      <p:bldP spid="88" grpId="0"/>
      <p:bldP spid="92" grpId="0"/>
      <p:bldP spid="93" grpId="0" animBg="1"/>
      <p:bldP spid="94" grpId="0"/>
      <p:bldP spid="95" grpId="0" animBg="1"/>
      <p:bldP spid="96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四项重点工作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5142" y="422186"/>
            <a:ext cx="293075" cy="214235"/>
            <a:chOff x="7599343" y="3871727"/>
            <a:chExt cx="790674" cy="577975"/>
          </a:xfrm>
          <a:solidFill>
            <a:srgbClr val="0070C0"/>
          </a:solidFill>
          <a:effectLst/>
        </p:grpSpPr>
        <p:sp>
          <p:nvSpPr>
            <p:cNvPr id="9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808512" y="2254206"/>
            <a:ext cx="2614954" cy="261495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0" name="椭圆 3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448017" y="2942137"/>
            <a:ext cx="1110177" cy="1239092"/>
            <a:chOff x="2776538" y="1841500"/>
            <a:chExt cx="1162050" cy="1296988"/>
          </a:xfrm>
          <a:solidFill>
            <a:srgbClr val="0070C0"/>
          </a:solidFill>
          <a:effectLst/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3160713" y="2141538"/>
              <a:ext cx="777875" cy="609600"/>
            </a:xfrm>
            <a:custGeom>
              <a:avLst/>
              <a:gdLst>
                <a:gd name="T0" fmla="*/ 536 w 543"/>
                <a:gd name="T1" fmla="*/ 423 h 425"/>
                <a:gd name="T2" fmla="*/ 9 w 543"/>
                <a:gd name="T3" fmla="*/ 425 h 425"/>
                <a:gd name="T4" fmla="*/ 2 w 543"/>
                <a:gd name="T5" fmla="*/ 418 h 425"/>
                <a:gd name="T6" fmla="*/ 0 w 543"/>
                <a:gd name="T7" fmla="*/ 10 h 425"/>
                <a:gd name="T8" fmla="*/ 7 w 543"/>
                <a:gd name="T9" fmla="*/ 3 h 425"/>
                <a:gd name="T10" fmla="*/ 534 w 543"/>
                <a:gd name="T11" fmla="*/ 0 h 425"/>
                <a:gd name="T12" fmla="*/ 541 w 543"/>
                <a:gd name="T13" fmla="*/ 7 h 425"/>
                <a:gd name="T14" fmla="*/ 543 w 543"/>
                <a:gd name="T15" fmla="*/ 415 h 425"/>
                <a:gd name="T16" fmla="*/ 536 w 543"/>
                <a:gd name="T17" fmla="*/ 423 h 425"/>
                <a:gd name="T18" fmla="*/ 17 w 543"/>
                <a:gd name="T19" fmla="*/ 411 h 425"/>
                <a:gd name="T20" fmla="*/ 528 w 543"/>
                <a:gd name="T21" fmla="*/ 408 h 425"/>
                <a:gd name="T22" fmla="*/ 527 w 543"/>
                <a:gd name="T23" fmla="*/ 15 h 425"/>
                <a:gd name="T24" fmla="*/ 15 w 543"/>
                <a:gd name="T25" fmla="*/ 17 h 425"/>
                <a:gd name="T26" fmla="*/ 17 w 543"/>
                <a:gd name="T27" fmla="*/ 4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3" h="425">
                  <a:moveTo>
                    <a:pt x="536" y="423"/>
                  </a:moveTo>
                  <a:cubicBezTo>
                    <a:pt x="9" y="425"/>
                    <a:pt x="9" y="425"/>
                    <a:pt x="9" y="425"/>
                  </a:cubicBezTo>
                  <a:cubicBezTo>
                    <a:pt x="5" y="425"/>
                    <a:pt x="2" y="422"/>
                    <a:pt x="2" y="4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38" y="0"/>
                    <a:pt x="541" y="3"/>
                    <a:pt x="541" y="7"/>
                  </a:cubicBezTo>
                  <a:cubicBezTo>
                    <a:pt x="543" y="415"/>
                    <a:pt x="543" y="415"/>
                    <a:pt x="543" y="415"/>
                  </a:cubicBezTo>
                  <a:cubicBezTo>
                    <a:pt x="543" y="419"/>
                    <a:pt x="540" y="423"/>
                    <a:pt x="536" y="423"/>
                  </a:cubicBezTo>
                  <a:close/>
                  <a:moveTo>
                    <a:pt x="17" y="411"/>
                  </a:moveTo>
                  <a:cubicBezTo>
                    <a:pt x="528" y="408"/>
                    <a:pt x="528" y="408"/>
                    <a:pt x="528" y="408"/>
                  </a:cubicBezTo>
                  <a:cubicBezTo>
                    <a:pt x="527" y="15"/>
                    <a:pt x="527" y="15"/>
                    <a:pt x="527" y="15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2776538" y="1841500"/>
              <a:ext cx="1127125" cy="1023938"/>
            </a:xfrm>
            <a:custGeom>
              <a:avLst/>
              <a:gdLst>
                <a:gd name="T0" fmla="*/ 763 w 785"/>
                <a:gd name="T1" fmla="*/ 666 h 713"/>
                <a:gd name="T2" fmla="*/ 201 w 785"/>
                <a:gd name="T3" fmla="*/ 669 h 713"/>
                <a:gd name="T4" fmla="*/ 237 w 785"/>
                <a:gd name="T5" fmla="*/ 631 h 713"/>
                <a:gd name="T6" fmla="*/ 244 w 785"/>
                <a:gd name="T7" fmla="*/ 616 h 713"/>
                <a:gd name="T8" fmla="*/ 242 w 785"/>
                <a:gd name="T9" fmla="*/ 217 h 713"/>
                <a:gd name="T10" fmla="*/ 235 w 785"/>
                <a:gd name="T11" fmla="*/ 202 h 713"/>
                <a:gd name="T12" fmla="*/ 40 w 785"/>
                <a:gd name="T13" fmla="*/ 8 h 713"/>
                <a:gd name="T14" fmla="*/ 9 w 785"/>
                <a:gd name="T15" fmla="*/ 8 h 713"/>
                <a:gd name="T16" fmla="*/ 9 w 785"/>
                <a:gd name="T17" fmla="*/ 40 h 713"/>
                <a:gd name="T18" fmla="*/ 198 w 785"/>
                <a:gd name="T19" fmla="*/ 227 h 713"/>
                <a:gd name="T20" fmla="*/ 200 w 785"/>
                <a:gd name="T21" fmla="*/ 607 h 713"/>
                <a:gd name="T22" fmla="*/ 132 w 785"/>
                <a:gd name="T23" fmla="*/ 675 h 713"/>
                <a:gd name="T24" fmla="*/ 127 w 785"/>
                <a:gd name="T25" fmla="*/ 700 h 713"/>
                <a:gd name="T26" fmla="*/ 147 w 785"/>
                <a:gd name="T27" fmla="*/ 713 h 713"/>
                <a:gd name="T28" fmla="*/ 215 w 785"/>
                <a:gd name="T29" fmla="*/ 713 h 713"/>
                <a:gd name="T30" fmla="*/ 290 w 785"/>
                <a:gd name="T31" fmla="*/ 681 h 713"/>
                <a:gd name="T32" fmla="*/ 365 w 785"/>
                <a:gd name="T33" fmla="*/ 712 h 713"/>
                <a:gd name="T34" fmla="*/ 592 w 785"/>
                <a:gd name="T35" fmla="*/ 711 h 713"/>
                <a:gd name="T36" fmla="*/ 667 w 785"/>
                <a:gd name="T37" fmla="*/ 679 h 713"/>
                <a:gd name="T38" fmla="*/ 742 w 785"/>
                <a:gd name="T39" fmla="*/ 710 h 713"/>
                <a:gd name="T40" fmla="*/ 763 w 785"/>
                <a:gd name="T41" fmla="*/ 710 h 713"/>
                <a:gd name="T42" fmla="*/ 785 w 785"/>
                <a:gd name="T43" fmla="*/ 688 h 713"/>
                <a:gd name="T44" fmla="*/ 763 w 785"/>
                <a:gd name="T45" fmla="*/ 66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5" h="713">
                  <a:moveTo>
                    <a:pt x="763" y="666"/>
                  </a:moveTo>
                  <a:cubicBezTo>
                    <a:pt x="201" y="669"/>
                    <a:pt x="201" y="669"/>
                    <a:pt x="201" y="669"/>
                  </a:cubicBezTo>
                  <a:cubicBezTo>
                    <a:pt x="237" y="631"/>
                    <a:pt x="237" y="631"/>
                    <a:pt x="237" y="631"/>
                  </a:cubicBezTo>
                  <a:cubicBezTo>
                    <a:pt x="242" y="627"/>
                    <a:pt x="244" y="622"/>
                    <a:pt x="244" y="616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11"/>
                    <a:pt x="240" y="206"/>
                    <a:pt x="235" y="20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7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132" y="675"/>
                    <a:pt x="132" y="675"/>
                    <a:pt x="132" y="675"/>
                  </a:cubicBezTo>
                  <a:cubicBezTo>
                    <a:pt x="125" y="682"/>
                    <a:pt x="123" y="691"/>
                    <a:pt x="127" y="700"/>
                  </a:cubicBezTo>
                  <a:cubicBezTo>
                    <a:pt x="130" y="708"/>
                    <a:pt x="139" y="713"/>
                    <a:pt x="147" y="713"/>
                  </a:cubicBezTo>
                  <a:cubicBezTo>
                    <a:pt x="215" y="713"/>
                    <a:pt x="215" y="713"/>
                    <a:pt x="215" y="713"/>
                  </a:cubicBezTo>
                  <a:cubicBezTo>
                    <a:pt x="234" y="693"/>
                    <a:pt x="260" y="681"/>
                    <a:pt x="290" y="681"/>
                  </a:cubicBezTo>
                  <a:cubicBezTo>
                    <a:pt x="319" y="681"/>
                    <a:pt x="346" y="693"/>
                    <a:pt x="365" y="712"/>
                  </a:cubicBezTo>
                  <a:cubicBezTo>
                    <a:pt x="592" y="711"/>
                    <a:pt x="592" y="711"/>
                    <a:pt x="592" y="711"/>
                  </a:cubicBezTo>
                  <a:cubicBezTo>
                    <a:pt x="611" y="691"/>
                    <a:pt x="638" y="679"/>
                    <a:pt x="667" y="679"/>
                  </a:cubicBezTo>
                  <a:cubicBezTo>
                    <a:pt x="697" y="679"/>
                    <a:pt x="723" y="691"/>
                    <a:pt x="742" y="710"/>
                  </a:cubicBezTo>
                  <a:cubicBezTo>
                    <a:pt x="763" y="710"/>
                    <a:pt x="763" y="710"/>
                    <a:pt x="763" y="710"/>
                  </a:cubicBezTo>
                  <a:cubicBezTo>
                    <a:pt x="775" y="710"/>
                    <a:pt x="785" y="700"/>
                    <a:pt x="785" y="688"/>
                  </a:cubicBezTo>
                  <a:cubicBezTo>
                    <a:pt x="785" y="676"/>
                    <a:pt x="775" y="666"/>
                    <a:pt x="763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3584575" y="2833688"/>
              <a:ext cx="303213" cy="301625"/>
            </a:xfrm>
            <a:custGeom>
              <a:avLst/>
              <a:gdLst>
                <a:gd name="T0" fmla="*/ 106 w 211"/>
                <a:gd name="T1" fmla="*/ 211 h 211"/>
                <a:gd name="T2" fmla="*/ 0 w 211"/>
                <a:gd name="T3" fmla="*/ 106 h 211"/>
                <a:gd name="T4" fmla="*/ 105 w 211"/>
                <a:gd name="T5" fmla="*/ 0 h 211"/>
                <a:gd name="T6" fmla="*/ 211 w 211"/>
                <a:gd name="T7" fmla="*/ 105 h 211"/>
                <a:gd name="T8" fmla="*/ 106 w 211"/>
                <a:gd name="T9" fmla="*/ 211 h 211"/>
                <a:gd name="T10" fmla="*/ 105 w 211"/>
                <a:gd name="T11" fmla="*/ 64 h 211"/>
                <a:gd name="T12" fmla="*/ 64 w 211"/>
                <a:gd name="T13" fmla="*/ 105 h 211"/>
                <a:gd name="T14" fmla="*/ 106 w 211"/>
                <a:gd name="T15" fmla="*/ 147 h 211"/>
                <a:gd name="T16" fmla="*/ 147 w 211"/>
                <a:gd name="T17" fmla="*/ 105 h 211"/>
                <a:gd name="T18" fmla="*/ 105 w 211"/>
                <a:gd name="T19" fmla="*/ 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06" y="211"/>
                  </a:move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7"/>
                    <a:pt x="211" y="105"/>
                  </a:cubicBezTo>
                  <a:cubicBezTo>
                    <a:pt x="211" y="163"/>
                    <a:pt x="164" y="210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4"/>
                    <a:pt x="64" y="82"/>
                    <a:pt x="64" y="105"/>
                  </a:cubicBezTo>
                  <a:cubicBezTo>
                    <a:pt x="64" y="128"/>
                    <a:pt x="83" y="147"/>
                    <a:pt x="106" y="147"/>
                  </a:cubicBezTo>
                  <a:cubicBezTo>
                    <a:pt x="129" y="147"/>
                    <a:pt x="147" y="128"/>
                    <a:pt x="147" y="105"/>
                  </a:cubicBezTo>
                  <a:cubicBezTo>
                    <a:pt x="147" y="82"/>
                    <a:pt x="128" y="63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3041650" y="2835275"/>
              <a:ext cx="303213" cy="303213"/>
            </a:xfrm>
            <a:custGeom>
              <a:avLst/>
              <a:gdLst>
                <a:gd name="T0" fmla="*/ 106 w 211"/>
                <a:gd name="T1" fmla="*/ 211 h 212"/>
                <a:gd name="T2" fmla="*/ 0 w 211"/>
                <a:gd name="T3" fmla="*/ 107 h 212"/>
                <a:gd name="T4" fmla="*/ 105 w 211"/>
                <a:gd name="T5" fmla="*/ 1 h 212"/>
                <a:gd name="T6" fmla="*/ 211 w 211"/>
                <a:gd name="T7" fmla="*/ 106 h 212"/>
                <a:gd name="T8" fmla="*/ 106 w 211"/>
                <a:gd name="T9" fmla="*/ 211 h 212"/>
                <a:gd name="T10" fmla="*/ 105 w 211"/>
                <a:gd name="T11" fmla="*/ 64 h 212"/>
                <a:gd name="T12" fmla="*/ 64 w 211"/>
                <a:gd name="T13" fmla="*/ 106 h 212"/>
                <a:gd name="T14" fmla="*/ 106 w 211"/>
                <a:gd name="T15" fmla="*/ 148 h 212"/>
                <a:gd name="T16" fmla="*/ 147 w 211"/>
                <a:gd name="T17" fmla="*/ 106 h 212"/>
                <a:gd name="T18" fmla="*/ 105 w 211"/>
                <a:gd name="T19" fmla="*/ 6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2">
                  <a:moveTo>
                    <a:pt x="106" y="211"/>
                  </a:moveTo>
                  <a:cubicBezTo>
                    <a:pt x="48" y="212"/>
                    <a:pt x="0" y="165"/>
                    <a:pt x="0" y="107"/>
                  </a:cubicBezTo>
                  <a:cubicBezTo>
                    <a:pt x="0" y="48"/>
                    <a:pt x="47" y="1"/>
                    <a:pt x="105" y="1"/>
                  </a:cubicBezTo>
                  <a:cubicBezTo>
                    <a:pt x="163" y="0"/>
                    <a:pt x="210" y="47"/>
                    <a:pt x="211" y="106"/>
                  </a:cubicBezTo>
                  <a:cubicBezTo>
                    <a:pt x="211" y="164"/>
                    <a:pt x="164" y="211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5"/>
                    <a:pt x="64" y="83"/>
                    <a:pt x="64" y="106"/>
                  </a:cubicBezTo>
                  <a:cubicBezTo>
                    <a:pt x="64" y="129"/>
                    <a:pt x="83" y="148"/>
                    <a:pt x="106" y="148"/>
                  </a:cubicBezTo>
                  <a:cubicBezTo>
                    <a:pt x="128" y="148"/>
                    <a:pt x="147" y="129"/>
                    <a:pt x="147" y="106"/>
                  </a:cubicBezTo>
                  <a:cubicBezTo>
                    <a:pt x="147" y="83"/>
                    <a:pt x="128" y="64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328612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341947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3544888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3668713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3789363" y="2163763"/>
              <a:ext cx="12700" cy="563563"/>
            </a:xfrm>
            <a:custGeom>
              <a:avLst/>
              <a:gdLst>
                <a:gd name="T0" fmla="*/ 8 w 8"/>
                <a:gd name="T1" fmla="*/ 355 h 355"/>
                <a:gd name="T2" fmla="*/ 1 w 8"/>
                <a:gd name="T3" fmla="*/ 355 h 355"/>
                <a:gd name="T4" fmla="*/ 0 w 8"/>
                <a:gd name="T5" fmla="*/ 0 h 355"/>
                <a:gd name="T6" fmla="*/ 6 w 8"/>
                <a:gd name="T7" fmla="*/ 0 h 355"/>
                <a:gd name="T8" fmla="*/ 8 w 8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5">
                  <a:moveTo>
                    <a:pt x="8" y="355"/>
                  </a:moveTo>
                  <a:lnTo>
                    <a:pt x="1" y="35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89675" y="4005064"/>
            <a:ext cx="720080" cy="720080"/>
            <a:chOff x="6889675" y="4005064"/>
            <a:chExt cx="720080" cy="720080"/>
          </a:xfrm>
        </p:grpSpPr>
        <p:sp>
          <p:nvSpPr>
            <p:cNvPr id="53" name="椭圆 52"/>
            <p:cNvSpPr/>
            <p:nvPr/>
          </p:nvSpPr>
          <p:spPr>
            <a:xfrm>
              <a:off x="6889675" y="4005064"/>
              <a:ext cx="720080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4" name="Freeform 66"/>
            <p:cNvSpPr>
              <a:spLocks noEditPoints="1"/>
            </p:cNvSpPr>
            <p:nvPr/>
          </p:nvSpPr>
          <p:spPr bwMode="auto">
            <a:xfrm>
              <a:off x="7116410" y="4212574"/>
              <a:ext cx="299494" cy="369964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85419" y="4005064"/>
            <a:ext cx="720080" cy="720080"/>
            <a:chOff x="4585419" y="4005064"/>
            <a:chExt cx="720080" cy="720080"/>
          </a:xfrm>
        </p:grpSpPr>
        <p:sp>
          <p:nvSpPr>
            <p:cNvPr id="56" name="椭圆 55"/>
            <p:cNvSpPr/>
            <p:nvPr/>
          </p:nvSpPr>
          <p:spPr>
            <a:xfrm>
              <a:off x="4585419" y="4005064"/>
              <a:ext cx="720080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Freeform 107"/>
            <p:cNvSpPr>
              <a:spLocks noEditPoints="1"/>
            </p:cNvSpPr>
            <p:nvPr/>
          </p:nvSpPr>
          <p:spPr bwMode="auto">
            <a:xfrm>
              <a:off x="4763375" y="4224892"/>
              <a:ext cx="364168" cy="332120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585419" y="2420888"/>
            <a:ext cx="720080" cy="720080"/>
            <a:chOff x="4585419" y="2420888"/>
            <a:chExt cx="720080" cy="720080"/>
          </a:xfrm>
        </p:grpSpPr>
        <p:sp>
          <p:nvSpPr>
            <p:cNvPr id="59" name="椭圆 58"/>
            <p:cNvSpPr/>
            <p:nvPr/>
          </p:nvSpPr>
          <p:spPr>
            <a:xfrm>
              <a:off x="4585419" y="2420888"/>
              <a:ext cx="720080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105"/>
            <p:cNvSpPr>
              <a:spLocks/>
            </p:cNvSpPr>
            <p:nvPr/>
          </p:nvSpPr>
          <p:spPr bwMode="auto">
            <a:xfrm>
              <a:off x="4766145" y="2602263"/>
              <a:ext cx="367080" cy="349600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1" name="TextBox 7"/>
          <p:cNvSpPr>
            <a:spLocks noChangeArrowheads="1"/>
          </p:cNvSpPr>
          <p:nvPr/>
        </p:nvSpPr>
        <p:spPr bwMode="auto">
          <a:xfrm>
            <a:off x="8617867" y="2659491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8055945" y="2579857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7"/>
          <p:cNvSpPr>
            <a:spLocks noChangeArrowheads="1"/>
          </p:cNvSpPr>
          <p:nvPr/>
        </p:nvSpPr>
        <p:spPr bwMode="auto">
          <a:xfrm>
            <a:off x="7753771" y="3286145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7753771" y="2484630"/>
            <a:ext cx="657499" cy="657499"/>
            <a:chOff x="7753771" y="2484630"/>
            <a:chExt cx="657499" cy="657499"/>
          </a:xfrm>
        </p:grpSpPr>
        <p:grpSp>
          <p:nvGrpSpPr>
            <p:cNvPr id="65" name="组合 64"/>
            <p:cNvGrpSpPr/>
            <p:nvPr/>
          </p:nvGrpSpPr>
          <p:grpSpPr>
            <a:xfrm>
              <a:off x="7753771" y="248463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67" name="椭圆 6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7854350" y="2659491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89675" y="2443554"/>
            <a:ext cx="720080" cy="720080"/>
            <a:chOff x="6889675" y="2443554"/>
            <a:chExt cx="720080" cy="720080"/>
          </a:xfrm>
        </p:grpSpPr>
        <p:sp>
          <p:nvSpPr>
            <p:cNvPr id="70" name="椭圆 69"/>
            <p:cNvSpPr/>
            <p:nvPr/>
          </p:nvSpPr>
          <p:spPr>
            <a:xfrm>
              <a:off x="6889675" y="2443554"/>
              <a:ext cx="720080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1" name="Freeform 126"/>
            <p:cNvSpPr>
              <a:spLocks noChangeAspect="1" noEditPoints="1"/>
            </p:cNvSpPr>
            <p:nvPr/>
          </p:nvSpPr>
          <p:spPr bwMode="auto">
            <a:xfrm>
              <a:off x="7119703" y="2616382"/>
              <a:ext cx="297012" cy="38370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7"/>
          <p:cNvSpPr>
            <a:spLocks noChangeArrowheads="1"/>
          </p:cNvSpPr>
          <p:nvPr/>
        </p:nvSpPr>
        <p:spPr bwMode="auto">
          <a:xfrm>
            <a:off x="8617867" y="4243667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8055945" y="4164033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7753771" y="4870321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753771" y="4068806"/>
            <a:ext cx="657499" cy="657499"/>
            <a:chOff x="7753771" y="2484630"/>
            <a:chExt cx="657499" cy="657499"/>
          </a:xfrm>
        </p:grpSpPr>
        <p:grpSp>
          <p:nvGrpSpPr>
            <p:cNvPr id="76" name="组合 75"/>
            <p:cNvGrpSpPr/>
            <p:nvPr/>
          </p:nvGrpSpPr>
          <p:grpSpPr>
            <a:xfrm>
              <a:off x="7753771" y="248463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78" name="椭圆 7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7854350" y="2659491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0" name="TextBox 7"/>
          <p:cNvSpPr>
            <a:spLocks noChangeArrowheads="1"/>
          </p:cNvSpPr>
          <p:nvPr/>
        </p:nvSpPr>
        <p:spPr bwMode="auto">
          <a:xfrm>
            <a:off x="2425179" y="2659491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1863257" y="2579857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7"/>
          <p:cNvSpPr>
            <a:spLocks noChangeArrowheads="1"/>
          </p:cNvSpPr>
          <p:nvPr/>
        </p:nvSpPr>
        <p:spPr bwMode="auto">
          <a:xfrm>
            <a:off x="1561083" y="3286145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1561083" y="2484630"/>
            <a:ext cx="657499" cy="657499"/>
            <a:chOff x="7753771" y="2484630"/>
            <a:chExt cx="657499" cy="657499"/>
          </a:xfrm>
        </p:grpSpPr>
        <p:grpSp>
          <p:nvGrpSpPr>
            <p:cNvPr id="84" name="组合 83"/>
            <p:cNvGrpSpPr/>
            <p:nvPr/>
          </p:nvGrpSpPr>
          <p:grpSpPr>
            <a:xfrm>
              <a:off x="7753771" y="248463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86" name="椭圆 8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5" name="TextBox 7"/>
            <p:cNvSpPr>
              <a:spLocks noChangeArrowheads="1"/>
            </p:cNvSpPr>
            <p:nvPr/>
          </p:nvSpPr>
          <p:spPr bwMode="auto">
            <a:xfrm>
              <a:off x="7854350" y="2659491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8" name="TextBox 7"/>
          <p:cNvSpPr>
            <a:spLocks noChangeArrowheads="1"/>
          </p:cNvSpPr>
          <p:nvPr/>
        </p:nvSpPr>
        <p:spPr bwMode="auto">
          <a:xfrm>
            <a:off x="2425179" y="4251933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1863257" y="4172299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TextBox 7"/>
          <p:cNvSpPr>
            <a:spLocks noChangeArrowheads="1"/>
          </p:cNvSpPr>
          <p:nvPr/>
        </p:nvSpPr>
        <p:spPr bwMode="auto">
          <a:xfrm>
            <a:off x="1561083" y="4878587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1561083" y="4077072"/>
            <a:ext cx="657499" cy="657499"/>
            <a:chOff x="7753771" y="2484630"/>
            <a:chExt cx="657499" cy="657499"/>
          </a:xfrm>
        </p:grpSpPr>
        <p:grpSp>
          <p:nvGrpSpPr>
            <p:cNvPr id="92" name="组合 91"/>
            <p:cNvGrpSpPr/>
            <p:nvPr/>
          </p:nvGrpSpPr>
          <p:grpSpPr>
            <a:xfrm>
              <a:off x="7753771" y="248463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94" name="椭圆 9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3" name="TextBox 7"/>
            <p:cNvSpPr>
              <a:spLocks noChangeArrowheads="1"/>
            </p:cNvSpPr>
            <p:nvPr/>
          </p:nvSpPr>
          <p:spPr bwMode="auto">
            <a:xfrm>
              <a:off x="7854350" y="2659491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4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1797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3" grpId="0"/>
      <p:bldP spid="72" grpId="0"/>
      <p:bldP spid="73" grpId="0" animBg="1"/>
      <p:bldP spid="74" grpId="0"/>
      <p:bldP spid="80" grpId="0"/>
      <p:bldP spid="81" grpId="0" animBg="1"/>
      <p:bldP spid="82" grpId="0"/>
      <p:bldP spid="88" grpId="0"/>
      <p:bldP spid="89" grpId="0" animBg="1"/>
      <p:bldP spid="90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四点问题提出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5142" y="422186"/>
            <a:ext cx="293075" cy="214235"/>
            <a:chOff x="7599343" y="3871727"/>
            <a:chExt cx="790674" cy="577975"/>
          </a:xfrm>
          <a:solidFill>
            <a:srgbClr val="0070C0"/>
          </a:solidFill>
          <a:effectLst/>
        </p:grpSpPr>
        <p:sp>
          <p:nvSpPr>
            <p:cNvPr id="9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73251" y="3442692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2" name="椭圆 1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57227" y="4149080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5" name="椭圆 1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0478" y="3453741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8" name="椭圆 1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82592" y="4536498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1" name="椭圆 2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01043" y="2193156"/>
            <a:ext cx="2232248" cy="223224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4" name="椭圆 2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1561083" y="2852936"/>
            <a:ext cx="148707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</a:t>
            </a:r>
            <a:endParaRPr lang="en-US" altLang="zh-CN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08955" y="2348880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8" name="椭圆 2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03836" y="3068960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31" name="椭圆 3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5233491" y="2220337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671569" y="2140703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6" name="TextBox 7"/>
          <p:cNvSpPr>
            <a:spLocks noChangeArrowheads="1"/>
          </p:cNvSpPr>
          <p:nvPr/>
        </p:nvSpPr>
        <p:spPr bwMode="auto">
          <a:xfrm>
            <a:off x="4369395" y="2846991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69395" y="2045476"/>
            <a:ext cx="657499" cy="657499"/>
            <a:chOff x="4369395" y="2045476"/>
            <a:chExt cx="657499" cy="657499"/>
          </a:xfrm>
        </p:grpSpPr>
        <p:grpSp>
          <p:nvGrpSpPr>
            <p:cNvPr id="50" name="组合 49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1" name="椭圆 5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7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79" name="TextBox 7"/>
          <p:cNvSpPr>
            <a:spLocks noChangeArrowheads="1"/>
          </p:cNvSpPr>
          <p:nvPr/>
        </p:nvSpPr>
        <p:spPr bwMode="auto">
          <a:xfrm>
            <a:off x="8617867" y="2235709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8055945" y="2156075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1" name="TextBox 7"/>
          <p:cNvSpPr>
            <a:spLocks noChangeArrowheads="1"/>
          </p:cNvSpPr>
          <p:nvPr/>
        </p:nvSpPr>
        <p:spPr bwMode="auto">
          <a:xfrm>
            <a:off x="7753771" y="2862363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7753771" y="2060848"/>
            <a:ext cx="657499" cy="657499"/>
            <a:chOff x="4369395" y="2045476"/>
            <a:chExt cx="657499" cy="657499"/>
          </a:xfrm>
        </p:grpSpPr>
        <p:grpSp>
          <p:nvGrpSpPr>
            <p:cNvPr id="83" name="组合 82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85" name="椭圆 8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4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7" name="TextBox 7"/>
          <p:cNvSpPr>
            <a:spLocks noChangeArrowheads="1"/>
          </p:cNvSpPr>
          <p:nvPr/>
        </p:nvSpPr>
        <p:spPr bwMode="auto">
          <a:xfrm>
            <a:off x="5233491" y="4012851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4671569" y="3933217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9" name="TextBox 7"/>
          <p:cNvSpPr>
            <a:spLocks noChangeArrowheads="1"/>
          </p:cNvSpPr>
          <p:nvPr/>
        </p:nvSpPr>
        <p:spPr bwMode="auto">
          <a:xfrm>
            <a:off x="4369395" y="4639505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4369395" y="3837990"/>
            <a:ext cx="657499" cy="657499"/>
            <a:chOff x="4369395" y="2045476"/>
            <a:chExt cx="657499" cy="657499"/>
          </a:xfrm>
        </p:grpSpPr>
        <p:grpSp>
          <p:nvGrpSpPr>
            <p:cNvPr id="91" name="组合 90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93" name="椭圆 9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2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5" name="TextBox 7"/>
          <p:cNvSpPr>
            <a:spLocks noChangeArrowheads="1"/>
          </p:cNvSpPr>
          <p:nvPr/>
        </p:nvSpPr>
        <p:spPr bwMode="auto">
          <a:xfrm>
            <a:off x="8617867" y="4028223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8055945" y="3948589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7" name="TextBox 7"/>
          <p:cNvSpPr>
            <a:spLocks noChangeArrowheads="1"/>
          </p:cNvSpPr>
          <p:nvPr/>
        </p:nvSpPr>
        <p:spPr bwMode="auto">
          <a:xfrm>
            <a:off x="7753771" y="4654877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7753771" y="3853362"/>
            <a:ext cx="657499" cy="657499"/>
            <a:chOff x="4369395" y="2045476"/>
            <a:chExt cx="657499" cy="657499"/>
          </a:xfrm>
        </p:grpSpPr>
        <p:grpSp>
          <p:nvGrpSpPr>
            <p:cNvPr id="99" name="组合 98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01" name="椭圆 10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0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4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7338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2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5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5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2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75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49" grpId="0" animBg="1"/>
      <p:bldP spid="56" grpId="0"/>
      <p:bldP spid="79" grpId="0"/>
      <p:bldP spid="80" grpId="0" animBg="1"/>
      <p:bldP spid="81" grpId="0"/>
      <p:bldP spid="87" grpId="0"/>
      <p:bldP spid="88" grpId="0" animBg="1"/>
      <p:bldP spid="89" grpId="0"/>
      <p:bldP spid="95" grpId="0"/>
      <p:bldP spid="96" grpId="0" animBg="1"/>
      <p:bldP spid="97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工作中的提升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5142" y="422186"/>
            <a:ext cx="293075" cy="214235"/>
            <a:chOff x="7599343" y="3871727"/>
            <a:chExt cx="790674" cy="577975"/>
          </a:xfrm>
          <a:solidFill>
            <a:srgbClr val="0070C0"/>
          </a:solidFill>
          <a:effectLst/>
        </p:grpSpPr>
        <p:sp>
          <p:nvSpPr>
            <p:cNvPr id="9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55139" y="1916832"/>
            <a:ext cx="1366166" cy="3434625"/>
            <a:chOff x="3217267" y="1556792"/>
            <a:chExt cx="1366166" cy="3434625"/>
          </a:xfrm>
          <a:solidFill>
            <a:srgbClr val="0070C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椭圆 11"/>
            <p:cNvSpPr/>
            <p:nvPr/>
          </p:nvSpPr>
          <p:spPr>
            <a:xfrm>
              <a:off x="3642004" y="1556792"/>
              <a:ext cx="549736" cy="5497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同侧圆角矩形 12"/>
            <p:cNvSpPr/>
            <p:nvPr/>
          </p:nvSpPr>
          <p:spPr>
            <a:xfrm>
              <a:off x="3218901" y="2163399"/>
              <a:ext cx="1364532" cy="3836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558632" y="2547049"/>
              <a:ext cx="685070" cy="939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同侧圆角矩形 14"/>
            <p:cNvSpPr/>
            <p:nvPr/>
          </p:nvSpPr>
          <p:spPr>
            <a:xfrm rot="10800000">
              <a:off x="3558632" y="3424547"/>
              <a:ext cx="277757" cy="156241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同侧圆角矩形 15"/>
            <p:cNvSpPr/>
            <p:nvPr/>
          </p:nvSpPr>
          <p:spPr>
            <a:xfrm rot="10800000">
              <a:off x="3965945" y="3429000"/>
              <a:ext cx="277757" cy="156241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rot="10800000">
              <a:off x="3217267" y="2453294"/>
              <a:ext cx="188875" cy="109355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4394558" y="2453295"/>
              <a:ext cx="188875" cy="109355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4914168" y="2002632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130192" y="1988840"/>
            <a:ext cx="3158925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7"/>
          <p:cNvSpPr>
            <a:spLocks noChangeArrowheads="1"/>
          </p:cNvSpPr>
          <p:nvPr/>
        </p:nvSpPr>
        <p:spPr bwMode="auto">
          <a:xfrm>
            <a:off x="6066296" y="2060848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协调能力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32733" y="1916832"/>
            <a:ext cx="657499" cy="657499"/>
            <a:chOff x="4832733" y="2072370"/>
            <a:chExt cx="657499" cy="657499"/>
          </a:xfrm>
        </p:grpSpPr>
        <p:grpSp>
          <p:nvGrpSpPr>
            <p:cNvPr id="22" name="组合 21"/>
            <p:cNvGrpSpPr/>
            <p:nvPr/>
          </p:nvGrpSpPr>
          <p:grpSpPr>
            <a:xfrm>
              <a:off x="4832733" y="207237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3" name="椭圆 2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5" name="TextBox 7"/>
            <p:cNvSpPr>
              <a:spLocks noChangeArrowheads="1"/>
            </p:cNvSpPr>
            <p:nvPr/>
          </p:nvSpPr>
          <p:spPr bwMode="auto">
            <a:xfrm>
              <a:off x="4832733" y="2268649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75%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7" name="圆角矩形标注 6"/>
          <p:cNvSpPr/>
          <p:nvPr/>
        </p:nvSpPr>
        <p:spPr>
          <a:xfrm>
            <a:off x="1633091" y="1772816"/>
            <a:ext cx="1120333" cy="750623"/>
          </a:xfrm>
          <a:prstGeom prst="wedgeRoundRectCallout">
            <a:avLst/>
          </a:prstGeom>
          <a:noFill/>
          <a:ln w="5715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633091" y="1988840"/>
            <a:ext cx="112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姓   名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4914168" y="2917787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5130192" y="2903995"/>
            <a:ext cx="2407555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7"/>
          <p:cNvSpPr>
            <a:spLocks noChangeArrowheads="1"/>
          </p:cNvSpPr>
          <p:nvPr/>
        </p:nvSpPr>
        <p:spPr bwMode="auto">
          <a:xfrm>
            <a:off x="6066296" y="2976003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管理能力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832733" y="2831987"/>
            <a:ext cx="657499" cy="657499"/>
            <a:chOff x="4832733" y="2072370"/>
            <a:chExt cx="657499" cy="657499"/>
          </a:xfrm>
        </p:grpSpPr>
        <p:grpSp>
          <p:nvGrpSpPr>
            <p:cNvPr id="55" name="组合 54"/>
            <p:cNvGrpSpPr/>
            <p:nvPr/>
          </p:nvGrpSpPr>
          <p:grpSpPr>
            <a:xfrm>
              <a:off x="4832733" y="207237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7" name="椭圆 5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6" name="TextBox 7"/>
            <p:cNvSpPr>
              <a:spLocks noChangeArrowheads="1"/>
            </p:cNvSpPr>
            <p:nvPr/>
          </p:nvSpPr>
          <p:spPr bwMode="auto">
            <a:xfrm>
              <a:off x="4832733" y="2268649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65%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59" name="圆角矩形 58"/>
          <p:cNvSpPr/>
          <p:nvPr/>
        </p:nvSpPr>
        <p:spPr>
          <a:xfrm>
            <a:off x="4882878" y="3853891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5098902" y="3840099"/>
            <a:ext cx="3662981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7"/>
          <p:cNvSpPr>
            <a:spLocks noChangeArrowheads="1"/>
          </p:cNvSpPr>
          <p:nvPr/>
        </p:nvSpPr>
        <p:spPr bwMode="auto">
          <a:xfrm>
            <a:off x="6035006" y="3912107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执行能力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801443" y="3768091"/>
            <a:ext cx="657499" cy="657499"/>
            <a:chOff x="4832733" y="2072370"/>
            <a:chExt cx="657499" cy="657499"/>
          </a:xfrm>
        </p:grpSpPr>
        <p:grpSp>
          <p:nvGrpSpPr>
            <p:cNvPr id="63" name="组合 62"/>
            <p:cNvGrpSpPr/>
            <p:nvPr/>
          </p:nvGrpSpPr>
          <p:grpSpPr>
            <a:xfrm>
              <a:off x="4832733" y="207237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65" name="椭圆 6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4" name="TextBox 7"/>
            <p:cNvSpPr>
              <a:spLocks noChangeArrowheads="1"/>
            </p:cNvSpPr>
            <p:nvPr/>
          </p:nvSpPr>
          <p:spPr bwMode="auto">
            <a:xfrm>
              <a:off x="4832733" y="2268649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85%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7" name="圆角矩形 66"/>
          <p:cNvSpPr/>
          <p:nvPr/>
        </p:nvSpPr>
        <p:spPr>
          <a:xfrm>
            <a:off x="4882878" y="4789995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5098902" y="4776203"/>
            <a:ext cx="4023021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Box 7"/>
          <p:cNvSpPr>
            <a:spLocks noChangeArrowheads="1"/>
          </p:cNvSpPr>
          <p:nvPr/>
        </p:nvSpPr>
        <p:spPr bwMode="auto">
          <a:xfrm>
            <a:off x="6035006" y="4848211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创新能力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801443" y="4704195"/>
            <a:ext cx="657499" cy="657499"/>
            <a:chOff x="4832733" y="2072370"/>
            <a:chExt cx="657499" cy="657499"/>
          </a:xfrm>
        </p:grpSpPr>
        <p:grpSp>
          <p:nvGrpSpPr>
            <p:cNvPr id="71" name="组合 70"/>
            <p:cNvGrpSpPr/>
            <p:nvPr/>
          </p:nvGrpSpPr>
          <p:grpSpPr>
            <a:xfrm>
              <a:off x="4832733" y="207237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73" name="椭圆 7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2" name="TextBox 7"/>
            <p:cNvSpPr>
              <a:spLocks noChangeArrowheads="1"/>
            </p:cNvSpPr>
            <p:nvPr/>
          </p:nvSpPr>
          <p:spPr bwMode="auto">
            <a:xfrm>
              <a:off x="4832733" y="2268649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95%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4176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7" grpId="0" animBg="1"/>
      <p:bldP spid="49" grpId="0"/>
      <p:bldP spid="51" grpId="0" animBg="1"/>
      <p:bldP spid="52" grpId="0" animBg="1"/>
      <p:bldP spid="53" grpId="0"/>
      <p:bldP spid="59" grpId="0" animBg="1"/>
      <p:bldP spid="60" grpId="0" animBg="1"/>
      <p:bldP spid="61" grpId="0"/>
      <p:bldP spid="67" grpId="0" animBg="1"/>
      <p:bldP spid="68" grpId="0" animBg="1"/>
      <p:bldP spid="69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 rot="9205952">
            <a:off x="4921400" y="3616545"/>
            <a:ext cx="2247068" cy="2498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过程中问题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5142" y="422186"/>
            <a:ext cx="293075" cy="214235"/>
            <a:chOff x="7599343" y="3871727"/>
            <a:chExt cx="790674" cy="577975"/>
          </a:xfrm>
          <a:solidFill>
            <a:srgbClr val="0070C0"/>
          </a:solidFill>
          <a:effectLst/>
        </p:grpSpPr>
        <p:sp>
          <p:nvSpPr>
            <p:cNvPr id="9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 rot="2256138">
            <a:off x="4758249" y="2207453"/>
            <a:ext cx="2539871" cy="2339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801443" y="1259333"/>
            <a:ext cx="657499" cy="657499"/>
            <a:chOff x="4801443" y="1259333"/>
            <a:chExt cx="657499" cy="657499"/>
          </a:xfrm>
        </p:grpSpPr>
        <p:grpSp>
          <p:nvGrpSpPr>
            <p:cNvPr id="19" name="组合 18"/>
            <p:cNvGrpSpPr/>
            <p:nvPr/>
          </p:nvGrpSpPr>
          <p:grpSpPr>
            <a:xfrm>
              <a:off x="4801443" y="1259333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0" name="椭圆 1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2" name="TextBox 7"/>
            <p:cNvSpPr>
              <a:spLocks noChangeArrowheads="1"/>
            </p:cNvSpPr>
            <p:nvPr/>
          </p:nvSpPr>
          <p:spPr bwMode="auto">
            <a:xfrm>
              <a:off x="4801443" y="1455612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64224" y="2771501"/>
            <a:ext cx="657499" cy="657499"/>
            <a:chOff x="6664224" y="2771501"/>
            <a:chExt cx="657499" cy="657499"/>
          </a:xfrm>
        </p:grpSpPr>
        <p:grpSp>
          <p:nvGrpSpPr>
            <p:cNvPr id="24" name="组合 23"/>
            <p:cNvGrpSpPr/>
            <p:nvPr/>
          </p:nvGrpSpPr>
          <p:grpSpPr>
            <a:xfrm>
              <a:off x="6664224" y="2771501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5" name="椭圆 2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6664224" y="2967780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 rot="2256138">
            <a:off x="4910649" y="4890235"/>
            <a:ext cx="2539871" cy="2339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673651" y="5291781"/>
            <a:ext cx="657499" cy="657499"/>
            <a:chOff x="6673651" y="5291781"/>
            <a:chExt cx="657499" cy="657499"/>
          </a:xfrm>
        </p:grpSpPr>
        <p:grpSp>
          <p:nvGrpSpPr>
            <p:cNvPr id="34" name="组合 33"/>
            <p:cNvGrpSpPr/>
            <p:nvPr/>
          </p:nvGrpSpPr>
          <p:grpSpPr>
            <a:xfrm>
              <a:off x="6673651" y="5291781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35" name="椭圆 3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6673651" y="5488060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4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801443" y="3779613"/>
            <a:ext cx="657499" cy="657499"/>
            <a:chOff x="4801443" y="3779613"/>
            <a:chExt cx="657499" cy="657499"/>
          </a:xfrm>
        </p:grpSpPr>
        <p:grpSp>
          <p:nvGrpSpPr>
            <p:cNvPr id="29" name="组合 28"/>
            <p:cNvGrpSpPr/>
            <p:nvPr/>
          </p:nvGrpSpPr>
          <p:grpSpPr>
            <a:xfrm>
              <a:off x="4801443" y="3779613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30" name="椭圆 2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2" name="TextBox 7"/>
            <p:cNvSpPr>
              <a:spLocks noChangeArrowheads="1"/>
            </p:cNvSpPr>
            <p:nvPr/>
          </p:nvSpPr>
          <p:spPr bwMode="auto">
            <a:xfrm>
              <a:off x="4801443" y="3975892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41" name="TextBox 7"/>
          <p:cNvSpPr>
            <a:spLocks noChangeArrowheads="1"/>
          </p:cNvSpPr>
          <p:nvPr/>
        </p:nvSpPr>
        <p:spPr bwMode="auto">
          <a:xfrm>
            <a:off x="7991479" y="299248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7780271" y="291284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3" name="文本框 49"/>
          <p:cNvSpPr txBox="1"/>
          <p:nvPr/>
        </p:nvSpPr>
        <p:spPr>
          <a:xfrm>
            <a:off x="7681763" y="345190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4" name="TextBox 7"/>
          <p:cNvSpPr>
            <a:spLocks noChangeArrowheads="1"/>
          </p:cNvSpPr>
          <p:nvPr/>
        </p:nvSpPr>
        <p:spPr bwMode="auto">
          <a:xfrm>
            <a:off x="8063487" y="545285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7852279" y="537321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6" name="文本框 49"/>
          <p:cNvSpPr txBox="1"/>
          <p:nvPr/>
        </p:nvSpPr>
        <p:spPr>
          <a:xfrm>
            <a:off x="7753771" y="591226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7" name="TextBox 7"/>
          <p:cNvSpPr>
            <a:spLocks noChangeArrowheads="1"/>
          </p:cNvSpPr>
          <p:nvPr/>
        </p:nvSpPr>
        <p:spPr bwMode="auto">
          <a:xfrm>
            <a:off x="2862043" y="3928586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2650835" y="384895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9" name="文本框 49"/>
          <p:cNvSpPr txBox="1"/>
          <p:nvPr/>
        </p:nvSpPr>
        <p:spPr>
          <a:xfrm>
            <a:off x="2552327" y="4388005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2878911" y="142040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2667703" y="134076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2" name="文本框 49"/>
          <p:cNvSpPr txBox="1"/>
          <p:nvPr/>
        </p:nvSpPr>
        <p:spPr>
          <a:xfrm>
            <a:off x="2569195" y="187982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9643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33" grpId="0" animBg="1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过程中问题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5142" y="422186"/>
            <a:ext cx="293075" cy="214235"/>
            <a:chOff x="7599343" y="3871727"/>
            <a:chExt cx="790674" cy="577975"/>
          </a:xfrm>
          <a:solidFill>
            <a:srgbClr val="0070C0"/>
          </a:solidFill>
          <a:effectLst/>
        </p:grpSpPr>
        <p:sp>
          <p:nvSpPr>
            <p:cNvPr id="9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88" name="Bent Arrow 21"/>
          <p:cNvSpPr/>
          <p:nvPr/>
        </p:nvSpPr>
        <p:spPr>
          <a:xfrm>
            <a:off x="8415711" y="2206058"/>
            <a:ext cx="2428892" cy="1550916"/>
          </a:xfrm>
          <a:prstGeom prst="bentArrow">
            <a:avLst/>
          </a:pr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89" name="Bent Arrow 18"/>
          <p:cNvSpPr/>
          <p:nvPr/>
        </p:nvSpPr>
        <p:spPr>
          <a:xfrm>
            <a:off x="1129035" y="3756975"/>
            <a:ext cx="2428892" cy="1550916"/>
          </a:xfrm>
          <a:prstGeom prst="bentArrow">
            <a:avLst/>
          </a:pr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90" name="Bent Arrow 20"/>
          <p:cNvSpPr/>
          <p:nvPr/>
        </p:nvSpPr>
        <p:spPr>
          <a:xfrm>
            <a:off x="5986817" y="2809191"/>
            <a:ext cx="2428892" cy="1550916"/>
          </a:xfrm>
          <a:prstGeom prst="bentArrow">
            <a:avLst/>
          </a:pr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91" name="Bent Arrow 19"/>
          <p:cNvSpPr/>
          <p:nvPr/>
        </p:nvSpPr>
        <p:spPr>
          <a:xfrm>
            <a:off x="3557925" y="3240003"/>
            <a:ext cx="2428892" cy="1550916"/>
          </a:xfrm>
          <a:prstGeom prst="bentArrow">
            <a:avLst/>
          </a:pr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9377495" y="980728"/>
            <a:ext cx="887355" cy="1291435"/>
            <a:chOff x="8516938" y="5619750"/>
            <a:chExt cx="693738" cy="1009650"/>
          </a:xfrm>
          <a:solidFill>
            <a:srgbClr val="0070C0"/>
          </a:solidFill>
        </p:grpSpPr>
        <p:sp>
          <p:nvSpPr>
            <p:cNvPr id="105" name="Freeform 190"/>
            <p:cNvSpPr>
              <a:spLocks/>
            </p:cNvSpPr>
            <p:nvPr/>
          </p:nvSpPr>
          <p:spPr bwMode="auto">
            <a:xfrm>
              <a:off x="8543926" y="6273800"/>
              <a:ext cx="53975" cy="52388"/>
            </a:xfrm>
            <a:custGeom>
              <a:avLst/>
              <a:gdLst>
                <a:gd name="T0" fmla="*/ 24 w 31"/>
                <a:gd name="T1" fmla="*/ 5 h 30"/>
                <a:gd name="T2" fmla="*/ 0 w 31"/>
                <a:gd name="T3" fmla="*/ 0 h 30"/>
                <a:gd name="T4" fmla="*/ 13 w 31"/>
                <a:gd name="T5" fmla="*/ 26 h 30"/>
                <a:gd name="T6" fmla="*/ 21 w 31"/>
                <a:gd name="T7" fmla="*/ 18 h 30"/>
                <a:gd name="T8" fmla="*/ 24 w 31"/>
                <a:gd name="T9" fmla="*/ 17 h 30"/>
                <a:gd name="T10" fmla="*/ 30 w 31"/>
                <a:gd name="T11" fmla="*/ 23 h 30"/>
                <a:gd name="T12" fmla="*/ 24 w 31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5"/>
                    <a:pt x="13" y="26"/>
                  </a:cubicBezTo>
                  <a:cubicBezTo>
                    <a:pt x="19" y="27"/>
                    <a:pt x="21" y="24"/>
                    <a:pt x="21" y="18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1"/>
                    <a:pt x="31" y="30"/>
                    <a:pt x="30" y="23"/>
                  </a:cubicBezTo>
                  <a:cubicBezTo>
                    <a:pt x="29" y="15"/>
                    <a:pt x="28" y="5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106" name="Freeform 191"/>
            <p:cNvSpPr>
              <a:spLocks/>
            </p:cNvSpPr>
            <p:nvPr/>
          </p:nvSpPr>
          <p:spPr bwMode="auto">
            <a:xfrm>
              <a:off x="8516938" y="5888037"/>
              <a:ext cx="560388" cy="692150"/>
            </a:xfrm>
            <a:custGeom>
              <a:avLst/>
              <a:gdLst>
                <a:gd name="T0" fmla="*/ 273 w 321"/>
                <a:gd name="T1" fmla="*/ 82 h 397"/>
                <a:gd name="T2" fmla="*/ 251 w 321"/>
                <a:gd name="T3" fmla="*/ 41 h 397"/>
                <a:gd name="T4" fmla="*/ 167 w 321"/>
                <a:gd name="T5" fmla="*/ 5 h 397"/>
                <a:gd name="T6" fmla="*/ 162 w 321"/>
                <a:gd name="T7" fmla="*/ 8 h 397"/>
                <a:gd name="T8" fmla="*/ 143 w 321"/>
                <a:gd name="T9" fmla="*/ 91 h 397"/>
                <a:gd name="T10" fmla="*/ 136 w 321"/>
                <a:gd name="T11" fmla="*/ 29 h 397"/>
                <a:gd name="T12" fmla="*/ 138 w 321"/>
                <a:gd name="T13" fmla="*/ 22 h 397"/>
                <a:gd name="T14" fmla="*/ 134 w 321"/>
                <a:gd name="T15" fmla="*/ 15 h 397"/>
                <a:gd name="T16" fmla="*/ 124 w 321"/>
                <a:gd name="T17" fmla="*/ 15 h 397"/>
                <a:gd name="T18" fmla="*/ 119 w 321"/>
                <a:gd name="T19" fmla="*/ 22 h 397"/>
                <a:gd name="T20" fmla="*/ 121 w 321"/>
                <a:gd name="T21" fmla="*/ 28 h 397"/>
                <a:gd name="T22" fmla="*/ 113 w 321"/>
                <a:gd name="T23" fmla="*/ 87 h 397"/>
                <a:gd name="T24" fmla="*/ 113 w 321"/>
                <a:gd name="T25" fmla="*/ 90 h 397"/>
                <a:gd name="T26" fmla="*/ 90 w 321"/>
                <a:gd name="T27" fmla="*/ 5 h 397"/>
                <a:gd name="T28" fmla="*/ 87 w 321"/>
                <a:gd name="T29" fmla="*/ 5 h 397"/>
                <a:gd name="T30" fmla="*/ 2 w 321"/>
                <a:gd name="T31" fmla="*/ 49 h 397"/>
                <a:gd name="T32" fmla="*/ 13 w 321"/>
                <a:gd name="T33" fmla="*/ 211 h 397"/>
                <a:gd name="T34" fmla="*/ 43 w 321"/>
                <a:gd name="T35" fmla="*/ 217 h 397"/>
                <a:gd name="T36" fmla="*/ 38 w 321"/>
                <a:gd name="T37" fmla="*/ 73 h 397"/>
                <a:gd name="T38" fmla="*/ 42 w 321"/>
                <a:gd name="T39" fmla="*/ 76 h 397"/>
                <a:gd name="T40" fmla="*/ 42 w 321"/>
                <a:gd name="T41" fmla="*/ 76 h 397"/>
                <a:gd name="T42" fmla="*/ 47 w 321"/>
                <a:gd name="T43" fmla="*/ 148 h 397"/>
                <a:gd name="T44" fmla="*/ 53 w 321"/>
                <a:gd name="T45" fmla="*/ 222 h 397"/>
                <a:gd name="T46" fmla="*/ 54 w 321"/>
                <a:gd name="T47" fmla="*/ 223 h 397"/>
                <a:gd name="T48" fmla="*/ 61 w 321"/>
                <a:gd name="T49" fmla="*/ 238 h 397"/>
                <a:gd name="T50" fmla="*/ 73 w 321"/>
                <a:gd name="T51" fmla="*/ 397 h 397"/>
                <a:gd name="T52" fmla="*/ 106 w 321"/>
                <a:gd name="T53" fmla="*/ 397 h 397"/>
                <a:gd name="T54" fmla="*/ 121 w 321"/>
                <a:gd name="T55" fmla="*/ 272 h 397"/>
                <a:gd name="T56" fmla="*/ 124 w 321"/>
                <a:gd name="T57" fmla="*/ 273 h 397"/>
                <a:gd name="T58" fmla="*/ 128 w 321"/>
                <a:gd name="T59" fmla="*/ 272 h 397"/>
                <a:gd name="T60" fmla="*/ 144 w 321"/>
                <a:gd name="T61" fmla="*/ 397 h 397"/>
                <a:gd name="T62" fmla="*/ 176 w 321"/>
                <a:gd name="T63" fmla="*/ 397 h 397"/>
                <a:gd name="T64" fmla="*/ 187 w 321"/>
                <a:gd name="T65" fmla="*/ 240 h 397"/>
                <a:gd name="T66" fmla="*/ 196 w 321"/>
                <a:gd name="T67" fmla="*/ 223 h 397"/>
                <a:gd name="T68" fmla="*/ 196 w 321"/>
                <a:gd name="T69" fmla="*/ 222 h 397"/>
                <a:gd name="T70" fmla="*/ 200 w 321"/>
                <a:gd name="T71" fmla="*/ 173 h 397"/>
                <a:gd name="T72" fmla="*/ 207 w 321"/>
                <a:gd name="T73" fmla="*/ 79 h 397"/>
                <a:gd name="T74" fmla="*/ 207 w 321"/>
                <a:gd name="T75" fmla="*/ 78 h 397"/>
                <a:gd name="T76" fmla="*/ 211 w 321"/>
                <a:gd name="T77" fmla="*/ 73 h 397"/>
                <a:gd name="T78" fmla="*/ 274 w 321"/>
                <a:gd name="T79" fmla="*/ 134 h 397"/>
                <a:gd name="T80" fmla="*/ 301 w 321"/>
                <a:gd name="T81" fmla="*/ 141 h 397"/>
                <a:gd name="T82" fmla="*/ 321 w 321"/>
                <a:gd name="T83" fmla="*/ 103 h 397"/>
                <a:gd name="T84" fmla="*/ 273 w 321"/>
                <a:gd name="T85" fmla="*/ 8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397">
                  <a:moveTo>
                    <a:pt x="273" y="82"/>
                  </a:moveTo>
                  <a:cubicBezTo>
                    <a:pt x="250" y="57"/>
                    <a:pt x="252" y="46"/>
                    <a:pt x="251" y="41"/>
                  </a:cubicBezTo>
                  <a:cubicBezTo>
                    <a:pt x="249" y="33"/>
                    <a:pt x="204" y="0"/>
                    <a:pt x="167" y="5"/>
                  </a:cubicBezTo>
                  <a:cubicBezTo>
                    <a:pt x="167" y="5"/>
                    <a:pt x="165" y="6"/>
                    <a:pt x="162" y="8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8" y="5"/>
                    <a:pt x="87" y="5"/>
                  </a:cubicBezTo>
                  <a:cubicBezTo>
                    <a:pt x="50" y="10"/>
                    <a:pt x="3" y="23"/>
                    <a:pt x="2" y="49"/>
                  </a:cubicBezTo>
                  <a:cubicBezTo>
                    <a:pt x="0" y="61"/>
                    <a:pt x="7" y="183"/>
                    <a:pt x="13" y="211"/>
                  </a:cubicBezTo>
                  <a:cubicBezTo>
                    <a:pt x="24" y="218"/>
                    <a:pt x="38" y="217"/>
                    <a:pt x="43" y="217"/>
                  </a:cubicBezTo>
                  <a:cubicBezTo>
                    <a:pt x="41" y="198"/>
                    <a:pt x="35" y="70"/>
                    <a:pt x="38" y="73"/>
                  </a:cubicBezTo>
                  <a:cubicBezTo>
                    <a:pt x="40" y="74"/>
                    <a:pt x="41" y="75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50" y="190"/>
                    <a:pt x="53" y="222"/>
                    <a:pt x="53" y="222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55" y="229"/>
                    <a:pt x="58" y="233"/>
                    <a:pt x="61" y="238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106" y="397"/>
                    <a:pt x="106" y="397"/>
                    <a:pt x="106" y="397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2" y="272"/>
                    <a:pt x="123" y="273"/>
                    <a:pt x="124" y="273"/>
                  </a:cubicBezTo>
                  <a:cubicBezTo>
                    <a:pt x="125" y="273"/>
                    <a:pt x="127" y="272"/>
                    <a:pt x="128" y="272"/>
                  </a:cubicBezTo>
                  <a:cubicBezTo>
                    <a:pt x="144" y="397"/>
                    <a:pt x="144" y="397"/>
                    <a:pt x="144" y="397"/>
                  </a:cubicBezTo>
                  <a:cubicBezTo>
                    <a:pt x="176" y="397"/>
                    <a:pt x="176" y="397"/>
                    <a:pt x="176" y="397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1" y="235"/>
                    <a:pt x="194" y="229"/>
                    <a:pt x="196" y="223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222"/>
                    <a:pt x="198" y="202"/>
                    <a:pt x="200" y="173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07" y="79"/>
                    <a:pt x="207" y="78"/>
                    <a:pt x="207" y="78"/>
                  </a:cubicBezTo>
                  <a:cubicBezTo>
                    <a:pt x="209" y="76"/>
                    <a:pt x="210" y="74"/>
                    <a:pt x="211" y="73"/>
                  </a:cubicBezTo>
                  <a:cubicBezTo>
                    <a:pt x="213" y="70"/>
                    <a:pt x="229" y="118"/>
                    <a:pt x="274" y="134"/>
                  </a:cubicBezTo>
                  <a:cubicBezTo>
                    <a:pt x="310" y="147"/>
                    <a:pt x="301" y="141"/>
                    <a:pt x="301" y="141"/>
                  </a:cubicBezTo>
                  <a:cubicBezTo>
                    <a:pt x="301" y="134"/>
                    <a:pt x="314" y="111"/>
                    <a:pt x="321" y="103"/>
                  </a:cubicBezTo>
                  <a:cubicBezTo>
                    <a:pt x="295" y="101"/>
                    <a:pt x="293" y="105"/>
                    <a:pt x="2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107" name="Freeform 192"/>
            <p:cNvSpPr>
              <a:spLocks/>
            </p:cNvSpPr>
            <p:nvPr/>
          </p:nvSpPr>
          <p:spPr bwMode="auto">
            <a:xfrm>
              <a:off x="8640763" y="5619750"/>
              <a:ext cx="195263" cy="279400"/>
            </a:xfrm>
            <a:custGeom>
              <a:avLst/>
              <a:gdLst>
                <a:gd name="T0" fmla="*/ 5 w 112"/>
                <a:gd name="T1" fmla="*/ 75 h 160"/>
                <a:gd name="T2" fmla="*/ 0 w 112"/>
                <a:gd name="T3" fmla="*/ 93 h 160"/>
                <a:gd name="T4" fmla="*/ 5 w 112"/>
                <a:gd name="T5" fmla="*/ 111 h 160"/>
                <a:gd name="T6" fmla="*/ 8 w 112"/>
                <a:gd name="T7" fmla="*/ 107 h 160"/>
                <a:gd name="T8" fmla="*/ 57 w 112"/>
                <a:gd name="T9" fmla="*/ 160 h 160"/>
                <a:gd name="T10" fmla="*/ 104 w 112"/>
                <a:gd name="T11" fmla="*/ 105 h 160"/>
                <a:gd name="T12" fmla="*/ 108 w 112"/>
                <a:gd name="T13" fmla="*/ 111 h 160"/>
                <a:gd name="T14" fmla="*/ 112 w 112"/>
                <a:gd name="T15" fmla="*/ 93 h 160"/>
                <a:gd name="T16" fmla="*/ 108 w 112"/>
                <a:gd name="T17" fmla="*/ 74 h 160"/>
                <a:gd name="T18" fmla="*/ 106 w 112"/>
                <a:gd name="T19" fmla="*/ 75 h 160"/>
                <a:gd name="T20" fmla="*/ 106 w 112"/>
                <a:gd name="T21" fmla="*/ 60 h 160"/>
                <a:gd name="T22" fmla="*/ 65 w 112"/>
                <a:gd name="T23" fmla="*/ 50 h 160"/>
                <a:gd name="T24" fmla="*/ 71 w 112"/>
                <a:gd name="T25" fmla="*/ 52 h 160"/>
                <a:gd name="T26" fmla="*/ 110 w 112"/>
                <a:gd name="T27" fmla="*/ 39 h 160"/>
                <a:gd name="T28" fmla="*/ 20 w 112"/>
                <a:gd name="T29" fmla="*/ 29 h 160"/>
                <a:gd name="T30" fmla="*/ 2 w 112"/>
                <a:gd name="T31" fmla="*/ 41 h 160"/>
                <a:gd name="T32" fmla="*/ 14 w 112"/>
                <a:gd name="T33" fmla="*/ 41 h 160"/>
                <a:gd name="T34" fmla="*/ 6 w 112"/>
                <a:gd name="T35" fmla="*/ 67 h 160"/>
                <a:gd name="T36" fmla="*/ 5 w 112"/>
                <a:gd name="T37" fmla="*/ 75 h 160"/>
                <a:gd name="T38" fmla="*/ 5 w 112"/>
                <a:gd name="T3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60">
                  <a:moveTo>
                    <a:pt x="5" y="75"/>
                  </a:moveTo>
                  <a:cubicBezTo>
                    <a:pt x="2" y="75"/>
                    <a:pt x="0" y="83"/>
                    <a:pt x="0" y="93"/>
                  </a:cubicBezTo>
                  <a:cubicBezTo>
                    <a:pt x="0" y="103"/>
                    <a:pt x="2" y="111"/>
                    <a:pt x="5" y="111"/>
                  </a:cubicBezTo>
                  <a:cubicBezTo>
                    <a:pt x="6" y="111"/>
                    <a:pt x="7" y="110"/>
                    <a:pt x="8" y="107"/>
                  </a:cubicBezTo>
                  <a:cubicBezTo>
                    <a:pt x="16" y="137"/>
                    <a:pt x="42" y="160"/>
                    <a:pt x="57" y="160"/>
                  </a:cubicBezTo>
                  <a:cubicBezTo>
                    <a:pt x="75" y="160"/>
                    <a:pt x="101" y="139"/>
                    <a:pt x="104" y="105"/>
                  </a:cubicBezTo>
                  <a:cubicBezTo>
                    <a:pt x="105" y="108"/>
                    <a:pt x="106" y="111"/>
                    <a:pt x="108" y="111"/>
                  </a:cubicBezTo>
                  <a:cubicBezTo>
                    <a:pt x="110" y="111"/>
                    <a:pt x="112" y="103"/>
                    <a:pt x="112" y="93"/>
                  </a:cubicBezTo>
                  <a:cubicBezTo>
                    <a:pt x="112" y="83"/>
                    <a:pt x="110" y="74"/>
                    <a:pt x="108" y="74"/>
                  </a:cubicBezTo>
                  <a:cubicBezTo>
                    <a:pt x="107" y="74"/>
                    <a:pt x="107" y="75"/>
                    <a:pt x="106" y="75"/>
                  </a:cubicBezTo>
                  <a:cubicBezTo>
                    <a:pt x="107" y="71"/>
                    <a:pt x="107" y="66"/>
                    <a:pt x="106" y="60"/>
                  </a:cubicBezTo>
                  <a:cubicBezTo>
                    <a:pt x="98" y="67"/>
                    <a:pt x="82" y="58"/>
                    <a:pt x="65" y="50"/>
                  </a:cubicBezTo>
                  <a:cubicBezTo>
                    <a:pt x="67" y="50"/>
                    <a:pt x="69" y="51"/>
                    <a:pt x="71" y="52"/>
                  </a:cubicBezTo>
                  <a:cubicBezTo>
                    <a:pt x="99" y="67"/>
                    <a:pt x="110" y="39"/>
                    <a:pt x="110" y="39"/>
                  </a:cubicBezTo>
                  <a:cubicBezTo>
                    <a:pt x="110" y="39"/>
                    <a:pt x="76" y="0"/>
                    <a:pt x="20" y="29"/>
                  </a:cubicBezTo>
                  <a:cubicBezTo>
                    <a:pt x="15" y="32"/>
                    <a:pt x="8" y="39"/>
                    <a:pt x="2" y="41"/>
                  </a:cubicBezTo>
                  <a:cubicBezTo>
                    <a:pt x="2" y="41"/>
                    <a:pt x="7" y="41"/>
                    <a:pt x="14" y="41"/>
                  </a:cubicBezTo>
                  <a:cubicBezTo>
                    <a:pt x="8" y="45"/>
                    <a:pt x="5" y="53"/>
                    <a:pt x="6" y="67"/>
                  </a:cubicBezTo>
                  <a:cubicBezTo>
                    <a:pt x="6" y="69"/>
                    <a:pt x="5" y="72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108" name="Freeform 193"/>
            <p:cNvSpPr>
              <a:spLocks/>
            </p:cNvSpPr>
            <p:nvPr/>
          </p:nvSpPr>
          <p:spPr bwMode="auto">
            <a:xfrm>
              <a:off x="8591551" y="6591300"/>
              <a:ext cx="104775" cy="38100"/>
            </a:xfrm>
            <a:custGeom>
              <a:avLst/>
              <a:gdLst>
                <a:gd name="T0" fmla="*/ 31 w 60"/>
                <a:gd name="T1" fmla="*/ 0 h 22"/>
                <a:gd name="T2" fmla="*/ 21 w 60"/>
                <a:gd name="T3" fmla="*/ 21 h 22"/>
                <a:gd name="T4" fmla="*/ 48 w 60"/>
                <a:gd name="T5" fmla="*/ 12 h 22"/>
                <a:gd name="T6" fmla="*/ 52 w 60"/>
                <a:gd name="T7" fmla="*/ 12 h 22"/>
                <a:gd name="T8" fmla="*/ 59 w 60"/>
                <a:gd name="T9" fmla="*/ 11 h 22"/>
                <a:gd name="T10" fmla="*/ 59 w 60"/>
                <a:gd name="T11" fmla="*/ 1 h 22"/>
                <a:gd name="T12" fmla="*/ 60 w 60"/>
                <a:gd name="T13" fmla="*/ 0 h 22"/>
                <a:gd name="T14" fmla="*/ 31 w 6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2">
                  <a:moveTo>
                    <a:pt x="31" y="0"/>
                  </a:moveTo>
                  <a:cubicBezTo>
                    <a:pt x="31" y="0"/>
                    <a:pt x="0" y="19"/>
                    <a:pt x="21" y="21"/>
                  </a:cubicBezTo>
                  <a:cubicBezTo>
                    <a:pt x="33" y="22"/>
                    <a:pt x="41" y="17"/>
                    <a:pt x="48" y="12"/>
                  </a:cubicBezTo>
                  <a:cubicBezTo>
                    <a:pt x="52" y="9"/>
                    <a:pt x="51" y="12"/>
                    <a:pt x="52" y="12"/>
                  </a:cubicBezTo>
                  <a:cubicBezTo>
                    <a:pt x="54" y="12"/>
                    <a:pt x="58" y="12"/>
                    <a:pt x="59" y="11"/>
                  </a:cubicBezTo>
                  <a:cubicBezTo>
                    <a:pt x="60" y="3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109" name="Freeform 194"/>
            <p:cNvSpPr>
              <a:spLocks/>
            </p:cNvSpPr>
            <p:nvPr/>
          </p:nvSpPr>
          <p:spPr bwMode="auto">
            <a:xfrm>
              <a:off x="8772526" y="6591300"/>
              <a:ext cx="106363" cy="38100"/>
            </a:xfrm>
            <a:custGeom>
              <a:avLst/>
              <a:gdLst>
                <a:gd name="T0" fmla="*/ 2 w 61"/>
                <a:gd name="T1" fmla="*/ 11 h 22"/>
                <a:gd name="T2" fmla="*/ 8 w 61"/>
                <a:gd name="T3" fmla="*/ 12 h 22"/>
                <a:gd name="T4" fmla="*/ 12 w 61"/>
                <a:gd name="T5" fmla="*/ 12 h 22"/>
                <a:gd name="T6" fmla="*/ 40 w 61"/>
                <a:gd name="T7" fmla="*/ 21 h 22"/>
                <a:gd name="T8" fmla="*/ 29 w 61"/>
                <a:gd name="T9" fmla="*/ 0 h 22"/>
                <a:gd name="T10" fmla="*/ 1 w 61"/>
                <a:gd name="T11" fmla="*/ 0 h 22"/>
                <a:gd name="T12" fmla="*/ 1 w 61"/>
                <a:gd name="T13" fmla="*/ 1 h 22"/>
                <a:gd name="T14" fmla="*/ 2 w 61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2">
                  <a:moveTo>
                    <a:pt x="2" y="11"/>
                  </a:moveTo>
                  <a:cubicBezTo>
                    <a:pt x="3" y="12"/>
                    <a:pt x="7" y="12"/>
                    <a:pt x="8" y="12"/>
                  </a:cubicBezTo>
                  <a:cubicBezTo>
                    <a:pt x="10" y="12"/>
                    <a:pt x="8" y="9"/>
                    <a:pt x="12" y="12"/>
                  </a:cubicBezTo>
                  <a:cubicBezTo>
                    <a:pt x="19" y="17"/>
                    <a:pt x="27" y="22"/>
                    <a:pt x="40" y="21"/>
                  </a:cubicBezTo>
                  <a:cubicBezTo>
                    <a:pt x="61" y="19"/>
                    <a:pt x="29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110" name="Freeform 195"/>
            <p:cNvSpPr>
              <a:spLocks/>
            </p:cNvSpPr>
            <p:nvPr/>
          </p:nvSpPr>
          <p:spPr bwMode="auto">
            <a:xfrm>
              <a:off x="8951913" y="6127750"/>
              <a:ext cx="258763" cy="488950"/>
            </a:xfrm>
            <a:custGeom>
              <a:avLst/>
              <a:gdLst>
                <a:gd name="T0" fmla="*/ 82 w 149"/>
                <a:gd name="T1" fmla="*/ 69 h 281"/>
                <a:gd name="T2" fmla="*/ 130 w 149"/>
                <a:gd name="T3" fmla="*/ 81 h 281"/>
                <a:gd name="T4" fmla="*/ 139 w 149"/>
                <a:gd name="T5" fmla="*/ 42 h 281"/>
                <a:gd name="T6" fmla="*/ 91 w 149"/>
                <a:gd name="T7" fmla="*/ 30 h 281"/>
                <a:gd name="T8" fmla="*/ 91 w 149"/>
                <a:gd name="T9" fmla="*/ 0 h 281"/>
                <a:gd name="T10" fmla="*/ 59 w 149"/>
                <a:gd name="T11" fmla="*/ 0 h 281"/>
                <a:gd name="T12" fmla="*/ 59 w 149"/>
                <a:gd name="T13" fmla="*/ 33 h 281"/>
                <a:gd name="T14" fmla="*/ 2 w 149"/>
                <a:gd name="T15" fmla="*/ 94 h 281"/>
                <a:gd name="T16" fmla="*/ 62 w 149"/>
                <a:gd name="T17" fmla="*/ 157 h 281"/>
                <a:gd name="T18" fmla="*/ 98 w 149"/>
                <a:gd name="T19" fmla="*/ 187 h 281"/>
                <a:gd name="T20" fmla="*/ 66 w 149"/>
                <a:gd name="T21" fmla="*/ 208 h 281"/>
                <a:gd name="T22" fmla="*/ 10 w 149"/>
                <a:gd name="T23" fmla="*/ 193 h 281"/>
                <a:gd name="T24" fmla="*/ 0 w 149"/>
                <a:gd name="T25" fmla="*/ 233 h 281"/>
                <a:gd name="T26" fmla="*/ 57 w 149"/>
                <a:gd name="T27" fmla="*/ 248 h 281"/>
                <a:gd name="T28" fmla="*/ 57 w 149"/>
                <a:gd name="T29" fmla="*/ 281 h 281"/>
                <a:gd name="T30" fmla="*/ 90 w 149"/>
                <a:gd name="T31" fmla="*/ 281 h 281"/>
                <a:gd name="T32" fmla="*/ 90 w 149"/>
                <a:gd name="T33" fmla="*/ 246 h 281"/>
                <a:gd name="T34" fmla="*/ 149 w 149"/>
                <a:gd name="T35" fmla="*/ 182 h 281"/>
                <a:gd name="T36" fmla="*/ 93 w 149"/>
                <a:gd name="T37" fmla="*/ 118 h 281"/>
                <a:gd name="T38" fmla="*/ 53 w 149"/>
                <a:gd name="T39" fmla="*/ 88 h 281"/>
                <a:gd name="T40" fmla="*/ 82 w 149"/>
                <a:gd name="T41" fmla="*/ 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281">
                  <a:moveTo>
                    <a:pt x="82" y="69"/>
                  </a:moveTo>
                  <a:cubicBezTo>
                    <a:pt x="106" y="69"/>
                    <a:pt x="121" y="77"/>
                    <a:pt x="130" y="81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28" y="36"/>
                    <a:pt x="113" y="31"/>
                    <a:pt x="91" y="3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23" y="40"/>
                    <a:pt x="2" y="64"/>
                    <a:pt x="2" y="94"/>
                  </a:cubicBezTo>
                  <a:cubicBezTo>
                    <a:pt x="2" y="127"/>
                    <a:pt x="27" y="145"/>
                    <a:pt x="62" y="157"/>
                  </a:cubicBezTo>
                  <a:cubicBezTo>
                    <a:pt x="87" y="166"/>
                    <a:pt x="98" y="174"/>
                    <a:pt x="98" y="187"/>
                  </a:cubicBezTo>
                  <a:cubicBezTo>
                    <a:pt x="98" y="201"/>
                    <a:pt x="85" y="208"/>
                    <a:pt x="66" y="208"/>
                  </a:cubicBezTo>
                  <a:cubicBezTo>
                    <a:pt x="44" y="208"/>
                    <a:pt x="24" y="201"/>
                    <a:pt x="10" y="19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41"/>
                    <a:pt x="35" y="247"/>
                    <a:pt x="57" y="248"/>
                  </a:cubicBezTo>
                  <a:cubicBezTo>
                    <a:pt x="57" y="281"/>
                    <a:pt x="57" y="281"/>
                    <a:pt x="57" y="28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128" y="239"/>
                    <a:pt x="149" y="213"/>
                    <a:pt x="149" y="182"/>
                  </a:cubicBezTo>
                  <a:cubicBezTo>
                    <a:pt x="149" y="151"/>
                    <a:pt x="133" y="132"/>
                    <a:pt x="93" y="118"/>
                  </a:cubicBezTo>
                  <a:cubicBezTo>
                    <a:pt x="65" y="107"/>
                    <a:pt x="53" y="100"/>
                    <a:pt x="53" y="88"/>
                  </a:cubicBezTo>
                  <a:cubicBezTo>
                    <a:pt x="53" y="79"/>
                    <a:pt x="60" y="69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111" name="Freeform 196"/>
            <p:cNvSpPr>
              <a:spLocks/>
            </p:cNvSpPr>
            <p:nvPr/>
          </p:nvSpPr>
          <p:spPr bwMode="auto">
            <a:xfrm>
              <a:off x="9061451" y="6076950"/>
              <a:ext cx="90488" cy="90488"/>
            </a:xfrm>
            <a:custGeom>
              <a:avLst/>
              <a:gdLst>
                <a:gd name="T0" fmla="*/ 10 w 52"/>
                <a:gd name="T1" fmla="*/ 0 h 52"/>
                <a:gd name="T2" fmla="*/ 0 w 52"/>
                <a:gd name="T3" fmla="*/ 18 h 52"/>
                <a:gd name="T4" fmla="*/ 35 w 52"/>
                <a:gd name="T5" fmla="*/ 17 h 52"/>
                <a:gd name="T6" fmla="*/ 34 w 52"/>
                <a:gd name="T7" fmla="*/ 40 h 52"/>
                <a:gd name="T8" fmla="*/ 40 w 52"/>
                <a:gd name="T9" fmla="*/ 45 h 52"/>
                <a:gd name="T10" fmla="*/ 47 w 52"/>
                <a:gd name="T11" fmla="*/ 38 h 52"/>
                <a:gd name="T12" fmla="*/ 10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1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5" y="52"/>
                    <a:pt x="47" y="38"/>
                  </a:cubicBezTo>
                  <a:cubicBezTo>
                    <a:pt x="52" y="3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</p:grpSp>
      <p:sp>
        <p:nvSpPr>
          <p:cNvPr id="112" name="Freeform 368"/>
          <p:cNvSpPr>
            <a:spLocks/>
          </p:cNvSpPr>
          <p:nvPr/>
        </p:nvSpPr>
        <p:spPr bwMode="auto">
          <a:xfrm>
            <a:off x="2115487" y="3454107"/>
            <a:ext cx="378906" cy="382257"/>
          </a:xfrm>
          <a:custGeom>
            <a:avLst/>
            <a:gdLst>
              <a:gd name="T0" fmla="*/ 48 w 48"/>
              <a:gd name="T1" fmla="*/ 2 h 48"/>
              <a:gd name="T2" fmla="*/ 41 w 48"/>
              <a:gd name="T3" fmla="*/ 43 h 48"/>
              <a:gd name="T4" fmla="*/ 40 w 48"/>
              <a:gd name="T5" fmla="*/ 44 h 48"/>
              <a:gd name="T6" fmla="*/ 39 w 48"/>
              <a:gd name="T7" fmla="*/ 44 h 48"/>
              <a:gd name="T8" fmla="*/ 39 w 48"/>
              <a:gd name="T9" fmla="*/ 44 h 48"/>
              <a:gd name="T10" fmla="*/ 26 w 48"/>
              <a:gd name="T11" fmla="*/ 39 h 48"/>
              <a:gd name="T12" fmla="*/ 20 w 48"/>
              <a:gd name="T13" fmla="*/ 47 h 48"/>
              <a:gd name="T14" fmla="*/ 19 w 48"/>
              <a:gd name="T15" fmla="*/ 48 h 48"/>
              <a:gd name="T16" fmla="*/ 18 w 48"/>
              <a:gd name="T17" fmla="*/ 48 h 48"/>
              <a:gd name="T18" fmla="*/ 17 w 48"/>
              <a:gd name="T19" fmla="*/ 46 h 48"/>
              <a:gd name="T20" fmla="*/ 17 w 48"/>
              <a:gd name="T21" fmla="*/ 37 h 48"/>
              <a:gd name="T22" fmla="*/ 40 w 48"/>
              <a:gd name="T23" fmla="*/ 8 h 48"/>
              <a:gd name="T24" fmla="*/ 11 w 48"/>
              <a:gd name="T25" fmla="*/ 33 h 48"/>
              <a:gd name="T26" fmla="*/ 1 w 48"/>
              <a:gd name="T27" fmla="*/ 29 h 48"/>
              <a:gd name="T28" fmla="*/ 0 w 48"/>
              <a:gd name="T29" fmla="*/ 27 h 48"/>
              <a:gd name="T30" fmla="*/ 1 w 48"/>
              <a:gd name="T31" fmla="*/ 26 h 48"/>
              <a:gd name="T32" fmla="*/ 45 w 48"/>
              <a:gd name="T33" fmla="*/ 0 h 48"/>
              <a:gd name="T34" fmla="*/ 46 w 48"/>
              <a:gd name="T35" fmla="*/ 0 h 48"/>
              <a:gd name="T36" fmla="*/ 47 w 48"/>
              <a:gd name="T37" fmla="*/ 0 h 48"/>
              <a:gd name="T38" fmla="*/ 48 w 48"/>
              <a:gd name="T3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3" name="Freeform 336"/>
          <p:cNvSpPr>
            <a:spLocks noEditPoints="1"/>
          </p:cNvSpPr>
          <p:nvPr/>
        </p:nvSpPr>
        <p:spPr bwMode="auto">
          <a:xfrm>
            <a:off x="4603358" y="2981516"/>
            <a:ext cx="338026" cy="338026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4" name="Freeform 261"/>
          <p:cNvSpPr>
            <a:spLocks noEditPoints="1"/>
          </p:cNvSpPr>
          <p:nvPr/>
        </p:nvSpPr>
        <p:spPr bwMode="auto">
          <a:xfrm>
            <a:off x="6973790" y="2536082"/>
            <a:ext cx="406222" cy="320702"/>
          </a:xfrm>
          <a:custGeom>
            <a:avLst/>
            <a:gdLst>
              <a:gd name="T0" fmla="*/ 47 w 48"/>
              <a:gd name="T1" fmla="*/ 15 h 38"/>
              <a:gd name="T2" fmla="*/ 33 w 48"/>
              <a:gd name="T3" fmla="*/ 33 h 38"/>
              <a:gd name="T4" fmla="*/ 21 w 48"/>
              <a:gd name="T5" fmla="*/ 36 h 38"/>
              <a:gd name="T6" fmla="*/ 14 w 48"/>
              <a:gd name="T7" fmla="*/ 34 h 38"/>
              <a:gd name="T8" fmla="*/ 9 w 48"/>
              <a:gd name="T9" fmla="*/ 32 h 38"/>
              <a:gd name="T10" fmla="*/ 3 w 48"/>
              <a:gd name="T11" fmla="*/ 38 h 38"/>
              <a:gd name="T12" fmla="*/ 0 w 48"/>
              <a:gd name="T13" fmla="*/ 36 h 38"/>
              <a:gd name="T14" fmla="*/ 0 w 48"/>
              <a:gd name="T15" fmla="*/ 34 h 38"/>
              <a:gd name="T16" fmla="*/ 5 w 48"/>
              <a:gd name="T17" fmla="*/ 28 h 38"/>
              <a:gd name="T18" fmla="*/ 4 w 48"/>
              <a:gd name="T19" fmla="*/ 26 h 38"/>
              <a:gd name="T20" fmla="*/ 4 w 48"/>
              <a:gd name="T21" fmla="*/ 23 h 38"/>
              <a:gd name="T22" fmla="*/ 19 w 48"/>
              <a:gd name="T23" fmla="*/ 6 h 38"/>
              <a:gd name="T24" fmla="*/ 39 w 48"/>
              <a:gd name="T25" fmla="*/ 2 h 38"/>
              <a:gd name="T26" fmla="*/ 44 w 48"/>
              <a:gd name="T27" fmla="*/ 0 h 38"/>
              <a:gd name="T28" fmla="*/ 48 w 48"/>
              <a:gd name="T29" fmla="*/ 10 h 38"/>
              <a:gd name="T30" fmla="*/ 47 w 48"/>
              <a:gd name="T31" fmla="*/ 15 h 38"/>
              <a:gd name="T32" fmla="*/ 33 w 48"/>
              <a:gd name="T33" fmla="*/ 14 h 38"/>
              <a:gd name="T34" fmla="*/ 11 w 48"/>
              <a:gd name="T35" fmla="*/ 24 h 38"/>
              <a:gd name="T36" fmla="*/ 10 w 48"/>
              <a:gd name="T37" fmla="*/ 26 h 38"/>
              <a:gd name="T38" fmla="*/ 12 w 48"/>
              <a:gd name="T39" fmla="*/ 27 h 38"/>
              <a:gd name="T40" fmla="*/ 13 w 48"/>
              <a:gd name="T41" fmla="*/ 27 h 38"/>
              <a:gd name="T42" fmla="*/ 17 w 48"/>
              <a:gd name="T43" fmla="*/ 23 h 38"/>
              <a:gd name="T44" fmla="*/ 33 w 48"/>
              <a:gd name="T45" fmla="*/ 17 h 38"/>
              <a:gd name="T46" fmla="*/ 34 w 48"/>
              <a:gd name="T47" fmla="*/ 15 h 38"/>
              <a:gd name="T48" fmla="*/ 33 w 48"/>
              <a:gd name="T49" fmla="*/ 1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8">
                <a:moveTo>
                  <a:pt x="47" y="15"/>
                </a:moveTo>
                <a:cubicBezTo>
                  <a:pt x="46" y="24"/>
                  <a:pt x="40" y="29"/>
                  <a:pt x="33" y="33"/>
                </a:cubicBezTo>
                <a:cubicBezTo>
                  <a:pt x="29" y="34"/>
                  <a:pt x="25" y="36"/>
                  <a:pt x="21" y="36"/>
                </a:cubicBezTo>
                <a:cubicBezTo>
                  <a:pt x="19" y="36"/>
                  <a:pt x="16" y="35"/>
                  <a:pt x="14" y="34"/>
                </a:cubicBezTo>
                <a:cubicBezTo>
                  <a:pt x="12" y="34"/>
                  <a:pt x="10" y="32"/>
                  <a:pt x="9" y="32"/>
                </a:cubicBezTo>
                <a:cubicBezTo>
                  <a:pt x="7" y="32"/>
                  <a:pt x="6" y="38"/>
                  <a:pt x="3" y="38"/>
                </a:cubicBezTo>
                <a:cubicBezTo>
                  <a:pt x="2" y="38"/>
                  <a:pt x="1" y="37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2"/>
                  <a:pt x="5" y="29"/>
                  <a:pt x="5" y="28"/>
                </a:cubicBezTo>
                <a:cubicBezTo>
                  <a:pt x="5" y="28"/>
                  <a:pt x="5" y="26"/>
                  <a:pt x="4" y="26"/>
                </a:cubicBezTo>
                <a:cubicBezTo>
                  <a:pt x="4" y="25"/>
                  <a:pt x="4" y="24"/>
                  <a:pt x="4" y="23"/>
                </a:cubicBezTo>
                <a:cubicBezTo>
                  <a:pt x="4" y="14"/>
                  <a:pt x="11" y="8"/>
                  <a:pt x="19" y="6"/>
                </a:cubicBezTo>
                <a:cubicBezTo>
                  <a:pt x="24" y="4"/>
                  <a:pt x="36" y="6"/>
                  <a:pt x="39" y="2"/>
                </a:cubicBezTo>
                <a:cubicBezTo>
                  <a:pt x="41" y="1"/>
                  <a:pt x="42" y="0"/>
                  <a:pt x="44" y="0"/>
                </a:cubicBezTo>
                <a:cubicBezTo>
                  <a:pt x="47" y="0"/>
                  <a:pt x="48" y="8"/>
                  <a:pt x="48" y="10"/>
                </a:cubicBezTo>
                <a:cubicBezTo>
                  <a:pt x="48" y="12"/>
                  <a:pt x="48" y="13"/>
                  <a:pt x="47" y="15"/>
                </a:cubicBezTo>
                <a:close/>
                <a:moveTo>
                  <a:pt x="33" y="14"/>
                </a:moveTo>
                <a:cubicBezTo>
                  <a:pt x="23" y="14"/>
                  <a:pt x="17" y="18"/>
                  <a:pt x="11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4" y="26"/>
                  <a:pt x="16" y="24"/>
                  <a:pt x="17" y="23"/>
                </a:cubicBezTo>
                <a:cubicBezTo>
                  <a:pt x="22" y="19"/>
                  <a:pt x="26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3" y="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5" name="TextBox 7"/>
          <p:cNvSpPr>
            <a:spLocks noChangeArrowheads="1"/>
          </p:cNvSpPr>
          <p:nvPr/>
        </p:nvSpPr>
        <p:spPr bwMode="auto">
          <a:xfrm>
            <a:off x="1870799" y="4804778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16" name="圆角矩形 115"/>
          <p:cNvSpPr/>
          <p:nvPr/>
        </p:nvSpPr>
        <p:spPr>
          <a:xfrm>
            <a:off x="1659591" y="4725144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17" name="文本框 49"/>
          <p:cNvSpPr txBox="1"/>
          <p:nvPr/>
        </p:nvSpPr>
        <p:spPr>
          <a:xfrm>
            <a:off x="1561083" y="526419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18" name="TextBox 7"/>
          <p:cNvSpPr>
            <a:spLocks noChangeArrowheads="1"/>
          </p:cNvSpPr>
          <p:nvPr/>
        </p:nvSpPr>
        <p:spPr bwMode="auto">
          <a:xfrm>
            <a:off x="4302203" y="430072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19" name="圆角矩形 118"/>
          <p:cNvSpPr/>
          <p:nvPr/>
        </p:nvSpPr>
        <p:spPr>
          <a:xfrm>
            <a:off x="4090995" y="422108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0" name="文本框 49"/>
          <p:cNvSpPr txBox="1"/>
          <p:nvPr/>
        </p:nvSpPr>
        <p:spPr>
          <a:xfrm>
            <a:off x="3992487" y="476014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21" name="TextBox 7"/>
          <p:cNvSpPr>
            <a:spLocks noChangeArrowheads="1"/>
          </p:cNvSpPr>
          <p:nvPr/>
        </p:nvSpPr>
        <p:spPr bwMode="auto">
          <a:xfrm>
            <a:off x="6750475" y="3856578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22" name="圆角矩形 121"/>
          <p:cNvSpPr/>
          <p:nvPr/>
        </p:nvSpPr>
        <p:spPr>
          <a:xfrm>
            <a:off x="6539267" y="3776944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48" name="文本框 49"/>
          <p:cNvSpPr txBox="1"/>
          <p:nvPr/>
        </p:nvSpPr>
        <p:spPr>
          <a:xfrm>
            <a:off x="6440759" y="431599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49" name="TextBox 7"/>
          <p:cNvSpPr>
            <a:spLocks noChangeArrowheads="1"/>
          </p:cNvSpPr>
          <p:nvPr/>
        </p:nvSpPr>
        <p:spPr bwMode="auto">
          <a:xfrm>
            <a:off x="9215615" y="3280514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50" name="圆角矩形 149"/>
          <p:cNvSpPr/>
          <p:nvPr/>
        </p:nvSpPr>
        <p:spPr>
          <a:xfrm>
            <a:off x="9004407" y="3200880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51" name="文本框 49"/>
          <p:cNvSpPr txBox="1"/>
          <p:nvPr/>
        </p:nvSpPr>
        <p:spPr>
          <a:xfrm>
            <a:off x="8905899" y="373993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3411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112" grpId="0" animBg="1"/>
      <p:bldP spid="113" grpId="0" animBg="1"/>
      <p:bldP spid="114" grpId="0" animBg="1"/>
      <p:bldP spid="115" grpId="0"/>
      <p:bldP spid="116" grpId="0" animBg="1"/>
      <p:bldP spid="117" grpId="0"/>
      <p:bldP spid="118" grpId="0"/>
      <p:bldP spid="119" grpId="0" animBg="1"/>
      <p:bldP spid="120" grpId="0"/>
      <p:bldP spid="121" grpId="0"/>
      <p:bldP spid="122" grpId="0" animBg="1"/>
      <p:bldP spid="148" grpId="0"/>
      <p:bldP spid="149" grpId="0"/>
      <p:bldP spid="150" grpId="0" animBg="1"/>
      <p:bldP spid="151" grpId="0"/>
      <p:bldP spid="1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875588" y="1700808"/>
            <a:ext cx="8444000" cy="36833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17067" y="908720"/>
            <a:ext cx="1728192" cy="1728192"/>
            <a:chOff x="1417067" y="908720"/>
            <a:chExt cx="1728192" cy="17281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417067" y="908720"/>
              <a:ext cx="1728192" cy="1728192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5" name="椭圆 4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1489075" y="1340768"/>
              <a:ext cx="1487074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54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5" name="TextBox 7"/>
          <p:cNvSpPr>
            <a:spLocks noChangeArrowheads="1"/>
          </p:cNvSpPr>
          <p:nvPr/>
        </p:nvSpPr>
        <p:spPr bwMode="auto">
          <a:xfrm>
            <a:off x="3505299" y="1773977"/>
            <a:ext cx="36724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项目成果展示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3505299" y="2420888"/>
            <a:ext cx="1386661" cy="215444"/>
            <a:chOff x="3505299" y="2420888"/>
            <a:chExt cx="1386661" cy="215444"/>
          </a:xfrm>
        </p:grpSpPr>
        <p:sp>
          <p:nvSpPr>
            <p:cNvPr id="67" name="等腰三角形 66"/>
            <p:cNvSpPr/>
            <p:nvPr/>
          </p:nvSpPr>
          <p:spPr>
            <a:xfrm rot="5400000">
              <a:off x="3505299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8" name="TextBox 7"/>
            <p:cNvSpPr>
              <a:spLocks noChangeArrowheads="1"/>
            </p:cNvSpPr>
            <p:nvPr/>
          </p:nvSpPr>
          <p:spPr bwMode="auto">
            <a:xfrm>
              <a:off x="3748216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完成项目汇总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17467" y="2420888"/>
            <a:ext cx="1386661" cy="215444"/>
            <a:chOff x="5017467" y="2420888"/>
            <a:chExt cx="1386661" cy="215444"/>
          </a:xfrm>
        </p:grpSpPr>
        <p:sp>
          <p:nvSpPr>
            <p:cNvPr id="70" name="等腰三角形 69"/>
            <p:cNvSpPr/>
            <p:nvPr/>
          </p:nvSpPr>
          <p:spPr>
            <a:xfrm rot="5400000">
              <a:off x="5017467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1" name="TextBox 7"/>
            <p:cNvSpPr>
              <a:spLocks noChangeArrowheads="1"/>
            </p:cNvSpPr>
            <p:nvPr/>
          </p:nvSpPr>
          <p:spPr bwMode="auto">
            <a:xfrm>
              <a:off x="5260384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项目完成之一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05299" y="2709500"/>
            <a:ext cx="1386661" cy="215444"/>
            <a:chOff x="3505299" y="2709500"/>
            <a:chExt cx="1386661" cy="215444"/>
          </a:xfrm>
        </p:grpSpPr>
        <p:sp>
          <p:nvSpPr>
            <p:cNvPr id="73" name="等腰三角形 72"/>
            <p:cNvSpPr/>
            <p:nvPr/>
          </p:nvSpPr>
          <p:spPr>
            <a:xfrm rot="5400000">
              <a:off x="3505299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3748216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项目完成之二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017467" y="2709500"/>
            <a:ext cx="1386661" cy="215444"/>
            <a:chOff x="5017467" y="2709500"/>
            <a:chExt cx="1386661" cy="215444"/>
          </a:xfrm>
        </p:grpSpPr>
        <p:sp>
          <p:nvSpPr>
            <p:cNvPr id="76" name="等腰三角形 75"/>
            <p:cNvSpPr/>
            <p:nvPr/>
          </p:nvSpPr>
          <p:spPr>
            <a:xfrm rot="5400000">
              <a:off x="5017467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260384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重点项目展示</a:t>
              </a:r>
            </a:p>
          </p:txBody>
        </p:sp>
      </p:grpSp>
      <p:sp>
        <p:nvSpPr>
          <p:cNvPr id="78" name="TextBox 7"/>
          <p:cNvSpPr>
            <a:spLocks noChangeArrowheads="1"/>
          </p:cNvSpPr>
          <p:nvPr/>
        </p:nvSpPr>
        <p:spPr bwMode="auto">
          <a:xfrm>
            <a:off x="2281163" y="3218200"/>
            <a:ext cx="77100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在此输入章节详细文字介绍，表达主题的含义合图表的意义在此输入章节详细文字介绍，表达主题的含义合图表的意义在此输入章节详细文字介绍，表达主题的含义合图表的意义。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11204670" y="520051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1" name="椭圆 8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0988646" y="590690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4" name="椭圆 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779671" y="5243790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7" name="椭圆 8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914011" y="6294324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0" name="椭圆 8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597315" y="422692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3" name="椭圆 9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929051" y="5040912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6" name="椭圆 9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78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5" grpId="0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2019" y="1805982"/>
            <a:ext cx="9337183" cy="36833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9"/>
          <p:cNvSpPr>
            <a:spLocks noChangeArrowheads="1"/>
          </p:cNvSpPr>
          <p:nvPr/>
        </p:nvSpPr>
        <p:spPr bwMode="auto">
          <a:xfrm>
            <a:off x="2028898" y="2551165"/>
            <a:ext cx="8461177" cy="25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首先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感谢您在百忙之中审阅，当您打开这个文件时，您将开始对我的能力进行评估，对我的经历进行阅读；希望当您关闭这个胶片时，我能够契合您的要求，加入一个新的家庭，共同奋斗！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右键点击图片选择设置图片格式可直接替换图片。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49115" y="548680"/>
            <a:ext cx="1756607" cy="1756607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" name="任意多边形 15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8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8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8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8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8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8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8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8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932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932F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932F"/>
                </a:solidFill>
              </a:endParaRPr>
            </a:p>
          </p:txBody>
        </p:sp>
      </p:grp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1983882" y="1199985"/>
            <a:ext cx="14870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前言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1204670" y="520051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4" name="椭圆 2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988646" y="590690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7" name="椭圆 2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79671" y="5243790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30" name="椭圆 2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914011" y="6294324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33" name="椭圆 3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597315" y="422692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36" name="椭圆 3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929051" y="5040912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39" name="椭圆 3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1145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完成项目汇总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8" name="Freeform 84"/>
          <p:cNvSpPr>
            <a:spLocks noChangeAspect="1" noEditPoints="1" noChangeArrowheads="1"/>
          </p:cNvSpPr>
          <p:nvPr/>
        </p:nvSpPr>
        <p:spPr bwMode="auto">
          <a:xfrm>
            <a:off x="394641" y="410633"/>
            <a:ext cx="254078" cy="251218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4801443" y="2243142"/>
            <a:ext cx="2539846" cy="2539846"/>
            <a:chOff x="3724323" y="1908536"/>
            <a:chExt cx="1329153" cy="1329153"/>
          </a:xfrm>
        </p:grpSpPr>
        <p:sp>
          <p:nvSpPr>
            <p:cNvPr id="100" name="椭圆 9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02" name="Freeform 174"/>
          <p:cNvSpPr>
            <a:spLocks noEditPoints="1"/>
          </p:cNvSpPr>
          <p:nvPr/>
        </p:nvSpPr>
        <p:spPr bwMode="auto">
          <a:xfrm>
            <a:off x="5848360" y="2625530"/>
            <a:ext cx="498456" cy="498456"/>
          </a:xfrm>
          <a:custGeom>
            <a:avLst/>
            <a:gdLst>
              <a:gd name="T0" fmla="*/ 99 w 197"/>
              <a:gd name="T1" fmla="*/ 0 h 197"/>
              <a:gd name="T2" fmla="*/ 158 w 197"/>
              <a:gd name="T3" fmla="*/ 159 h 197"/>
              <a:gd name="T4" fmla="*/ 159 w 197"/>
              <a:gd name="T5" fmla="*/ 122 h 197"/>
              <a:gd name="T6" fmla="*/ 154 w 197"/>
              <a:gd name="T7" fmla="*/ 131 h 197"/>
              <a:gd name="T8" fmla="*/ 150 w 197"/>
              <a:gd name="T9" fmla="*/ 137 h 197"/>
              <a:gd name="T10" fmla="*/ 99 w 197"/>
              <a:gd name="T11" fmla="*/ 183 h 197"/>
              <a:gd name="T12" fmla="*/ 104 w 197"/>
              <a:gd name="T13" fmla="*/ 162 h 197"/>
              <a:gd name="T14" fmla="*/ 86 w 197"/>
              <a:gd name="T15" fmla="*/ 161 h 197"/>
              <a:gd name="T16" fmla="*/ 99 w 197"/>
              <a:gd name="T17" fmla="*/ 183 h 197"/>
              <a:gd name="T18" fmla="*/ 48 w 197"/>
              <a:gd name="T19" fmla="*/ 139 h 197"/>
              <a:gd name="T20" fmla="*/ 39 w 197"/>
              <a:gd name="T21" fmla="*/ 122 h 197"/>
              <a:gd name="T22" fmla="*/ 38 w 197"/>
              <a:gd name="T23" fmla="*/ 39 h 197"/>
              <a:gd name="T24" fmla="*/ 41 w 197"/>
              <a:gd name="T25" fmla="*/ 71 h 197"/>
              <a:gd name="T26" fmla="*/ 44 w 197"/>
              <a:gd name="T27" fmla="*/ 65 h 197"/>
              <a:gd name="T28" fmla="*/ 38 w 197"/>
              <a:gd name="T29" fmla="*/ 39 h 197"/>
              <a:gd name="T30" fmla="*/ 86 w 197"/>
              <a:gd name="T31" fmla="*/ 35 h 197"/>
              <a:gd name="T32" fmla="*/ 99 w 197"/>
              <a:gd name="T33" fmla="*/ 34 h 197"/>
              <a:gd name="T34" fmla="*/ 109 w 197"/>
              <a:gd name="T35" fmla="*/ 35 h 197"/>
              <a:gd name="T36" fmla="*/ 130 w 197"/>
              <a:gd name="T37" fmla="*/ 52 h 197"/>
              <a:gd name="T38" fmla="*/ 99 w 197"/>
              <a:gd name="T39" fmla="*/ 43 h 197"/>
              <a:gd name="T40" fmla="*/ 68 w 197"/>
              <a:gd name="T41" fmla="*/ 52 h 197"/>
              <a:gd name="T42" fmla="*/ 45 w 197"/>
              <a:gd name="T43" fmla="*/ 109 h 197"/>
              <a:gd name="T44" fmla="*/ 82 w 197"/>
              <a:gd name="T45" fmla="*/ 151 h 197"/>
              <a:gd name="T46" fmla="*/ 125 w 197"/>
              <a:gd name="T47" fmla="*/ 147 h 197"/>
              <a:gd name="T48" fmla="*/ 154 w 197"/>
              <a:gd name="T49" fmla="*/ 98 h 197"/>
              <a:gd name="T50" fmla="*/ 158 w 197"/>
              <a:gd name="T51" fmla="*/ 38 h 197"/>
              <a:gd name="T52" fmla="*/ 151 w 197"/>
              <a:gd name="T53" fmla="*/ 60 h 197"/>
              <a:gd name="T54" fmla="*/ 154 w 197"/>
              <a:gd name="T55" fmla="*/ 65 h 197"/>
              <a:gd name="T56" fmla="*/ 159 w 197"/>
              <a:gd name="T57" fmla="*/ 75 h 197"/>
              <a:gd name="T58" fmla="*/ 158 w 197"/>
              <a:gd name="T59" fmla="*/ 38 h 197"/>
              <a:gd name="T60" fmla="*/ 123 w 197"/>
              <a:gd name="T61" fmla="*/ 96 h 197"/>
              <a:gd name="T62" fmla="*/ 104 w 197"/>
              <a:gd name="T63" fmla="*/ 131 h 197"/>
              <a:gd name="T64" fmla="*/ 99 w 197"/>
              <a:gd name="T65" fmla="*/ 131 h 197"/>
              <a:gd name="T66" fmla="*/ 75 w 197"/>
              <a:gd name="T67" fmla="*/ 109 h 197"/>
              <a:gd name="T68" fmla="*/ 90 w 197"/>
              <a:gd name="T69" fmla="*/ 114 h 197"/>
              <a:gd name="T70" fmla="*/ 92 w 197"/>
              <a:gd name="T71" fmla="*/ 125 h 197"/>
              <a:gd name="T72" fmla="*/ 97 w 197"/>
              <a:gd name="T73" fmla="*/ 103 h 197"/>
              <a:gd name="T74" fmla="*/ 75 w 197"/>
              <a:gd name="T75" fmla="*/ 84 h 197"/>
              <a:gd name="T76" fmla="*/ 87 w 197"/>
              <a:gd name="T77" fmla="*/ 66 h 197"/>
              <a:gd name="T78" fmla="*/ 104 w 197"/>
              <a:gd name="T79" fmla="*/ 52 h 197"/>
              <a:gd name="T80" fmla="*/ 127 w 197"/>
              <a:gd name="T81" fmla="*/ 77 h 197"/>
              <a:gd name="T82" fmla="*/ 113 w 197"/>
              <a:gd name="T83" fmla="*/ 84 h 197"/>
              <a:gd name="T84" fmla="*/ 113 w 197"/>
              <a:gd name="T85" fmla="*/ 69 h 197"/>
              <a:gd name="T86" fmla="*/ 104 w 197"/>
              <a:gd name="T87" fmla="*/ 88 h 197"/>
              <a:gd name="T88" fmla="*/ 114 w 197"/>
              <a:gd name="T89" fmla="*/ 122 h 197"/>
              <a:gd name="T90" fmla="*/ 106 w 197"/>
              <a:gd name="T91" fmla="*/ 104 h 197"/>
              <a:gd name="T92" fmla="*/ 104 w 197"/>
              <a:gd name="T93" fmla="*/ 126 h 197"/>
              <a:gd name="T94" fmla="*/ 87 w 197"/>
              <a:gd name="T95" fmla="*/ 78 h 197"/>
              <a:gd name="T96" fmla="*/ 98 w 197"/>
              <a:gd name="T97" fmla="*/ 8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" h="197">
                <a:moveTo>
                  <a:pt x="99" y="197"/>
                </a:moveTo>
                <a:cubicBezTo>
                  <a:pt x="44" y="197"/>
                  <a:pt x="0" y="153"/>
                  <a:pt x="0" y="98"/>
                </a:cubicBezTo>
                <a:cubicBezTo>
                  <a:pt x="0" y="44"/>
                  <a:pt x="44" y="0"/>
                  <a:pt x="99" y="0"/>
                </a:cubicBezTo>
                <a:cubicBezTo>
                  <a:pt x="153" y="0"/>
                  <a:pt x="197" y="44"/>
                  <a:pt x="197" y="98"/>
                </a:cubicBezTo>
                <a:cubicBezTo>
                  <a:pt x="197" y="153"/>
                  <a:pt x="153" y="197"/>
                  <a:pt x="99" y="197"/>
                </a:cubicBezTo>
                <a:close/>
                <a:moveTo>
                  <a:pt x="158" y="159"/>
                </a:moveTo>
                <a:cubicBezTo>
                  <a:pt x="168" y="149"/>
                  <a:pt x="176" y="136"/>
                  <a:pt x="180" y="122"/>
                </a:cubicBezTo>
                <a:cubicBezTo>
                  <a:pt x="159" y="122"/>
                  <a:pt x="159" y="122"/>
                  <a:pt x="159" y="122"/>
                </a:cubicBezTo>
                <a:cubicBezTo>
                  <a:pt x="159" y="122"/>
                  <a:pt x="159" y="122"/>
                  <a:pt x="159" y="122"/>
                </a:cubicBezTo>
                <a:cubicBezTo>
                  <a:pt x="158" y="124"/>
                  <a:pt x="157" y="125"/>
                  <a:pt x="157" y="127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56" y="129"/>
                  <a:pt x="155" y="130"/>
                  <a:pt x="154" y="131"/>
                </a:cubicBezTo>
                <a:cubicBezTo>
                  <a:pt x="154" y="132"/>
                  <a:pt x="154" y="132"/>
                  <a:pt x="153" y="132"/>
                </a:cubicBezTo>
                <a:cubicBezTo>
                  <a:pt x="153" y="134"/>
                  <a:pt x="152" y="135"/>
                  <a:pt x="151" y="136"/>
                </a:cubicBezTo>
                <a:cubicBezTo>
                  <a:pt x="151" y="136"/>
                  <a:pt x="151" y="137"/>
                  <a:pt x="150" y="137"/>
                </a:cubicBezTo>
                <a:cubicBezTo>
                  <a:pt x="149" y="138"/>
                  <a:pt x="148" y="139"/>
                  <a:pt x="147" y="141"/>
                </a:cubicBezTo>
                <a:lnTo>
                  <a:pt x="158" y="159"/>
                </a:lnTo>
                <a:close/>
                <a:moveTo>
                  <a:pt x="99" y="183"/>
                </a:moveTo>
                <a:cubicBezTo>
                  <a:pt x="106" y="183"/>
                  <a:pt x="113" y="182"/>
                  <a:pt x="119" y="180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7" y="162"/>
                  <a:pt x="106" y="162"/>
                  <a:pt x="104" y="162"/>
                </a:cubicBezTo>
                <a:cubicBezTo>
                  <a:pt x="102" y="163"/>
                  <a:pt x="101" y="163"/>
                  <a:pt x="99" y="163"/>
                </a:cubicBezTo>
                <a:cubicBezTo>
                  <a:pt x="97" y="163"/>
                  <a:pt x="94" y="163"/>
                  <a:pt x="92" y="162"/>
                </a:cubicBezTo>
                <a:cubicBezTo>
                  <a:pt x="90" y="162"/>
                  <a:pt x="88" y="162"/>
                  <a:pt x="86" y="161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3" y="182"/>
                  <a:pt x="91" y="183"/>
                  <a:pt x="99" y="183"/>
                </a:cubicBezTo>
                <a:close/>
                <a:moveTo>
                  <a:pt x="38" y="157"/>
                </a:moveTo>
                <a:cubicBezTo>
                  <a:pt x="48" y="139"/>
                  <a:pt x="48" y="139"/>
                  <a:pt x="48" y="139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47" y="136"/>
                  <a:pt x="45" y="134"/>
                  <a:pt x="43" y="13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41" y="128"/>
                  <a:pt x="40" y="125"/>
                  <a:pt x="39" y="122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22" y="135"/>
                  <a:pt x="29" y="147"/>
                  <a:pt x="38" y="157"/>
                </a:cubicBezTo>
                <a:close/>
                <a:moveTo>
                  <a:pt x="38" y="39"/>
                </a:moveTo>
                <a:cubicBezTo>
                  <a:pt x="29" y="49"/>
                  <a:pt x="21" y="61"/>
                  <a:pt x="18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73"/>
                  <a:pt x="40" y="72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3" y="66"/>
                  <a:pt x="43" y="65"/>
                  <a:pt x="44" y="65"/>
                </a:cubicBezTo>
                <a:cubicBezTo>
                  <a:pt x="45" y="62"/>
                  <a:pt x="47" y="60"/>
                  <a:pt x="49" y="58"/>
                </a:cubicBezTo>
                <a:cubicBezTo>
                  <a:pt x="49" y="58"/>
                  <a:pt x="49" y="58"/>
                  <a:pt x="49" y="58"/>
                </a:cubicBezTo>
                <a:lnTo>
                  <a:pt x="38" y="39"/>
                </a:lnTo>
                <a:close/>
                <a:moveTo>
                  <a:pt x="99" y="14"/>
                </a:moveTo>
                <a:cubicBezTo>
                  <a:pt x="91" y="14"/>
                  <a:pt x="83" y="15"/>
                  <a:pt x="76" y="17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8" y="35"/>
                  <a:pt x="90" y="34"/>
                  <a:pt x="92" y="34"/>
                </a:cubicBezTo>
                <a:cubicBezTo>
                  <a:pt x="95" y="34"/>
                  <a:pt x="97" y="34"/>
                  <a:pt x="99" y="34"/>
                </a:cubicBezTo>
                <a:cubicBezTo>
                  <a:pt x="101" y="34"/>
                  <a:pt x="102" y="34"/>
                  <a:pt x="104" y="34"/>
                </a:cubicBezTo>
                <a:cubicBezTo>
                  <a:pt x="106" y="34"/>
                  <a:pt x="107" y="34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3" y="15"/>
                  <a:pt x="106" y="14"/>
                  <a:pt x="99" y="14"/>
                </a:cubicBezTo>
                <a:close/>
                <a:moveTo>
                  <a:pt x="130" y="52"/>
                </a:moveTo>
                <a:cubicBezTo>
                  <a:pt x="128" y="51"/>
                  <a:pt x="127" y="50"/>
                  <a:pt x="125" y="50"/>
                </a:cubicBezTo>
                <a:cubicBezTo>
                  <a:pt x="122" y="48"/>
                  <a:pt x="119" y="46"/>
                  <a:pt x="115" y="45"/>
                </a:cubicBezTo>
                <a:cubicBezTo>
                  <a:pt x="110" y="44"/>
                  <a:pt x="105" y="43"/>
                  <a:pt x="99" y="43"/>
                </a:cubicBezTo>
                <a:cubicBezTo>
                  <a:pt x="93" y="43"/>
                  <a:pt x="88" y="44"/>
                  <a:pt x="82" y="45"/>
                </a:cubicBezTo>
                <a:cubicBezTo>
                  <a:pt x="79" y="46"/>
                  <a:pt x="76" y="48"/>
                  <a:pt x="72" y="50"/>
                </a:cubicBezTo>
                <a:cubicBezTo>
                  <a:pt x="71" y="50"/>
                  <a:pt x="69" y="51"/>
                  <a:pt x="68" y="52"/>
                </a:cubicBezTo>
                <a:cubicBezTo>
                  <a:pt x="56" y="60"/>
                  <a:pt x="47" y="73"/>
                  <a:pt x="45" y="87"/>
                </a:cubicBezTo>
                <a:cubicBezTo>
                  <a:pt x="44" y="91"/>
                  <a:pt x="43" y="94"/>
                  <a:pt x="43" y="98"/>
                </a:cubicBezTo>
                <a:cubicBezTo>
                  <a:pt x="43" y="102"/>
                  <a:pt x="44" y="106"/>
                  <a:pt x="45" y="109"/>
                </a:cubicBezTo>
                <a:cubicBezTo>
                  <a:pt x="47" y="124"/>
                  <a:pt x="56" y="136"/>
                  <a:pt x="68" y="144"/>
                </a:cubicBezTo>
                <a:cubicBezTo>
                  <a:pt x="69" y="145"/>
                  <a:pt x="71" y="146"/>
                  <a:pt x="72" y="147"/>
                </a:cubicBezTo>
                <a:cubicBezTo>
                  <a:pt x="76" y="149"/>
                  <a:pt x="79" y="150"/>
                  <a:pt x="82" y="151"/>
                </a:cubicBezTo>
                <a:cubicBezTo>
                  <a:pt x="88" y="153"/>
                  <a:pt x="93" y="154"/>
                  <a:pt x="99" y="154"/>
                </a:cubicBezTo>
                <a:cubicBezTo>
                  <a:pt x="105" y="154"/>
                  <a:pt x="110" y="153"/>
                  <a:pt x="115" y="151"/>
                </a:cubicBezTo>
                <a:cubicBezTo>
                  <a:pt x="119" y="150"/>
                  <a:pt x="122" y="149"/>
                  <a:pt x="125" y="147"/>
                </a:cubicBezTo>
                <a:cubicBezTo>
                  <a:pt x="127" y="146"/>
                  <a:pt x="128" y="145"/>
                  <a:pt x="130" y="144"/>
                </a:cubicBezTo>
                <a:cubicBezTo>
                  <a:pt x="142" y="136"/>
                  <a:pt x="150" y="124"/>
                  <a:pt x="153" y="109"/>
                </a:cubicBezTo>
                <a:cubicBezTo>
                  <a:pt x="154" y="106"/>
                  <a:pt x="154" y="102"/>
                  <a:pt x="154" y="98"/>
                </a:cubicBezTo>
                <a:cubicBezTo>
                  <a:pt x="154" y="94"/>
                  <a:pt x="154" y="91"/>
                  <a:pt x="153" y="87"/>
                </a:cubicBezTo>
                <a:cubicBezTo>
                  <a:pt x="150" y="73"/>
                  <a:pt x="142" y="60"/>
                  <a:pt x="130" y="52"/>
                </a:cubicBezTo>
                <a:close/>
                <a:moveTo>
                  <a:pt x="158" y="38"/>
                </a:moveTo>
                <a:cubicBezTo>
                  <a:pt x="147" y="56"/>
                  <a:pt x="147" y="56"/>
                  <a:pt x="147" y="56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8" y="57"/>
                  <a:pt x="149" y="58"/>
                  <a:pt x="151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2" y="62"/>
                  <a:pt x="153" y="63"/>
                  <a:pt x="154" y="65"/>
                </a:cubicBezTo>
                <a:cubicBezTo>
                  <a:pt x="154" y="65"/>
                  <a:pt x="154" y="65"/>
                  <a:pt x="154" y="65"/>
                </a:cubicBezTo>
                <a:cubicBezTo>
                  <a:pt x="155" y="66"/>
                  <a:pt x="156" y="68"/>
                  <a:pt x="156" y="70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57" y="71"/>
                  <a:pt x="158" y="73"/>
                  <a:pt x="159" y="75"/>
                </a:cubicBezTo>
                <a:cubicBezTo>
                  <a:pt x="159" y="75"/>
                  <a:pt x="159" y="75"/>
                  <a:pt x="159" y="75"/>
                </a:cubicBezTo>
                <a:cubicBezTo>
                  <a:pt x="180" y="75"/>
                  <a:pt x="180" y="75"/>
                  <a:pt x="180" y="75"/>
                </a:cubicBezTo>
                <a:cubicBezTo>
                  <a:pt x="176" y="60"/>
                  <a:pt x="168" y="48"/>
                  <a:pt x="158" y="38"/>
                </a:cubicBezTo>
                <a:close/>
                <a:moveTo>
                  <a:pt x="105" y="89"/>
                </a:moveTo>
                <a:cubicBezTo>
                  <a:pt x="106" y="89"/>
                  <a:pt x="107" y="89"/>
                  <a:pt x="107" y="89"/>
                </a:cubicBezTo>
                <a:cubicBezTo>
                  <a:pt x="114" y="90"/>
                  <a:pt x="120" y="92"/>
                  <a:pt x="123" y="96"/>
                </a:cubicBezTo>
                <a:cubicBezTo>
                  <a:pt x="127" y="99"/>
                  <a:pt x="129" y="103"/>
                  <a:pt x="129" y="109"/>
                </a:cubicBezTo>
                <a:cubicBezTo>
                  <a:pt x="129" y="115"/>
                  <a:pt x="126" y="120"/>
                  <a:pt x="121" y="124"/>
                </a:cubicBezTo>
                <a:cubicBezTo>
                  <a:pt x="117" y="128"/>
                  <a:pt x="111" y="130"/>
                  <a:pt x="104" y="131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1" y="130"/>
                  <a:pt x="85" y="129"/>
                  <a:pt x="80" y="126"/>
                </a:cubicBezTo>
                <a:cubicBezTo>
                  <a:pt x="75" y="123"/>
                  <a:pt x="73" y="119"/>
                  <a:pt x="73" y="115"/>
                </a:cubicBezTo>
                <a:cubicBezTo>
                  <a:pt x="73" y="112"/>
                  <a:pt x="73" y="110"/>
                  <a:pt x="75" y="109"/>
                </a:cubicBezTo>
                <a:cubicBezTo>
                  <a:pt x="76" y="107"/>
                  <a:pt x="78" y="106"/>
                  <a:pt x="81" y="106"/>
                </a:cubicBezTo>
                <a:cubicBezTo>
                  <a:pt x="84" y="106"/>
                  <a:pt x="86" y="107"/>
                  <a:pt x="87" y="108"/>
                </a:cubicBezTo>
                <a:cubicBezTo>
                  <a:pt x="89" y="110"/>
                  <a:pt x="90" y="112"/>
                  <a:pt x="90" y="114"/>
                </a:cubicBezTo>
                <a:cubicBezTo>
                  <a:pt x="90" y="116"/>
                  <a:pt x="89" y="118"/>
                  <a:pt x="89" y="119"/>
                </a:cubicBezTo>
                <a:cubicBezTo>
                  <a:pt x="88" y="121"/>
                  <a:pt x="88" y="122"/>
                  <a:pt x="87" y="123"/>
                </a:cubicBezTo>
                <a:cubicBezTo>
                  <a:pt x="88" y="124"/>
                  <a:pt x="90" y="124"/>
                  <a:pt x="92" y="125"/>
                </a:cubicBezTo>
                <a:cubicBezTo>
                  <a:pt x="94" y="126"/>
                  <a:pt x="96" y="126"/>
                  <a:pt x="99" y="126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98" y="103"/>
                  <a:pt x="98" y="103"/>
                  <a:pt x="97" y="103"/>
                </a:cubicBezTo>
                <a:cubicBezTo>
                  <a:pt x="97" y="103"/>
                  <a:pt x="96" y="103"/>
                  <a:pt x="96" y="103"/>
                </a:cubicBezTo>
                <a:cubicBezTo>
                  <a:pt x="89" y="103"/>
                  <a:pt x="84" y="101"/>
                  <a:pt x="80" y="97"/>
                </a:cubicBezTo>
                <a:cubicBezTo>
                  <a:pt x="76" y="94"/>
                  <a:pt x="75" y="90"/>
                  <a:pt x="75" y="84"/>
                </a:cubicBezTo>
                <a:cubicBezTo>
                  <a:pt x="75" y="82"/>
                  <a:pt x="75" y="80"/>
                  <a:pt x="76" y="77"/>
                </a:cubicBezTo>
                <a:cubicBezTo>
                  <a:pt x="77" y="75"/>
                  <a:pt x="78" y="73"/>
                  <a:pt x="80" y="71"/>
                </a:cubicBezTo>
                <a:cubicBezTo>
                  <a:pt x="82" y="69"/>
                  <a:pt x="84" y="67"/>
                  <a:pt x="87" y="66"/>
                </a:cubicBezTo>
                <a:cubicBezTo>
                  <a:pt x="90" y="64"/>
                  <a:pt x="94" y="64"/>
                  <a:pt x="99" y="63"/>
                </a:cubicBezTo>
                <a:cubicBezTo>
                  <a:pt x="99" y="52"/>
                  <a:pt x="99" y="52"/>
                  <a:pt x="99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10" y="64"/>
                  <a:pt x="116" y="65"/>
                  <a:pt x="120" y="68"/>
                </a:cubicBezTo>
                <a:cubicBezTo>
                  <a:pt x="125" y="70"/>
                  <a:pt x="127" y="74"/>
                  <a:pt x="127" y="77"/>
                </a:cubicBezTo>
                <a:cubicBezTo>
                  <a:pt x="127" y="80"/>
                  <a:pt x="126" y="82"/>
                  <a:pt x="125" y="83"/>
                </a:cubicBezTo>
                <a:cubicBezTo>
                  <a:pt x="123" y="85"/>
                  <a:pt x="121" y="86"/>
                  <a:pt x="119" y="86"/>
                </a:cubicBezTo>
                <a:cubicBezTo>
                  <a:pt x="116" y="86"/>
                  <a:pt x="114" y="85"/>
                  <a:pt x="113" y="84"/>
                </a:cubicBezTo>
                <a:cubicBezTo>
                  <a:pt x="111" y="82"/>
                  <a:pt x="111" y="81"/>
                  <a:pt x="111" y="78"/>
                </a:cubicBezTo>
                <a:cubicBezTo>
                  <a:pt x="111" y="77"/>
                  <a:pt x="111" y="75"/>
                  <a:pt x="111" y="74"/>
                </a:cubicBezTo>
                <a:cubicBezTo>
                  <a:pt x="112" y="72"/>
                  <a:pt x="112" y="71"/>
                  <a:pt x="113" y="69"/>
                </a:cubicBezTo>
                <a:cubicBezTo>
                  <a:pt x="112" y="69"/>
                  <a:pt x="111" y="69"/>
                  <a:pt x="109" y="68"/>
                </a:cubicBezTo>
                <a:cubicBezTo>
                  <a:pt x="107" y="68"/>
                  <a:pt x="105" y="68"/>
                  <a:pt x="104" y="6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88"/>
                  <a:pt x="105" y="89"/>
                  <a:pt x="105" y="89"/>
                </a:cubicBezTo>
                <a:close/>
                <a:moveTo>
                  <a:pt x="104" y="126"/>
                </a:moveTo>
                <a:cubicBezTo>
                  <a:pt x="108" y="126"/>
                  <a:pt x="111" y="125"/>
                  <a:pt x="114" y="122"/>
                </a:cubicBezTo>
                <a:cubicBezTo>
                  <a:pt x="116" y="120"/>
                  <a:pt x="117" y="118"/>
                  <a:pt x="117" y="115"/>
                </a:cubicBezTo>
                <a:cubicBezTo>
                  <a:pt x="117" y="112"/>
                  <a:pt x="116" y="110"/>
                  <a:pt x="114" y="108"/>
                </a:cubicBezTo>
                <a:cubicBezTo>
                  <a:pt x="113" y="106"/>
                  <a:pt x="110" y="105"/>
                  <a:pt x="106" y="104"/>
                </a:cubicBezTo>
                <a:cubicBezTo>
                  <a:pt x="106" y="104"/>
                  <a:pt x="106" y="104"/>
                  <a:pt x="105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6"/>
                </a:lnTo>
                <a:close/>
                <a:moveTo>
                  <a:pt x="99" y="68"/>
                </a:moveTo>
                <a:cubicBezTo>
                  <a:pt x="95" y="68"/>
                  <a:pt x="92" y="69"/>
                  <a:pt x="90" y="71"/>
                </a:cubicBezTo>
                <a:cubicBezTo>
                  <a:pt x="88" y="73"/>
                  <a:pt x="87" y="75"/>
                  <a:pt x="87" y="78"/>
                </a:cubicBezTo>
                <a:cubicBezTo>
                  <a:pt x="87" y="81"/>
                  <a:pt x="87" y="83"/>
                  <a:pt x="89" y="85"/>
                </a:cubicBezTo>
                <a:cubicBezTo>
                  <a:pt x="91" y="86"/>
                  <a:pt x="93" y="87"/>
                  <a:pt x="96" y="88"/>
                </a:cubicBezTo>
                <a:cubicBezTo>
                  <a:pt x="97" y="88"/>
                  <a:pt x="97" y="88"/>
                  <a:pt x="98" y="88"/>
                </a:cubicBezTo>
                <a:cubicBezTo>
                  <a:pt x="98" y="88"/>
                  <a:pt x="98" y="88"/>
                  <a:pt x="99" y="88"/>
                </a:cubicBezTo>
                <a:lnTo>
                  <a:pt x="99" y="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5146629" y="3501008"/>
            <a:ext cx="2031078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在此录入上述图表的描述明在此录入。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5521523" y="3195994"/>
            <a:ext cx="1440160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898474" y="1700808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7897787" y="2074057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8474538" y="3011043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8" name="矩形 47"/>
          <p:cNvSpPr>
            <a:spLocks noChangeArrowheads="1"/>
          </p:cNvSpPr>
          <p:nvPr/>
        </p:nvSpPr>
        <p:spPr bwMode="auto">
          <a:xfrm>
            <a:off x="8473851" y="3384292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在此录入上述图表的综合说明，在此录入上述图表的综合描述说明。</a:t>
            </a:r>
          </a:p>
        </p:txBody>
      </p:sp>
      <p:sp>
        <p:nvSpPr>
          <p:cNvPr id="123" name="矩形 122"/>
          <p:cNvSpPr/>
          <p:nvPr/>
        </p:nvSpPr>
        <p:spPr>
          <a:xfrm>
            <a:off x="7898474" y="4353722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24" name="矩形 47"/>
          <p:cNvSpPr>
            <a:spLocks noChangeArrowheads="1"/>
          </p:cNvSpPr>
          <p:nvPr/>
        </p:nvSpPr>
        <p:spPr bwMode="auto">
          <a:xfrm>
            <a:off x="7897787" y="4726971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在此录入上述图表的综合说明，在此录入上述图表的综合描述说明。</a:t>
            </a:r>
          </a:p>
        </p:txBody>
      </p:sp>
      <p:sp>
        <p:nvSpPr>
          <p:cNvPr id="125" name="矩形 124"/>
          <p:cNvSpPr/>
          <p:nvPr/>
        </p:nvSpPr>
        <p:spPr>
          <a:xfrm>
            <a:off x="2497187" y="1700808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26" name="矩形 47"/>
          <p:cNvSpPr>
            <a:spLocks noChangeArrowheads="1"/>
          </p:cNvSpPr>
          <p:nvPr/>
        </p:nvSpPr>
        <p:spPr bwMode="auto">
          <a:xfrm>
            <a:off x="1168214" y="2074057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</a:t>
            </a:r>
          </a:p>
        </p:txBody>
      </p:sp>
      <p:sp>
        <p:nvSpPr>
          <p:cNvPr id="127" name="矩形 126"/>
          <p:cNvSpPr/>
          <p:nvPr/>
        </p:nvSpPr>
        <p:spPr>
          <a:xfrm>
            <a:off x="2425179" y="4460883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28" name="矩形 47"/>
          <p:cNvSpPr>
            <a:spLocks noChangeArrowheads="1"/>
          </p:cNvSpPr>
          <p:nvPr/>
        </p:nvSpPr>
        <p:spPr bwMode="auto">
          <a:xfrm>
            <a:off x="1129035" y="4763826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</a:t>
            </a:r>
          </a:p>
        </p:txBody>
      </p:sp>
      <p:grpSp>
        <p:nvGrpSpPr>
          <p:cNvPr id="129" name="组合 128"/>
          <p:cNvGrpSpPr/>
          <p:nvPr/>
        </p:nvGrpSpPr>
        <p:grpSpPr>
          <a:xfrm>
            <a:off x="7105699" y="1790771"/>
            <a:ext cx="752909" cy="752909"/>
            <a:chOff x="7936966" y="508940"/>
            <a:chExt cx="752909" cy="752909"/>
          </a:xfrm>
        </p:grpSpPr>
        <p:grpSp>
          <p:nvGrpSpPr>
            <p:cNvPr id="130" name="组合 129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1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1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7648934" y="3157383"/>
            <a:ext cx="752909" cy="752909"/>
            <a:chOff x="7936966" y="508940"/>
            <a:chExt cx="752909" cy="752909"/>
          </a:xfrm>
        </p:grpSpPr>
        <p:grpSp>
          <p:nvGrpSpPr>
            <p:cNvPr id="135" name="组合 134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6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2</a:t>
              </a: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105699" y="4572070"/>
            <a:ext cx="752909" cy="752909"/>
            <a:chOff x="7936966" y="508940"/>
            <a:chExt cx="752909" cy="752909"/>
          </a:xfrm>
        </p:grpSpPr>
        <p:grpSp>
          <p:nvGrpSpPr>
            <p:cNvPr id="140" name="组合 139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1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3</a:t>
              </a: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4264558" y="1800613"/>
            <a:ext cx="752909" cy="752909"/>
            <a:chOff x="7936966" y="508940"/>
            <a:chExt cx="752909" cy="752909"/>
          </a:xfrm>
        </p:grpSpPr>
        <p:grpSp>
          <p:nvGrpSpPr>
            <p:cNvPr id="145" name="组合 144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6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4</a:t>
              </a: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760502" y="3085375"/>
            <a:ext cx="752909" cy="752909"/>
            <a:chOff x="7936966" y="508940"/>
            <a:chExt cx="752909" cy="752909"/>
          </a:xfrm>
        </p:grpSpPr>
        <p:grpSp>
          <p:nvGrpSpPr>
            <p:cNvPr id="150" name="组合 149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51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5</a:t>
              </a: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4297381" y="4508887"/>
            <a:ext cx="752909" cy="752909"/>
            <a:chOff x="7936966" y="508940"/>
            <a:chExt cx="752909" cy="752909"/>
          </a:xfrm>
        </p:grpSpPr>
        <p:grpSp>
          <p:nvGrpSpPr>
            <p:cNvPr id="155" name="组合 154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56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6</a:t>
              </a:r>
            </a:p>
          </p:txBody>
        </p:sp>
      </p:grpSp>
      <p:sp>
        <p:nvSpPr>
          <p:cNvPr id="159" name="矩形 158"/>
          <p:cNvSpPr/>
          <p:nvPr/>
        </p:nvSpPr>
        <p:spPr>
          <a:xfrm>
            <a:off x="1921123" y="3011043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60" name="矩形 47"/>
          <p:cNvSpPr>
            <a:spLocks noChangeArrowheads="1"/>
          </p:cNvSpPr>
          <p:nvPr/>
        </p:nvSpPr>
        <p:spPr bwMode="auto">
          <a:xfrm>
            <a:off x="624979" y="3384292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7495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23" grpId="0"/>
      <p:bldP spid="124" grpId="0"/>
      <p:bldP spid="125" grpId="0"/>
      <p:bldP spid="126" grpId="0"/>
      <p:bldP spid="127" grpId="0"/>
      <p:bldP spid="128" grpId="0"/>
      <p:bldP spid="159" grpId="0"/>
      <p:bldP spid="160" grpId="0"/>
      <p:bldP spid="1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项目完成之一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8" name="Freeform 84"/>
          <p:cNvSpPr>
            <a:spLocks noChangeAspect="1" noEditPoints="1" noChangeArrowheads="1"/>
          </p:cNvSpPr>
          <p:nvPr/>
        </p:nvSpPr>
        <p:spPr bwMode="auto">
          <a:xfrm>
            <a:off x="394641" y="410633"/>
            <a:ext cx="254078" cy="251218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884613" y="4270771"/>
            <a:ext cx="1914526" cy="1944688"/>
            <a:chOff x="3884613" y="4270771"/>
            <a:chExt cx="1914526" cy="1944688"/>
          </a:xfrm>
          <a:solidFill>
            <a:srgbClr val="0070C0"/>
          </a:solidFill>
        </p:grpSpPr>
        <p:sp>
          <p:nvSpPr>
            <p:cNvPr id="69" name="Freeform 9"/>
            <p:cNvSpPr>
              <a:spLocks noEditPoints="1"/>
            </p:cNvSpPr>
            <p:nvPr/>
          </p:nvSpPr>
          <p:spPr bwMode="auto">
            <a:xfrm>
              <a:off x="4241801" y="4270771"/>
              <a:ext cx="1557338" cy="1463675"/>
            </a:xfrm>
            <a:custGeom>
              <a:avLst/>
              <a:gdLst>
                <a:gd name="T0" fmla="*/ 778 w 823"/>
                <a:gd name="T1" fmla="*/ 203 h 774"/>
                <a:gd name="T2" fmla="*/ 581 w 823"/>
                <a:gd name="T3" fmla="*/ 131 h 774"/>
                <a:gd name="T4" fmla="*/ 292 w 823"/>
                <a:gd name="T5" fmla="*/ 131 h 774"/>
                <a:gd name="T6" fmla="*/ 147 w 823"/>
                <a:gd name="T7" fmla="*/ 0 h 774"/>
                <a:gd name="T8" fmla="*/ 0 w 823"/>
                <a:gd name="T9" fmla="*/ 147 h 774"/>
                <a:gd name="T10" fmla="*/ 147 w 823"/>
                <a:gd name="T11" fmla="*/ 293 h 774"/>
                <a:gd name="T12" fmla="*/ 289 w 823"/>
                <a:gd name="T13" fmla="*/ 180 h 774"/>
                <a:gd name="T14" fmla="*/ 581 w 823"/>
                <a:gd name="T15" fmla="*/ 180 h 774"/>
                <a:gd name="T16" fmla="*/ 774 w 823"/>
                <a:gd name="T17" fmla="*/ 330 h 774"/>
                <a:gd name="T18" fmla="*/ 774 w 823"/>
                <a:gd name="T19" fmla="*/ 774 h 774"/>
                <a:gd name="T20" fmla="*/ 823 w 823"/>
                <a:gd name="T21" fmla="*/ 774 h 774"/>
                <a:gd name="T22" fmla="*/ 823 w 823"/>
                <a:gd name="T23" fmla="*/ 330 h 774"/>
                <a:gd name="T24" fmla="*/ 778 w 823"/>
                <a:gd name="T25" fmla="*/ 203 h 774"/>
                <a:gd name="T26" fmla="*/ 147 w 823"/>
                <a:gd name="T27" fmla="*/ 233 h 774"/>
                <a:gd name="T28" fmla="*/ 61 w 823"/>
                <a:gd name="T29" fmla="*/ 147 h 774"/>
                <a:gd name="T30" fmla="*/ 147 w 823"/>
                <a:gd name="T31" fmla="*/ 60 h 774"/>
                <a:gd name="T32" fmla="*/ 233 w 823"/>
                <a:gd name="T33" fmla="*/ 147 h 774"/>
                <a:gd name="T34" fmla="*/ 147 w 823"/>
                <a:gd name="T35" fmla="*/ 233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3" h="774">
                  <a:moveTo>
                    <a:pt x="778" y="203"/>
                  </a:moveTo>
                  <a:cubicBezTo>
                    <a:pt x="737" y="155"/>
                    <a:pt x="671" y="131"/>
                    <a:pt x="581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85" y="58"/>
                    <a:pt x="222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16" y="293"/>
                    <a:pt x="274" y="245"/>
                    <a:pt x="289" y="180"/>
                  </a:cubicBezTo>
                  <a:cubicBezTo>
                    <a:pt x="581" y="180"/>
                    <a:pt x="581" y="180"/>
                    <a:pt x="581" y="180"/>
                  </a:cubicBezTo>
                  <a:cubicBezTo>
                    <a:pt x="653" y="180"/>
                    <a:pt x="774" y="200"/>
                    <a:pt x="774" y="330"/>
                  </a:cubicBezTo>
                  <a:cubicBezTo>
                    <a:pt x="774" y="774"/>
                    <a:pt x="774" y="774"/>
                    <a:pt x="774" y="774"/>
                  </a:cubicBezTo>
                  <a:cubicBezTo>
                    <a:pt x="823" y="774"/>
                    <a:pt x="823" y="774"/>
                    <a:pt x="823" y="774"/>
                  </a:cubicBezTo>
                  <a:cubicBezTo>
                    <a:pt x="823" y="330"/>
                    <a:pt x="823" y="330"/>
                    <a:pt x="823" y="330"/>
                  </a:cubicBezTo>
                  <a:cubicBezTo>
                    <a:pt x="823" y="295"/>
                    <a:pt x="815" y="245"/>
                    <a:pt x="778" y="203"/>
                  </a:cubicBezTo>
                  <a:close/>
                  <a:moveTo>
                    <a:pt x="147" y="233"/>
                  </a:moveTo>
                  <a:cubicBezTo>
                    <a:pt x="99" y="233"/>
                    <a:pt x="61" y="194"/>
                    <a:pt x="61" y="147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7"/>
                  </a:cubicBezTo>
                  <a:cubicBezTo>
                    <a:pt x="233" y="194"/>
                    <a:pt x="194" y="233"/>
                    <a:pt x="147" y="23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3884613" y="5734446"/>
              <a:ext cx="1914525" cy="481013"/>
            </a:xfrm>
            <a:custGeom>
              <a:avLst/>
              <a:gdLst>
                <a:gd name="T0" fmla="*/ 1148 w 1206"/>
                <a:gd name="T1" fmla="*/ 0 h 303"/>
                <a:gd name="T2" fmla="*/ 0 w 1206"/>
                <a:gd name="T3" fmla="*/ 303 h 303"/>
                <a:gd name="T4" fmla="*/ 354 w 1206"/>
                <a:gd name="T5" fmla="*/ 303 h 303"/>
                <a:gd name="T6" fmla="*/ 1206 w 1206"/>
                <a:gd name="T7" fmla="*/ 0 h 303"/>
                <a:gd name="T8" fmla="*/ 1148 w 120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303">
                  <a:moveTo>
                    <a:pt x="1148" y="0"/>
                  </a:moveTo>
                  <a:lnTo>
                    <a:pt x="0" y="303"/>
                  </a:lnTo>
                  <a:lnTo>
                    <a:pt x="354" y="303"/>
                  </a:lnTo>
                  <a:lnTo>
                    <a:pt x="1206" y="0"/>
                  </a:lnTo>
                  <a:lnTo>
                    <a:pt x="114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41801" y="2853134"/>
            <a:ext cx="1727200" cy="3371850"/>
            <a:chOff x="4241801" y="2853134"/>
            <a:chExt cx="1727200" cy="3371850"/>
          </a:xfrm>
          <a:solidFill>
            <a:srgbClr val="0070C0"/>
          </a:solidFill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41801" y="2853134"/>
              <a:ext cx="1727200" cy="2876550"/>
            </a:xfrm>
            <a:custGeom>
              <a:avLst/>
              <a:gdLst>
                <a:gd name="T0" fmla="*/ 673 w 912"/>
                <a:gd name="T1" fmla="*/ 125 h 1520"/>
                <a:gd name="T2" fmla="*/ 292 w 912"/>
                <a:gd name="T3" fmla="*/ 125 h 1520"/>
                <a:gd name="T4" fmla="*/ 147 w 912"/>
                <a:gd name="T5" fmla="*/ 0 h 1520"/>
                <a:gd name="T6" fmla="*/ 0 w 912"/>
                <a:gd name="T7" fmla="*/ 146 h 1520"/>
                <a:gd name="T8" fmla="*/ 147 w 912"/>
                <a:gd name="T9" fmla="*/ 292 h 1520"/>
                <a:gd name="T10" fmla="*/ 290 w 912"/>
                <a:gd name="T11" fmla="*/ 174 h 1520"/>
                <a:gd name="T12" fmla="*/ 673 w 912"/>
                <a:gd name="T13" fmla="*/ 174 h 1520"/>
                <a:gd name="T14" fmla="*/ 862 w 912"/>
                <a:gd name="T15" fmla="*/ 317 h 1520"/>
                <a:gd name="T16" fmla="*/ 862 w 912"/>
                <a:gd name="T17" fmla="*/ 1520 h 1520"/>
                <a:gd name="T18" fmla="*/ 912 w 912"/>
                <a:gd name="T19" fmla="*/ 1520 h 1520"/>
                <a:gd name="T20" fmla="*/ 912 w 912"/>
                <a:gd name="T21" fmla="*/ 317 h 1520"/>
                <a:gd name="T22" fmla="*/ 673 w 912"/>
                <a:gd name="T23" fmla="*/ 125 h 1520"/>
                <a:gd name="T24" fmla="*/ 147 w 912"/>
                <a:gd name="T25" fmla="*/ 232 h 1520"/>
                <a:gd name="T26" fmla="*/ 61 w 912"/>
                <a:gd name="T27" fmla="*/ 146 h 1520"/>
                <a:gd name="T28" fmla="*/ 147 w 912"/>
                <a:gd name="T29" fmla="*/ 60 h 1520"/>
                <a:gd name="T30" fmla="*/ 233 w 912"/>
                <a:gd name="T31" fmla="*/ 146 h 1520"/>
                <a:gd name="T32" fmla="*/ 147 w 912"/>
                <a:gd name="T33" fmla="*/ 232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2" h="1520">
                  <a:moveTo>
                    <a:pt x="673" y="125"/>
                  </a:moveTo>
                  <a:cubicBezTo>
                    <a:pt x="292" y="125"/>
                    <a:pt x="292" y="125"/>
                    <a:pt x="292" y="125"/>
                  </a:cubicBezTo>
                  <a:cubicBezTo>
                    <a:pt x="281" y="54"/>
                    <a:pt x="220" y="0"/>
                    <a:pt x="147" y="0"/>
                  </a:cubicBezTo>
                  <a:cubicBezTo>
                    <a:pt x="66" y="0"/>
                    <a:pt x="0" y="65"/>
                    <a:pt x="0" y="146"/>
                  </a:cubicBezTo>
                  <a:cubicBezTo>
                    <a:pt x="0" y="227"/>
                    <a:pt x="66" y="292"/>
                    <a:pt x="147" y="292"/>
                  </a:cubicBezTo>
                  <a:cubicBezTo>
                    <a:pt x="218" y="292"/>
                    <a:pt x="277" y="241"/>
                    <a:pt x="290" y="174"/>
                  </a:cubicBezTo>
                  <a:cubicBezTo>
                    <a:pt x="673" y="174"/>
                    <a:pt x="673" y="174"/>
                    <a:pt x="673" y="174"/>
                  </a:cubicBezTo>
                  <a:cubicBezTo>
                    <a:pt x="844" y="174"/>
                    <a:pt x="862" y="274"/>
                    <a:pt x="862" y="317"/>
                  </a:cubicBezTo>
                  <a:cubicBezTo>
                    <a:pt x="862" y="1520"/>
                    <a:pt x="862" y="1520"/>
                    <a:pt x="862" y="1520"/>
                  </a:cubicBezTo>
                  <a:cubicBezTo>
                    <a:pt x="912" y="1520"/>
                    <a:pt x="912" y="1520"/>
                    <a:pt x="912" y="1520"/>
                  </a:cubicBezTo>
                  <a:cubicBezTo>
                    <a:pt x="912" y="317"/>
                    <a:pt x="912" y="317"/>
                    <a:pt x="912" y="317"/>
                  </a:cubicBezTo>
                  <a:cubicBezTo>
                    <a:pt x="912" y="199"/>
                    <a:pt x="820" y="125"/>
                    <a:pt x="673" y="125"/>
                  </a:cubicBezTo>
                  <a:close/>
                  <a:moveTo>
                    <a:pt x="147" y="232"/>
                  </a:moveTo>
                  <a:cubicBezTo>
                    <a:pt x="99" y="232"/>
                    <a:pt x="61" y="194"/>
                    <a:pt x="61" y="146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6"/>
                  </a:cubicBezTo>
                  <a:cubicBezTo>
                    <a:pt x="233" y="194"/>
                    <a:pt x="194" y="232"/>
                    <a:pt x="147" y="23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4848226" y="5729684"/>
              <a:ext cx="1120775" cy="495300"/>
            </a:xfrm>
            <a:custGeom>
              <a:avLst/>
              <a:gdLst>
                <a:gd name="T0" fmla="*/ 646 w 706"/>
                <a:gd name="T1" fmla="*/ 0 h 312"/>
                <a:gd name="T2" fmla="*/ 0 w 706"/>
                <a:gd name="T3" fmla="*/ 312 h 312"/>
                <a:gd name="T4" fmla="*/ 363 w 706"/>
                <a:gd name="T5" fmla="*/ 312 h 312"/>
                <a:gd name="T6" fmla="*/ 706 w 706"/>
                <a:gd name="T7" fmla="*/ 0 h 312"/>
                <a:gd name="T8" fmla="*/ 646 w 706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312">
                  <a:moveTo>
                    <a:pt x="646" y="0"/>
                  </a:moveTo>
                  <a:lnTo>
                    <a:pt x="0" y="312"/>
                  </a:lnTo>
                  <a:lnTo>
                    <a:pt x="363" y="312"/>
                  </a:lnTo>
                  <a:lnTo>
                    <a:pt x="706" y="0"/>
                  </a:lnTo>
                  <a:lnTo>
                    <a:pt x="646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41801" y="1410096"/>
            <a:ext cx="2138362" cy="4814888"/>
            <a:chOff x="4241801" y="1410096"/>
            <a:chExt cx="2138362" cy="4814888"/>
          </a:xfrm>
          <a:solidFill>
            <a:srgbClr val="0070C0"/>
          </a:solidFill>
        </p:grpSpPr>
        <p:sp>
          <p:nvSpPr>
            <p:cNvPr id="67" name="Freeform 7"/>
            <p:cNvSpPr>
              <a:spLocks noEditPoints="1"/>
            </p:cNvSpPr>
            <p:nvPr/>
          </p:nvSpPr>
          <p:spPr bwMode="auto">
            <a:xfrm>
              <a:off x="4241801" y="1410096"/>
              <a:ext cx="1906588" cy="4330700"/>
            </a:xfrm>
            <a:custGeom>
              <a:avLst/>
              <a:gdLst>
                <a:gd name="T0" fmla="*/ 914 w 1007"/>
                <a:gd name="T1" fmla="*/ 170 h 2288"/>
                <a:gd name="T2" fmla="*/ 728 w 1007"/>
                <a:gd name="T3" fmla="*/ 122 h 2288"/>
                <a:gd name="T4" fmla="*/ 291 w 1007"/>
                <a:gd name="T5" fmla="*/ 122 h 2288"/>
                <a:gd name="T6" fmla="*/ 147 w 1007"/>
                <a:gd name="T7" fmla="*/ 0 h 2288"/>
                <a:gd name="T8" fmla="*/ 0 w 1007"/>
                <a:gd name="T9" fmla="*/ 146 h 2288"/>
                <a:gd name="T10" fmla="*/ 147 w 1007"/>
                <a:gd name="T11" fmla="*/ 293 h 2288"/>
                <a:gd name="T12" fmla="*/ 291 w 1007"/>
                <a:gd name="T13" fmla="*/ 171 h 2288"/>
                <a:gd name="T14" fmla="*/ 728 w 1007"/>
                <a:gd name="T15" fmla="*/ 171 h 2288"/>
                <a:gd name="T16" fmla="*/ 957 w 1007"/>
                <a:gd name="T17" fmla="*/ 351 h 2288"/>
                <a:gd name="T18" fmla="*/ 957 w 1007"/>
                <a:gd name="T19" fmla="*/ 2288 h 2288"/>
                <a:gd name="T20" fmla="*/ 1007 w 1007"/>
                <a:gd name="T21" fmla="*/ 2288 h 2288"/>
                <a:gd name="T22" fmla="*/ 1007 w 1007"/>
                <a:gd name="T23" fmla="*/ 351 h 2288"/>
                <a:gd name="T24" fmla="*/ 914 w 1007"/>
                <a:gd name="T25" fmla="*/ 170 h 2288"/>
                <a:gd name="T26" fmla="*/ 147 w 1007"/>
                <a:gd name="T27" fmla="*/ 233 h 2288"/>
                <a:gd name="T28" fmla="*/ 61 w 1007"/>
                <a:gd name="T29" fmla="*/ 146 h 2288"/>
                <a:gd name="T30" fmla="*/ 147 w 1007"/>
                <a:gd name="T31" fmla="*/ 60 h 2288"/>
                <a:gd name="T32" fmla="*/ 233 w 1007"/>
                <a:gd name="T33" fmla="*/ 146 h 2288"/>
                <a:gd name="T34" fmla="*/ 147 w 1007"/>
                <a:gd name="T35" fmla="*/ 23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7" h="2288">
                  <a:moveTo>
                    <a:pt x="914" y="170"/>
                  </a:moveTo>
                  <a:cubicBezTo>
                    <a:pt x="854" y="130"/>
                    <a:pt x="780" y="122"/>
                    <a:pt x="728" y="122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279" y="53"/>
                    <a:pt x="219" y="0"/>
                    <a:pt x="147" y="0"/>
                  </a:cubicBezTo>
                  <a:cubicBezTo>
                    <a:pt x="66" y="0"/>
                    <a:pt x="0" y="66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19" y="293"/>
                    <a:pt x="279" y="240"/>
                    <a:pt x="291" y="171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97" y="171"/>
                    <a:pt x="957" y="189"/>
                    <a:pt x="957" y="351"/>
                  </a:cubicBezTo>
                  <a:cubicBezTo>
                    <a:pt x="957" y="2288"/>
                    <a:pt x="957" y="2288"/>
                    <a:pt x="957" y="2288"/>
                  </a:cubicBezTo>
                  <a:cubicBezTo>
                    <a:pt x="1007" y="2288"/>
                    <a:pt x="1007" y="2288"/>
                    <a:pt x="1007" y="2288"/>
                  </a:cubicBezTo>
                  <a:cubicBezTo>
                    <a:pt x="1007" y="351"/>
                    <a:pt x="1007" y="351"/>
                    <a:pt x="1007" y="351"/>
                  </a:cubicBezTo>
                  <a:cubicBezTo>
                    <a:pt x="1007" y="272"/>
                    <a:pt x="975" y="210"/>
                    <a:pt x="914" y="170"/>
                  </a:cubicBezTo>
                  <a:close/>
                  <a:moveTo>
                    <a:pt x="147" y="233"/>
                  </a:moveTo>
                  <a:cubicBezTo>
                    <a:pt x="99" y="233"/>
                    <a:pt x="61" y="194"/>
                    <a:pt x="61" y="146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6"/>
                  </a:cubicBezTo>
                  <a:cubicBezTo>
                    <a:pt x="233" y="194"/>
                    <a:pt x="194" y="233"/>
                    <a:pt x="147" y="23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5811838" y="5740796"/>
              <a:ext cx="568325" cy="484188"/>
            </a:xfrm>
            <a:custGeom>
              <a:avLst/>
              <a:gdLst>
                <a:gd name="T0" fmla="*/ 152 w 358"/>
                <a:gd name="T1" fmla="*/ 0 h 305"/>
                <a:gd name="T2" fmla="*/ 0 w 358"/>
                <a:gd name="T3" fmla="*/ 305 h 305"/>
                <a:gd name="T4" fmla="*/ 358 w 358"/>
                <a:gd name="T5" fmla="*/ 305 h 305"/>
                <a:gd name="T6" fmla="*/ 212 w 358"/>
                <a:gd name="T7" fmla="*/ 0 h 305"/>
                <a:gd name="T8" fmla="*/ 152 w 358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05">
                  <a:moveTo>
                    <a:pt x="152" y="0"/>
                  </a:moveTo>
                  <a:lnTo>
                    <a:pt x="0" y="305"/>
                  </a:lnTo>
                  <a:lnTo>
                    <a:pt x="358" y="305"/>
                  </a:lnTo>
                  <a:lnTo>
                    <a:pt x="212" y="0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19826" y="2153046"/>
            <a:ext cx="1743075" cy="4075113"/>
            <a:chOff x="6219826" y="2153046"/>
            <a:chExt cx="1743075" cy="4075113"/>
          </a:xfrm>
          <a:solidFill>
            <a:srgbClr val="0070C0"/>
          </a:solidFill>
        </p:grpSpPr>
        <p:sp>
          <p:nvSpPr>
            <p:cNvPr id="70" name="Freeform 10"/>
            <p:cNvSpPr>
              <a:spLocks noEditPoints="1"/>
            </p:cNvSpPr>
            <p:nvPr/>
          </p:nvSpPr>
          <p:spPr bwMode="auto">
            <a:xfrm>
              <a:off x="6219826" y="2153046"/>
              <a:ext cx="1743075" cy="3576638"/>
            </a:xfrm>
            <a:custGeom>
              <a:avLst/>
              <a:gdLst>
                <a:gd name="T0" fmla="*/ 775 w 921"/>
                <a:gd name="T1" fmla="*/ 0 h 1890"/>
                <a:gd name="T2" fmla="*/ 632 w 921"/>
                <a:gd name="T3" fmla="*/ 115 h 1890"/>
                <a:gd name="T4" fmla="*/ 252 w 921"/>
                <a:gd name="T5" fmla="*/ 115 h 1890"/>
                <a:gd name="T6" fmla="*/ 7 w 921"/>
                <a:gd name="T7" fmla="*/ 294 h 1890"/>
                <a:gd name="T8" fmla="*/ 7 w 921"/>
                <a:gd name="T9" fmla="*/ 1890 h 1890"/>
                <a:gd name="T10" fmla="*/ 56 w 921"/>
                <a:gd name="T11" fmla="*/ 1890 h 1890"/>
                <a:gd name="T12" fmla="*/ 56 w 921"/>
                <a:gd name="T13" fmla="*/ 298 h 1890"/>
                <a:gd name="T14" fmla="*/ 252 w 921"/>
                <a:gd name="T15" fmla="*/ 165 h 1890"/>
                <a:gd name="T16" fmla="*/ 630 w 921"/>
                <a:gd name="T17" fmla="*/ 165 h 1890"/>
                <a:gd name="T18" fmla="*/ 775 w 921"/>
                <a:gd name="T19" fmla="*/ 292 h 1890"/>
                <a:gd name="T20" fmla="*/ 921 w 921"/>
                <a:gd name="T21" fmla="*/ 146 h 1890"/>
                <a:gd name="T22" fmla="*/ 775 w 921"/>
                <a:gd name="T23" fmla="*/ 0 h 1890"/>
                <a:gd name="T24" fmla="*/ 775 w 921"/>
                <a:gd name="T25" fmla="*/ 232 h 1890"/>
                <a:gd name="T26" fmla="*/ 689 w 921"/>
                <a:gd name="T27" fmla="*/ 146 h 1890"/>
                <a:gd name="T28" fmla="*/ 775 w 921"/>
                <a:gd name="T29" fmla="*/ 60 h 1890"/>
                <a:gd name="T30" fmla="*/ 861 w 921"/>
                <a:gd name="T31" fmla="*/ 146 h 1890"/>
                <a:gd name="T32" fmla="*/ 775 w 921"/>
                <a:gd name="T33" fmla="*/ 232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1890">
                  <a:moveTo>
                    <a:pt x="775" y="0"/>
                  </a:moveTo>
                  <a:cubicBezTo>
                    <a:pt x="705" y="0"/>
                    <a:pt x="646" y="49"/>
                    <a:pt x="632" y="115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87" y="115"/>
                    <a:pt x="16" y="167"/>
                    <a:pt x="7" y="294"/>
                  </a:cubicBezTo>
                  <a:cubicBezTo>
                    <a:pt x="0" y="394"/>
                    <a:pt x="7" y="1829"/>
                    <a:pt x="7" y="1890"/>
                  </a:cubicBezTo>
                  <a:cubicBezTo>
                    <a:pt x="56" y="1890"/>
                    <a:pt x="56" y="1890"/>
                    <a:pt x="56" y="1890"/>
                  </a:cubicBezTo>
                  <a:cubicBezTo>
                    <a:pt x="56" y="1875"/>
                    <a:pt x="50" y="395"/>
                    <a:pt x="56" y="298"/>
                  </a:cubicBezTo>
                  <a:cubicBezTo>
                    <a:pt x="61" y="227"/>
                    <a:pt x="80" y="165"/>
                    <a:pt x="252" y="165"/>
                  </a:cubicBezTo>
                  <a:cubicBezTo>
                    <a:pt x="630" y="165"/>
                    <a:pt x="630" y="165"/>
                    <a:pt x="630" y="165"/>
                  </a:cubicBezTo>
                  <a:cubicBezTo>
                    <a:pt x="639" y="236"/>
                    <a:pt x="701" y="292"/>
                    <a:pt x="775" y="292"/>
                  </a:cubicBezTo>
                  <a:cubicBezTo>
                    <a:pt x="856" y="292"/>
                    <a:pt x="921" y="227"/>
                    <a:pt x="921" y="146"/>
                  </a:cubicBezTo>
                  <a:cubicBezTo>
                    <a:pt x="921" y="65"/>
                    <a:pt x="856" y="0"/>
                    <a:pt x="775" y="0"/>
                  </a:cubicBezTo>
                  <a:close/>
                  <a:moveTo>
                    <a:pt x="775" y="232"/>
                  </a:moveTo>
                  <a:cubicBezTo>
                    <a:pt x="728" y="232"/>
                    <a:pt x="689" y="194"/>
                    <a:pt x="689" y="146"/>
                  </a:cubicBezTo>
                  <a:cubicBezTo>
                    <a:pt x="689" y="99"/>
                    <a:pt x="728" y="60"/>
                    <a:pt x="775" y="60"/>
                  </a:cubicBezTo>
                  <a:cubicBezTo>
                    <a:pt x="823" y="60"/>
                    <a:pt x="861" y="99"/>
                    <a:pt x="861" y="146"/>
                  </a:cubicBezTo>
                  <a:cubicBezTo>
                    <a:pt x="861" y="194"/>
                    <a:pt x="823" y="232"/>
                    <a:pt x="775" y="23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6232526" y="5729684"/>
              <a:ext cx="1120775" cy="498475"/>
            </a:xfrm>
            <a:custGeom>
              <a:avLst/>
              <a:gdLst>
                <a:gd name="T0" fmla="*/ 0 w 706"/>
                <a:gd name="T1" fmla="*/ 0 h 314"/>
                <a:gd name="T2" fmla="*/ 347 w 706"/>
                <a:gd name="T3" fmla="*/ 314 h 314"/>
                <a:gd name="T4" fmla="*/ 706 w 706"/>
                <a:gd name="T5" fmla="*/ 314 h 314"/>
                <a:gd name="T6" fmla="*/ 59 w 706"/>
                <a:gd name="T7" fmla="*/ 0 h 314"/>
                <a:gd name="T8" fmla="*/ 0 w 706"/>
                <a:gd name="T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314">
                  <a:moveTo>
                    <a:pt x="0" y="0"/>
                  </a:moveTo>
                  <a:lnTo>
                    <a:pt x="347" y="314"/>
                  </a:lnTo>
                  <a:lnTo>
                    <a:pt x="706" y="314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96038" y="3575446"/>
            <a:ext cx="1924050" cy="2657476"/>
            <a:chOff x="6396038" y="3575446"/>
            <a:chExt cx="1924050" cy="2657476"/>
          </a:xfrm>
          <a:solidFill>
            <a:srgbClr val="0070C0"/>
          </a:solidFill>
        </p:grpSpPr>
        <p:sp>
          <p:nvSpPr>
            <p:cNvPr id="71" name="Freeform 11"/>
            <p:cNvSpPr>
              <a:spLocks noEditPoints="1"/>
            </p:cNvSpPr>
            <p:nvPr/>
          </p:nvSpPr>
          <p:spPr bwMode="auto">
            <a:xfrm>
              <a:off x="6396038" y="3575446"/>
              <a:ext cx="1555750" cy="2147888"/>
            </a:xfrm>
            <a:custGeom>
              <a:avLst/>
              <a:gdLst>
                <a:gd name="T0" fmla="*/ 676 w 822"/>
                <a:gd name="T1" fmla="*/ 0 h 1135"/>
                <a:gd name="T2" fmla="*/ 532 w 822"/>
                <a:gd name="T3" fmla="*/ 122 h 1135"/>
                <a:gd name="T4" fmla="*/ 202 w 822"/>
                <a:gd name="T5" fmla="*/ 119 h 1135"/>
                <a:gd name="T6" fmla="*/ 0 w 822"/>
                <a:gd name="T7" fmla="*/ 333 h 1135"/>
                <a:gd name="T8" fmla="*/ 0 w 822"/>
                <a:gd name="T9" fmla="*/ 1135 h 1135"/>
                <a:gd name="T10" fmla="*/ 49 w 822"/>
                <a:gd name="T11" fmla="*/ 1135 h 1135"/>
                <a:gd name="T12" fmla="*/ 49 w 822"/>
                <a:gd name="T13" fmla="*/ 333 h 1135"/>
                <a:gd name="T14" fmla="*/ 202 w 822"/>
                <a:gd name="T15" fmla="*/ 168 h 1135"/>
                <a:gd name="T16" fmla="*/ 532 w 822"/>
                <a:gd name="T17" fmla="*/ 171 h 1135"/>
                <a:gd name="T18" fmla="*/ 676 w 822"/>
                <a:gd name="T19" fmla="*/ 293 h 1135"/>
                <a:gd name="T20" fmla="*/ 822 w 822"/>
                <a:gd name="T21" fmla="*/ 147 h 1135"/>
                <a:gd name="T22" fmla="*/ 676 w 822"/>
                <a:gd name="T23" fmla="*/ 0 h 1135"/>
                <a:gd name="T24" fmla="*/ 676 w 822"/>
                <a:gd name="T25" fmla="*/ 233 h 1135"/>
                <a:gd name="T26" fmla="*/ 590 w 822"/>
                <a:gd name="T27" fmla="*/ 147 h 1135"/>
                <a:gd name="T28" fmla="*/ 676 w 822"/>
                <a:gd name="T29" fmla="*/ 60 h 1135"/>
                <a:gd name="T30" fmla="*/ 762 w 822"/>
                <a:gd name="T31" fmla="*/ 147 h 1135"/>
                <a:gd name="T32" fmla="*/ 676 w 822"/>
                <a:gd name="T33" fmla="*/ 23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2" h="1135">
                  <a:moveTo>
                    <a:pt x="676" y="0"/>
                  </a:moveTo>
                  <a:cubicBezTo>
                    <a:pt x="604" y="0"/>
                    <a:pt x="544" y="53"/>
                    <a:pt x="532" y="122"/>
                  </a:cubicBezTo>
                  <a:cubicBezTo>
                    <a:pt x="462" y="121"/>
                    <a:pt x="282" y="119"/>
                    <a:pt x="202" y="119"/>
                  </a:cubicBezTo>
                  <a:cubicBezTo>
                    <a:pt x="90" y="119"/>
                    <a:pt x="0" y="236"/>
                    <a:pt x="0" y="333"/>
                  </a:cubicBezTo>
                  <a:cubicBezTo>
                    <a:pt x="0" y="1135"/>
                    <a:pt x="0" y="1135"/>
                    <a:pt x="0" y="1135"/>
                  </a:cubicBezTo>
                  <a:cubicBezTo>
                    <a:pt x="49" y="1135"/>
                    <a:pt x="49" y="1135"/>
                    <a:pt x="49" y="1135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49" y="268"/>
                    <a:pt x="115" y="168"/>
                    <a:pt x="202" y="168"/>
                  </a:cubicBezTo>
                  <a:cubicBezTo>
                    <a:pt x="282" y="168"/>
                    <a:pt x="462" y="170"/>
                    <a:pt x="532" y="171"/>
                  </a:cubicBezTo>
                  <a:cubicBezTo>
                    <a:pt x="543" y="240"/>
                    <a:pt x="604" y="293"/>
                    <a:pt x="676" y="293"/>
                  </a:cubicBezTo>
                  <a:cubicBezTo>
                    <a:pt x="757" y="293"/>
                    <a:pt x="822" y="227"/>
                    <a:pt x="822" y="147"/>
                  </a:cubicBezTo>
                  <a:cubicBezTo>
                    <a:pt x="822" y="66"/>
                    <a:pt x="757" y="0"/>
                    <a:pt x="676" y="0"/>
                  </a:cubicBezTo>
                  <a:close/>
                  <a:moveTo>
                    <a:pt x="676" y="233"/>
                  </a:moveTo>
                  <a:cubicBezTo>
                    <a:pt x="628" y="233"/>
                    <a:pt x="590" y="194"/>
                    <a:pt x="590" y="147"/>
                  </a:cubicBezTo>
                  <a:cubicBezTo>
                    <a:pt x="590" y="99"/>
                    <a:pt x="628" y="60"/>
                    <a:pt x="676" y="60"/>
                  </a:cubicBezTo>
                  <a:cubicBezTo>
                    <a:pt x="723" y="60"/>
                    <a:pt x="762" y="99"/>
                    <a:pt x="762" y="147"/>
                  </a:cubicBezTo>
                  <a:cubicBezTo>
                    <a:pt x="762" y="194"/>
                    <a:pt x="723" y="233"/>
                    <a:pt x="676" y="23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6396038" y="5723334"/>
              <a:ext cx="1924050" cy="509588"/>
            </a:xfrm>
            <a:custGeom>
              <a:avLst/>
              <a:gdLst>
                <a:gd name="T0" fmla="*/ 0 w 1212"/>
                <a:gd name="T1" fmla="*/ 0 h 321"/>
                <a:gd name="T2" fmla="*/ 849 w 1212"/>
                <a:gd name="T3" fmla="*/ 321 h 321"/>
                <a:gd name="T4" fmla="*/ 1212 w 1212"/>
                <a:gd name="T5" fmla="*/ 321 h 321"/>
                <a:gd name="T6" fmla="*/ 58 w 1212"/>
                <a:gd name="T7" fmla="*/ 0 h 321"/>
                <a:gd name="T8" fmla="*/ 0 w 1212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2" h="321">
                  <a:moveTo>
                    <a:pt x="0" y="0"/>
                  </a:moveTo>
                  <a:lnTo>
                    <a:pt x="849" y="321"/>
                  </a:lnTo>
                  <a:lnTo>
                    <a:pt x="1212" y="321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521451" y="2656284"/>
            <a:ext cx="363538" cy="365125"/>
            <a:chOff x="6521451" y="2630488"/>
            <a:chExt cx="363538" cy="365125"/>
          </a:xfrm>
          <a:solidFill>
            <a:srgbClr val="0070C0"/>
          </a:solidFill>
        </p:grpSpPr>
        <p:sp>
          <p:nvSpPr>
            <p:cNvPr id="88" name="Freeform 27"/>
            <p:cNvSpPr>
              <a:spLocks noEditPoints="1"/>
            </p:cNvSpPr>
            <p:nvPr/>
          </p:nvSpPr>
          <p:spPr bwMode="auto">
            <a:xfrm>
              <a:off x="6521451" y="2630488"/>
              <a:ext cx="363538" cy="260350"/>
            </a:xfrm>
            <a:custGeom>
              <a:avLst/>
              <a:gdLst>
                <a:gd name="T0" fmla="*/ 192 w 192"/>
                <a:gd name="T1" fmla="*/ 129 h 138"/>
                <a:gd name="T2" fmla="*/ 188 w 192"/>
                <a:gd name="T3" fmla="*/ 137 h 138"/>
                <a:gd name="T4" fmla="*/ 181 w 192"/>
                <a:gd name="T5" fmla="*/ 138 h 138"/>
                <a:gd name="T6" fmla="*/ 62 w 192"/>
                <a:gd name="T7" fmla="*/ 138 h 138"/>
                <a:gd name="T8" fmla="*/ 13 w 192"/>
                <a:gd name="T9" fmla="*/ 138 h 138"/>
                <a:gd name="T10" fmla="*/ 0 w 192"/>
                <a:gd name="T11" fmla="*/ 130 h 138"/>
                <a:gd name="T12" fmla="*/ 0 w 192"/>
                <a:gd name="T13" fmla="*/ 129 h 138"/>
                <a:gd name="T14" fmla="*/ 0 w 192"/>
                <a:gd name="T15" fmla="*/ 10 h 138"/>
                <a:gd name="T16" fmla="*/ 1 w 192"/>
                <a:gd name="T17" fmla="*/ 7 h 138"/>
                <a:gd name="T18" fmla="*/ 9 w 192"/>
                <a:gd name="T19" fmla="*/ 0 h 138"/>
                <a:gd name="T20" fmla="*/ 184 w 192"/>
                <a:gd name="T21" fmla="*/ 0 h 138"/>
                <a:gd name="T22" fmla="*/ 188 w 192"/>
                <a:gd name="T23" fmla="*/ 3 h 138"/>
                <a:gd name="T24" fmla="*/ 192 w 192"/>
                <a:gd name="T25" fmla="*/ 10 h 138"/>
                <a:gd name="T26" fmla="*/ 192 w 192"/>
                <a:gd name="T27" fmla="*/ 129 h 138"/>
                <a:gd name="T28" fmla="*/ 180 w 192"/>
                <a:gd name="T29" fmla="*/ 12 h 138"/>
                <a:gd name="T30" fmla="*/ 12 w 192"/>
                <a:gd name="T31" fmla="*/ 12 h 138"/>
                <a:gd name="T32" fmla="*/ 12 w 192"/>
                <a:gd name="T33" fmla="*/ 126 h 138"/>
                <a:gd name="T34" fmla="*/ 180 w 192"/>
                <a:gd name="T35" fmla="*/ 126 h 138"/>
                <a:gd name="T36" fmla="*/ 180 w 192"/>
                <a:gd name="T37" fmla="*/ 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138">
                  <a:moveTo>
                    <a:pt x="192" y="129"/>
                  </a:moveTo>
                  <a:cubicBezTo>
                    <a:pt x="192" y="132"/>
                    <a:pt x="190" y="135"/>
                    <a:pt x="188" y="137"/>
                  </a:cubicBezTo>
                  <a:cubicBezTo>
                    <a:pt x="186" y="138"/>
                    <a:pt x="183" y="138"/>
                    <a:pt x="181" y="138"/>
                  </a:cubicBezTo>
                  <a:cubicBezTo>
                    <a:pt x="141" y="138"/>
                    <a:pt x="102" y="138"/>
                    <a:pt x="62" y="138"/>
                  </a:cubicBezTo>
                  <a:cubicBezTo>
                    <a:pt x="46" y="138"/>
                    <a:pt x="29" y="138"/>
                    <a:pt x="13" y="138"/>
                  </a:cubicBezTo>
                  <a:cubicBezTo>
                    <a:pt x="6" y="138"/>
                    <a:pt x="3" y="136"/>
                    <a:pt x="0" y="13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89"/>
                    <a:pt x="0" y="49"/>
                    <a:pt x="0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3" y="3"/>
                    <a:pt x="5" y="1"/>
                    <a:pt x="9" y="0"/>
                  </a:cubicBezTo>
                  <a:cubicBezTo>
                    <a:pt x="67" y="0"/>
                    <a:pt x="125" y="0"/>
                    <a:pt x="184" y="0"/>
                  </a:cubicBezTo>
                  <a:cubicBezTo>
                    <a:pt x="185" y="1"/>
                    <a:pt x="187" y="2"/>
                    <a:pt x="188" y="3"/>
                  </a:cubicBezTo>
                  <a:cubicBezTo>
                    <a:pt x="191" y="4"/>
                    <a:pt x="192" y="7"/>
                    <a:pt x="192" y="10"/>
                  </a:cubicBezTo>
                  <a:cubicBezTo>
                    <a:pt x="192" y="49"/>
                    <a:pt x="192" y="89"/>
                    <a:pt x="192" y="129"/>
                  </a:cubicBezTo>
                  <a:close/>
                  <a:moveTo>
                    <a:pt x="180" y="12"/>
                  </a:moveTo>
                  <a:cubicBezTo>
                    <a:pt x="124" y="12"/>
                    <a:pt x="68" y="12"/>
                    <a:pt x="12" y="12"/>
                  </a:cubicBezTo>
                  <a:cubicBezTo>
                    <a:pt x="12" y="50"/>
                    <a:pt x="12" y="88"/>
                    <a:pt x="12" y="126"/>
                  </a:cubicBezTo>
                  <a:cubicBezTo>
                    <a:pt x="68" y="126"/>
                    <a:pt x="124" y="126"/>
                    <a:pt x="180" y="126"/>
                  </a:cubicBezTo>
                  <a:cubicBezTo>
                    <a:pt x="180" y="88"/>
                    <a:pt x="180" y="50"/>
                    <a:pt x="1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6611938" y="2916238"/>
              <a:ext cx="182563" cy="79375"/>
            </a:xfrm>
            <a:custGeom>
              <a:avLst/>
              <a:gdLst>
                <a:gd name="T0" fmla="*/ 5 w 97"/>
                <a:gd name="T1" fmla="*/ 42 h 42"/>
                <a:gd name="T2" fmla="*/ 4 w 97"/>
                <a:gd name="T3" fmla="*/ 41 h 42"/>
                <a:gd name="T4" fmla="*/ 0 w 97"/>
                <a:gd name="T5" fmla="*/ 34 h 42"/>
                <a:gd name="T6" fmla="*/ 7 w 97"/>
                <a:gd name="T7" fmla="*/ 30 h 42"/>
                <a:gd name="T8" fmla="*/ 17 w 97"/>
                <a:gd name="T9" fmla="*/ 30 h 42"/>
                <a:gd name="T10" fmla="*/ 30 w 97"/>
                <a:gd name="T11" fmla="*/ 17 h 42"/>
                <a:gd name="T12" fmla="*/ 30 w 97"/>
                <a:gd name="T13" fmla="*/ 0 h 42"/>
                <a:gd name="T14" fmla="*/ 66 w 97"/>
                <a:gd name="T15" fmla="*/ 0 h 42"/>
                <a:gd name="T16" fmla="*/ 66 w 97"/>
                <a:gd name="T17" fmla="*/ 1 h 42"/>
                <a:gd name="T18" fmla="*/ 66 w 97"/>
                <a:gd name="T19" fmla="*/ 17 h 42"/>
                <a:gd name="T20" fmla="*/ 79 w 97"/>
                <a:gd name="T21" fmla="*/ 29 h 42"/>
                <a:gd name="T22" fmla="*/ 90 w 97"/>
                <a:gd name="T23" fmla="*/ 30 h 42"/>
                <a:gd name="T24" fmla="*/ 96 w 97"/>
                <a:gd name="T25" fmla="*/ 34 h 42"/>
                <a:gd name="T26" fmla="*/ 92 w 97"/>
                <a:gd name="T27" fmla="*/ 41 h 42"/>
                <a:gd name="T28" fmla="*/ 92 w 97"/>
                <a:gd name="T29" fmla="*/ 42 h 42"/>
                <a:gd name="T30" fmla="*/ 5 w 97"/>
                <a:gd name="T3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42">
                  <a:moveTo>
                    <a:pt x="5" y="42"/>
                  </a:moveTo>
                  <a:cubicBezTo>
                    <a:pt x="5" y="41"/>
                    <a:pt x="5" y="41"/>
                    <a:pt x="4" y="41"/>
                  </a:cubicBezTo>
                  <a:cubicBezTo>
                    <a:pt x="1" y="40"/>
                    <a:pt x="0" y="37"/>
                    <a:pt x="0" y="34"/>
                  </a:cubicBezTo>
                  <a:cubicBezTo>
                    <a:pt x="1" y="31"/>
                    <a:pt x="3" y="30"/>
                    <a:pt x="7" y="30"/>
                  </a:cubicBezTo>
                  <a:cubicBezTo>
                    <a:pt x="10" y="29"/>
                    <a:pt x="14" y="30"/>
                    <a:pt x="17" y="30"/>
                  </a:cubicBezTo>
                  <a:cubicBezTo>
                    <a:pt x="25" y="29"/>
                    <a:pt x="30" y="24"/>
                    <a:pt x="30" y="17"/>
                  </a:cubicBezTo>
                  <a:cubicBezTo>
                    <a:pt x="30" y="11"/>
                    <a:pt x="30" y="5"/>
                    <a:pt x="30" y="0"/>
                  </a:cubicBezTo>
                  <a:cubicBezTo>
                    <a:pt x="42" y="0"/>
                    <a:pt x="54" y="0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7"/>
                    <a:pt x="66" y="12"/>
                    <a:pt x="66" y="17"/>
                  </a:cubicBezTo>
                  <a:cubicBezTo>
                    <a:pt x="66" y="24"/>
                    <a:pt x="71" y="29"/>
                    <a:pt x="79" y="29"/>
                  </a:cubicBezTo>
                  <a:cubicBezTo>
                    <a:pt x="82" y="30"/>
                    <a:pt x="86" y="29"/>
                    <a:pt x="90" y="30"/>
                  </a:cubicBezTo>
                  <a:cubicBezTo>
                    <a:pt x="93" y="30"/>
                    <a:pt x="96" y="31"/>
                    <a:pt x="96" y="34"/>
                  </a:cubicBezTo>
                  <a:cubicBezTo>
                    <a:pt x="97" y="37"/>
                    <a:pt x="95" y="40"/>
                    <a:pt x="92" y="41"/>
                  </a:cubicBezTo>
                  <a:cubicBezTo>
                    <a:pt x="92" y="41"/>
                    <a:pt x="92" y="41"/>
                    <a:pt x="92" y="42"/>
                  </a:cubicBezTo>
                  <a:cubicBezTo>
                    <a:pt x="63" y="42"/>
                    <a:pt x="34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80213" y="6221809"/>
            <a:ext cx="565150" cy="663575"/>
            <a:chOff x="6780213" y="6221809"/>
            <a:chExt cx="565150" cy="663575"/>
          </a:xfrm>
        </p:grpSpPr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6780213" y="6221809"/>
              <a:ext cx="565150" cy="6635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858001" y="6383734"/>
              <a:ext cx="365125" cy="363537"/>
              <a:chOff x="6858001" y="6357938"/>
              <a:chExt cx="365125" cy="363537"/>
            </a:xfrm>
          </p:grpSpPr>
          <p:sp>
            <p:nvSpPr>
              <p:cNvPr id="91" name="Freeform 29"/>
              <p:cNvSpPr>
                <a:spLocks noEditPoints="1"/>
              </p:cNvSpPr>
              <p:nvPr/>
            </p:nvSpPr>
            <p:spPr bwMode="auto">
              <a:xfrm>
                <a:off x="6858001" y="6357938"/>
                <a:ext cx="365125" cy="261938"/>
              </a:xfrm>
              <a:custGeom>
                <a:avLst/>
                <a:gdLst>
                  <a:gd name="T0" fmla="*/ 193 w 193"/>
                  <a:gd name="T1" fmla="*/ 129 h 138"/>
                  <a:gd name="T2" fmla="*/ 188 w 193"/>
                  <a:gd name="T3" fmla="*/ 136 h 138"/>
                  <a:gd name="T4" fmla="*/ 181 w 193"/>
                  <a:gd name="T5" fmla="*/ 138 h 138"/>
                  <a:gd name="T6" fmla="*/ 62 w 193"/>
                  <a:gd name="T7" fmla="*/ 138 h 138"/>
                  <a:gd name="T8" fmla="*/ 13 w 193"/>
                  <a:gd name="T9" fmla="*/ 138 h 138"/>
                  <a:gd name="T10" fmla="*/ 0 w 193"/>
                  <a:gd name="T11" fmla="*/ 129 h 138"/>
                  <a:gd name="T12" fmla="*/ 0 w 193"/>
                  <a:gd name="T13" fmla="*/ 129 h 138"/>
                  <a:gd name="T14" fmla="*/ 0 w 193"/>
                  <a:gd name="T15" fmla="*/ 9 h 138"/>
                  <a:gd name="T16" fmla="*/ 1 w 193"/>
                  <a:gd name="T17" fmla="*/ 6 h 138"/>
                  <a:gd name="T18" fmla="*/ 9 w 193"/>
                  <a:gd name="T19" fmla="*/ 0 h 138"/>
                  <a:gd name="T20" fmla="*/ 184 w 193"/>
                  <a:gd name="T21" fmla="*/ 0 h 138"/>
                  <a:gd name="T22" fmla="*/ 188 w 193"/>
                  <a:gd name="T23" fmla="*/ 2 h 138"/>
                  <a:gd name="T24" fmla="*/ 193 w 193"/>
                  <a:gd name="T25" fmla="*/ 9 h 138"/>
                  <a:gd name="T26" fmla="*/ 193 w 193"/>
                  <a:gd name="T27" fmla="*/ 129 h 138"/>
                  <a:gd name="T28" fmla="*/ 180 w 193"/>
                  <a:gd name="T29" fmla="*/ 12 h 138"/>
                  <a:gd name="T30" fmla="*/ 12 w 193"/>
                  <a:gd name="T31" fmla="*/ 12 h 138"/>
                  <a:gd name="T32" fmla="*/ 12 w 193"/>
                  <a:gd name="T33" fmla="*/ 126 h 138"/>
                  <a:gd name="T34" fmla="*/ 180 w 193"/>
                  <a:gd name="T35" fmla="*/ 126 h 138"/>
                  <a:gd name="T36" fmla="*/ 180 w 193"/>
                  <a:gd name="T37" fmla="*/ 1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38">
                    <a:moveTo>
                      <a:pt x="193" y="129"/>
                    </a:moveTo>
                    <a:cubicBezTo>
                      <a:pt x="192" y="132"/>
                      <a:pt x="190" y="135"/>
                      <a:pt x="188" y="136"/>
                    </a:cubicBezTo>
                    <a:cubicBezTo>
                      <a:pt x="186" y="138"/>
                      <a:pt x="183" y="138"/>
                      <a:pt x="181" y="138"/>
                    </a:cubicBezTo>
                    <a:cubicBezTo>
                      <a:pt x="141" y="138"/>
                      <a:pt x="102" y="138"/>
                      <a:pt x="62" y="138"/>
                    </a:cubicBezTo>
                    <a:cubicBezTo>
                      <a:pt x="46" y="138"/>
                      <a:pt x="29" y="138"/>
                      <a:pt x="13" y="138"/>
                    </a:cubicBezTo>
                    <a:cubicBezTo>
                      <a:pt x="6" y="138"/>
                      <a:pt x="3" y="136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89"/>
                      <a:pt x="0" y="49"/>
                      <a:pt x="0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3" y="3"/>
                      <a:pt x="5" y="1"/>
                      <a:pt x="9" y="0"/>
                    </a:cubicBezTo>
                    <a:cubicBezTo>
                      <a:pt x="67" y="0"/>
                      <a:pt x="125" y="0"/>
                      <a:pt x="184" y="0"/>
                    </a:cubicBezTo>
                    <a:cubicBezTo>
                      <a:pt x="185" y="1"/>
                      <a:pt x="187" y="1"/>
                      <a:pt x="188" y="2"/>
                    </a:cubicBezTo>
                    <a:cubicBezTo>
                      <a:pt x="191" y="4"/>
                      <a:pt x="192" y="7"/>
                      <a:pt x="193" y="9"/>
                    </a:cubicBezTo>
                    <a:cubicBezTo>
                      <a:pt x="193" y="49"/>
                      <a:pt x="193" y="89"/>
                      <a:pt x="193" y="129"/>
                    </a:cubicBezTo>
                    <a:close/>
                    <a:moveTo>
                      <a:pt x="180" y="12"/>
                    </a:moveTo>
                    <a:cubicBezTo>
                      <a:pt x="124" y="12"/>
                      <a:pt x="68" y="12"/>
                      <a:pt x="12" y="12"/>
                    </a:cubicBezTo>
                    <a:cubicBezTo>
                      <a:pt x="12" y="50"/>
                      <a:pt x="12" y="88"/>
                      <a:pt x="12" y="126"/>
                    </a:cubicBezTo>
                    <a:cubicBezTo>
                      <a:pt x="68" y="126"/>
                      <a:pt x="124" y="126"/>
                      <a:pt x="180" y="126"/>
                    </a:cubicBezTo>
                    <a:cubicBezTo>
                      <a:pt x="180" y="88"/>
                      <a:pt x="180" y="50"/>
                      <a:pt x="18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0"/>
              <p:cNvSpPr>
                <a:spLocks/>
              </p:cNvSpPr>
              <p:nvPr/>
            </p:nvSpPr>
            <p:spPr bwMode="auto">
              <a:xfrm>
                <a:off x="6948488" y="6642100"/>
                <a:ext cx="184150" cy="79375"/>
              </a:xfrm>
              <a:custGeom>
                <a:avLst/>
                <a:gdLst>
                  <a:gd name="T0" fmla="*/ 5 w 97"/>
                  <a:gd name="T1" fmla="*/ 42 h 42"/>
                  <a:gd name="T2" fmla="*/ 4 w 97"/>
                  <a:gd name="T3" fmla="*/ 42 h 42"/>
                  <a:gd name="T4" fmla="*/ 0 w 97"/>
                  <a:gd name="T5" fmla="*/ 35 h 42"/>
                  <a:gd name="T6" fmla="*/ 7 w 97"/>
                  <a:gd name="T7" fmla="*/ 30 h 42"/>
                  <a:gd name="T8" fmla="*/ 17 w 97"/>
                  <a:gd name="T9" fmla="*/ 30 h 42"/>
                  <a:gd name="T10" fmla="*/ 30 w 97"/>
                  <a:gd name="T11" fmla="*/ 18 h 42"/>
                  <a:gd name="T12" fmla="*/ 30 w 97"/>
                  <a:gd name="T13" fmla="*/ 0 h 42"/>
                  <a:gd name="T14" fmla="*/ 66 w 97"/>
                  <a:gd name="T15" fmla="*/ 0 h 42"/>
                  <a:gd name="T16" fmla="*/ 66 w 97"/>
                  <a:gd name="T17" fmla="*/ 2 h 42"/>
                  <a:gd name="T18" fmla="*/ 66 w 97"/>
                  <a:gd name="T19" fmla="*/ 18 h 42"/>
                  <a:gd name="T20" fmla="*/ 79 w 97"/>
                  <a:gd name="T21" fmla="*/ 30 h 42"/>
                  <a:gd name="T22" fmla="*/ 90 w 97"/>
                  <a:gd name="T23" fmla="*/ 30 h 42"/>
                  <a:gd name="T24" fmla="*/ 96 w 97"/>
                  <a:gd name="T25" fmla="*/ 35 h 42"/>
                  <a:gd name="T26" fmla="*/ 92 w 97"/>
                  <a:gd name="T27" fmla="*/ 42 h 42"/>
                  <a:gd name="T28" fmla="*/ 92 w 97"/>
                  <a:gd name="T29" fmla="*/ 42 h 42"/>
                  <a:gd name="T30" fmla="*/ 5 w 97"/>
                  <a:gd name="T3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42">
                    <a:moveTo>
                      <a:pt x="5" y="42"/>
                    </a:moveTo>
                    <a:cubicBezTo>
                      <a:pt x="5" y="42"/>
                      <a:pt x="5" y="42"/>
                      <a:pt x="4" y="42"/>
                    </a:cubicBezTo>
                    <a:cubicBezTo>
                      <a:pt x="1" y="41"/>
                      <a:pt x="0" y="38"/>
                      <a:pt x="0" y="35"/>
                    </a:cubicBezTo>
                    <a:cubicBezTo>
                      <a:pt x="1" y="32"/>
                      <a:pt x="3" y="30"/>
                      <a:pt x="7" y="30"/>
                    </a:cubicBezTo>
                    <a:cubicBezTo>
                      <a:pt x="10" y="30"/>
                      <a:pt x="14" y="30"/>
                      <a:pt x="17" y="30"/>
                    </a:cubicBezTo>
                    <a:cubicBezTo>
                      <a:pt x="25" y="30"/>
                      <a:pt x="30" y="25"/>
                      <a:pt x="30" y="18"/>
                    </a:cubicBezTo>
                    <a:cubicBezTo>
                      <a:pt x="30" y="12"/>
                      <a:pt x="30" y="6"/>
                      <a:pt x="30" y="0"/>
                    </a:cubicBezTo>
                    <a:cubicBezTo>
                      <a:pt x="42" y="0"/>
                      <a:pt x="54" y="0"/>
                      <a:pt x="66" y="0"/>
                    </a:cubicBezTo>
                    <a:cubicBezTo>
                      <a:pt x="66" y="1"/>
                      <a:pt x="66" y="2"/>
                      <a:pt x="66" y="2"/>
                    </a:cubicBezTo>
                    <a:cubicBezTo>
                      <a:pt x="66" y="7"/>
                      <a:pt x="66" y="13"/>
                      <a:pt x="66" y="18"/>
                    </a:cubicBezTo>
                    <a:cubicBezTo>
                      <a:pt x="66" y="25"/>
                      <a:pt x="72" y="30"/>
                      <a:pt x="79" y="30"/>
                    </a:cubicBezTo>
                    <a:cubicBezTo>
                      <a:pt x="82" y="30"/>
                      <a:pt x="86" y="30"/>
                      <a:pt x="90" y="30"/>
                    </a:cubicBezTo>
                    <a:cubicBezTo>
                      <a:pt x="93" y="30"/>
                      <a:pt x="96" y="32"/>
                      <a:pt x="96" y="35"/>
                    </a:cubicBezTo>
                    <a:cubicBezTo>
                      <a:pt x="97" y="38"/>
                      <a:pt x="95" y="41"/>
                      <a:pt x="92" y="42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42"/>
                      <a:pt x="34" y="42"/>
                      <a:pt x="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3" name="Freeform 31"/>
          <p:cNvSpPr>
            <a:spLocks noEditPoints="1"/>
          </p:cNvSpPr>
          <p:nvPr/>
        </p:nvSpPr>
        <p:spPr bwMode="auto">
          <a:xfrm>
            <a:off x="5324476" y="4734321"/>
            <a:ext cx="257175" cy="409575"/>
          </a:xfrm>
          <a:custGeom>
            <a:avLst/>
            <a:gdLst>
              <a:gd name="T0" fmla="*/ 124 w 136"/>
              <a:gd name="T1" fmla="*/ 217 h 217"/>
              <a:gd name="T2" fmla="*/ 11 w 136"/>
              <a:gd name="T3" fmla="*/ 217 h 217"/>
              <a:gd name="T4" fmla="*/ 0 w 136"/>
              <a:gd name="T5" fmla="*/ 200 h 217"/>
              <a:gd name="T6" fmla="*/ 0 w 136"/>
              <a:gd name="T7" fmla="*/ 122 h 217"/>
              <a:gd name="T8" fmla="*/ 0 w 136"/>
              <a:gd name="T9" fmla="*/ 15 h 217"/>
              <a:gd name="T10" fmla="*/ 1 w 136"/>
              <a:gd name="T11" fmla="*/ 7 h 217"/>
              <a:gd name="T12" fmla="*/ 11 w 136"/>
              <a:gd name="T13" fmla="*/ 0 h 217"/>
              <a:gd name="T14" fmla="*/ 124 w 136"/>
              <a:gd name="T15" fmla="*/ 0 h 217"/>
              <a:gd name="T16" fmla="*/ 136 w 136"/>
              <a:gd name="T17" fmla="*/ 16 h 217"/>
              <a:gd name="T18" fmla="*/ 136 w 136"/>
              <a:gd name="T19" fmla="*/ 94 h 217"/>
              <a:gd name="T20" fmla="*/ 135 w 136"/>
              <a:gd name="T21" fmla="*/ 202 h 217"/>
              <a:gd name="T22" fmla="*/ 134 w 136"/>
              <a:gd name="T23" fmla="*/ 209 h 217"/>
              <a:gd name="T24" fmla="*/ 124 w 136"/>
              <a:gd name="T25" fmla="*/ 217 h 217"/>
              <a:gd name="T26" fmla="*/ 13 w 136"/>
              <a:gd name="T27" fmla="*/ 34 h 217"/>
              <a:gd name="T28" fmla="*/ 13 w 136"/>
              <a:gd name="T29" fmla="*/ 183 h 217"/>
              <a:gd name="T30" fmla="*/ 122 w 136"/>
              <a:gd name="T31" fmla="*/ 183 h 217"/>
              <a:gd name="T32" fmla="*/ 122 w 136"/>
              <a:gd name="T33" fmla="*/ 34 h 217"/>
              <a:gd name="T34" fmla="*/ 13 w 136"/>
              <a:gd name="T35" fmla="*/ 34 h 217"/>
              <a:gd name="T36" fmla="*/ 68 w 136"/>
              <a:gd name="T37" fmla="*/ 13 h 217"/>
              <a:gd name="T38" fmla="*/ 46 w 136"/>
              <a:gd name="T39" fmla="*/ 13 h 217"/>
              <a:gd name="T40" fmla="*/ 44 w 136"/>
              <a:gd name="T41" fmla="*/ 13 h 217"/>
              <a:gd name="T42" fmla="*/ 41 w 136"/>
              <a:gd name="T43" fmla="*/ 17 h 217"/>
              <a:gd name="T44" fmla="*/ 44 w 136"/>
              <a:gd name="T45" fmla="*/ 20 h 217"/>
              <a:gd name="T46" fmla="*/ 45 w 136"/>
              <a:gd name="T47" fmla="*/ 20 h 217"/>
              <a:gd name="T48" fmla="*/ 90 w 136"/>
              <a:gd name="T49" fmla="*/ 20 h 217"/>
              <a:gd name="T50" fmla="*/ 92 w 136"/>
              <a:gd name="T51" fmla="*/ 20 h 217"/>
              <a:gd name="T52" fmla="*/ 95 w 136"/>
              <a:gd name="T53" fmla="*/ 17 h 217"/>
              <a:gd name="T54" fmla="*/ 92 w 136"/>
              <a:gd name="T55" fmla="*/ 13 h 217"/>
              <a:gd name="T56" fmla="*/ 90 w 136"/>
              <a:gd name="T57" fmla="*/ 13 h 217"/>
              <a:gd name="T58" fmla="*/ 68 w 136"/>
              <a:gd name="T59" fmla="*/ 13 h 217"/>
              <a:gd name="T60" fmla="*/ 68 w 136"/>
              <a:gd name="T61" fmla="*/ 210 h 217"/>
              <a:gd name="T62" fmla="*/ 78 w 136"/>
              <a:gd name="T63" fmla="*/ 200 h 217"/>
              <a:gd name="T64" fmla="*/ 68 w 136"/>
              <a:gd name="T65" fmla="*/ 190 h 217"/>
              <a:gd name="T66" fmla="*/ 57 w 136"/>
              <a:gd name="T67" fmla="*/ 200 h 217"/>
              <a:gd name="T68" fmla="*/ 68 w 136"/>
              <a:gd name="T69" fmla="*/ 21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" h="217">
                <a:moveTo>
                  <a:pt x="124" y="217"/>
                </a:moveTo>
                <a:cubicBezTo>
                  <a:pt x="86" y="217"/>
                  <a:pt x="49" y="217"/>
                  <a:pt x="11" y="217"/>
                </a:cubicBezTo>
                <a:cubicBezTo>
                  <a:pt x="2" y="213"/>
                  <a:pt x="0" y="210"/>
                  <a:pt x="0" y="200"/>
                </a:cubicBezTo>
                <a:cubicBezTo>
                  <a:pt x="0" y="174"/>
                  <a:pt x="0" y="148"/>
                  <a:pt x="0" y="122"/>
                </a:cubicBezTo>
                <a:cubicBezTo>
                  <a:pt x="0" y="86"/>
                  <a:pt x="0" y="51"/>
                  <a:pt x="0" y="15"/>
                </a:cubicBezTo>
                <a:cubicBezTo>
                  <a:pt x="0" y="12"/>
                  <a:pt x="0" y="10"/>
                  <a:pt x="1" y="7"/>
                </a:cubicBezTo>
                <a:cubicBezTo>
                  <a:pt x="3" y="3"/>
                  <a:pt x="7" y="1"/>
                  <a:pt x="11" y="0"/>
                </a:cubicBezTo>
                <a:cubicBezTo>
                  <a:pt x="49" y="0"/>
                  <a:pt x="86" y="0"/>
                  <a:pt x="124" y="0"/>
                </a:cubicBezTo>
                <a:cubicBezTo>
                  <a:pt x="133" y="3"/>
                  <a:pt x="136" y="6"/>
                  <a:pt x="136" y="16"/>
                </a:cubicBezTo>
                <a:cubicBezTo>
                  <a:pt x="136" y="42"/>
                  <a:pt x="136" y="68"/>
                  <a:pt x="136" y="94"/>
                </a:cubicBezTo>
                <a:cubicBezTo>
                  <a:pt x="136" y="130"/>
                  <a:pt x="136" y="166"/>
                  <a:pt x="135" y="202"/>
                </a:cubicBezTo>
                <a:cubicBezTo>
                  <a:pt x="135" y="204"/>
                  <a:pt x="135" y="207"/>
                  <a:pt x="134" y="209"/>
                </a:cubicBezTo>
                <a:cubicBezTo>
                  <a:pt x="132" y="214"/>
                  <a:pt x="128" y="216"/>
                  <a:pt x="124" y="217"/>
                </a:cubicBezTo>
                <a:close/>
                <a:moveTo>
                  <a:pt x="13" y="34"/>
                </a:moveTo>
                <a:cubicBezTo>
                  <a:pt x="13" y="84"/>
                  <a:pt x="13" y="133"/>
                  <a:pt x="13" y="183"/>
                </a:cubicBezTo>
                <a:cubicBezTo>
                  <a:pt x="50" y="183"/>
                  <a:pt x="86" y="183"/>
                  <a:pt x="122" y="183"/>
                </a:cubicBezTo>
                <a:cubicBezTo>
                  <a:pt x="122" y="133"/>
                  <a:pt x="122" y="83"/>
                  <a:pt x="122" y="34"/>
                </a:cubicBezTo>
                <a:cubicBezTo>
                  <a:pt x="86" y="34"/>
                  <a:pt x="50" y="34"/>
                  <a:pt x="13" y="34"/>
                </a:cubicBezTo>
                <a:close/>
                <a:moveTo>
                  <a:pt x="68" y="13"/>
                </a:moveTo>
                <a:cubicBezTo>
                  <a:pt x="60" y="13"/>
                  <a:pt x="53" y="13"/>
                  <a:pt x="46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2" y="13"/>
                  <a:pt x="40" y="15"/>
                  <a:pt x="41" y="17"/>
                </a:cubicBezTo>
                <a:cubicBezTo>
                  <a:pt x="41" y="18"/>
                  <a:pt x="42" y="20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60" y="20"/>
                  <a:pt x="75" y="20"/>
                  <a:pt x="90" y="20"/>
                </a:cubicBezTo>
                <a:cubicBezTo>
                  <a:pt x="91" y="20"/>
                  <a:pt x="91" y="20"/>
                  <a:pt x="92" y="20"/>
                </a:cubicBezTo>
                <a:cubicBezTo>
                  <a:pt x="94" y="19"/>
                  <a:pt x="95" y="18"/>
                  <a:pt x="95" y="17"/>
                </a:cubicBezTo>
                <a:cubicBezTo>
                  <a:pt x="95" y="15"/>
                  <a:pt x="94" y="14"/>
                  <a:pt x="92" y="13"/>
                </a:cubicBezTo>
                <a:cubicBezTo>
                  <a:pt x="91" y="13"/>
                  <a:pt x="91" y="13"/>
                  <a:pt x="90" y="13"/>
                </a:cubicBezTo>
                <a:cubicBezTo>
                  <a:pt x="82" y="13"/>
                  <a:pt x="75" y="13"/>
                  <a:pt x="68" y="13"/>
                </a:cubicBezTo>
                <a:close/>
                <a:moveTo>
                  <a:pt x="68" y="210"/>
                </a:moveTo>
                <a:cubicBezTo>
                  <a:pt x="73" y="210"/>
                  <a:pt x="78" y="205"/>
                  <a:pt x="78" y="200"/>
                </a:cubicBezTo>
                <a:cubicBezTo>
                  <a:pt x="78" y="194"/>
                  <a:pt x="73" y="190"/>
                  <a:pt x="68" y="190"/>
                </a:cubicBezTo>
                <a:cubicBezTo>
                  <a:pt x="62" y="190"/>
                  <a:pt x="57" y="194"/>
                  <a:pt x="57" y="200"/>
                </a:cubicBezTo>
                <a:cubicBezTo>
                  <a:pt x="58" y="206"/>
                  <a:pt x="62" y="210"/>
                  <a:pt x="68" y="2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84613" y="6215459"/>
            <a:ext cx="558800" cy="666750"/>
            <a:chOff x="3884613" y="6215459"/>
            <a:chExt cx="558800" cy="666750"/>
          </a:xfrm>
        </p:grpSpPr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3884613" y="6215459"/>
              <a:ext cx="558800" cy="6667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4025901" y="6323409"/>
              <a:ext cx="258763" cy="411163"/>
            </a:xfrm>
            <a:custGeom>
              <a:avLst/>
              <a:gdLst>
                <a:gd name="T0" fmla="*/ 124 w 136"/>
                <a:gd name="T1" fmla="*/ 217 h 217"/>
                <a:gd name="T2" fmla="*/ 11 w 136"/>
                <a:gd name="T3" fmla="*/ 217 h 217"/>
                <a:gd name="T4" fmla="*/ 0 w 136"/>
                <a:gd name="T5" fmla="*/ 201 h 217"/>
                <a:gd name="T6" fmla="*/ 0 w 136"/>
                <a:gd name="T7" fmla="*/ 123 h 217"/>
                <a:gd name="T8" fmla="*/ 0 w 136"/>
                <a:gd name="T9" fmla="*/ 15 h 217"/>
                <a:gd name="T10" fmla="*/ 1 w 136"/>
                <a:gd name="T11" fmla="*/ 8 h 217"/>
                <a:gd name="T12" fmla="*/ 11 w 136"/>
                <a:gd name="T13" fmla="*/ 0 h 217"/>
                <a:gd name="T14" fmla="*/ 124 w 136"/>
                <a:gd name="T15" fmla="*/ 0 h 217"/>
                <a:gd name="T16" fmla="*/ 136 w 136"/>
                <a:gd name="T17" fmla="*/ 17 h 217"/>
                <a:gd name="T18" fmla="*/ 136 w 136"/>
                <a:gd name="T19" fmla="*/ 95 h 217"/>
                <a:gd name="T20" fmla="*/ 136 w 136"/>
                <a:gd name="T21" fmla="*/ 202 h 217"/>
                <a:gd name="T22" fmla="*/ 134 w 136"/>
                <a:gd name="T23" fmla="*/ 210 h 217"/>
                <a:gd name="T24" fmla="*/ 124 w 136"/>
                <a:gd name="T25" fmla="*/ 217 h 217"/>
                <a:gd name="T26" fmla="*/ 14 w 136"/>
                <a:gd name="T27" fmla="*/ 34 h 217"/>
                <a:gd name="T28" fmla="*/ 14 w 136"/>
                <a:gd name="T29" fmla="*/ 183 h 217"/>
                <a:gd name="T30" fmla="*/ 122 w 136"/>
                <a:gd name="T31" fmla="*/ 183 h 217"/>
                <a:gd name="T32" fmla="*/ 122 w 136"/>
                <a:gd name="T33" fmla="*/ 34 h 217"/>
                <a:gd name="T34" fmla="*/ 14 w 136"/>
                <a:gd name="T35" fmla="*/ 34 h 217"/>
                <a:gd name="T36" fmla="*/ 68 w 136"/>
                <a:gd name="T37" fmla="*/ 14 h 217"/>
                <a:gd name="T38" fmla="*/ 46 w 136"/>
                <a:gd name="T39" fmla="*/ 14 h 217"/>
                <a:gd name="T40" fmla="*/ 44 w 136"/>
                <a:gd name="T41" fmla="*/ 14 h 217"/>
                <a:gd name="T42" fmla="*/ 41 w 136"/>
                <a:gd name="T43" fmla="*/ 17 h 217"/>
                <a:gd name="T44" fmla="*/ 44 w 136"/>
                <a:gd name="T45" fmla="*/ 20 h 217"/>
                <a:gd name="T46" fmla="*/ 46 w 136"/>
                <a:gd name="T47" fmla="*/ 21 h 217"/>
                <a:gd name="T48" fmla="*/ 90 w 136"/>
                <a:gd name="T49" fmla="*/ 20 h 217"/>
                <a:gd name="T50" fmla="*/ 92 w 136"/>
                <a:gd name="T51" fmla="*/ 20 h 217"/>
                <a:gd name="T52" fmla="*/ 95 w 136"/>
                <a:gd name="T53" fmla="*/ 17 h 217"/>
                <a:gd name="T54" fmla="*/ 92 w 136"/>
                <a:gd name="T55" fmla="*/ 14 h 217"/>
                <a:gd name="T56" fmla="*/ 90 w 136"/>
                <a:gd name="T57" fmla="*/ 14 h 217"/>
                <a:gd name="T58" fmla="*/ 68 w 136"/>
                <a:gd name="T59" fmla="*/ 14 h 217"/>
                <a:gd name="T60" fmla="*/ 68 w 136"/>
                <a:gd name="T61" fmla="*/ 211 h 217"/>
                <a:gd name="T62" fmla="*/ 78 w 136"/>
                <a:gd name="T63" fmla="*/ 200 h 217"/>
                <a:gd name="T64" fmla="*/ 68 w 136"/>
                <a:gd name="T65" fmla="*/ 190 h 217"/>
                <a:gd name="T66" fmla="*/ 58 w 136"/>
                <a:gd name="T67" fmla="*/ 200 h 217"/>
                <a:gd name="T68" fmla="*/ 68 w 136"/>
                <a:gd name="T69" fmla="*/ 21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" h="217">
                  <a:moveTo>
                    <a:pt x="124" y="217"/>
                  </a:moveTo>
                  <a:cubicBezTo>
                    <a:pt x="87" y="217"/>
                    <a:pt x="49" y="217"/>
                    <a:pt x="11" y="217"/>
                  </a:cubicBezTo>
                  <a:cubicBezTo>
                    <a:pt x="2" y="214"/>
                    <a:pt x="0" y="211"/>
                    <a:pt x="0" y="201"/>
                  </a:cubicBezTo>
                  <a:cubicBezTo>
                    <a:pt x="0" y="175"/>
                    <a:pt x="0" y="149"/>
                    <a:pt x="0" y="123"/>
                  </a:cubicBezTo>
                  <a:cubicBezTo>
                    <a:pt x="0" y="87"/>
                    <a:pt x="0" y="51"/>
                    <a:pt x="0" y="15"/>
                  </a:cubicBezTo>
                  <a:cubicBezTo>
                    <a:pt x="0" y="13"/>
                    <a:pt x="1" y="10"/>
                    <a:pt x="1" y="8"/>
                  </a:cubicBezTo>
                  <a:cubicBezTo>
                    <a:pt x="3" y="3"/>
                    <a:pt x="7" y="1"/>
                    <a:pt x="11" y="0"/>
                  </a:cubicBezTo>
                  <a:cubicBezTo>
                    <a:pt x="49" y="0"/>
                    <a:pt x="87" y="0"/>
                    <a:pt x="124" y="0"/>
                  </a:cubicBezTo>
                  <a:cubicBezTo>
                    <a:pt x="133" y="4"/>
                    <a:pt x="136" y="7"/>
                    <a:pt x="136" y="17"/>
                  </a:cubicBezTo>
                  <a:cubicBezTo>
                    <a:pt x="136" y="43"/>
                    <a:pt x="136" y="69"/>
                    <a:pt x="136" y="95"/>
                  </a:cubicBezTo>
                  <a:cubicBezTo>
                    <a:pt x="136" y="131"/>
                    <a:pt x="136" y="166"/>
                    <a:pt x="136" y="202"/>
                  </a:cubicBezTo>
                  <a:cubicBezTo>
                    <a:pt x="136" y="205"/>
                    <a:pt x="135" y="207"/>
                    <a:pt x="134" y="210"/>
                  </a:cubicBezTo>
                  <a:cubicBezTo>
                    <a:pt x="132" y="214"/>
                    <a:pt x="129" y="216"/>
                    <a:pt x="124" y="217"/>
                  </a:cubicBezTo>
                  <a:close/>
                  <a:moveTo>
                    <a:pt x="14" y="34"/>
                  </a:moveTo>
                  <a:cubicBezTo>
                    <a:pt x="14" y="84"/>
                    <a:pt x="14" y="134"/>
                    <a:pt x="14" y="183"/>
                  </a:cubicBezTo>
                  <a:cubicBezTo>
                    <a:pt x="50" y="183"/>
                    <a:pt x="86" y="183"/>
                    <a:pt x="122" y="183"/>
                  </a:cubicBezTo>
                  <a:cubicBezTo>
                    <a:pt x="122" y="133"/>
                    <a:pt x="122" y="84"/>
                    <a:pt x="122" y="34"/>
                  </a:cubicBezTo>
                  <a:cubicBezTo>
                    <a:pt x="86" y="34"/>
                    <a:pt x="50" y="34"/>
                    <a:pt x="14" y="34"/>
                  </a:cubicBezTo>
                  <a:close/>
                  <a:moveTo>
                    <a:pt x="68" y="14"/>
                  </a:moveTo>
                  <a:cubicBezTo>
                    <a:pt x="61" y="14"/>
                    <a:pt x="54" y="14"/>
                    <a:pt x="46" y="14"/>
                  </a:cubicBezTo>
                  <a:cubicBezTo>
                    <a:pt x="46" y="14"/>
                    <a:pt x="45" y="14"/>
                    <a:pt x="44" y="14"/>
                  </a:cubicBezTo>
                  <a:cubicBezTo>
                    <a:pt x="42" y="14"/>
                    <a:pt x="41" y="15"/>
                    <a:pt x="41" y="17"/>
                  </a:cubicBezTo>
                  <a:cubicBezTo>
                    <a:pt x="41" y="19"/>
                    <a:pt x="42" y="20"/>
                    <a:pt x="44" y="20"/>
                  </a:cubicBezTo>
                  <a:cubicBezTo>
                    <a:pt x="45" y="21"/>
                    <a:pt x="45" y="21"/>
                    <a:pt x="46" y="21"/>
                  </a:cubicBezTo>
                  <a:cubicBezTo>
                    <a:pt x="60" y="21"/>
                    <a:pt x="75" y="21"/>
                    <a:pt x="90" y="20"/>
                  </a:cubicBezTo>
                  <a:cubicBezTo>
                    <a:pt x="91" y="20"/>
                    <a:pt x="91" y="21"/>
                    <a:pt x="92" y="20"/>
                  </a:cubicBezTo>
                  <a:cubicBezTo>
                    <a:pt x="94" y="20"/>
                    <a:pt x="95" y="19"/>
                    <a:pt x="95" y="17"/>
                  </a:cubicBezTo>
                  <a:cubicBezTo>
                    <a:pt x="95" y="15"/>
                    <a:pt x="94" y="14"/>
                    <a:pt x="92" y="14"/>
                  </a:cubicBezTo>
                  <a:cubicBezTo>
                    <a:pt x="91" y="14"/>
                    <a:pt x="91" y="14"/>
                    <a:pt x="90" y="14"/>
                  </a:cubicBezTo>
                  <a:cubicBezTo>
                    <a:pt x="83" y="14"/>
                    <a:pt x="75" y="14"/>
                    <a:pt x="68" y="14"/>
                  </a:cubicBezTo>
                  <a:close/>
                  <a:moveTo>
                    <a:pt x="68" y="211"/>
                  </a:moveTo>
                  <a:cubicBezTo>
                    <a:pt x="73" y="211"/>
                    <a:pt x="78" y="206"/>
                    <a:pt x="78" y="200"/>
                  </a:cubicBezTo>
                  <a:cubicBezTo>
                    <a:pt x="78" y="195"/>
                    <a:pt x="73" y="190"/>
                    <a:pt x="68" y="190"/>
                  </a:cubicBezTo>
                  <a:cubicBezTo>
                    <a:pt x="62" y="190"/>
                    <a:pt x="58" y="195"/>
                    <a:pt x="58" y="200"/>
                  </a:cubicBezTo>
                  <a:cubicBezTo>
                    <a:pt x="58" y="206"/>
                    <a:pt x="62" y="211"/>
                    <a:pt x="68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5" name="Freeform 33"/>
          <p:cNvSpPr>
            <a:spLocks noEditPoints="1"/>
          </p:cNvSpPr>
          <p:nvPr/>
        </p:nvSpPr>
        <p:spPr bwMode="auto">
          <a:xfrm>
            <a:off x="6581776" y="4132659"/>
            <a:ext cx="342900" cy="396875"/>
          </a:xfrm>
          <a:custGeom>
            <a:avLst/>
            <a:gdLst>
              <a:gd name="T0" fmla="*/ 97 w 181"/>
              <a:gd name="T1" fmla="*/ 0 h 210"/>
              <a:gd name="T2" fmla="*/ 140 w 181"/>
              <a:gd name="T3" fmla="*/ 10 h 210"/>
              <a:gd name="T4" fmla="*/ 147 w 181"/>
              <a:gd name="T5" fmla="*/ 19 h 210"/>
              <a:gd name="T6" fmla="*/ 159 w 181"/>
              <a:gd name="T7" fmla="*/ 43 h 210"/>
              <a:gd name="T8" fmla="*/ 172 w 181"/>
              <a:gd name="T9" fmla="*/ 76 h 210"/>
              <a:gd name="T10" fmla="*/ 171 w 181"/>
              <a:gd name="T11" fmla="*/ 87 h 210"/>
              <a:gd name="T12" fmla="*/ 181 w 181"/>
              <a:gd name="T13" fmla="*/ 117 h 210"/>
              <a:gd name="T14" fmla="*/ 175 w 181"/>
              <a:gd name="T15" fmla="*/ 124 h 210"/>
              <a:gd name="T16" fmla="*/ 175 w 181"/>
              <a:gd name="T17" fmla="*/ 136 h 210"/>
              <a:gd name="T18" fmla="*/ 170 w 181"/>
              <a:gd name="T19" fmla="*/ 144 h 210"/>
              <a:gd name="T20" fmla="*/ 173 w 181"/>
              <a:gd name="T21" fmla="*/ 156 h 210"/>
              <a:gd name="T22" fmla="*/ 172 w 181"/>
              <a:gd name="T23" fmla="*/ 168 h 210"/>
              <a:gd name="T24" fmla="*/ 146 w 181"/>
              <a:gd name="T25" fmla="*/ 173 h 210"/>
              <a:gd name="T26" fmla="*/ 138 w 181"/>
              <a:gd name="T27" fmla="*/ 207 h 210"/>
              <a:gd name="T28" fmla="*/ 47 w 181"/>
              <a:gd name="T29" fmla="*/ 210 h 210"/>
              <a:gd name="T30" fmla="*/ 46 w 181"/>
              <a:gd name="T31" fmla="*/ 188 h 210"/>
              <a:gd name="T32" fmla="*/ 27 w 181"/>
              <a:gd name="T33" fmla="*/ 140 h 210"/>
              <a:gd name="T34" fmla="*/ 8 w 181"/>
              <a:gd name="T35" fmla="*/ 112 h 210"/>
              <a:gd name="T36" fmla="*/ 0 w 181"/>
              <a:gd name="T37" fmla="*/ 82 h 210"/>
              <a:gd name="T38" fmla="*/ 0 w 181"/>
              <a:gd name="T39" fmla="*/ 73 h 210"/>
              <a:gd name="T40" fmla="*/ 33 w 181"/>
              <a:gd name="T41" fmla="*/ 16 h 210"/>
              <a:gd name="T42" fmla="*/ 88 w 181"/>
              <a:gd name="T43" fmla="*/ 0 h 210"/>
              <a:gd name="T44" fmla="*/ 93 w 181"/>
              <a:gd name="T45" fmla="*/ 91 h 210"/>
              <a:gd name="T46" fmla="*/ 103 w 181"/>
              <a:gd name="T47" fmla="*/ 69 h 210"/>
              <a:gd name="T48" fmla="*/ 96 w 181"/>
              <a:gd name="T49" fmla="*/ 31 h 210"/>
              <a:gd name="T50" fmla="*/ 67 w 181"/>
              <a:gd name="T51" fmla="*/ 35 h 210"/>
              <a:gd name="T52" fmla="*/ 70 w 181"/>
              <a:gd name="T53" fmla="*/ 47 h 210"/>
              <a:gd name="T54" fmla="*/ 88 w 181"/>
              <a:gd name="T55" fmla="*/ 44 h 210"/>
              <a:gd name="T56" fmla="*/ 93 w 181"/>
              <a:gd name="T57" fmla="*/ 58 h 210"/>
              <a:gd name="T58" fmla="*/ 81 w 181"/>
              <a:gd name="T59" fmla="*/ 77 h 210"/>
              <a:gd name="T60" fmla="*/ 80 w 181"/>
              <a:gd name="T61" fmla="*/ 95 h 210"/>
              <a:gd name="T62" fmla="*/ 95 w 181"/>
              <a:gd name="T63" fmla="*/ 113 h 210"/>
              <a:gd name="T64" fmla="*/ 75 w 181"/>
              <a:gd name="T65" fmla="*/ 114 h 210"/>
              <a:gd name="T66" fmla="*/ 95 w 181"/>
              <a:gd name="T67" fmla="*/ 11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" h="210">
                <a:moveTo>
                  <a:pt x="88" y="0"/>
                </a:moveTo>
                <a:cubicBezTo>
                  <a:pt x="91" y="0"/>
                  <a:pt x="94" y="0"/>
                  <a:pt x="97" y="0"/>
                </a:cubicBezTo>
                <a:cubicBezTo>
                  <a:pt x="98" y="0"/>
                  <a:pt x="99" y="0"/>
                  <a:pt x="99" y="0"/>
                </a:cubicBezTo>
                <a:cubicBezTo>
                  <a:pt x="114" y="1"/>
                  <a:pt x="127" y="4"/>
                  <a:pt x="140" y="10"/>
                </a:cubicBezTo>
                <a:cubicBezTo>
                  <a:pt x="144" y="12"/>
                  <a:pt x="148" y="15"/>
                  <a:pt x="152" y="17"/>
                </a:cubicBezTo>
                <a:cubicBezTo>
                  <a:pt x="150" y="18"/>
                  <a:pt x="149" y="19"/>
                  <a:pt x="147" y="19"/>
                </a:cubicBezTo>
                <a:cubicBezTo>
                  <a:pt x="154" y="25"/>
                  <a:pt x="160" y="32"/>
                  <a:pt x="164" y="40"/>
                </a:cubicBezTo>
                <a:cubicBezTo>
                  <a:pt x="162" y="41"/>
                  <a:pt x="161" y="42"/>
                  <a:pt x="159" y="43"/>
                </a:cubicBezTo>
                <a:cubicBezTo>
                  <a:pt x="160" y="44"/>
                  <a:pt x="160" y="44"/>
                  <a:pt x="160" y="45"/>
                </a:cubicBezTo>
                <a:cubicBezTo>
                  <a:pt x="166" y="55"/>
                  <a:pt x="169" y="65"/>
                  <a:pt x="172" y="76"/>
                </a:cubicBezTo>
                <a:cubicBezTo>
                  <a:pt x="172" y="78"/>
                  <a:pt x="172" y="81"/>
                  <a:pt x="171" y="83"/>
                </a:cubicBezTo>
                <a:cubicBezTo>
                  <a:pt x="170" y="84"/>
                  <a:pt x="170" y="86"/>
                  <a:pt x="171" y="87"/>
                </a:cubicBezTo>
                <a:cubicBezTo>
                  <a:pt x="172" y="92"/>
                  <a:pt x="174" y="97"/>
                  <a:pt x="175" y="101"/>
                </a:cubicBezTo>
                <a:cubicBezTo>
                  <a:pt x="177" y="107"/>
                  <a:pt x="179" y="112"/>
                  <a:pt x="181" y="117"/>
                </a:cubicBezTo>
                <a:cubicBezTo>
                  <a:pt x="181" y="118"/>
                  <a:pt x="181" y="118"/>
                  <a:pt x="181" y="119"/>
                </a:cubicBezTo>
                <a:cubicBezTo>
                  <a:pt x="180" y="122"/>
                  <a:pt x="177" y="123"/>
                  <a:pt x="175" y="124"/>
                </a:cubicBezTo>
                <a:cubicBezTo>
                  <a:pt x="174" y="124"/>
                  <a:pt x="173" y="125"/>
                  <a:pt x="174" y="126"/>
                </a:cubicBezTo>
                <a:cubicBezTo>
                  <a:pt x="174" y="129"/>
                  <a:pt x="175" y="133"/>
                  <a:pt x="175" y="136"/>
                </a:cubicBezTo>
                <a:cubicBezTo>
                  <a:pt x="176" y="139"/>
                  <a:pt x="176" y="141"/>
                  <a:pt x="173" y="143"/>
                </a:cubicBezTo>
                <a:cubicBezTo>
                  <a:pt x="172" y="143"/>
                  <a:pt x="171" y="144"/>
                  <a:pt x="170" y="144"/>
                </a:cubicBezTo>
                <a:cubicBezTo>
                  <a:pt x="171" y="145"/>
                  <a:pt x="171" y="145"/>
                  <a:pt x="171" y="145"/>
                </a:cubicBezTo>
                <a:cubicBezTo>
                  <a:pt x="176" y="148"/>
                  <a:pt x="176" y="152"/>
                  <a:pt x="173" y="156"/>
                </a:cubicBezTo>
                <a:cubicBezTo>
                  <a:pt x="171" y="158"/>
                  <a:pt x="171" y="161"/>
                  <a:pt x="172" y="163"/>
                </a:cubicBezTo>
                <a:cubicBezTo>
                  <a:pt x="172" y="165"/>
                  <a:pt x="172" y="166"/>
                  <a:pt x="172" y="168"/>
                </a:cubicBezTo>
                <a:cubicBezTo>
                  <a:pt x="171" y="172"/>
                  <a:pt x="165" y="176"/>
                  <a:pt x="160" y="174"/>
                </a:cubicBezTo>
                <a:cubicBezTo>
                  <a:pt x="155" y="173"/>
                  <a:pt x="151" y="173"/>
                  <a:pt x="146" y="173"/>
                </a:cubicBezTo>
                <a:cubicBezTo>
                  <a:pt x="141" y="174"/>
                  <a:pt x="139" y="176"/>
                  <a:pt x="139" y="181"/>
                </a:cubicBezTo>
                <a:cubicBezTo>
                  <a:pt x="138" y="190"/>
                  <a:pt x="138" y="198"/>
                  <a:pt x="138" y="207"/>
                </a:cubicBezTo>
                <a:cubicBezTo>
                  <a:pt x="137" y="208"/>
                  <a:pt x="137" y="209"/>
                  <a:pt x="137" y="210"/>
                </a:cubicBezTo>
                <a:cubicBezTo>
                  <a:pt x="107" y="210"/>
                  <a:pt x="77" y="210"/>
                  <a:pt x="47" y="210"/>
                </a:cubicBezTo>
                <a:cubicBezTo>
                  <a:pt x="47" y="209"/>
                  <a:pt x="47" y="208"/>
                  <a:pt x="47" y="207"/>
                </a:cubicBezTo>
                <a:cubicBezTo>
                  <a:pt x="47" y="200"/>
                  <a:pt x="47" y="194"/>
                  <a:pt x="46" y="188"/>
                </a:cubicBezTo>
                <a:cubicBezTo>
                  <a:pt x="46" y="184"/>
                  <a:pt x="46" y="181"/>
                  <a:pt x="45" y="177"/>
                </a:cubicBezTo>
                <a:cubicBezTo>
                  <a:pt x="42" y="163"/>
                  <a:pt x="36" y="151"/>
                  <a:pt x="27" y="140"/>
                </a:cubicBezTo>
                <a:cubicBezTo>
                  <a:pt x="21" y="134"/>
                  <a:pt x="17" y="126"/>
                  <a:pt x="12" y="119"/>
                </a:cubicBezTo>
                <a:cubicBezTo>
                  <a:pt x="11" y="117"/>
                  <a:pt x="9" y="114"/>
                  <a:pt x="8" y="112"/>
                </a:cubicBezTo>
                <a:cubicBezTo>
                  <a:pt x="4" y="107"/>
                  <a:pt x="3" y="101"/>
                  <a:pt x="2" y="95"/>
                </a:cubicBezTo>
                <a:cubicBezTo>
                  <a:pt x="1" y="91"/>
                  <a:pt x="0" y="87"/>
                  <a:pt x="0" y="82"/>
                </a:cubicBezTo>
                <a:cubicBezTo>
                  <a:pt x="0" y="80"/>
                  <a:pt x="0" y="77"/>
                  <a:pt x="0" y="74"/>
                </a:cubicBezTo>
                <a:cubicBezTo>
                  <a:pt x="0" y="74"/>
                  <a:pt x="0" y="73"/>
                  <a:pt x="0" y="73"/>
                </a:cubicBezTo>
                <a:cubicBezTo>
                  <a:pt x="1" y="64"/>
                  <a:pt x="3" y="55"/>
                  <a:pt x="7" y="47"/>
                </a:cubicBezTo>
                <a:cubicBezTo>
                  <a:pt x="13" y="34"/>
                  <a:pt x="21" y="23"/>
                  <a:pt x="33" y="16"/>
                </a:cubicBezTo>
                <a:cubicBezTo>
                  <a:pt x="47" y="6"/>
                  <a:pt x="63" y="2"/>
                  <a:pt x="80" y="0"/>
                </a:cubicBezTo>
                <a:cubicBezTo>
                  <a:pt x="83" y="0"/>
                  <a:pt x="85" y="0"/>
                  <a:pt x="88" y="0"/>
                </a:cubicBezTo>
                <a:close/>
                <a:moveTo>
                  <a:pt x="93" y="95"/>
                </a:moveTo>
                <a:cubicBezTo>
                  <a:pt x="93" y="93"/>
                  <a:pt x="93" y="92"/>
                  <a:pt x="93" y="91"/>
                </a:cubicBezTo>
                <a:cubicBezTo>
                  <a:pt x="93" y="86"/>
                  <a:pt x="94" y="81"/>
                  <a:pt x="97" y="77"/>
                </a:cubicBezTo>
                <a:cubicBezTo>
                  <a:pt x="99" y="75"/>
                  <a:pt x="101" y="72"/>
                  <a:pt x="103" y="69"/>
                </a:cubicBezTo>
                <a:cubicBezTo>
                  <a:pt x="106" y="66"/>
                  <a:pt x="109" y="62"/>
                  <a:pt x="110" y="58"/>
                </a:cubicBezTo>
                <a:cubicBezTo>
                  <a:pt x="114" y="46"/>
                  <a:pt x="108" y="35"/>
                  <a:pt x="96" y="31"/>
                </a:cubicBezTo>
                <a:cubicBezTo>
                  <a:pt x="91" y="30"/>
                  <a:pt x="86" y="30"/>
                  <a:pt x="81" y="30"/>
                </a:cubicBezTo>
                <a:cubicBezTo>
                  <a:pt x="76" y="31"/>
                  <a:pt x="71" y="32"/>
                  <a:pt x="67" y="35"/>
                </a:cubicBezTo>
                <a:cubicBezTo>
                  <a:pt x="67" y="35"/>
                  <a:pt x="66" y="36"/>
                  <a:pt x="66" y="36"/>
                </a:cubicBezTo>
                <a:cubicBezTo>
                  <a:pt x="67" y="40"/>
                  <a:pt x="68" y="44"/>
                  <a:pt x="70" y="47"/>
                </a:cubicBezTo>
                <a:cubicBezTo>
                  <a:pt x="71" y="47"/>
                  <a:pt x="71" y="47"/>
                  <a:pt x="72" y="46"/>
                </a:cubicBezTo>
                <a:cubicBezTo>
                  <a:pt x="77" y="44"/>
                  <a:pt x="82" y="43"/>
                  <a:pt x="88" y="44"/>
                </a:cubicBezTo>
                <a:cubicBezTo>
                  <a:pt x="92" y="45"/>
                  <a:pt x="94" y="48"/>
                  <a:pt x="94" y="52"/>
                </a:cubicBezTo>
                <a:cubicBezTo>
                  <a:pt x="94" y="54"/>
                  <a:pt x="94" y="56"/>
                  <a:pt x="93" y="58"/>
                </a:cubicBezTo>
                <a:cubicBezTo>
                  <a:pt x="92" y="61"/>
                  <a:pt x="89" y="64"/>
                  <a:pt x="87" y="67"/>
                </a:cubicBezTo>
                <a:cubicBezTo>
                  <a:pt x="85" y="70"/>
                  <a:pt x="83" y="73"/>
                  <a:pt x="81" y="77"/>
                </a:cubicBezTo>
                <a:cubicBezTo>
                  <a:pt x="78" y="82"/>
                  <a:pt x="77" y="88"/>
                  <a:pt x="78" y="95"/>
                </a:cubicBezTo>
                <a:cubicBezTo>
                  <a:pt x="79" y="95"/>
                  <a:pt x="79" y="95"/>
                  <a:pt x="80" y="95"/>
                </a:cubicBezTo>
                <a:cubicBezTo>
                  <a:pt x="84" y="95"/>
                  <a:pt x="88" y="95"/>
                  <a:pt x="93" y="95"/>
                </a:cubicBezTo>
                <a:close/>
                <a:moveTo>
                  <a:pt x="95" y="113"/>
                </a:moveTo>
                <a:cubicBezTo>
                  <a:pt x="95" y="107"/>
                  <a:pt x="91" y="103"/>
                  <a:pt x="85" y="103"/>
                </a:cubicBezTo>
                <a:cubicBezTo>
                  <a:pt x="79" y="103"/>
                  <a:pt x="75" y="107"/>
                  <a:pt x="75" y="114"/>
                </a:cubicBezTo>
                <a:cubicBezTo>
                  <a:pt x="75" y="119"/>
                  <a:pt x="79" y="124"/>
                  <a:pt x="85" y="124"/>
                </a:cubicBezTo>
                <a:cubicBezTo>
                  <a:pt x="91" y="124"/>
                  <a:pt x="95" y="120"/>
                  <a:pt x="95" y="1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43826" y="6232921"/>
            <a:ext cx="581025" cy="649288"/>
            <a:chOff x="7743826" y="6232921"/>
            <a:chExt cx="581025" cy="649288"/>
          </a:xfrm>
        </p:grpSpPr>
        <p:sp>
          <p:nvSpPr>
            <p:cNvPr id="81" name="Rectangle 21"/>
            <p:cNvSpPr>
              <a:spLocks noChangeArrowheads="1"/>
            </p:cNvSpPr>
            <p:nvPr/>
          </p:nvSpPr>
          <p:spPr bwMode="auto">
            <a:xfrm>
              <a:off x="7743826" y="6232921"/>
              <a:ext cx="581025" cy="649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851776" y="6351984"/>
              <a:ext cx="341313" cy="396875"/>
            </a:xfrm>
            <a:custGeom>
              <a:avLst/>
              <a:gdLst>
                <a:gd name="T0" fmla="*/ 97 w 181"/>
                <a:gd name="T1" fmla="*/ 0 h 210"/>
                <a:gd name="T2" fmla="*/ 140 w 181"/>
                <a:gd name="T3" fmla="*/ 11 h 210"/>
                <a:gd name="T4" fmla="*/ 148 w 181"/>
                <a:gd name="T5" fmla="*/ 20 h 210"/>
                <a:gd name="T6" fmla="*/ 160 w 181"/>
                <a:gd name="T7" fmla="*/ 43 h 210"/>
                <a:gd name="T8" fmla="*/ 172 w 181"/>
                <a:gd name="T9" fmla="*/ 76 h 210"/>
                <a:gd name="T10" fmla="*/ 171 w 181"/>
                <a:gd name="T11" fmla="*/ 87 h 210"/>
                <a:gd name="T12" fmla="*/ 181 w 181"/>
                <a:gd name="T13" fmla="*/ 118 h 210"/>
                <a:gd name="T14" fmla="*/ 175 w 181"/>
                <a:gd name="T15" fmla="*/ 124 h 210"/>
                <a:gd name="T16" fmla="*/ 176 w 181"/>
                <a:gd name="T17" fmla="*/ 136 h 210"/>
                <a:gd name="T18" fmla="*/ 171 w 181"/>
                <a:gd name="T19" fmla="*/ 145 h 210"/>
                <a:gd name="T20" fmla="*/ 173 w 181"/>
                <a:gd name="T21" fmla="*/ 156 h 210"/>
                <a:gd name="T22" fmla="*/ 172 w 181"/>
                <a:gd name="T23" fmla="*/ 168 h 210"/>
                <a:gd name="T24" fmla="*/ 146 w 181"/>
                <a:gd name="T25" fmla="*/ 174 h 210"/>
                <a:gd name="T26" fmla="*/ 138 w 181"/>
                <a:gd name="T27" fmla="*/ 207 h 210"/>
                <a:gd name="T28" fmla="*/ 47 w 181"/>
                <a:gd name="T29" fmla="*/ 210 h 210"/>
                <a:gd name="T30" fmla="*/ 47 w 181"/>
                <a:gd name="T31" fmla="*/ 188 h 210"/>
                <a:gd name="T32" fmla="*/ 27 w 181"/>
                <a:gd name="T33" fmla="*/ 140 h 210"/>
                <a:gd name="T34" fmla="*/ 8 w 181"/>
                <a:gd name="T35" fmla="*/ 112 h 210"/>
                <a:gd name="T36" fmla="*/ 0 w 181"/>
                <a:gd name="T37" fmla="*/ 83 h 210"/>
                <a:gd name="T38" fmla="*/ 0 w 181"/>
                <a:gd name="T39" fmla="*/ 73 h 210"/>
                <a:gd name="T40" fmla="*/ 33 w 181"/>
                <a:gd name="T41" fmla="*/ 16 h 210"/>
                <a:gd name="T42" fmla="*/ 88 w 181"/>
                <a:gd name="T43" fmla="*/ 0 h 210"/>
                <a:gd name="T44" fmla="*/ 93 w 181"/>
                <a:gd name="T45" fmla="*/ 91 h 210"/>
                <a:gd name="T46" fmla="*/ 104 w 181"/>
                <a:gd name="T47" fmla="*/ 69 h 210"/>
                <a:gd name="T48" fmla="*/ 97 w 181"/>
                <a:gd name="T49" fmla="*/ 31 h 210"/>
                <a:gd name="T50" fmla="*/ 67 w 181"/>
                <a:gd name="T51" fmla="*/ 35 h 210"/>
                <a:gd name="T52" fmla="*/ 70 w 181"/>
                <a:gd name="T53" fmla="*/ 48 h 210"/>
                <a:gd name="T54" fmla="*/ 88 w 181"/>
                <a:gd name="T55" fmla="*/ 44 h 210"/>
                <a:gd name="T56" fmla="*/ 94 w 181"/>
                <a:gd name="T57" fmla="*/ 58 h 210"/>
                <a:gd name="T58" fmla="*/ 81 w 181"/>
                <a:gd name="T59" fmla="*/ 77 h 210"/>
                <a:gd name="T60" fmla="*/ 80 w 181"/>
                <a:gd name="T61" fmla="*/ 95 h 210"/>
                <a:gd name="T62" fmla="*/ 95 w 181"/>
                <a:gd name="T63" fmla="*/ 114 h 210"/>
                <a:gd name="T64" fmla="*/ 75 w 181"/>
                <a:gd name="T65" fmla="*/ 114 h 210"/>
                <a:gd name="T66" fmla="*/ 95 w 181"/>
                <a:gd name="T67" fmla="*/ 1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210">
                  <a:moveTo>
                    <a:pt x="88" y="0"/>
                  </a:moveTo>
                  <a:cubicBezTo>
                    <a:pt x="91" y="0"/>
                    <a:pt x="94" y="0"/>
                    <a:pt x="97" y="0"/>
                  </a:cubicBezTo>
                  <a:cubicBezTo>
                    <a:pt x="98" y="0"/>
                    <a:pt x="99" y="0"/>
                    <a:pt x="100" y="0"/>
                  </a:cubicBezTo>
                  <a:cubicBezTo>
                    <a:pt x="114" y="1"/>
                    <a:pt x="127" y="4"/>
                    <a:pt x="140" y="11"/>
                  </a:cubicBezTo>
                  <a:cubicBezTo>
                    <a:pt x="144" y="13"/>
                    <a:pt x="148" y="15"/>
                    <a:pt x="152" y="18"/>
                  </a:cubicBezTo>
                  <a:cubicBezTo>
                    <a:pt x="150" y="18"/>
                    <a:pt x="149" y="19"/>
                    <a:pt x="148" y="20"/>
                  </a:cubicBezTo>
                  <a:cubicBezTo>
                    <a:pt x="155" y="25"/>
                    <a:pt x="160" y="32"/>
                    <a:pt x="164" y="40"/>
                  </a:cubicBezTo>
                  <a:cubicBezTo>
                    <a:pt x="163" y="41"/>
                    <a:pt x="161" y="42"/>
                    <a:pt x="160" y="43"/>
                  </a:cubicBezTo>
                  <a:cubicBezTo>
                    <a:pt x="160" y="44"/>
                    <a:pt x="160" y="45"/>
                    <a:pt x="161" y="45"/>
                  </a:cubicBezTo>
                  <a:cubicBezTo>
                    <a:pt x="166" y="55"/>
                    <a:pt x="169" y="65"/>
                    <a:pt x="172" y="76"/>
                  </a:cubicBezTo>
                  <a:cubicBezTo>
                    <a:pt x="173" y="79"/>
                    <a:pt x="173" y="81"/>
                    <a:pt x="171" y="84"/>
                  </a:cubicBezTo>
                  <a:cubicBezTo>
                    <a:pt x="171" y="85"/>
                    <a:pt x="171" y="86"/>
                    <a:pt x="171" y="87"/>
                  </a:cubicBezTo>
                  <a:cubicBezTo>
                    <a:pt x="172" y="92"/>
                    <a:pt x="174" y="97"/>
                    <a:pt x="176" y="101"/>
                  </a:cubicBezTo>
                  <a:cubicBezTo>
                    <a:pt x="177" y="107"/>
                    <a:pt x="179" y="112"/>
                    <a:pt x="181" y="118"/>
                  </a:cubicBezTo>
                  <a:cubicBezTo>
                    <a:pt x="181" y="118"/>
                    <a:pt x="181" y="119"/>
                    <a:pt x="181" y="119"/>
                  </a:cubicBezTo>
                  <a:cubicBezTo>
                    <a:pt x="180" y="122"/>
                    <a:pt x="178" y="123"/>
                    <a:pt x="175" y="124"/>
                  </a:cubicBezTo>
                  <a:cubicBezTo>
                    <a:pt x="174" y="124"/>
                    <a:pt x="174" y="125"/>
                    <a:pt x="174" y="126"/>
                  </a:cubicBezTo>
                  <a:cubicBezTo>
                    <a:pt x="174" y="129"/>
                    <a:pt x="175" y="133"/>
                    <a:pt x="176" y="136"/>
                  </a:cubicBezTo>
                  <a:cubicBezTo>
                    <a:pt x="176" y="139"/>
                    <a:pt x="176" y="141"/>
                    <a:pt x="174" y="143"/>
                  </a:cubicBezTo>
                  <a:cubicBezTo>
                    <a:pt x="173" y="143"/>
                    <a:pt x="172" y="144"/>
                    <a:pt x="171" y="145"/>
                  </a:cubicBezTo>
                  <a:cubicBezTo>
                    <a:pt x="171" y="145"/>
                    <a:pt x="171" y="145"/>
                    <a:pt x="171" y="145"/>
                  </a:cubicBezTo>
                  <a:cubicBezTo>
                    <a:pt x="176" y="149"/>
                    <a:pt x="176" y="152"/>
                    <a:pt x="173" y="156"/>
                  </a:cubicBezTo>
                  <a:cubicBezTo>
                    <a:pt x="172" y="159"/>
                    <a:pt x="171" y="161"/>
                    <a:pt x="172" y="164"/>
                  </a:cubicBezTo>
                  <a:cubicBezTo>
                    <a:pt x="172" y="165"/>
                    <a:pt x="172" y="166"/>
                    <a:pt x="172" y="168"/>
                  </a:cubicBezTo>
                  <a:cubicBezTo>
                    <a:pt x="171" y="172"/>
                    <a:pt x="165" y="176"/>
                    <a:pt x="160" y="175"/>
                  </a:cubicBezTo>
                  <a:cubicBezTo>
                    <a:pt x="156" y="173"/>
                    <a:pt x="151" y="173"/>
                    <a:pt x="146" y="174"/>
                  </a:cubicBezTo>
                  <a:cubicBezTo>
                    <a:pt x="141" y="174"/>
                    <a:pt x="139" y="176"/>
                    <a:pt x="139" y="181"/>
                  </a:cubicBezTo>
                  <a:cubicBezTo>
                    <a:pt x="138" y="190"/>
                    <a:pt x="138" y="198"/>
                    <a:pt x="138" y="207"/>
                  </a:cubicBezTo>
                  <a:cubicBezTo>
                    <a:pt x="138" y="208"/>
                    <a:pt x="138" y="209"/>
                    <a:pt x="137" y="210"/>
                  </a:cubicBezTo>
                  <a:cubicBezTo>
                    <a:pt x="107" y="210"/>
                    <a:pt x="77" y="210"/>
                    <a:pt x="47" y="210"/>
                  </a:cubicBezTo>
                  <a:cubicBezTo>
                    <a:pt x="47" y="209"/>
                    <a:pt x="47" y="208"/>
                    <a:pt x="47" y="207"/>
                  </a:cubicBezTo>
                  <a:cubicBezTo>
                    <a:pt x="47" y="201"/>
                    <a:pt x="47" y="194"/>
                    <a:pt x="47" y="188"/>
                  </a:cubicBezTo>
                  <a:cubicBezTo>
                    <a:pt x="47" y="185"/>
                    <a:pt x="46" y="181"/>
                    <a:pt x="45" y="177"/>
                  </a:cubicBezTo>
                  <a:cubicBezTo>
                    <a:pt x="43" y="163"/>
                    <a:pt x="37" y="151"/>
                    <a:pt x="27" y="140"/>
                  </a:cubicBezTo>
                  <a:cubicBezTo>
                    <a:pt x="22" y="134"/>
                    <a:pt x="17" y="126"/>
                    <a:pt x="13" y="119"/>
                  </a:cubicBezTo>
                  <a:cubicBezTo>
                    <a:pt x="11" y="117"/>
                    <a:pt x="10" y="114"/>
                    <a:pt x="8" y="112"/>
                  </a:cubicBezTo>
                  <a:cubicBezTo>
                    <a:pt x="5" y="107"/>
                    <a:pt x="3" y="101"/>
                    <a:pt x="2" y="95"/>
                  </a:cubicBezTo>
                  <a:cubicBezTo>
                    <a:pt x="1" y="91"/>
                    <a:pt x="1" y="87"/>
                    <a:pt x="0" y="83"/>
                  </a:cubicBezTo>
                  <a:cubicBezTo>
                    <a:pt x="0" y="80"/>
                    <a:pt x="0" y="77"/>
                    <a:pt x="0" y="74"/>
                  </a:cubicBezTo>
                  <a:cubicBezTo>
                    <a:pt x="0" y="74"/>
                    <a:pt x="0" y="73"/>
                    <a:pt x="0" y="73"/>
                  </a:cubicBezTo>
                  <a:cubicBezTo>
                    <a:pt x="1" y="64"/>
                    <a:pt x="3" y="55"/>
                    <a:pt x="7" y="47"/>
                  </a:cubicBezTo>
                  <a:cubicBezTo>
                    <a:pt x="13" y="34"/>
                    <a:pt x="21" y="24"/>
                    <a:pt x="33" y="16"/>
                  </a:cubicBezTo>
                  <a:cubicBezTo>
                    <a:pt x="48" y="7"/>
                    <a:pt x="64" y="2"/>
                    <a:pt x="80" y="0"/>
                  </a:cubicBezTo>
                  <a:cubicBezTo>
                    <a:pt x="83" y="0"/>
                    <a:pt x="86" y="0"/>
                    <a:pt x="88" y="0"/>
                  </a:cubicBezTo>
                  <a:close/>
                  <a:moveTo>
                    <a:pt x="93" y="95"/>
                  </a:moveTo>
                  <a:cubicBezTo>
                    <a:pt x="93" y="94"/>
                    <a:pt x="93" y="92"/>
                    <a:pt x="93" y="91"/>
                  </a:cubicBezTo>
                  <a:cubicBezTo>
                    <a:pt x="93" y="86"/>
                    <a:pt x="94" y="82"/>
                    <a:pt x="97" y="78"/>
                  </a:cubicBezTo>
                  <a:cubicBezTo>
                    <a:pt x="99" y="75"/>
                    <a:pt x="101" y="72"/>
                    <a:pt x="104" y="69"/>
                  </a:cubicBezTo>
                  <a:cubicBezTo>
                    <a:pt x="106" y="66"/>
                    <a:pt x="109" y="62"/>
                    <a:pt x="110" y="58"/>
                  </a:cubicBezTo>
                  <a:cubicBezTo>
                    <a:pt x="114" y="46"/>
                    <a:pt x="109" y="35"/>
                    <a:pt x="97" y="31"/>
                  </a:cubicBezTo>
                  <a:cubicBezTo>
                    <a:pt x="91" y="30"/>
                    <a:pt x="86" y="30"/>
                    <a:pt x="81" y="31"/>
                  </a:cubicBezTo>
                  <a:cubicBezTo>
                    <a:pt x="76" y="31"/>
                    <a:pt x="71" y="33"/>
                    <a:pt x="67" y="35"/>
                  </a:cubicBezTo>
                  <a:cubicBezTo>
                    <a:pt x="67" y="35"/>
                    <a:pt x="66" y="36"/>
                    <a:pt x="66" y="36"/>
                  </a:cubicBezTo>
                  <a:cubicBezTo>
                    <a:pt x="67" y="40"/>
                    <a:pt x="69" y="44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7" y="44"/>
                    <a:pt x="83" y="43"/>
                    <a:pt x="88" y="44"/>
                  </a:cubicBezTo>
                  <a:cubicBezTo>
                    <a:pt x="92" y="45"/>
                    <a:pt x="95" y="49"/>
                    <a:pt x="94" y="53"/>
                  </a:cubicBezTo>
                  <a:cubicBezTo>
                    <a:pt x="94" y="54"/>
                    <a:pt x="94" y="56"/>
                    <a:pt x="94" y="58"/>
                  </a:cubicBezTo>
                  <a:cubicBezTo>
                    <a:pt x="92" y="61"/>
                    <a:pt x="90" y="64"/>
                    <a:pt x="88" y="67"/>
                  </a:cubicBezTo>
                  <a:cubicBezTo>
                    <a:pt x="85" y="71"/>
                    <a:pt x="83" y="74"/>
                    <a:pt x="81" y="77"/>
                  </a:cubicBezTo>
                  <a:cubicBezTo>
                    <a:pt x="78" y="83"/>
                    <a:pt x="77" y="89"/>
                    <a:pt x="78" y="95"/>
                  </a:cubicBezTo>
                  <a:cubicBezTo>
                    <a:pt x="79" y="95"/>
                    <a:pt x="79" y="95"/>
                    <a:pt x="80" y="95"/>
                  </a:cubicBezTo>
                  <a:cubicBezTo>
                    <a:pt x="84" y="95"/>
                    <a:pt x="88" y="95"/>
                    <a:pt x="93" y="95"/>
                  </a:cubicBezTo>
                  <a:close/>
                  <a:moveTo>
                    <a:pt x="95" y="114"/>
                  </a:moveTo>
                  <a:cubicBezTo>
                    <a:pt x="95" y="108"/>
                    <a:pt x="91" y="103"/>
                    <a:pt x="85" y="103"/>
                  </a:cubicBezTo>
                  <a:cubicBezTo>
                    <a:pt x="79" y="103"/>
                    <a:pt x="75" y="108"/>
                    <a:pt x="75" y="114"/>
                  </a:cubicBezTo>
                  <a:cubicBezTo>
                    <a:pt x="75" y="120"/>
                    <a:pt x="79" y="124"/>
                    <a:pt x="85" y="124"/>
                  </a:cubicBezTo>
                  <a:cubicBezTo>
                    <a:pt x="91" y="124"/>
                    <a:pt x="95" y="120"/>
                    <a:pt x="95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377507" y="1840309"/>
            <a:ext cx="257175" cy="342900"/>
            <a:chOff x="5468938" y="1814513"/>
            <a:chExt cx="257175" cy="342900"/>
          </a:xfrm>
          <a:solidFill>
            <a:srgbClr val="0070C0"/>
          </a:solidFill>
        </p:grpSpPr>
        <p:sp>
          <p:nvSpPr>
            <p:cNvPr id="99" name="Freeform 35"/>
            <p:cNvSpPr>
              <a:spLocks noEditPoints="1"/>
            </p:cNvSpPr>
            <p:nvPr/>
          </p:nvSpPr>
          <p:spPr bwMode="auto">
            <a:xfrm>
              <a:off x="5468938" y="1814513"/>
              <a:ext cx="257175" cy="342900"/>
            </a:xfrm>
            <a:custGeom>
              <a:avLst/>
              <a:gdLst>
                <a:gd name="T0" fmla="*/ 136 w 136"/>
                <a:gd name="T1" fmla="*/ 119 h 181"/>
                <a:gd name="T2" fmla="*/ 124 w 136"/>
                <a:gd name="T3" fmla="*/ 129 h 181"/>
                <a:gd name="T4" fmla="*/ 106 w 136"/>
                <a:gd name="T5" fmla="*/ 129 h 181"/>
                <a:gd name="T6" fmla="*/ 106 w 136"/>
                <a:gd name="T7" fmla="*/ 168 h 181"/>
                <a:gd name="T8" fmla="*/ 95 w 136"/>
                <a:gd name="T9" fmla="*/ 181 h 181"/>
                <a:gd name="T10" fmla="*/ 11 w 136"/>
                <a:gd name="T11" fmla="*/ 180 h 181"/>
                <a:gd name="T12" fmla="*/ 0 w 136"/>
                <a:gd name="T13" fmla="*/ 170 h 181"/>
                <a:gd name="T14" fmla="*/ 1 w 136"/>
                <a:gd name="T15" fmla="*/ 10 h 181"/>
                <a:gd name="T16" fmla="*/ 11 w 136"/>
                <a:gd name="T17" fmla="*/ 0 h 181"/>
                <a:gd name="T18" fmla="*/ 95 w 136"/>
                <a:gd name="T19" fmla="*/ 0 h 181"/>
                <a:gd name="T20" fmla="*/ 106 w 136"/>
                <a:gd name="T21" fmla="*/ 13 h 181"/>
                <a:gd name="T22" fmla="*/ 106 w 136"/>
                <a:gd name="T23" fmla="*/ 46 h 181"/>
                <a:gd name="T24" fmla="*/ 124 w 136"/>
                <a:gd name="T25" fmla="*/ 46 h 181"/>
                <a:gd name="T26" fmla="*/ 136 w 136"/>
                <a:gd name="T27" fmla="*/ 57 h 181"/>
                <a:gd name="T28" fmla="*/ 97 w 136"/>
                <a:gd name="T29" fmla="*/ 129 h 181"/>
                <a:gd name="T30" fmla="*/ 73 w 136"/>
                <a:gd name="T31" fmla="*/ 130 h 181"/>
                <a:gd name="T32" fmla="*/ 54 w 136"/>
                <a:gd name="T33" fmla="*/ 149 h 181"/>
                <a:gd name="T34" fmla="*/ 47 w 136"/>
                <a:gd name="T35" fmla="*/ 129 h 181"/>
                <a:gd name="T36" fmla="*/ 35 w 136"/>
                <a:gd name="T37" fmla="*/ 58 h 181"/>
                <a:gd name="T38" fmla="*/ 48 w 136"/>
                <a:gd name="T39" fmla="*/ 46 h 181"/>
                <a:gd name="T40" fmla="*/ 97 w 136"/>
                <a:gd name="T41" fmla="*/ 46 h 181"/>
                <a:gd name="T42" fmla="*/ 9 w 136"/>
                <a:gd name="T43" fmla="*/ 19 h 181"/>
                <a:gd name="T44" fmla="*/ 97 w 136"/>
                <a:gd name="T45" fmla="*/ 158 h 181"/>
                <a:gd name="T46" fmla="*/ 60 w 136"/>
                <a:gd name="T47" fmla="*/ 135 h 181"/>
                <a:gd name="T48" fmla="*/ 73 w 136"/>
                <a:gd name="T49" fmla="*/ 124 h 181"/>
                <a:gd name="T50" fmla="*/ 131 w 136"/>
                <a:gd name="T51" fmla="*/ 117 h 181"/>
                <a:gd name="T52" fmla="*/ 124 w 136"/>
                <a:gd name="T53" fmla="*/ 52 h 181"/>
                <a:gd name="T54" fmla="*/ 40 w 136"/>
                <a:gd name="T55" fmla="*/ 59 h 181"/>
                <a:gd name="T56" fmla="*/ 47 w 136"/>
                <a:gd name="T57" fmla="*/ 124 h 181"/>
                <a:gd name="T58" fmla="*/ 59 w 136"/>
                <a:gd name="T59" fmla="*/ 124 h 181"/>
                <a:gd name="T60" fmla="*/ 53 w 136"/>
                <a:gd name="T61" fmla="*/ 174 h 181"/>
                <a:gd name="T62" fmla="*/ 53 w 136"/>
                <a:gd name="T63" fmla="*/ 162 h 181"/>
                <a:gd name="T64" fmla="*/ 53 w 136"/>
                <a:gd name="T65" fmla="*/ 174 h 181"/>
                <a:gd name="T66" fmla="*/ 66 w 136"/>
                <a:gd name="T67" fmla="*/ 12 h 181"/>
                <a:gd name="T68" fmla="*/ 66 w 136"/>
                <a:gd name="T69" fmla="*/ 9 h 181"/>
                <a:gd name="T70" fmla="*/ 41 w 136"/>
                <a:gd name="T71" fmla="*/ 9 h 181"/>
                <a:gd name="T72" fmla="*/ 39 w 136"/>
                <a:gd name="T73" fmla="*/ 10 h 181"/>
                <a:gd name="T74" fmla="*/ 41 w 136"/>
                <a:gd name="T75" fmla="*/ 1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81">
                  <a:moveTo>
                    <a:pt x="136" y="57"/>
                  </a:moveTo>
                  <a:cubicBezTo>
                    <a:pt x="136" y="77"/>
                    <a:pt x="136" y="98"/>
                    <a:pt x="136" y="119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35" y="125"/>
                    <a:pt x="130" y="129"/>
                    <a:pt x="124" y="129"/>
                  </a:cubicBezTo>
                  <a:cubicBezTo>
                    <a:pt x="118" y="129"/>
                    <a:pt x="113" y="129"/>
                    <a:pt x="107" y="129"/>
                  </a:cubicBezTo>
                  <a:cubicBezTo>
                    <a:pt x="107" y="129"/>
                    <a:pt x="106" y="129"/>
                    <a:pt x="106" y="129"/>
                  </a:cubicBezTo>
                  <a:cubicBezTo>
                    <a:pt x="106" y="130"/>
                    <a:pt x="106" y="130"/>
                    <a:pt x="106" y="131"/>
                  </a:cubicBezTo>
                  <a:cubicBezTo>
                    <a:pt x="106" y="143"/>
                    <a:pt x="106" y="155"/>
                    <a:pt x="106" y="168"/>
                  </a:cubicBezTo>
                  <a:cubicBezTo>
                    <a:pt x="106" y="172"/>
                    <a:pt x="104" y="176"/>
                    <a:pt x="100" y="178"/>
                  </a:cubicBezTo>
                  <a:cubicBezTo>
                    <a:pt x="99" y="179"/>
                    <a:pt x="97" y="180"/>
                    <a:pt x="95" y="181"/>
                  </a:cubicBezTo>
                  <a:cubicBezTo>
                    <a:pt x="67" y="181"/>
                    <a:pt x="39" y="181"/>
                    <a:pt x="11" y="181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8" y="180"/>
                    <a:pt x="5" y="178"/>
                    <a:pt x="3" y="176"/>
                  </a:cubicBezTo>
                  <a:cubicBezTo>
                    <a:pt x="2" y="174"/>
                    <a:pt x="1" y="172"/>
                    <a:pt x="0" y="170"/>
                  </a:cubicBezTo>
                  <a:cubicBezTo>
                    <a:pt x="0" y="117"/>
                    <a:pt x="0" y="64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3" y="5"/>
                    <a:pt x="5" y="3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39" y="0"/>
                    <a:pt x="67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8" y="0"/>
                    <a:pt x="101" y="2"/>
                    <a:pt x="103" y="4"/>
                  </a:cubicBezTo>
                  <a:cubicBezTo>
                    <a:pt x="105" y="7"/>
                    <a:pt x="106" y="10"/>
                    <a:pt x="106" y="13"/>
                  </a:cubicBezTo>
                  <a:cubicBezTo>
                    <a:pt x="106" y="24"/>
                    <a:pt x="106" y="34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6" y="46"/>
                    <a:pt x="107" y="46"/>
                    <a:pt x="107" y="46"/>
                  </a:cubicBezTo>
                  <a:cubicBezTo>
                    <a:pt x="113" y="46"/>
                    <a:pt x="118" y="46"/>
                    <a:pt x="124" y="46"/>
                  </a:cubicBezTo>
                  <a:cubicBezTo>
                    <a:pt x="128" y="46"/>
                    <a:pt x="132" y="48"/>
                    <a:pt x="134" y="51"/>
                  </a:cubicBezTo>
                  <a:cubicBezTo>
                    <a:pt x="135" y="53"/>
                    <a:pt x="136" y="55"/>
                    <a:pt x="136" y="57"/>
                  </a:cubicBezTo>
                  <a:close/>
                  <a:moveTo>
                    <a:pt x="97" y="158"/>
                  </a:moveTo>
                  <a:cubicBezTo>
                    <a:pt x="97" y="148"/>
                    <a:pt x="97" y="139"/>
                    <a:pt x="97" y="129"/>
                  </a:cubicBezTo>
                  <a:cubicBezTo>
                    <a:pt x="89" y="129"/>
                    <a:pt x="82" y="129"/>
                    <a:pt x="74" y="129"/>
                  </a:cubicBezTo>
                  <a:cubicBezTo>
                    <a:pt x="74" y="129"/>
                    <a:pt x="73" y="130"/>
                    <a:pt x="73" y="130"/>
                  </a:cubicBezTo>
                  <a:cubicBezTo>
                    <a:pt x="67" y="136"/>
                    <a:pt x="61" y="142"/>
                    <a:pt x="55" y="148"/>
                  </a:cubicBezTo>
                  <a:cubicBezTo>
                    <a:pt x="55" y="148"/>
                    <a:pt x="54" y="148"/>
                    <a:pt x="54" y="149"/>
                  </a:cubicBezTo>
                  <a:cubicBezTo>
                    <a:pt x="54" y="142"/>
                    <a:pt x="54" y="136"/>
                    <a:pt x="54" y="129"/>
                  </a:cubicBezTo>
                  <a:cubicBezTo>
                    <a:pt x="51" y="129"/>
                    <a:pt x="49" y="129"/>
                    <a:pt x="47" y="129"/>
                  </a:cubicBezTo>
                  <a:cubicBezTo>
                    <a:pt x="40" y="129"/>
                    <a:pt x="35" y="124"/>
                    <a:pt x="35" y="117"/>
                  </a:cubicBezTo>
                  <a:cubicBezTo>
                    <a:pt x="35" y="97"/>
                    <a:pt x="35" y="78"/>
                    <a:pt x="35" y="58"/>
                  </a:cubicBezTo>
                  <a:cubicBezTo>
                    <a:pt x="35" y="54"/>
                    <a:pt x="37" y="51"/>
                    <a:pt x="40" y="49"/>
                  </a:cubicBezTo>
                  <a:cubicBezTo>
                    <a:pt x="42" y="47"/>
                    <a:pt x="45" y="46"/>
                    <a:pt x="48" y="46"/>
                  </a:cubicBezTo>
                  <a:cubicBezTo>
                    <a:pt x="64" y="46"/>
                    <a:pt x="79" y="46"/>
                    <a:pt x="95" y="46"/>
                  </a:cubicBezTo>
                  <a:cubicBezTo>
                    <a:pt x="96" y="46"/>
                    <a:pt x="96" y="46"/>
                    <a:pt x="97" y="46"/>
                  </a:cubicBezTo>
                  <a:cubicBezTo>
                    <a:pt x="97" y="37"/>
                    <a:pt x="97" y="28"/>
                    <a:pt x="97" y="19"/>
                  </a:cubicBezTo>
                  <a:cubicBezTo>
                    <a:pt x="68" y="19"/>
                    <a:pt x="38" y="19"/>
                    <a:pt x="9" y="19"/>
                  </a:cubicBezTo>
                  <a:cubicBezTo>
                    <a:pt x="9" y="66"/>
                    <a:pt x="9" y="112"/>
                    <a:pt x="9" y="158"/>
                  </a:cubicBezTo>
                  <a:cubicBezTo>
                    <a:pt x="38" y="158"/>
                    <a:pt x="68" y="158"/>
                    <a:pt x="97" y="158"/>
                  </a:cubicBezTo>
                  <a:close/>
                  <a:moveTo>
                    <a:pt x="59" y="136"/>
                  </a:moveTo>
                  <a:cubicBezTo>
                    <a:pt x="59" y="136"/>
                    <a:pt x="60" y="136"/>
                    <a:pt x="60" y="135"/>
                  </a:cubicBezTo>
                  <a:cubicBezTo>
                    <a:pt x="64" y="132"/>
                    <a:pt x="67" y="129"/>
                    <a:pt x="70" y="125"/>
                  </a:cubicBezTo>
                  <a:cubicBezTo>
                    <a:pt x="71" y="124"/>
                    <a:pt x="72" y="124"/>
                    <a:pt x="73" y="124"/>
                  </a:cubicBezTo>
                  <a:cubicBezTo>
                    <a:pt x="90" y="124"/>
                    <a:pt x="107" y="124"/>
                    <a:pt x="124" y="124"/>
                  </a:cubicBezTo>
                  <a:cubicBezTo>
                    <a:pt x="129" y="124"/>
                    <a:pt x="131" y="121"/>
                    <a:pt x="131" y="117"/>
                  </a:cubicBezTo>
                  <a:cubicBezTo>
                    <a:pt x="131" y="97"/>
                    <a:pt x="131" y="78"/>
                    <a:pt x="131" y="59"/>
                  </a:cubicBezTo>
                  <a:cubicBezTo>
                    <a:pt x="131" y="54"/>
                    <a:pt x="129" y="52"/>
                    <a:pt x="124" y="52"/>
                  </a:cubicBezTo>
                  <a:cubicBezTo>
                    <a:pt x="98" y="52"/>
                    <a:pt x="73" y="52"/>
                    <a:pt x="47" y="52"/>
                  </a:cubicBezTo>
                  <a:cubicBezTo>
                    <a:pt x="43" y="52"/>
                    <a:pt x="40" y="54"/>
                    <a:pt x="40" y="59"/>
                  </a:cubicBezTo>
                  <a:cubicBezTo>
                    <a:pt x="40" y="78"/>
                    <a:pt x="40" y="97"/>
                    <a:pt x="40" y="117"/>
                  </a:cubicBezTo>
                  <a:cubicBezTo>
                    <a:pt x="40" y="121"/>
                    <a:pt x="43" y="124"/>
                    <a:pt x="47" y="124"/>
                  </a:cubicBezTo>
                  <a:cubicBezTo>
                    <a:pt x="51" y="124"/>
                    <a:pt x="54" y="124"/>
                    <a:pt x="57" y="124"/>
                  </a:cubicBezTo>
                  <a:cubicBezTo>
                    <a:pt x="58" y="124"/>
                    <a:pt x="58" y="124"/>
                    <a:pt x="59" y="124"/>
                  </a:cubicBezTo>
                  <a:cubicBezTo>
                    <a:pt x="59" y="128"/>
                    <a:pt x="59" y="132"/>
                    <a:pt x="59" y="136"/>
                  </a:cubicBezTo>
                  <a:close/>
                  <a:moveTo>
                    <a:pt x="53" y="174"/>
                  </a:moveTo>
                  <a:cubicBezTo>
                    <a:pt x="56" y="174"/>
                    <a:pt x="59" y="172"/>
                    <a:pt x="59" y="168"/>
                  </a:cubicBezTo>
                  <a:cubicBezTo>
                    <a:pt x="59" y="165"/>
                    <a:pt x="56" y="162"/>
                    <a:pt x="53" y="162"/>
                  </a:cubicBezTo>
                  <a:cubicBezTo>
                    <a:pt x="50" y="162"/>
                    <a:pt x="47" y="165"/>
                    <a:pt x="47" y="168"/>
                  </a:cubicBezTo>
                  <a:cubicBezTo>
                    <a:pt x="47" y="172"/>
                    <a:pt x="50" y="174"/>
                    <a:pt x="53" y="174"/>
                  </a:cubicBezTo>
                  <a:close/>
                  <a:moveTo>
                    <a:pt x="53" y="12"/>
                  </a:moveTo>
                  <a:cubicBezTo>
                    <a:pt x="57" y="12"/>
                    <a:pt x="61" y="12"/>
                    <a:pt x="66" y="12"/>
                  </a:cubicBezTo>
                  <a:cubicBezTo>
                    <a:pt x="67" y="12"/>
                    <a:pt x="67" y="11"/>
                    <a:pt x="67" y="10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7" y="9"/>
                    <a:pt x="49" y="9"/>
                    <a:pt x="41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10"/>
                    <a:pt x="39" y="10"/>
                  </a:cubicBezTo>
                  <a:cubicBezTo>
                    <a:pt x="39" y="11"/>
                    <a:pt x="39" y="11"/>
                    <a:pt x="40" y="11"/>
                  </a:cubicBezTo>
                  <a:cubicBezTo>
                    <a:pt x="40" y="12"/>
                    <a:pt x="41" y="12"/>
                    <a:pt x="41" y="12"/>
                  </a:cubicBezTo>
                  <a:cubicBezTo>
                    <a:pt x="45" y="12"/>
                    <a:pt x="49" y="12"/>
                    <a:pt x="5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5568951" y="1941513"/>
              <a:ext cx="122238" cy="11113"/>
            </a:xfrm>
            <a:custGeom>
              <a:avLst/>
              <a:gdLst>
                <a:gd name="T0" fmla="*/ 33 w 65"/>
                <a:gd name="T1" fmla="*/ 6 h 6"/>
                <a:gd name="T2" fmla="*/ 4 w 65"/>
                <a:gd name="T3" fmla="*/ 6 h 6"/>
                <a:gd name="T4" fmla="*/ 2 w 65"/>
                <a:gd name="T5" fmla="*/ 6 h 6"/>
                <a:gd name="T6" fmla="*/ 0 w 65"/>
                <a:gd name="T7" fmla="*/ 3 h 6"/>
                <a:gd name="T8" fmla="*/ 3 w 65"/>
                <a:gd name="T9" fmla="*/ 0 h 6"/>
                <a:gd name="T10" fmla="*/ 4 w 65"/>
                <a:gd name="T11" fmla="*/ 0 h 6"/>
                <a:gd name="T12" fmla="*/ 61 w 65"/>
                <a:gd name="T13" fmla="*/ 0 h 6"/>
                <a:gd name="T14" fmla="*/ 65 w 65"/>
                <a:gd name="T15" fmla="*/ 2 h 6"/>
                <a:gd name="T16" fmla="*/ 63 w 65"/>
                <a:gd name="T17" fmla="*/ 6 h 6"/>
                <a:gd name="T18" fmla="*/ 61 w 65"/>
                <a:gd name="T19" fmla="*/ 6 h 6"/>
                <a:gd name="T20" fmla="*/ 33 w 65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">
                  <a:moveTo>
                    <a:pt x="33" y="6"/>
                  </a:moveTo>
                  <a:cubicBezTo>
                    <a:pt x="23" y="6"/>
                    <a:pt x="14" y="6"/>
                    <a:pt x="4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3" y="0"/>
                    <a:pt x="42" y="0"/>
                    <a:pt x="61" y="0"/>
                  </a:cubicBezTo>
                  <a:cubicBezTo>
                    <a:pt x="64" y="0"/>
                    <a:pt x="65" y="1"/>
                    <a:pt x="65" y="2"/>
                  </a:cubicBezTo>
                  <a:cubicBezTo>
                    <a:pt x="65" y="4"/>
                    <a:pt x="64" y="6"/>
                    <a:pt x="63" y="6"/>
                  </a:cubicBezTo>
                  <a:cubicBezTo>
                    <a:pt x="62" y="6"/>
                    <a:pt x="62" y="6"/>
                    <a:pt x="61" y="6"/>
                  </a:cubicBezTo>
                  <a:cubicBezTo>
                    <a:pt x="52" y="6"/>
                    <a:pt x="42" y="6"/>
                    <a:pt x="3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5568951" y="1973263"/>
              <a:ext cx="125413" cy="12700"/>
            </a:xfrm>
            <a:custGeom>
              <a:avLst/>
              <a:gdLst>
                <a:gd name="T0" fmla="*/ 33 w 66"/>
                <a:gd name="T1" fmla="*/ 0 h 7"/>
                <a:gd name="T2" fmla="*/ 62 w 66"/>
                <a:gd name="T3" fmla="*/ 0 h 7"/>
                <a:gd name="T4" fmla="*/ 65 w 66"/>
                <a:gd name="T5" fmla="*/ 4 h 7"/>
                <a:gd name="T6" fmla="*/ 63 w 66"/>
                <a:gd name="T7" fmla="*/ 6 h 7"/>
                <a:gd name="T8" fmla="*/ 61 w 66"/>
                <a:gd name="T9" fmla="*/ 7 h 7"/>
                <a:gd name="T10" fmla="*/ 4 w 66"/>
                <a:gd name="T11" fmla="*/ 7 h 7"/>
                <a:gd name="T12" fmla="*/ 2 w 66"/>
                <a:gd name="T13" fmla="*/ 6 h 7"/>
                <a:gd name="T14" fmla="*/ 0 w 66"/>
                <a:gd name="T15" fmla="*/ 3 h 7"/>
                <a:gd name="T16" fmla="*/ 3 w 66"/>
                <a:gd name="T17" fmla="*/ 0 h 7"/>
                <a:gd name="T18" fmla="*/ 4 w 66"/>
                <a:gd name="T19" fmla="*/ 0 h 7"/>
                <a:gd name="T20" fmla="*/ 33 w 66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7">
                  <a:moveTo>
                    <a:pt x="33" y="0"/>
                  </a:moveTo>
                  <a:cubicBezTo>
                    <a:pt x="42" y="0"/>
                    <a:pt x="52" y="0"/>
                    <a:pt x="62" y="0"/>
                  </a:cubicBezTo>
                  <a:cubicBezTo>
                    <a:pt x="64" y="0"/>
                    <a:pt x="66" y="2"/>
                    <a:pt x="65" y="4"/>
                  </a:cubicBezTo>
                  <a:cubicBezTo>
                    <a:pt x="65" y="5"/>
                    <a:pt x="64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42" y="7"/>
                    <a:pt x="23" y="7"/>
                    <a:pt x="4" y="7"/>
                  </a:cubicBezTo>
                  <a:cubicBezTo>
                    <a:pt x="4" y="7"/>
                    <a:pt x="3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14" y="0"/>
                    <a:pt x="2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38"/>
            <p:cNvSpPr>
              <a:spLocks/>
            </p:cNvSpPr>
            <p:nvPr/>
          </p:nvSpPr>
          <p:spPr bwMode="auto">
            <a:xfrm>
              <a:off x="5568951" y="2005013"/>
              <a:ext cx="125413" cy="14288"/>
            </a:xfrm>
            <a:custGeom>
              <a:avLst/>
              <a:gdLst>
                <a:gd name="T0" fmla="*/ 33 w 66"/>
                <a:gd name="T1" fmla="*/ 0 h 7"/>
                <a:gd name="T2" fmla="*/ 62 w 66"/>
                <a:gd name="T3" fmla="*/ 0 h 7"/>
                <a:gd name="T4" fmla="*/ 65 w 66"/>
                <a:gd name="T5" fmla="*/ 5 h 7"/>
                <a:gd name="T6" fmla="*/ 63 w 66"/>
                <a:gd name="T7" fmla="*/ 7 h 7"/>
                <a:gd name="T8" fmla="*/ 61 w 66"/>
                <a:gd name="T9" fmla="*/ 7 h 7"/>
                <a:gd name="T10" fmla="*/ 4 w 66"/>
                <a:gd name="T11" fmla="*/ 7 h 7"/>
                <a:gd name="T12" fmla="*/ 1 w 66"/>
                <a:gd name="T13" fmla="*/ 6 h 7"/>
                <a:gd name="T14" fmla="*/ 1 w 66"/>
                <a:gd name="T15" fmla="*/ 2 h 7"/>
                <a:gd name="T16" fmla="*/ 3 w 66"/>
                <a:gd name="T17" fmla="*/ 0 h 7"/>
                <a:gd name="T18" fmla="*/ 4 w 66"/>
                <a:gd name="T19" fmla="*/ 0 h 7"/>
                <a:gd name="T20" fmla="*/ 33 w 66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7">
                  <a:moveTo>
                    <a:pt x="33" y="0"/>
                  </a:moveTo>
                  <a:cubicBezTo>
                    <a:pt x="42" y="0"/>
                    <a:pt x="52" y="0"/>
                    <a:pt x="62" y="0"/>
                  </a:cubicBezTo>
                  <a:cubicBezTo>
                    <a:pt x="64" y="0"/>
                    <a:pt x="66" y="2"/>
                    <a:pt x="65" y="5"/>
                  </a:cubicBezTo>
                  <a:cubicBezTo>
                    <a:pt x="65" y="5"/>
                    <a:pt x="64" y="6"/>
                    <a:pt x="63" y="7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42" y="7"/>
                    <a:pt x="23" y="7"/>
                    <a:pt x="4" y="7"/>
                  </a:cubicBezTo>
                  <a:cubicBezTo>
                    <a:pt x="3" y="7"/>
                    <a:pt x="2" y="6"/>
                    <a:pt x="1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2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11838" y="6224984"/>
            <a:ext cx="568325" cy="660400"/>
            <a:chOff x="5811838" y="6224984"/>
            <a:chExt cx="568325" cy="660400"/>
          </a:xfrm>
        </p:grpSpPr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5811838" y="6224984"/>
              <a:ext cx="568325" cy="660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6002338" y="6383734"/>
              <a:ext cx="257175" cy="342900"/>
              <a:chOff x="6002338" y="6357938"/>
              <a:chExt cx="257175" cy="342900"/>
            </a:xfrm>
          </p:grpSpPr>
          <p:sp>
            <p:nvSpPr>
              <p:cNvPr id="104" name="Freeform 39"/>
              <p:cNvSpPr>
                <a:spLocks noEditPoints="1"/>
              </p:cNvSpPr>
              <p:nvPr/>
            </p:nvSpPr>
            <p:spPr bwMode="auto">
              <a:xfrm>
                <a:off x="6002338" y="6357938"/>
                <a:ext cx="257175" cy="342900"/>
              </a:xfrm>
              <a:custGeom>
                <a:avLst/>
                <a:gdLst>
                  <a:gd name="T0" fmla="*/ 136 w 136"/>
                  <a:gd name="T1" fmla="*/ 119 h 181"/>
                  <a:gd name="T2" fmla="*/ 123 w 136"/>
                  <a:gd name="T3" fmla="*/ 130 h 181"/>
                  <a:gd name="T4" fmla="*/ 105 w 136"/>
                  <a:gd name="T5" fmla="*/ 130 h 181"/>
                  <a:gd name="T6" fmla="*/ 105 w 136"/>
                  <a:gd name="T7" fmla="*/ 168 h 181"/>
                  <a:gd name="T8" fmla="*/ 94 w 136"/>
                  <a:gd name="T9" fmla="*/ 181 h 181"/>
                  <a:gd name="T10" fmla="*/ 10 w 136"/>
                  <a:gd name="T11" fmla="*/ 181 h 181"/>
                  <a:gd name="T12" fmla="*/ 0 w 136"/>
                  <a:gd name="T13" fmla="*/ 170 h 181"/>
                  <a:gd name="T14" fmla="*/ 0 w 136"/>
                  <a:gd name="T15" fmla="*/ 11 h 181"/>
                  <a:gd name="T16" fmla="*/ 11 w 136"/>
                  <a:gd name="T17" fmla="*/ 0 h 181"/>
                  <a:gd name="T18" fmla="*/ 95 w 136"/>
                  <a:gd name="T19" fmla="*/ 1 h 181"/>
                  <a:gd name="T20" fmla="*/ 105 w 136"/>
                  <a:gd name="T21" fmla="*/ 13 h 181"/>
                  <a:gd name="T22" fmla="*/ 105 w 136"/>
                  <a:gd name="T23" fmla="*/ 47 h 181"/>
                  <a:gd name="T24" fmla="*/ 124 w 136"/>
                  <a:gd name="T25" fmla="*/ 47 h 181"/>
                  <a:gd name="T26" fmla="*/ 136 w 136"/>
                  <a:gd name="T27" fmla="*/ 57 h 181"/>
                  <a:gd name="T28" fmla="*/ 96 w 136"/>
                  <a:gd name="T29" fmla="*/ 130 h 181"/>
                  <a:gd name="T30" fmla="*/ 72 w 136"/>
                  <a:gd name="T31" fmla="*/ 131 h 181"/>
                  <a:gd name="T32" fmla="*/ 53 w 136"/>
                  <a:gd name="T33" fmla="*/ 149 h 181"/>
                  <a:gd name="T34" fmla="*/ 47 w 136"/>
                  <a:gd name="T35" fmla="*/ 130 h 181"/>
                  <a:gd name="T36" fmla="*/ 35 w 136"/>
                  <a:gd name="T37" fmla="*/ 59 h 181"/>
                  <a:gd name="T38" fmla="*/ 47 w 136"/>
                  <a:gd name="T39" fmla="*/ 47 h 181"/>
                  <a:gd name="T40" fmla="*/ 97 w 136"/>
                  <a:gd name="T41" fmla="*/ 47 h 181"/>
                  <a:gd name="T42" fmla="*/ 9 w 136"/>
                  <a:gd name="T43" fmla="*/ 20 h 181"/>
                  <a:gd name="T44" fmla="*/ 96 w 136"/>
                  <a:gd name="T45" fmla="*/ 158 h 181"/>
                  <a:gd name="T46" fmla="*/ 60 w 136"/>
                  <a:gd name="T47" fmla="*/ 136 h 181"/>
                  <a:gd name="T48" fmla="*/ 73 w 136"/>
                  <a:gd name="T49" fmla="*/ 124 h 181"/>
                  <a:gd name="T50" fmla="*/ 131 w 136"/>
                  <a:gd name="T51" fmla="*/ 117 h 181"/>
                  <a:gd name="T52" fmla="*/ 123 w 136"/>
                  <a:gd name="T53" fmla="*/ 52 h 181"/>
                  <a:gd name="T54" fmla="*/ 40 w 136"/>
                  <a:gd name="T55" fmla="*/ 59 h 181"/>
                  <a:gd name="T56" fmla="*/ 47 w 136"/>
                  <a:gd name="T57" fmla="*/ 125 h 181"/>
                  <a:gd name="T58" fmla="*/ 58 w 136"/>
                  <a:gd name="T59" fmla="*/ 125 h 181"/>
                  <a:gd name="T60" fmla="*/ 53 w 136"/>
                  <a:gd name="T61" fmla="*/ 175 h 181"/>
                  <a:gd name="T62" fmla="*/ 53 w 136"/>
                  <a:gd name="T63" fmla="*/ 163 h 181"/>
                  <a:gd name="T64" fmla="*/ 53 w 136"/>
                  <a:gd name="T65" fmla="*/ 175 h 181"/>
                  <a:gd name="T66" fmla="*/ 65 w 136"/>
                  <a:gd name="T67" fmla="*/ 12 h 181"/>
                  <a:gd name="T68" fmla="*/ 65 w 136"/>
                  <a:gd name="T69" fmla="*/ 9 h 181"/>
                  <a:gd name="T70" fmla="*/ 40 w 136"/>
                  <a:gd name="T71" fmla="*/ 9 h 181"/>
                  <a:gd name="T72" fmla="*/ 38 w 136"/>
                  <a:gd name="T73" fmla="*/ 11 h 181"/>
                  <a:gd name="T74" fmla="*/ 41 w 136"/>
                  <a:gd name="T75" fmla="*/ 1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81">
                    <a:moveTo>
                      <a:pt x="136" y="57"/>
                    </a:moveTo>
                    <a:cubicBezTo>
                      <a:pt x="136" y="78"/>
                      <a:pt x="136" y="99"/>
                      <a:pt x="136" y="119"/>
                    </a:cubicBezTo>
                    <a:cubicBezTo>
                      <a:pt x="136" y="119"/>
                      <a:pt x="136" y="120"/>
                      <a:pt x="136" y="120"/>
                    </a:cubicBezTo>
                    <a:cubicBezTo>
                      <a:pt x="135" y="126"/>
                      <a:pt x="130" y="130"/>
                      <a:pt x="123" y="130"/>
                    </a:cubicBezTo>
                    <a:cubicBezTo>
                      <a:pt x="118" y="129"/>
                      <a:pt x="112" y="130"/>
                      <a:pt x="107" y="130"/>
                    </a:cubicBezTo>
                    <a:cubicBezTo>
                      <a:pt x="106" y="130"/>
                      <a:pt x="106" y="130"/>
                      <a:pt x="105" y="130"/>
                    </a:cubicBezTo>
                    <a:cubicBezTo>
                      <a:pt x="105" y="130"/>
                      <a:pt x="105" y="131"/>
                      <a:pt x="105" y="131"/>
                    </a:cubicBezTo>
                    <a:cubicBezTo>
                      <a:pt x="105" y="144"/>
                      <a:pt x="105" y="156"/>
                      <a:pt x="105" y="168"/>
                    </a:cubicBezTo>
                    <a:cubicBezTo>
                      <a:pt x="105" y="172"/>
                      <a:pt x="104" y="176"/>
                      <a:pt x="100" y="179"/>
                    </a:cubicBezTo>
                    <a:cubicBezTo>
                      <a:pt x="98" y="180"/>
                      <a:pt x="96" y="180"/>
                      <a:pt x="94" y="181"/>
                    </a:cubicBezTo>
                    <a:cubicBezTo>
                      <a:pt x="66" y="181"/>
                      <a:pt x="39" y="181"/>
                      <a:pt x="11" y="181"/>
                    </a:cubicBezTo>
                    <a:cubicBezTo>
                      <a:pt x="11" y="181"/>
                      <a:pt x="11" y="181"/>
                      <a:pt x="10" y="181"/>
                    </a:cubicBezTo>
                    <a:cubicBezTo>
                      <a:pt x="7" y="180"/>
                      <a:pt x="5" y="179"/>
                      <a:pt x="3" y="177"/>
                    </a:cubicBezTo>
                    <a:cubicBezTo>
                      <a:pt x="1" y="175"/>
                      <a:pt x="1" y="173"/>
                      <a:pt x="0" y="170"/>
                    </a:cubicBezTo>
                    <a:cubicBezTo>
                      <a:pt x="0" y="117"/>
                      <a:pt x="0" y="6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8"/>
                      <a:pt x="2" y="5"/>
                      <a:pt x="5" y="3"/>
                    </a:cubicBezTo>
                    <a:cubicBezTo>
                      <a:pt x="6" y="2"/>
                      <a:pt x="9" y="1"/>
                      <a:pt x="11" y="0"/>
                    </a:cubicBezTo>
                    <a:cubicBezTo>
                      <a:pt x="39" y="0"/>
                      <a:pt x="66" y="0"/>
                      <a:pt x="94" y="0"/>
                    </a:cubicBezTo>
                    <a:cubicBezTo>
                      <a:pt x="94" y="0"/>
                      <a:pt x="95" y="1"/>
                      <a:pt x="95" y="1"/>
                    </a:cubicBezTo>
                    <a:cubicBezTo>
                      <a:pt x="98" y="1"/>
                      <a:pt x="100" y="3"/>
                      <a:pt x="102" y="5"/>
                    </a:cubicBezTo>
                    <a:cubicBezTo>
                      <a:pt x="104" y="7"/>
                      <a:pt x="105" y="10"/>
                      <a:pt x="105" y="13"/>
                    </a:cubicBezTo>
                    <a:cubicBezTo>
                      <a:pt x="105" y="24"/>
                      <a:pt x="105" y="35"/>
                      <a:pt x="105" y="45"/>
                    </a:cubicBezTo>
                    <a:cubicBezTo>
                      <a:pt x="105" y="46"/>
                      <a:pt x="105" y="46"/>
                      <a:pt x="105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12" y="47"/>
                      <a:pt x="118" y="47"/>
                      <a:pt x="124" y="47"/>
                    </a:cubicBezTo>
                    <a:cubicBezTo>
                      <a:pt x="128" y="47"/>
                      <a:pt x="131" y="48"/>
                      <a:pt x="134" y="52"/>
                    </a:cubicBezTo>
                    <a:cubicBezTo>
                      <a:pt x="135" y="53"/>
                      <a:pt x="135" y="55"/>
                      <a:pt x="136" y="57"/>
                    </a:cubicBezTo>
                    <a:close/>
                    <a:moveTo>
                      <a:pt x="96" y="158"/>
                    </a:moveTo>
                    <a:cubicBezTo>
                      <a:pt x="96" y="149"/>
                      <a:pt x="96" y="139"/>
                      <a:pt x="96" y="130"/>
                    </a:cubicBezTo>
                    <a:cubicBezTo>
                      <a:pt x="89" y="130"/>
                      <a:pt x="81" y="130"/>
                      <a:pt x="74" y="130"/>
                    </a:cubicBezTo>
                    <a:cubicBezTo>
                      <a:pt x="73" y="130"/>
                      <a:pt x="73" y="130"/>
                      <a:pt x="72" y="131"/>
                    </a:cubicBezTo>
                    <a:cubicBezTo>
                      <a:pt x="66" y="136"/>
                      <a:pt x="61" y="142"/>
                      <a:pt x="55" y="148"/>
                    </a:cubicBezTo>
                    <a:cubicBezTo>
                      <a:pt x="54" y="149"/>
                      <a:pt x="54" y="149"/>
                      <a:pt x="53" y="149"/>
                    </a:cubicBezTo>
                    <a:cubicBezTo>
                      <a:pt x="53" y="143"/>
                      <a:pt x="53" y="136"/>
                      <a:pt x="53" y="130"/>
                    </a:cubicBezTo>
                    <a:cubicBezTo>
                      <a:pt x="51" y="130"/>
                      <a:pt x="49" y="130"/>
                      <a:pt x="47" y="130"/>
                    </a:cubicBezTo>
                    <a:cubicBezTo>
                      <a:pt x="40" y="130"/>
                      <a:pt x="35" y="125"/>
                      <a:pt x="35" y="118"/>
                    </a:cubicBezTo>
                    <a:cubicBezTo>
                      <a:pt x="35" y="98"/>
                      <a:pt x="35" y="79"/>
                      <a:pt x="35" y="59"/>
                    </a:cubicBezTo>
                    <a:cubicBezTo>
                      <a:pt x="35" y="55"/>
                      <a:pt x="36" y="52"/>
                      <a:pt x="39" y="49"/>
                    </a:cubicBezTo>
                    <a:cubicBezTo>
                      <a:pt x="42" y="48"/>
                      <a:pt x="44" y="47"/>
                      <a:pt x="47" y="47"/>
                    </a:cubicBezTo>
                    <a:cubicBezTo>
                      <a:pt x="63" y="47"/>
                      <a:pt x="79" y="47"/>
                      <a:pt x="95" y="47"/>
                    </a:cubicBezTo>
                    <a:cubicBezTo>
                      <a:pt x="95" y="47"/>
                      <a:pt x="96" y="47"/>
                      <a:pt x="97" y="47"/>
                    </a:cubicBezTo>
                    <a:cubicBezTo>
                      <a:pt x="97" y="38"/>
                      <a:pt x="97" y="29"/>
                      <a:pt x="97" y="20"/>
                    </a:cubicBezTo>
                    <a:cubicBezTo>
                      <a:pt x="67" y="20"/>
                      <a:pt x="38" y="20"/>
                      <a:pt x="9" y="20"/>
                    </a:cubicBezTo>
                    <a:cubicBezTo>
                      <a:pt x="9" y="66"/>
                      <a:pt x="9" y="112"/>
                      <a:pt x="9" y="158"/>
                    </a:cubicBezTo>
                    <a:cubicBezTo>
                      <a:pt x="38" y="158"/>
                      <a:pt x="67" y="158"/>
                      <a:pt x="96" y="158"/>
                    </a:cubicBezTo>
                    <a:close/>
                    <a:moveTo>
                      <a:pt x="58" y="137"/>
                    </a:moveTo>
                    <a:cubicBezTo>
                      <a:pt x="59" y="137"/>
                      <a:pt x="59" y="136"/>
                      <a:pt x="60" y="136"/>
                    </a:cubicBezTo>
                    <a:cubicBezTo>
                      <a:pt x="63" y="133"/>
                      <a:pt x="67" y="129"/>
                      <a:pt x="70" y="126"/>
                    </a:cubicBezTo>
                    <a:cubicBezTo>
                      <a:pt x="71" y="125"/>
                      <a:pt x="72" y="124"/>
                      <a:pt x="73" y="124"/>
                    </a:cubicBezTo>
                    <a:cubicBezTo>
                      <a:pt x="90" y="125"/>
                      <a:pt x="107" y="125"/>
                      <a:pt x="123" y="125"/>
                    </a:cubicBezTo>
                    <a:cubicBezTo>
                      <a:pt x="128" y="125"/>
                      <a:pt x="131" y="122"/>
                      <a:pt x="131" y="117"/>
                    </a:cubicBezTo>
                    <a:cubicBezTo>
                      <a:pt x="131" y="98"/>
                      <a:pt x="131" y="79"/>
                      <a:pt x="131" y="59"/>
                    </a:cubicBezTo>
                    <a:cubicBezTo>
                      <a:pt x="131" y="55"/>
                      <a:pt x="128" y="52"/>
                      <a:pt x="123" y="52"/>
                    </a:cubicBezTo>
                    <a:cubicBezTo>
                      <a:pt x="98" y="52"/>
                      <a:pt x="72" y="52"/>
                      <a:pt x="47" y="52"/>
                    </a:cubicBezTo>
                    <a:cubicBezTo>
                      <a:pt x="42" y="52"/>
                      <a:pt x="40" y="55"/>
                      <a:pt x="40" y="59"/>
                    </a:cubicBezTo>
                    <a:cubicBezTo>
                      <a:pt x="40" y="79"/>
                      <a:pt x="40" y="98"/>
                      <a:pt x="40" y="117"/>
                    </a:cubicBezTo>
                    <a:cubicBezTo>
                      <a:pt x="40" y="122"/>
                      <a:pt x="42" y="124"/>
                      <a:pt x="47" y="125"/>
                    </a:cubicBezTo>
                    <a:cubicBezTo>
                      <a:pt x="50" y="125"/>
                      <a:pt x="54" y="125"/>
                      <a:pt x="57" y="125"/>
                    </a:cubicBezTo>
                    <a:cubicBezTo>
                      <a:pt x="57" y="125"/>
                      <a:pt x="58" y="125"/>
                      <a:pt x="58" y="125"/>
                    </a:cubicBezTo>
                    <a:cubicBezTo>
                      <a:pt x="58" y="129"/>
                      <a:pt x="58" y="133"/>
                      <a:pt x="58" y="137"/>
                    </a:cubicBezTo>
                    <a:close/>
                    <a:moveTo>
                      <a:pt x="53" y="175"/>
                    </a:moveTo>
                    <a:cubicBezTo>
                      <a:pt x="56" y="175"/>
                      <a:pt x="59" y="172"/>
                      <a:pt x="59" y="169"/>
                    </a:cubicBezTo>
                    <a:cubicBezTo>
                      <a:pt x="59" y="166"/>
                      <a:pt x="56" y="163"/>
                      <a:pt x="53" y="163"/>
                    </a:cubicBezTo>
                    <a:cubicBezTo>
                      <a:pt x="49" y="163"/>
                      <a:pt x="46" y="166"/>
                      <a:pt x="46" y="169"/>
                    </a:cubicBezTo>
                    <a:cubicBezTo>
                      <a:pt x="46" y="172"/>
                      <a:pt x="49" y="175"/>
                      <a:pt x="53" y="175"/>
                    </a:cubicBezTo>
                    <a:close/>
                    <a:moveTo>
                      <a:pt x="53" y="12"/>
                    </a:moveTo>
                    <a:cubicBezTo>
                      <a:pt x="57" y="12"/>
                      <a:pt x="61" y="12"/>
                      <a:pt x="65" y="12"/>
                    </a:cubicBezTo>
                    <a:cubicBezTo>
                      <a:pt x="66" y="12"/>
                      <a:pt x="67" y="12"/>
                      <a:pt x="67" y="11"/>
                    </a:cubicBezTo>
                    <a:cubicBezTo>
                      <a:pt x="67" y="10"/>
                      <a:pt x="66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57" y="9"/>
                      <a:pt x="49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8" y="10"/>
                      <a:pt x="38" y="11"/>
                    </a:cubicBezTo>
                    <a:cubicBezTo>
                      <a:pt x="38" y="11"/>
                      <a:pt x="39" y="12"/>
                      <a:pt x="39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5" y="12"/>
                      <a:pt x="49" y="12"/>
                      <a:pt x="53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40"/>
              <p:cNvSpPr>
                <a:spLocks/>
              </p:cNvSpPr>
              <p:nvPr/>
            </p:nvSpPr>
            <p:spPr bwMode="auto">
              <a:xfrm>
                <a:off x="6102351" y="6484938"/>
                <a:ext cx="123825" cy="12700"/>
              </a:xfrm>
              <a:custGeom>
                <a:avLst/>
                <a:gdLst>
                  <a:gd name="T0" fmla="*/ 32 w 65"/>
                  <a:gd name="T1" fmla="*/ 7 h 7"/>
                  <a:gd name="T2" fmla="*/ 4 w 65"/>
                  <a:gd name="T3" fmla="*/ 7 h 7"/>
                  <a:gd name="T4" fmla="*/ 2 w 65"/>
                  <a:gd name="T5" fmla="*/ 6 h 7"/>
                  <a:gd name="T6" fmla="*/ 0 w 65"/>
                  <a:gd name="T7" fmla="*/ 3 h 7"/>
                  <a:gd name="T8" fmla="*/ 2 w 65"/>
                  <a:gd name="T9" fmla="*/ 1 h 7"/>
                  <a:gd name="T10" fmla="*/ 4 w 65"/>
                  <a:gd name="T11" fmla="*/ 0 h 7"/>
                  <a:gd name="T12" fmla="*/ 61 w 65"/>
                  <a:gd name="T13" fmla="*/ 0 h 7"/>
                  <a:gd name="T14" fmla="*/ 65 w 65"/>
                  <a:gd name="T15" fmla="*/ 3 h 7"/>
                  <a:gd name="T16" fmla="*/ 62 w 65"/>
                  <a:gd name="T17" fmla="*/ 7 h 7"/>
                  <a:gd name="T18" fmla="*/ 61 w 65"/>
                  <a:gd name="T19" fmla="*/ 7 h 7"/>
                  <a:gd name="T20" fmla="*/ 32 w 6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7">
                    <a:moveTo>
                      <a:pt x="32" y="7"/>
                    </a:moveTo>
                    <a:cubicBezTo>
                      <a:pt x="23" y="7"/>
                      <a:pt x="13" y="7"/>
                      <a:pt x="4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0" y="6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3" y="0"/>
                      <a:pt x="42" y="0"/>
                      <a:pt x="61" y="0"/>
                    </a:cubicBezTo>
                    <a:cubicBezTo>
                      <a:pt x="63" y="0"/>
                      <a:pt x="64" y="1"/>
                      <a:pt x="65" y="3"/>
                    </a:cubicBezTo>
                    <a:cubicBezTo>
                      <a:pt x="65" y="5"/>
                      <a:pt x="64" y="6"/>
                      <a:pt x="62" y="7"/>
                    </a:cubicBezTo>
                    <a:cubicBezTo>
                      <a:pt x="62" y="7"/>
                      <a:pt x="61" y="7"/>
                      <a:pt x="61" y="7"/>
                    </a:cubicBezTo>
                    <a:cubicBezTo>
                      <a:pt x="51" y="7"/>
                      <a:pt x="42" y="7"/>
                      <a:pt x="32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41"/>
              <p:cNvSpPr>
                <a:spLocks/>
              </p:cNvSpPr>
              <p:nvPr/>
            </p:nvSpPr>
            <p:spPr bwMode="auto">
              <a:xfrm>
                <a:off x="6102351" y="6519863"/>
                <a:ext cx="123825" cy="11113"/>
              </a:xfrm>
              <a:custGeom>
                <a:avLst/>
                <a:gdLst>
                  <a:gd name="T0" fmla="*/ 32 w 65"/>
                  <a:gd name="T1" fmla="*/ 0 h 6"/>
                  <a:gd name="T2" fmla="*/ 61 w 65"/>
                  <a:gd name="T3" fmla="*/ 0 h 6"/>
                  <a:gd name="T4" fmla="*/ 65 w 65"/>
                  <a:gd name="T5" fmla="*/ 4 h 6"/>
                  <a:gd name="T6" fmla="*/ 62 w 65"/>
                  <a:gd name="T7" fmla="*/ 6 h 6"/>
                  <a:gd name="T8" fmla="*/ 61 w 65"/>
                  <a:gd name="T9" fmla="*/ 6 h 6"/>
                  <a:gd name="T10" fmla="*/ 4 w 65"/>
                  <a:gd name="T11" fmla="*/ 6 h 6"/>
                  <a:gd name="T12" fmla="*/ 2 w 65"/>
                  <a:gd name="T13" fmla="*/ 6 h 6"/>
                  <a:gd name="T14" fmla="*/ 0 w 65"/>
                  <a:gd name="T15" fmla="*/ 3 h 6"/>
                  <a:gd name="T16" fmla="*/ 2 w 65"/>
                  <a:gd name="T17" fmla="*/ 0 h 6"/>
                  <a:gd name="T18" fmla="*/ 4 w 65"/>
                  <a:gd name="T19" fmla="*/ 0 h 6"/>
                  <a:gd name="T20" fmla="*/ 32 w 6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">
                    <a:moveTo>
                      <a:pt x="32" y="0"/>
                    </a:moveTo>
                    <a:cubicBezTo>
                      <a:pt x="42" y="0"/>
                      <a:pt x="52" y="0"/>
                      <a:pt x="61" y="0"/>
                    </a:cubicBezTo>
                    <a:cubicBezTo>
                      <a:pt x="64" y="0"/>
                      <a:pt x="65" y="1"/>
                      <a:pt x="65" y="4"/>
                    </a:cubicBezTo>
                    <a:cubicBezTo>
                      <a:pt x="64" y="5"/>
                      <a:pt x="64" y="6"/>
                      <a:pt x="62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42" y="6"/>
                      <a:pt x="23" y="6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13" y="0"/>
                      <a:pt x="23" y="0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42"/>
              <p:cNvSpPr>
                <a:spLocks/>
              </p:cNvSpPr>
              <p:nvPr/>
            </p:nvSpPr>
            <p:spPr bwMode="auto">
              <a:xfrm>
                <a:off x="6102351" y="6551613"/>
                <a:ext cx="123825" cy="11113"/>
              </a:xfrm>
              <a:custGeom>
                <a:avLst/>
                <a:gdLst>
                  <a:gd name="T0" fmla="*/ 32 w 65"/>
                  <a:gd name="T1" fmla="*/ 0 h 6"/>
                  <a:gd name="T2" fmla="*/ 61 w 65"/>
                  <a:gd name="T3" fmla="*/ 0 h 6"/>
                  <a:gd name="T4" fmla="*/ 65 w 65"/>
                  <a:gd name="T5" fmla="*/ 4 h 6"/>
                  <a:gd name="T6" fmla="*/ 63 w 65"/>
                  <a:gd name="T7" fmla="*/ 6 h 6"/>
                  <a:gd name="T8" fmla="*/ 61 w 65"/>
                  <a:gd name="T9" fmla="*/ 6 h 6"/>
                  <a:gd name="T10" fmla="*/ 4 w 65"/>
                  <a:gd name="T11" fmla="*/ 6 h 6"/>
                  <a:gd name="T12" fmla="*/ 1 w 65"/>
                  <a:gd name="T13" fmla="*/ 5 h 6"/>
                  <a:gd name="T14" fmla="*/ 0 w 65"/>
                  <a:gd name="T15" fmla="*/ 2 h 6"/>
                  <a:gd name="T16" fmla="*/ 3 w 65"/>
                  <a:gd name="T17" fmla="*/ 0 h 6"/>
                  <a:gd name="T18" fmla="*/ 4 w 65"/>
                  <a:gd name="T19" fmla="*/ 0 h 6"/>
                  <a:gd name="T20" fmla="*/ 32 w 6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">
                    <a:moveTo>
                      <a:pt x="32" y="0"/>
                    </a:moveTo>
                    <a:cubicBezTo>
                      <a:pt x="42" y="0"/>
                      <a:pt x="52" y="0"/>
                      <a:pt x="61" y="0"/>
                    </a:cubicBezTo>
                    <a:cubicBezTo>
                      <a:pt x="64" y="0"/>
                      <a:pt x="65" y="2"/>
                      <a:pt x="65" y="4"/>
                    </a:cubicBezTo>
                    <a:cubicBezTo>
                      <a:pt x="64" y="5"/>
                      <a:pt x="63" y="6"/>
                      <a:pt x="63" y="6"/>
                    </a:cubicBezTo>
                    <a:cubicBezTo>
                      <a:pt x="62" y="6"/>
                      <a:pt x="62" y="6"/>
                      <a:pt x="61" y="6"/>
                    </a:cubicBezTo>
                    <a:cubicBezTo>
                      <a:pt x="42" y="6"/>
                      <a:pt x="23" y="6"/>
                      <a:pt x="4" y="6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13" y="0"/>
                      <a:pt x="23" y="0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5359401" y="3389709"/>
            <a:ext cx="363538" cy="271463"/>
            <a:chOff x="5359401" y="3363913"/>
            <a:chExt cx="363538" cy="271463"/>
          </a:xfrm>
          <a:solidFill>
            <a:srgbClr val="0070C0"/>
          </a:solidFill>
        </p:grpSpPr>
        <p:sp>
          <p:nvSpPr>
            <p:cNvPr id="109" name="Freeform 43"/>
            <p:cNvSpPr>
              <a:spLocks noEditPoints="1"/>
            </p:cNvSpPr>
            <p:nvPr/>
          </p:nvSpPr>
          <p:spPr bwMode="auto">
            <a:xfrm>
              <a:off x="5359401" y="3363913"/>
              <a:ext cx="363538" cy="271463"/>
            </a:xfrm>
            <a:custGeom>
              <a:avLst/>
              <a:gdLst>
                <a:gd name="T0" fmla="*/ 0 w 192"/>
                <a:gd name="T1" fmla="*/ 133 h 143"/>
                <a:gd name="T2" fmla="*/ 0 w 192"/>
                <a:gd name="T3" fmla="*/ 10 h 143"/>
                <a:gd name="T4" fmla="*/ 15 w 192"/>
                <a:gd name="T5" fmla="*/ 0 h 143"/>
                <a:gd name="T6" fmla="*/ 178 w 192"/>
                <a:gd name="T7" fmla="*/ 0 h 143"/>
                <a:gd name="T8" fmla="*/ 192 w 192"/>
                <a:gd name="T9" fmla="*/ 13 h 143"/>
                <a:gd name="T10" fmla="*/ 192 w 192"/>
                <a:gd name="T11" fmla="*/ 130 h 143"/>
                <a:gd name="T12" fmla="*/ 178 w 192"/>
                <a:gd name="T13" fmla="*/ 143 h 143"/>
                <a:gd name="T14" fmla="*/ 123 w 192"/>
                <a:gd name="T15" fmla="*/ 143 h 143"/>
                <a:gd name="T16" fmla="*/ 14 w 192"/>
                <a:gd name="T17" fmla="*/ 143 h 143"/>
                <a:gd name="T18" fmla="*/ 7 w 192"/>
                <a:gd name="T19" fmla="*/ 142 h 143"/>
                <a:gd name="T20" fmla="*/ 0 w 192"/>
                <a:gd name="T21" fmla="*/ 133 h 143"/>
                <a:gd name="T22" fmla="*/ 13 w 192"/>
                <a:gd name="T23" fmla="*/ 48 h 143"/>
                <a:gd name="T24" fmla="*/ 13 w 192"/>
                <a:gd name="T25" fmla="*/ 131 h 143"/>
                <a:gd name="T26" fmla="*/ 179 w 192"/>
                <a:gd name="T27" fmla="*/ 131 h 143"/>
                <a:gd name="T28" fmla="*/ 179 w 192"/>
                <a:gd name="T29" fmla="*/ 48 h 143"/>
                <a:gd name="T30" fmla="*/ 13 w 192"/>
                <a:gd name="T31" fmla="*/ 48 h 143"/>
                <a:gd name="T32" fmla="*/ 179 w 192"/>
                <a:gd name="T33" fmla="*/ 12 h 143"/>
                <a:gd name="T34" fmla="*/ 13 w 192"/>
                <a:gd name="T35" fmla="*/ 12 h 143"/>
                <a:gd name="T36" fmla="*/ 13 w 192"/>
                <a:gd name="T37" fmla="*/ 24 h 143"/>
                <a:gd name="T38" fmla="*/ 179 w 192"/>
                <a:gd name="T39" fmla="*/ 24 h 143"/>
                <a:gd name="T40" fmla="*/ 179 w 192"/>
                <a:gd name="T41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43">
                  <a:moveTo>
                    <a:pt x="0" y="133"/>
                  </a:moveTo>
                  <a:cubicBezTo>
                    <a:pt x="0" y="92"/>
                    <a:pt x="0" y="51"/>
                    <a:pt x="0" y="10"/>
                  </a:cubicBezTo>
                  <a:cubicBezTo>
                    <a:pt x="4" y="2"/>
                    <a:pt x="6" y="0"/>
                    <a:pt x="15" y="0"/>
                  </a:cubicBezTo>
                  <a:cubicBezTo>
                    <a:pt x="70" y="0"/>
                    <a:pt x="124" y="0"/>
                    <a:pt x="178" y="0"/>
                  </a:cubicBezTo>
                  <a:cubicBezTo>
                    <a:pt x="187" y="0"/>
                    <a:pt x="192" y="5"/>
                    <a:pt x="192" y="13"/>
                  </a:cubicBezTo>
                  <a:cubicBezTo>
                    <a:pt x="192" y="52"/>
                    <a:pt x="192" y="91"/>
                    <a:pt x="192" y="130"/>
                  </a:cubicBezTo>
                  <a:cubicBezTo>
                    <a:pt x="192" y="138"/>
                    <a:pt x="187" y="143"/>
                    <a:pt x="178" y="143"/>
                  </a:cubicBezTo>
                  <a:cubicBezTo>
                    <a:pt x="160" y="143"/>
                    <a:pt x="141" y="143"/>
                    <a:pt x="123" y="143"/>
                  </a:cubicBezTo>
                  <a:cubicBezTo>
                    <a:pt x="86" y="143"/>
                    <a:pt x="50" y="143"/>
                    <a:pt x="14" y="143"/>
                  </a:cubicBezTo>
                  <a:cubicBezTo>
                    <a:pt x="12" y="143"/>
                    <a:pt x="9" y="143"/>
                    <a:pt x="7" y="142"/>
                  </a:cubicBezTo>
                  <a:cubicBezTo>
                    <a:pt x="3" y="140"/>
                    <a:pt x="2" y="137"/>
                    <a:pt x="0" y="133"/>
                  </a:cubicBezTo>
                  <a:close/>
                  <a:moveTo>
                    <a:pt x="13" y="48"/>
                  </a:moveTo>
                  <a:cubicBezTo>
                    <a:pt x="13" y="76"/>
                    <a:pt x="13" y="103"/>
                    <a:pt x="13" y="131"/>
                  </a:cubicBezTo>
                  <a:cubicBezTo>
                    <a:pt x="68" y="131"/>
                    <a:pt x="124" y="131"/>
                    <a:pt x="179" y="131"/>
                  </a:cubicBezTo>
                  <a:cubicBezTo>
                    <a:pt x="179" y="103"/>
                    <a:pt x="179" y="75"/>
                    <a:pt x="179" y="48"/>
                  </a:cubicBezTo>
                  <a:cubicBezTo>
                    <a:pt x="124" y="48"/>
                    <a:pt x="68" y="48"/>
                    <a:pt x="13" y="48"/>
                  </a:cubicBezTo>
                  <a:close/>
                  <a:moveTo>
                    <a:pt x="179" y="12"/>
                  </a:moveTo>
                  <a:cubicBezTo>
                    <a:pt x="124" y="12"/>
                    <a:pt x="68" y="12"/>
                    <a:pt x="13" y="12"/>
                  </a:cubicBezTo>
                  <a:cubicBezTo>
                    <a:pt x="13" y="16"/>
                    <a:pt x="13" y="20"/>
                    <a:pt x="13" y="24"/>
                  </a:cubicBezTo>
                  <a:cubicBezTo>
                    <a:pt x="68" y="24"/>
                    <a:pt x="124" y="24"/>
                    <a:pt x="179" y="24"/>
                  </a:cubicBezTo>
                  <a:cubicBezTo>
                    <a:pt x="179" y="20"/>
                    <a:pt x="179" y="16"/>
                    <a:pt x="17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5403851" y="3478213"/>
              <a:ext cx="68263" cy="66675"/>
            </a:xfrm>
            <a:custGeom>
              <a:avLst/>
              <a:gdLst>
                <a:gd name="T0" fmla="*/ 0 w 36"/>
                <a:gd name="T1" fmla="*/ 0 h 35"/>
                <a:gd name="T2" fmla="*/ 36 w 36"/>
                <a:gd name="T3" fmla="*/ 0 h 35"/>
                <a:gd name="T4" fmla="*/ 36 w 36"/>
                <a:gd name="T5" fmla="*/ 35 h 35"/>
                <a:gd name="T6" fmla="*/ 0 w 36"/>
                <a:gd name="T7" fmla="*/ 35 h 35"/>
                <a:gd name="T8" fmla="*/ 0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2"/>
                    <a:pt x="36" y="23"/>
                    <a:pt x="36" y="35"/>
                  </a:cubicBezTo>
                  <a:cubicBezTo>
                    <a:pt x="24" y="35"/>
                    <a:pt x="12" y="35"/>
                    <a:pt x="0" y="35"/>
                  </a:cubicBezTo>
                  <a:cubicBezTo>
                    <a:pt x="0" y="23"/>
                    <a:pt x="0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5405438" y="3567113"/>
              <a:ext cx="44450" cy="22225"/>
            </a:xfrm>
            <a:custGeom>
              <a:avLst/>
              <a:gdLst>
                <a:gd name="T0" fmla="*/ 23 w 23"/>
                <a:gd name="T1" fmla="*/ 0 h 12"/>
                <a:gd name="T2" fmla="*/ 23 w 23"/>
                <a:gd name="T3" fmla="*/ 12 h 12"/>
                <a:gd name="T4" fmla="*/ 0 w 23"/>
                <a:gd name="T5" fmla="*/ 12 h 12"/>
                <a:gd name="T6" fmla="*/ 0 w 23"/>
                <a:gd name="T7" fmla="*/ 0 h 12"/>
                <a:gd name="T8" fmla="*/ 23 w 2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0"/>
                  </a:moveTo>
                  <a:cubicBezTo>
                    <a:pt x="23" y="4"/>
                    <a:pt x="23" y="8"/>
                    <a:pt x="23" y="12"/>
                  </a:cubicBezTo>
                  <a:cubicBezTo>
                    <a:pt x="15" y="12"/>
                    <a:pt x="7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7" y="0"/>
                    <a:pt x="1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6"/>
            <p:cNvSpPr>
              <a:spLocks/>
            </p:cNvSpPr>
            <p:nvPr/>
          </p:nvSpPr>
          <p:spPr bwMode="auto">
            <a:xfrm>
              <a:off x="5472113" y="3567113"/>
              <a:ext cx="46038" cy="22225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0 h 12"/>
                <a:gd name="T4" fmla="*/ 24 w 24"/>
                <a:gd name="T5" fmla="*/ 12 h 12"/>
                <a:gd name="T6" fmla="*/ 0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8" y="0"/>
                    <a:pt x="16" y="0"/>
                    <a:pt x="24" y="0"/>
                  </a:cubicBezTo>
                  <a:cubicBezTo>
                    <a:pt x="24" y="4"/>
                    <a:pt x="24" y="8"/>
                    <a:pt x="24" y="12"/>
                  </a:cubicBezTo>
                  <a:cubicBezTo>
                    <a:pt x="16" y="12"/>
                    <a:pt x="8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5540376" y="3567113"/>
              <a:ext cx="46038" cy="22225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0 h 12"/>
                <a:gd name="T4" fmla="*/ 24 w 24"/>
                <a:gd name="T5" fmla="*/ 12 h 12"/>
                <a:gd name="T6" fmla="*/ 0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8" y="0"/>
                    <a:pt x="16" y="0"/>
                    <a:pt x="24" y="0"/>
                  </a:cubicBezTo>
                  <a:cubicBezTo>
                    <a:pt x="24" y="4"/>
                    <a:pt x="24" y="8"/>
                    <a:pt x="24" y="12"/>
                  </a:cubicBezTo>
                  <a:cubicBezTo>
                    <a:pt x="16" y="12"/>
                    <a:pt x="8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5608638" y="3567113"/>
              <a:ext cx="22225" cy="22225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12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5654676" y="3567113"/>
              <a:ext cx="20638" cy="22225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0 h 12"/>
                <a:gd name="T4" fmla="*/ 11 w 11"/>
                <a:gd name="T5" fmla="*/ 0 h 12"/>
                <a:gd name="T6" fmla="*/ 11 w 11"/>
                <a:gd name="T7" fmla="*/ 12 h 12"/>
                <a:gd name="T8" fmla="*/ 0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11" y="4"/>
                    <a:pt x="11" y="8"/>
                    <a:pt x="11" y="12"/>
                  </a:cubicBezTo>
                  <a:cubicBezTo>
                    <a:pt x="8" y="12"/>
                    <a:pt x="4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48226" y="6224984"/>
            <a:ext cx="573088" cy="657225"/>
            <a:chOff x="4848226" y="6224984"/>
            <a:chExt cx="573088" cy="657225"/>
          </a:xfrm>
        </p:grpSpPr>
        <p:sp>
          <p:nvSpPr>
            <p:cNvPr id="78" name="Rectangle 18"/>
            <p:cNvSpPr>
              <a:spLocks noChangeArrowheads="1"/>
            </p:cNvSpPr>
            <p:nvPr/>
          </p:nvSpPr>
          <p:spPr bwMode="auto">
            <a:xfrm>
              <a:off x="4848226" y="6224984"/>
              <a:ext cx="573088" cy="6572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4946651" y="6432946"/>
              <a:ext cx="360363" cy="271463"/>
              <a:chOff x="4946651" y="6407150"/>
              <a:chExt cx="360363" cy="271463"/>
            </a:xfrm>
          </p:grpSpPr>
          <p:sp>
            <p:nvSpPr>
              <p:cNvPr id="117" name="Freeform 50"/>
              <p:cNvSpPr>
                <a:spLocks noEditPoints="1"/>
              </p:cNvSpPr>
              <p:nvPr/>
            </p:nvSpPr>
            <p:spPr bwMode="auto">
              <a:xfrm>
                <a:off x="4946651" y="6407150"/>
                <a:ext cx="360363" cy="271463"/>
              </a:xfrm>
              <a:custGeom>
                <a:avLst/>
                <a:gdLst>
                  <a:gd name="T0" fmla="*/ 0 w 191"/>
                  <a:gd name="T1" fmla="*/ 133 h 143"/>
                  <a:gd name="T2" fmla="*/ 0 w 191"/>
                  <a:gd name="T3" fmla="*/ 10 h 143"/>
                  <a:gd name="T4" fmla="*/ 14 w 191"/>
                  <a:gd name="T5" fmla="*/ 0 h 143"/>
                  <a:gd name="T6" fmla="*/ 177 w 191"/>
                  <a:gd name="T7" fmla="*/ 0 h 143"/>
                  <a:gd name="T8" fmla="*/ 191 w 191"/>
                  <a:gd name="T9" fmla="*/ 13 h 143"/>
                  <a:gd name="T10" fmla="*/ 191 w 191"/>
                  <a:gd name="T11" fmla="*/ 130 h 143"/>
                  <a:gd name="T12" fmla="*/ 177 w 191"/>
                  <a:gd name="T13" fmla="*/ 143 h 143"/>
                  <a:gd name="T14" fmla="*/ 122 w 191"/>
                  <a:gd name="T15" fmla="*/ 143 h 143"/>
                  <a:gd name="T16" fmla="*/ 13 w 191"/>
                  <a:gd name="T17" fmla="*/ 143 h 143"/>
                  <a:gd name="T18" fmla="*/ 6 w 191"/>
                  <a:gd name="T19" fmla="*/ 142 h 143"/>
                  <a:gd name="T20" fmla="*/ 0 w 191"/>
                  <a:gd name="T21" fmla="*/ 133 h 143"/>
                  <a:gd name="T22" fmla="*/ 12 w 191"/>
                  <a:gd name="T23" fmla="*/ 48 h 143"/>
                  <a:gd name="T24" fmla="*/ 12 w 191"/>
                  <a:gd name="T25" fmla="*/ 131 h 143"/>
                  <a:gd name="T26" fmla="*/ 179 w 191"/>
                  <a:gd name="T27" fmla="*/ 131 h 143"/>
                  <a:gd name="T28" fmla="*/ 179 w 191"/>
                  <a:gd name="T29" fmla="*/ 48 h 143"/>
                  <a:gd name="T30" fmla="*/ 12 w 191"/>
                  <a:gd name="T31" fmla="*/ 48 h 143"/>
                  <a:gd name="T32" fmla="*/ 179 w 191"/>
                  <a:gd name="T33" fmla="*/ 12 h 143"/>
                  <a:gd name="T34" fmla="*/ 12 w 191"/>
                  <a:gd name="T35" fmla="*/ 12 h 143"/>
                  <a:gd name="T36" fmla="*/ 12 w 191"/>
                  <a:gd name="T37" fmla="*/ 24 h 143"/>
                  <a:gd name="T38" fmla="*/ 179 w 191"/>
                  <a:gd name="T39" fmla="*/ 24 h 143"/>
                  <a:gd name="T40" fmla="*/ 179 w 191"/>
                  <a:gd name="T41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1" h="143">
                    <a:moveTo>
                      <a:pt x="0" y="133"/>
                    </a:moveTo>
                    <a:cubicBezTo>
                      <a:pt x="0" y="92"/>
                      <a:pt x="0" y="51"/>
                      <a:pt x="0" y="10"/>
                    </a:cubicBezTo>
                    <a:cubicBezTo>
                      <a:pt x="3" y="2"/>
                      <a:pt x="6" y="0"/>
                      <a:pt x="14" y="0"/>
                    </a:cubicBezTo>
                    <a:cubicBezTo>
                      <a:pt x="69" y="0"/>
                      <a:pt x="123" y="0"/>
                      <a:pt x="177" y="0"/>
                    </a:cubicBezTo>
                    <a:cubicBezTo>
                      <a:pt x="186" y="0"/>
                      <a:pt x="191" y="5"/>
                      <a:pt x="191" y="13"/>
                    </a:cubicBezTo>
                    <a:cubicBezTo>
                      <a:pt x="191" y="52"/>
                      <a:pt x="191" y="91"/>
                      <a:pt x="191" y="130"/>
                    </a:cubicBezTo>
                    <a:cubicBezTo>
                      <a:pt x="191" y="138"/>
                      <a:pt x="186" y="143"/>
                      <a:pt x="177" y="143"/>
                    </a:cubicBezTo>
                    <a:cubicBezTo>
                      <a:pt x="159" y="143"/>
                      <a:pt x="140" y="143"/>
                      <a:pt x="122" y="143"/>
                    </a:cubicBezTo>
                    <a:cubicBezTo>
                      <a:pt x="86" y="143"/>
                      <a:pt x="49" y="143"/>
                      <a:pt x="13" y="143"/>
                    </a:cubicBezTo>
                    <a:cubicBezTo>
                      <a:pt x="11" y="143"/>
                      <a:pt x="8" y="143"/>
                      <a:pt x="6" y="142"/>
                    </a:cubicBezTo>
                    <a:cubicBezTo>
                      <a:pt x="2" y="140"/>
                      <a:pt x="1" y="137"/>
                      <a:pt x="0" y="133"/>
                    </a:cubicBezTo>
                    <a:close/>
                    <a:moveTo>
                      <a:pt x="12" y="48"/>
                    </a:moveTo>
                    <a:cubicBezTo>
                      <a:pt x="12" y="76"/>
                      <a:pt x="12" y="103"/>
                      <a:pt x="12" y="131"/>
                    </a:cubicBezTo>
                    <a:cubicBezTo>
                      <a:pt x="67" y="131"/>
                      <a:pt x="123" y="131"/>
                      <a:pt x="179" y="131"/>
                    </a:cubicBezTo>
                    <a:cubicBezTo>
                      <a:pt x="179" y="103"/>
                      <a:pt x="179" y="75"/>
                      <a:pt x="179" y="48"/>
                    </a:cubicBezTo>
                    <a:cubicBezTo>
                      <a:pt x="123" y="48"/>
                      <a:pt x="67" y="48"/>
                      <a:pt x="12" y="48"/>
                    </a:cubicBezTo>
                    <a:close/>
                    <a:moveTo>
                      <a:pt x="179" y="12"/>
                    </a:moveTo>
                    <a:cubicBezTo>
                      <a:pt x="123" y="12"/>
                      <a:pt x="67" y="12"/>
                      <a:pt x="12" y="12"/>
                    </a:cubicBezTo>
                    <a:cubicBezTo>
                      <a:pt x="12" y="16"/>
                      <a:pt x="12" y="20"/>
                      <a:pt x="12" y="24"/>
                    </a:cubicBezTo>
                    <a:cubicBezTo>
                      <a:pt x="67" y="24"/>
                      <a:pt x="123" y="24"/>
                      <a:pt x="179" y="24"/>
                    </a:cubicBezTo>
                    <a:cubicBezTo>
                      <a:pt x="179" y="20"/>
                      <a:pt x="179" y="16"/>
                      <a:pt x="179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51"/>
              <p:cNvSpPr>
                <a:spLocks/>
              </p:cNvSpPr>
              <p:nvPr/>
            </p:nvSpPr>
            <p:spPr bwMode="auto">
              <a:xfrm>
                <a:off x="4991101" y="6521450"/>
                <a:ext cx="66675" cy="65088"/>
              </a:xfrm>
              <a:custGeom>
                <a:avLst/>
                <a:gdLst>
                  <a:gd name="T0" fmla="*/ 0 w 35"/>
                  <a:gd name="T1" fmla="*/ 0 h 35"/>
                  <a:gd name="T2" fmla="*/ 35 w 35"/>
                  <a:gd name="T3" fmla="*/ 0 h 35"/>
                  <a:gd name="T4" fmla="*/ 35 w 35"/>
                  <a:gd name="T5" fmla="*/ 35 h 35"/>
                  <a:gd name="T6" fmla="*/ 0 w 35"/>
                  <a:gd name="T7" fmla="*/ 35 h 35"/>
                  <a:gd name="T8" fmla="*/ 0 w 3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0" y="0"/>
                    </a:moveTo>
                    <a:cubicBezTo>
                      <a:pt x="12" y="0"/>
                      <a:pt x="23" y="0"/>
                      <a:pt x="35" y="0"/>
                    </a:cubicBezTo>
                    <a:cubicBezTo>
                      <a:pt x="35" y="12"/>
                      <a:pt x="35" y="23"/>
                      <a:pt x="35" y="35"/>
                    </a:cubicBezTo>
                    <a:cubicBezTo>
                      <a:pt x="23" y="35"/>
                      <a:pt x="12" y="35"/>
                      <a:pt x="0" y="35"/>
                    </a:cubicBezTo>
                    <a:cubicBezTo>
                      <a:pt x="0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52"/>
              <p:cNvSpPr>
                <a:spLocks/>
              </p:cNvSpPr>
              <p:nvPr/>
            </p:nvSpPr>
            <p:spPr bwMode="auto">
              <a:xfrm>
                <a:off x="4991101" y="6610350"/>
                <a:ext cx="44450" cy="22225"/>
              </a:xfrm>
              <a:custGeom>
                <a:avLst/>
                <a:gdLst>
                  <a:gd name="T0" fmla="*/ 23 w 23"/>
                  <a:gd name="T1" fmla="*/ 0 h 12"/>
                  <a:gd name="T2" fmla="*/ 23 w 23"/>
                  <a:gd name="T3" fmla="*/ 12 h 12"/>
                  <a:gd name="T4" fmla="*/ 0 w 23"/>
                  <a:gd name="T5" fmla="*/ 12 h 12"/>
                  <a:gd name="T6" fmla="*/ 0 w 23"/>
                  <a:gd name="T7" fmla="*/ 0 h 12"/>
                  <a:gd name="T8" fmla="*/ 23 w 2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3" y="0"/>
                    </a:moveTo>
                    <a:cubicBezTo>
                      <a:pt x="23" y="4"/>
                      <a:pt x="23" y="8"/>
                      <a:pt x="23" y="12"/>
                    </a:cubicBezTo>
                    <a:cubicBezTo>
                      <a:pt x="15" y="12"/>
                      <a:pt x="8" y="12"/>
                      <a:pt x="0" y="12"/>
                    </a:cubicBezTo>
                    <a:cubicBezTo>
                      <a:pt x="0" y="8"/>
                      <a:pt x="0" y="5"/>
                      <a:pt x="0" y="0"/>
                    </a:cubicBezTo>
                    <a:cubicBezTo>
                      <a:pt x="7" y="0"/>
                      <a:pt x="15" y="0"/>
                      <a:pt x="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53"/>
              <p:cNvSpPr>
                <a:spLocks/>
              </p:cNvSpPr>
              <p:nvPr/>
            </p:nvSpPr>
            <p:spPr bwMode="auto">
              <a:xfrm>
                <a:off x="5057776" y="6610350"/>
                <a:ext cx="46038" cy="22225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0 h 12"/>
                  <a:gd name="T4" fmla="*/ 24 w 24"/>
                  <a:gd name="T5" fmla="*/ 12 h 12"/>
                  <a:gd name="T6" fmla="*/ 0 w 24"/>
                  <a:gd name="T7" fmla="*/ 12 h 12"/>
                  <a:gd name="T8" fmla="*/ 0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4"/>
                      <a:pt x="24" y="8"/>
                      <a:pt x="24" y="12"/>
                    </a:cubicBezTo>
                    <a:cubicBezTo>
                      <a:pt x="16" y="12"/>
                      <a:pt x="8" y="12"/>
                      <a:pt x="0" y="12"/>
                    </a:cubicBezTo>
                    <a:cubicBezTo>
                      <a:pt x="0" y="8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54"/>
              <p:cNvSpPr>
                <a:spLocks/>
              </p:cNvSpPr>
              <p:nvPr/>
            </p:nvSpPr>
            <p:spPr bwMode="auto">
              <a:xfrm>
                <a:off x="5126038" y="6610350"/>
                <a:ext cx="46038" cy="22225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0 h 12"/>
                  <a:gd name="T4" fmla="*/ 24 w 24"/>
                  <a:gd name="T5" fmla="*/ 12 h 12"/>
                  <a:gd name="T6" fmla="*/ 0 w 24"/>
                  <a:gd name="T7" fmla="*/ 12 h 12"/>
                  <a:gd name="T8" fmla="*/ 0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4"/>
                      <a:pt x="24" y="8"/>
                      <a:pt x="24" y="12"/>
                    </a:cubicBezTo>
                    <a:cubicBezTo>
                      <a:pt x="16" y="12"/>
                      <a:pt x="8" y="12"/>
                      <a:pt x="0" y="12"/>
                    </a:cubicBezTo>
                    <a:cubicBezTo>
                      <a:pt x="0" y="8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55"/>
              <p:cNvSpPr>
                <a:spLocks/>
              </p:cNvSpPr>
              <p:nvPr/>
            </p:nvSpPr>
            <p:spPr bwMode="auto">
              <a:xfrm>
                <a:off x="5194301" y="6611938"/>
                <a:ext cx="22225" cy="20638"/>
              </a:xfrm>
              <a:custGeom>
                <a:avLst/>
                <a:gdLst>
                  <a:gd name="T0" fmla="*/ 12 w 12"/>
                  <a:gd name="T1" fmla="*/ 11 h 11"/>
                  <a:gd name="T2" fmla="*/ 0 w 12"/>
                  <a:gd name="T3" fmla="*/ 11 h 11"/>
                  <a:gd name="T4" fmla="*/ 0 w 12"/>
                  <a:gd name="T5" fmla="*/ 0 h 11"/>
                  <a:gd name="T6" fmla="*/ 12 w 12"/>
                  <a:gd name="T7" fmla="*/ 0 h 11"/>
                  <a:gd name="T8" fmla="*/ 12 w 1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11"/>
                    </a:moveTo>
                    <a:cubicBezTo>
                      <a:pt x="8" y="11"/>
                      <a:pt x="4" y="11"/>
                      <a:pt x="0" y="11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2" y="3"/>
                      <a:pt x="12" y="7"/>
                      <a:pt x="1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56"/>
              <p:cNvSpPr>
                <a:spLocks/>
              </p:cNvSpPr>
              <p:nvPr/>
            </p:nvSpPr>
            <p:spPr bwMode="auto">
              <a:xfrm>
                <a:off x="5240338" y="6610350"/>
                <a:ext cx="22225" cy="22225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0 h 12"/>
                  <a:gd name="T4" fmla="*/ 12 w 12"/>
                  <a:gd name="T5" fmla="*/ 0 h 12"/>
                  <a:gd name="T6" fmla="*/ 12 w 12"/>
                  <a:gd name="T7" fmla="*/ 12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8"/>
                      <a:pt x="0" y="4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2" y="4"/>
                      <a:pt x="12" y="8"/>
                      <a:pt x="12" y="12"/>
                    </a:cubicBezTo>
                    <a:cubicBezTo>
                      <a:pt x="8" y="12"/>
                      <a:pt x="4" y="12"/>
                      <a:pt x="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4" name="TextBox 7"/>
          <p:cNvSpPr>
            <a:spLocks noChangeArrowheads="1"/>
          </p:cNvSpPr>
          <p:nvPr/>
        </p:nvSpPr>
        <p:spPr bwMode="auto">
          <a:xfrm>
            <a:off x="2137147" y="4395949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5" name="圆角矩形 124"/>
          <p:cNvSpPr/>
          <p:nvPr/>
        </p:nvSpPr>
        <p:spPr>
          <a:xfrm>
            <a:off x="1575225" y="4316315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6" name="TextBox 7"/>
          <p:cNvSpPr>
            <a:spLocks noChangeArrowheads="1"/>
          </p:cNvSpPr>
          <p:nvPr/>
        </p:nvSpPr>
        <p:spPr bwMode="auto">
          <a:xfrm>
            <a:off x="1273051" y="5022603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127" name="组合 126"/>
          <p:cNvGrpSpPr/>
          <p:nvPr/>
        </p:nvGrpSpPr>
        <p:grpSpPr>
          <a:xfrm>
            <a:off x="1273051" y="4221088"/>
            <a:ext cx="657499" cy="657499"/>
            <a:chOff x="4369395" y="2045476"/>
            <a:chExt cx="657499" cy="657499"/>
          </a:xfrm>
        </p:grpSpPr>
        <p:grpSp>
          <p:nvGrpSpPr>
            <p:cNvPr id="128" name="组合 127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30" name="椭圆 12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9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40" name="TextBox 7"/>
          <p:cNvSpPr>
            <a:spLocks noChangeArrowheads="1"/>
          </p:cNvSpPr>
          <p:nvPr/>
        </p:nvSpPr>
        <p:spPr bwMode="auto">
          <a:xfrm>
            <a:off x="2137147" y="2955789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1" name="圆角矩形 140"/>
          <p:cNvSpPr/>
          <p:nvPr/>
        </p:nvSpPr>
        <p:spPr>
          <a:xfrm>
            <a:off x="1575225" y="2876155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42" name="TextBox 7"/>
          <p:cNvSpPr>
            <a:spLocks noChangeArrowheads="1"/>
          </p:cNvSpPr>
          <p:nvPr/>
        </p:nvSpPr>
        <p:spPr bwMode="auto">
          <a:xfrm>
            <a:off x="1273051" y="3582443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143" name="组合 142"/>
          <p:cNvGrpSpPr/>
          <p:nvPr/>
        </p:nvGrpSpPr>
        <p:grpSpPr>
          <a:xfrm>
            <a:off x="1273051" y="2780928"/>
            <a:ext cx="657499" cy="657499"/>
            <a:chOff x="4369395" y="2045476"/>
            <a:chExt cx="657499" cy="657499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46" name="椭圆 14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5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48" name="TextBox 7"/>
          <p:cNvSpPr>
            <a:spLocks noChangeArrowheads="1"/>
          </p:cNvSpPr>
          <p:nvPr/>
        </p:nvSpPr>
        <p:spPr bwMode="auto">
          <a:xfrm>
            <a:off x="2137147" y="1515629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9" name="圆角矩形 148"/>
          <p:cNvSpPr/>
          <p:nvPr/>
        </p:nvSpPr>
        <p:spPr>
          <a:xfrm>
            <a:off x="1575225" y="1435995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50" name="TextBox 7"/>
          <p:cNvSpPr>
            <a:spLocks noChangeArrowheads="1"/>
          </p:cNvSpPr>
          <p:nvPr/>
        </p:nvSpPr>
        <p:spPr bwMode="auto">
          <a:xfrm>
            <a:off x="1273051" y="2142283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151" name="组合 150"/>
          <p:cNvGrpSpPr/>
          <p:nvPr/>
        </p:nvGrpSpPr>
        <p:grpSpPr>
          <a:xfrm>
            <a:off x="1273051" y="1340768"/>
            <a:ext cx="657499" cy="657499"/>
            <a:chOff x="4369395" y="2045476"/>
            <a:chExt cx="657499" cy="657499"/>
          </a:xfrm>
        </p:grpSpPr>
        <p:grpSp>
          <p:nvGrpSpPr>
            <p:cNvPr id="152" name="组合 151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54" name="椭圆 15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53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56" name="TextBox 7"/>
          <p:cNvSpPr>
            <a:spLocks noChangeArrowheads="1"/>
          </p:cNvSpPr>
          <p:nvPr/>
        </p:nvSpPr>
        <p:spPr bwMode="auto">
          <a:xfrm>
            <a:off x="8977907" y="2299451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7" name="圆角矩形 156"/>
          <p:cNvSpPr/>
          <p:nvPr/>
        </p:nvSpPr>
        <p:spPr>
          <a:xfrm>
            <a:off x="8415985" y="2219817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58" name="TextBox 7"/>
          <p:cNvSpPr>
            <a:spLocks noChangeArrowheads="1"/>
          </p:cNvSpPr>
          <p:nvPr/>
        </p:nvSpPr>
        <p:spPr bwMode="auto">
          <a:xfrm>
            <a:off x="8113811" y="2926105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159" name="组合 158"/>
          <p:cNvGrpSpPr/>
          <p:nvPr/>
        </p:nvGrpSpPr>
        <p:grpSpPr>
          <a:xfrm>
            <a:off x="8113811" y="2124590"/>
            <a:ext cx="657499" cy="657499"/>
            <a:chOff x="4369395" y="2045476"/>
            <a:chExt cx="657499" cy="6574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62" name="椭圆 16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1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4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64" name="TextBox 7"/>
          <p:cNvSpPr>
            <a:spLocks noChangeArrowheads="1"/>
          </p:cNvSpPr>
          <p:nvPr/>
        </p:nvSpPr>
        <p:spPr bwMode="auto">
          <a:xfrm>
            <a:off x="8977907" y="3739611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5" name="圆角矩形 164"/>
          <p:cNvSpPr/>
          <p:nvPr/>
        </p:nvSpPr>
        <p:spPr>
          <a:xfrm>
            <a:off x="8415985" y="3659977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66" name="TextBox 7"/>
          <p:cNvSpPr>
            <a:spLocks noChangeArrowheads="1"/>
          </p:cNvSpPr>
          <p:nvPr/>
        </p:nvSpPr>
        <p:spPr bwMode="auto">
          <a:xfrm>
            <a:off x="8113811" y="4366265"/>
            <a:ext cx="28803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在此输入章节详细文字介绍，表达主题的含义合图表的意义。</a:t>
            </a:r>
          </a:p>
        </p:txBody>
      </p:sp>
      <p:grpSp>
        <p:nvGrpSpPr>
          <p:cNvPr id="167" name="组合 166"/>
          <p:cNvGrpSpPr/>
          <p:nvPr/>
        </p:nvGrpSpPr>
        <p:grpSpPr>
          <a:xfrm>
            <a:off x="8113811" y="3564750"/>
            <a:ext cx="657499" cy="657499"/>
            <a:chOff x="4369395" y="2045476"/>
            <a:chExt cx="657499" cy="657499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369395" y="20454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70" name="椭圆 16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9" name="TextBox 7"/>
            <p:cNvSpPr>
              <a:spLocks noChangeArrowheads="1"/>
            </p:cNvSpPr>
            <p:nvPr/>
          </p:nvSpPr>
          <p:spPr bwMode="auto">
            <a:xfrm>
              <a:off x="4469974" y="2220337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5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1210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124" grpId="0"/>
      <p:bldP spid="125" grpId="0" animBg="1"/>
      <p:bldP spid="126" grpId="0"/>
      <p:bldP spid="140" grpId="0"/>
      <p:bldP spid="141" grpId="0" animBg="1"/>
      <p:bldP spid="142" grpId="0"/>
      <p:bldP spid="148" grpId="0"/>
      <p:bldP spid="149" grpId="0" animBg="1"/>
      <p:bldP spid="150" grpId="0"/>
      <p:bldP spid="156" grpId="0"/>
      <p:bldP spid="157" grpId="0" animBg="1"/>
      <p:bldP spid="158" grpId="0"/>
      <p:bldP spid="164" grpId="0"/>
      <p:bldP spid="165" grpId="0" animBg="1"/>
      <p:bldP spid="166" grpId="0"/>
      <p:bldP spid="1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项目完成之一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8" name="Freeform 84"/>
          <p:cNvSpPr>
            <a:spLocks noChangeAspect="1" noEditPoints="1" noChangeArrowheads="1"/>
          </p:cNvSpPr>
          <p:nvPr/>
        </p:nvSpPr>
        <p:spPr bwMode="auto">
          <a:xfrm>
            <a:off x="394641" y="410633"/>
            <a:ext cx="254078" cy="251218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146939" y="1700808"/>
            <a:ext cx="1075144" cy="1075144"/>
            <a:chOff x="2881155" y="2670285"/>
            <a:chExt cx="1075144" cy="1075144"/>
          </a:xfrm>
        </p:grpSpPr>
        <p:grpSp>
          <p:nvGrpSpPr>
            <p:cNvPr id="72" name="组合 71"/>
            <p:cNvGrpSpPr/>
            <p:nvPr/>
          </p:nvGrpSpPr>
          <p:grpSpPr>
            <a:xfrm>
              <a:off x="2881155" y="2670285"/>
              <a:ext cx="1075144" cy="1075144"/>
              <a:chOff x="3724323" y="1908536"/>
              <a:chExt cx="1329153" cy="1329153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73" name="Freeform 240"/>
            <p:cNvSpPr>
              <a:spLocks noEditPoints="1"/>
            </p:cNvSpPr>
            <p:nvPr/>
          </p:nvSpPr>
          <p:spPr bwMode="auto">
            <a:xfrm>
              <a:off x="3239674" y="3028805"/>
              <a:ext cx="358104" cy="358104"/>
            </a:xfrm>
            <a:custGeom>
              <a:avLst/>
              <a:gdLst>
                <a:gd name="T0" fmla="*/ 20 w 41"/>
                <a:gd name="T1" fmla="*/ 41 h 41"/>
                <a:gd name="T2" fmla="*/ 5 w 41"/>
                <a:gd name="T3" fmla="*/ 33 h 41"/>
                <a:gd name="T4" fmla="*/ 5 w 41"/>
                <a:gd name="T5" fmla="*/ 32 h 41"/>
                <a:gd name="T6" fmla="*/ 8 w 41"/>
                <a:gd name="T7" fmla="*/ 29 h 41"/>
                <a:gd name="T8" fmla="*/ 9 w 41"/>
                <a:gd name="T9" fmla="*/ 28 h 41"/>
                <a:gd name="T10" fmla="*/ 10 w 41"/>
                <a:gd name="T11" fmla="*/ 29 h 41"/>
                <a:gd name="T12" fmla="*/ 20 w 41"/>
                <a:gd name="T13" fmla="*/ 34 h 41"/>
                <a:gd name="T14" fmla="*/ 34 w 41"/>
                <a:gd name="T15" fmla="*/ 20 h 41"/>
                <a:gd name="T16" fmla="*/ 20 w 41"/>
                <a:gd name="T17" fmla="*/ 7 h 41"/>
                <a:gd name="T18" fmla="*/ 11 w 41"/>
                <a:gd name="T19" fmla="*/ 10 h 41"/>
                <a:gd name="T20" fmla="*/ 15 w 41"/>
                <a:gd name="T21" fmla="*/ 14 h 41"/>
                <a:gd name="T22" fmla="*/ 15 w 41"/>
                <a:gd name="T23" fmla="*/ 16 h 41"/>
                <a:gd name="T24" fmla="*/ 14 w 41"/>
                <a:gd name="T25" fmla="*/ 17 h 41"/>
                <a:gd name="T26" fmla="*/ 2 w 41"/>
                <a:gd name="T27" fmla="*/ 17 h 41"/>
                <a:gd name="T28" fmla="*/ 0 w 41"/>
                <a:gd name="T29" fmla="*/ 15 h 41"/>
                <a:gd name="T30" fmla="*/ 0 w 41"/>
                <a:gd name="T31" fmla="*/ 3 h 41"/>
                <a:gd name="T32" fmla="*/ 1 w 41"/>
                <a:gd name="T33" fmla="*/ 2 h 41"/>
                <a:gd name="T34" fmla="*/ 3 w 41"/>
                <a:gd name="T35" fmla="*/ 2 h 41"/>
                <a:gd name="T36" fmla="*/ 6 w 41"/>
                <a:gd name="T37" fmla="*/ 5 h 41"/>
                <a:gd name="T38" fmla="*/ 20 w 41"/>
                <a:gd name="T39" fmla="*/ 0 h 41"/>
                <a:gd name="T40" fmla="*/ 41 w 41"/>
                <a:gd name="T41" fmla="*/ 20 h 41"/>
                <a:gd name="T42" fmla="*/ 20 w 41"/>
                <a:gd name="T43" fmla="*/ 41 h 41"/>
                <a:gd name="T44" fmla="*/ 24 w 41"/>
                <a:gd name="T45" fmla="*/ 25 h 41"/>
                <a:gd name="T46" fmla="*/ 23 w 41"/>
                <a:gd name="T47" fmla="*/ 25 h 41"/>
                <a:gd name="T48" fmla="*/ 14 w 41"/>
                <a:gd name="T49" fmla="*/ 25 h 41"/>
                <a:gd name="T50" fmla="*/ 14 w 41"/>
                <a:gd name="T51" fmla="*/ 25 h 41"/>
                <a:gd name="T52" fmla="*/ 14 w 41"/>
                <a:gd name="T53" fmla="*/ 23 h 41"/>
                <a:gd name="T54" fmla="*/ 14 w 41"/>
                <a:gd name="T55" fmla="*/ 22 h 41"/>
                <a:gd name="T56" fmla="*/ 20 w 41"/>
                <a:gd name="T57" fmla="*/ 22 h 41"/>
                <a:gd name="T58" fmla="*/ 20 w 41"/>
                <a:gd name="T59" fmla="*/ 13 h 41"/>
                <a:gd name="T60" fmla="*/ 21 w 41"/>
                <a:gd name="T61" fmla="*/ 12 h 41"/>
                <a:gd name="T62" fmla="*/ 23 w 41"/>
                <a:gd name="T63" fmla="*/ 12 h 41"/>
                <a:gd name="T64" fmla="*/ 24 w 41"/>
                <a:gd name="T65" fmla="*/ 13 h 41"/>
                <a:gd name="T66" fmla="*/ 24 w 41"/>
                <a:gd name="T6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14" y="41"/>
                    <a:pt x="8" y="38"/>
                    <a:pt x="5" y="33"/>
                  </a:cubicBezTo>
                  <a:cubicBezTo>
                    <a:pt x="4" y="33"/>
                    <a:pt x="4" y="33"/>
                    <a:pt x="5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28"/>
                    <a:pt x="9" y="28"/>
                    <a:pt x="10" y="29"/>
                  </a:cubicBezTo>
                  <a:cubicBezTo>
                    <a:pt x="12" y="32"/>
                    <a:pt x="16" y="34"/>
                    <a:pt x="20" y="34"/>
                  </a:cubicBezTo>
                  <a:cubicBezTo>
                    <a:pt x="28" y="34"/>
                    <a:pt x="34" y="28"/>
                    <a:pt x="34" y="20"/>
                  </a:cubicBezTo>
                  <a:cubicBezTo>
                    <a:pt x="34" y="13"/>
                    <a:pt x="28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2"/>
                    <a:pt x="15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3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6" name="TextBox 7"/>
          <p:cNvSpPr>
            <a:spLocks noChangeArrowheads="1"/>
          </p:cNvSpPr>
          <p:nvPr/>
        </p:nvSpPr>
        <p:spPr bwMode="auto">
          <a:xfrm>
            <a:off x="2058534" y="307161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77" name="圆角矩形 76"/>
          <p:cNvSpPr/>
          <p:nvPr/>
        </p:nvSpPr>
        <p:spPr>
          <a:xfrm>
            <a:off x="1847326" y="299197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8" name="文本框 49"/>
          <p:cNvSpPr txBox="1"/>
          <p:nvPr/>
        </p:nvSpPr>
        <p:spPr>
          <a:xfrm>
            <a:off x="1748818" y="353102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4359712" y="1700808"/>
            <a:ext cx="1075144" cy="1075144"/>
            <a:chOff x="4359712" y="3553658"/>
            <a:chExt cx="1075144" cy="1075144"/>
          </a:xfrm>
        </p:grpSpPr>
        <p:grpSp>
          <p:nvGrpSpPr>
            <p:cNvPr id="80" name="组合 79"/>
            <p:cNvGrpSpPr/>
            <p:nvPr/>
          </p:nvGrpSpPr>
          <p:grpSpPr>
            <a:xfrm>
              <a:off x="4359712" y="3553658"/>
              <a:ext cx="1075144" cy="1075144"/>
              <a:chOff x="3724322" y="1908536"/>
              <a:chExt cx="1329153" cy="1329153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81" name="Freeform 276"/>
            <p:cNvSpPr>
              <a:spLocks/>
            </p:cNvSpPr>
            <p:nvPr/>
          </p:nvSpPr>
          <p:spPr bwMode="auto">
            <a:xfrm>
              <a:off x="4698859" y="3930587"/>
              <a:ext cx="372891" cy="372891"/>
            </a:xfrm>
            <a:custGeom>
              <a:avLst/>
              <a:gdLst>
                <a:gd name="T0" fmla="*/ 20 w 38"/>
                <a:gd name="T1" fmla="*/ 37 h 38"/>
                <a:gd name="T2" fmla="*/ 19 w 38"/>
                <a:gd name="T3" fmla="*/ 38 h 38"/>
                <a:gd name="T4" fmla="*/ 18 w 38"/>
                <a:gd name="T5" fmla="*/ 38 h 38"/>
                <a:gd name="T6" fmla="*/ 17 w 38"/>
                <a:gd name="T7" fmla="*/ 36 h 38"/>
                <a:gd name="T8" fmla="*/ 17 w 38"/>
                <a:gd name="T9" fmla="*/ 20 h 38"/>
                <a:gd name="T10" fmla="*/ 1 w 38"/>
                <a:gd name="T11" fmla="*/ 20 h 38"/>
                <a:gd name="T12" fmla="*/ 0 w 38"/>
                <a:gd name="T13" fmla="*/ 19 h 38"/>
                <a:gd name="T14" fmla="*/ 1 w 38"/>
                <a:gd name="T15" fmla="*/ 17 h 38"/>
                <a:gd name="T16" fmla="*/ 35 w 38"/>
                <a:gd name="T17" fmla="*/ 0 h 38"/>
                <a:gd name="T18" fmla="*/ 36 w 38"/>
                <a:gd name="T19" fmla="*/ 0 h 38"/>
                <a:gd name="T20" fmla="*/ 37 w 38"/>
                <a:gd name="T21" fmla="*/ 0 h 38"/>
                <a:gd name="T22" fmla="*/ 37 w 38"/>
                <a:gd name="T23" fmla="*/ 2 h 38"/>
                <a:gd name="T24" fmla="*/ 20 w 38"/>
                <a:gd name="T2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598329" y="1700808"/>
            <a:ext cx="1075144" cy="1075144"/>
            <a:chOff x="6598329" y="3645022"/>
            <a:chExt cx="1075144" cy="1075144"/>
          </a:xfrm>
        </p:grpSpPr>
        <p:grpSp>
          <p:nvGrpSpPr>
            <p:cNvPr id="85" name="组合 84"/>
            <p:cNvGrpSpPr/>
            <p:nvPr/>
          </p:nvGrpSpPr>
          <p:grpSpPr>
            <a:xfrm>
              <a:off x="6598329" y="3645022"/>
              <a:ext cx="1075144" cy="1075144"/>
              <a:chOff x="3724322" y="1908536"/>
              <a:chExt cx="1329153" cy="1329153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Freeform 325"/>
            <p:cNvSpPr>
              <a:spLocks/>
            </p:cNvSpPr>
            <p:nvPr/>
          </p:nvSpPr>
          <p:spPr bwMode="auto">
            <a:xfrm>
              <a:off x="6981294" y="3984436"/>
              <a:ext cx="365403" cy="406460"/>
            </a:xfrm>
            <a:custGeom>
              <a:avLst/>
              <a:gdLst>
                <a:gd name="T0" fmla="*/ 1 w 38"/>
                <a:gd name="T1" fmla="*/ 41 h 42"/>
                <a:gd name="T2" fmla="*/ 0 w 38"/>
                <a:gd name="T3" fmla="*/ 40 h 42"/>
                <a:gd name="T4" fmla="*/ 0 w 38"/>
                <a:gd name="T5" fmla="*/ 1 h 42"/>
                <a:gd name="T6" fmla="*/ 1 w 38"/>
                <a:gd name="T7" fmla="*/ 0 h 42"/>
                <a:gd name="T8" fmla="*/ 37 w 38"/>
                <a:gd name="T9" fmla="*/ 20 h 42"/>
                <a:gd name="T10" fmla="*/ 37 w 38"/>
                <a:gd name="T11" fmla="*/ 21 h 42"/>
                <a:gd name="T12" fmla="*/ 1 w 38"/>
                <a:gd name="T1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" y="41"/>
                  </a:moveTo>
                  <a:cubicBezTo>
                    <a:pt x="0" y="42"/>
                    <a:pt x="0" y="41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8" y="21"/>
                    <a:pt x="37" y="21"/>
                  </a:cubicBezTo>
                  <a:lnTo>
                    <a:pt x="1" y="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766859" y="1700808"/>
            <a:ext cx="1075144" cy="1075144"/>
            <a:chOff x="8126097" y="2670285"/>
            <a:chExt cx="1075144" cy="1075144"/>
          </a:xfrm>
        </p:grpSpPr>
        <p:grpSp>
          <p:nvGrpSpPr>
            <p:cNvPr id="90" name="组合 89"/>
            <p:cNvGrpSpPr/>
            <p:nvPr/>
          </p:nvGrpSpPr>
          <p:grpSpPr>
            <a:xfrm>
              <a:off x="8126097" y="2670285"/>
              <a:ext cx="1075144" cy="1075144"/>
              <a:chOff x="3724322" y="1908536"/>
              <a:chExt cx="1329153" cy="1329153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Freeform 136"/>
            <p:cNvSpPr>
              <a:spLocks noEditPoints="1"/>
            </p:cNvSpPr>
            <p:nvPr/>
          </p:nvSpPr>
          <p:spPr bwMode="auto">
            <a:xfrm>
              <a:off x="8450676" y="3026728"/>
              <a:ext cx="425986" cy="360182"/>
            </a:xfrm>
            <a:custGeom>
              <a:avLst/>
              <a:gdLst>
                <a:gd name="T0" fmla="*/ 52 w 52"/>
                <a:gd name="T1" fmla="*/ 33 h 44"/>
                <a:gd name="T2" fmla="*/ 47 w 52"/>
                <a:gd name="T3" fmla="*/ 38 h 44"/>
                <a:gd name="T4" fmla="*/ 33 w 52"/>
                <a:gd name="T5" fmla="*/ 38 h 44"/>
                <a:gd name="T6" fmla="*/ 35 w 52"/>
                <a:gd name="T7" fmla="*/ 43 h 44"/>
                <a:gd name="T8" fmla="*/ 33 w 52"/>
                <a:gd name="T9" fmla="*/ 44 h 44"/>
                <a:gd name="T10" fmla="*/ 19 w 52"/>
                <a:gd name="T11" fmla="*/ 44 h 44"/>
                <a:gd name="T12" fmla="*/ 17 w 52"/>
                <a:gd name="T13" fmla="*/ 43 h 44"/>
                <a:gd name="T14" fmla="*/ 19 w 52"/>
                <a:gd name="T15" fmla="*/ 38 h 44"/>
                <a:gd name="T16" fmla="*/ 5 w 52"/>
                <a:gd name="T17" fmla="*/ 38 h 44"/>
                <a:gd name="T18" fmla="*/ 0 w 52"/>
                <a:gd name="T19" fmla="*/ 33 h 44"/>
                <a:gd name="T20" fmla="*/ 0 w 52"/>
                <a:gd name="T21" fmla="*/ 4 h 44"/>
                <a:gd name="T22" fmla="*/ 5 w 52"/>
                <a:gd name="T23" fmla="*/ 0 h 44"/>
                <a:gd name="T24" fmla="*/ 47 w 52"/>
                <a:gd name="T25" fmla="*/ 0 h 44"/>
                <a:gd name="T26" fmla="*/ 52 w 52"/>
                <a:gd name="T27" fmla="*/ 4 h 44"/>
                <a:gd name="T28" fmla="*/ 52 w 52"/>
                <a:gd name="T29" fmla="*/ 33 h 44"/>
                <a:gd name="T30" fmla="*/ 48 w 52"/>
                <a:gd name="T31" fmla="*/ 4 h 44"/>
                <a:gd name="T32" fmla="*/ 47 w 52"/>
                <a:gd name="T33" fmla="*/ 3 h 44"/>
                <a:gd name="T34" fmla="*/ 5 w 52"/>
                <a:gd name="T35" fmla="*/ 3 h 44"/>
                <a:gd name="T36" fmla="*/ 4 w 52"/>
                <a:gd name="T37" fmla="*/ 4 h 44"/>
                <a:gd name="T38" fmla="*/ 4 w 52"/>
                <a:gd name="T39" fmla="*/ 26 h 44"/>
                <a:gd name="T40" fmla="*/ 5 w 52"/>
                <a:gd name="T41" fmla="*/ 27 h 44"/>
                <a:gd name="T42" fmla="*/ 47 w 52"/>
                <a:gd name="T43" fmla="*/ 27 h 44"/>
                <a:gd name="T44" fmla="*/ 48 w 52"/>
                <a:gd name="T45" fmla="*/ 26 h 44"/>
                <a:gd name="T46" fmla="*/ 48 w 52"/>
                <a:gd name="T4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4">
                  <a:moveTo>
                    <a:pt x="52" y="33"/>
                  </a:moveTo>
                  <a:cubicBezTo>
                    <a:pt x="52" y="36"/>
                    <a:pt x="50" y="38"/>
                    <a:pt x="47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0"/>
                    <a:pt x="35" y="42"/>
                    <a:pt x="35" y="43"/>
                  </a:cubicBezTo>
                  <a:cubicBezTo>
                    <a:pt x="35" y="44"/>
                    <a:pt x="34" y="44"/>
                    <a:pt x="33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3"/>
                  </a:cubicBezTo>
                  <a:cubicBezTo>
                    <a:pt x="17" y="42"/>
                    <a:pt x="19" y="40"/>
                    <a:pt x="19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4"/>
                  </a:cubicBezTo>
                  <a:lnTo>
                    <a:pt x="52" y="33"/>
                  </a:lnTo>
                  <a:close/>
                  <a:moveTo>
                    <a:pt x="48" y="4"/>
                  </a:moveTo>
                  <a:cubicBezTo>
                    <a:pt x="48" y="4"/>
                    <a:pt x="48" y="3"/>
                    <a:pt x="4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6"/>
                  </a:cubicBezTo>
                  <a:lnTo>
                    <a:pt x="48" y="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4" name="TextBox 7"/>
          <p:cNvSpPr>
            <a:spLocks noChangeArrowheads="1"/>
          </p:cNvSpPr>
          <p:nvPr/>
        </p:nvSpPr>
        <p:spPr bwMode="auto">
          <a:xfrm>
            <a:off x="4302203" y="307161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4090995" y="299197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6" name="文本框 49"/>
          <p:cNvSpPr txBox="1"/>
          <p:nvPr/>
        </p:nvSpPr>
        <p:spPr>
          <a:xfrm>
            <a:off x="3992487" y="353102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97" name="TextBox 7"/>
          <p:cNvSpPr>
            <a:spLocks noChangeArrowheads="1"/>
          </p:cNvSpPr>
          <p:nvPr/>
        </p:nvSpPr>
        <p:spPr bwMode="auto">
          <a:xfrm>
            <a:off x="6534451" y="307161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99" name="圆角矩形 98"/>
          <p:cNvSpPr/>
          <p:nvPr/>
        </p:nvSpPr>
        <p:spPr>
          <a:xfrm>
            <a:off x="6323243" y="299197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0" name="文本框 49"/>
          <p:cNvSpPr txBox="1"/>
          <p:nvPr/>
        </p:nvSpPr>
        <p:spPr>
          <a:xfrm>
            <a:off x="6224735" y="353102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01" name="TextBox 7"/>
          <p:cNvSpPr>
            <a:spLocks noChangeArrowheads="1"/>
          </p:cNvSpPr>
          <p:nvPr/>
        </p:nvSpPr>
        <p:spPr bwMode="auto">
          <a:xfrm>
            <a:off x="8694691" y="307161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02" name="圆角矩形 101"/>
          <p:cNvSpPr/>
          <p:nvPr/>
        </p:nvSpPr>
        <p:spPr>
          <a:xfrm>
            <a:off x="8483483" y="299197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3" name="文本框 49"/>
          <p:cNvSpPr txBox="1"/>
          <p:nvPr/>
        </p:nvSpPr>
        <p:spPr>
          <a:xfrm>
            <a:off x="8384975" y="353102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04" name="圆角矩形 103"/>
          <p:cNvSpPr/>
          <p:nvPr/>
        </p:nvSpPr>
        <p:spPr>
          <a:xfrm>
            <a:off x="2490582" y="4653136"/>
            <a:ext cx="8071501" cy="165618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1483829" y="4365103"/>
            <a:ext cx="1470181" cy="1470181"/>
            <a:chOff x="1483829" y="1628800"/>
            <a:chExt cx="1470181" cy="1470181"/>
          </a:xfrm>
          <a:effectLst/>
        </p:grpSpPr>
        <p:grpSp>
          <p:nvGrpSpPr>
            <p:cNvPr id="106" name="组合 105"/>
            <p:cNvGrpSpPr/>
            <p:nvPr/>
          </p:nvGrpSpPr>
          <p:grpSpPr>
            <a:xfrm>
              <a:off x="1483829" y="1628800"/>
              <a:ext cx="1470181" cy="1470181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08" name="椭圆 10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7" name="TextBox 7"/>
            <p:cNvSpPr>
              <a:spLocks noChangeArrowheads="1"/>
            </p:cNvSpPr>
            <p:nvPr/>
          </p:nvSpPr>
          <p:spPr bwMode="auto">
            <a:xfrm>
              <a:off x="1628833" y="1916833"/>
              <a:ext cx="118379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添加</a:t>
              </a:r>
              <a:endPara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标题</a:t>
              </a:r>
              <a:endPara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0" name="TextBox 7"/>
          <p:cNvSpPr>
            <a:spLocks noChangeArrowheads="1"/>
          </p:cNvSpPr>
          <p:nvPr/>
        </p:nvSpPr>
        <p:spPr bwMode="auto">
          <a:xfrm>
            <a:off x="3140107" y="4985300"/>
            <a:ext cx="706193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</a:t>
            </a:r>
            <a:endParaRPr lang="en-US" altLang="zh-CN" sz="1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在此输入章节详细文字介绍，表达主题的含义合图表的意义在此输入章节详细文字介绍信息。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6816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/>
      <p:bldP spid="94" grpId="0"/>
      <p:bldP spid="95" grpId="0" animBg="1"/>
      <p:bldP spid="96" grpId="0"/>
      <p:bldP spid="97" grpId="0"/>
      <p:bldP spid="99" grpId="0" animBg="1"/>
      <p:bldP spid="100" grpId="0"/>
      <p:bldP spid="101" grpId="0"/>
      <p:bldP spid="102" grpId="0" animBg="1"/>
      <p:bldP spid="103" grpId="0"/>
      <p:bldP spid="104" grpId="0" animBg="1"/>
      <p:bldP spid="110" grpId="0"/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项目完成之二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8" name="Freeform 84"/>
          <p:cNvSpPr>
            <a:spLocks noChangeAspect="1" noEditPoints="1" noChangeArrowheads="1"/>
          </p:cNvSpPr>
          <p:nvPr/>
        </p:nvSpPr>
        <p:spPr bwMode="auto">
          <a:xfrm>
            <a:off x="394641" y="410633"/>
            <a:ext cx="254078" cy="251218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0" y="1549106"/>
            <a:ext cx="10967459" cy="2332788"/>
          </a:xfrm>
          <a:prstGeom prst="rect">
            <a:avLst/>
          </a:prstGeom>
          <a:solidFill>
            <a:srgbClr val="0070C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6097587" y="1549106"/>
            <a:ext cx="4883150" cy="23327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25769" y="2013698"/>
            <a:ext cx="1210570" cy="400101"/>
          </a:xfrm>
          <a:prstGeom prst="rect">
            <a:avLst/>
          </a:prstGeom>
          <a:effectLst/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345059" y="2445746"/>
            <a:ext cx="4359786" cy="11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2281163" y="4452585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719241" y="4372951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1417067" y="5079239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17067" y="4277724"/>
            <a:ext cx="657499" cy="657499"/>
            <a:chOff x="1417067" y="4277724"/>
            <a:chExt cx="657499" cy="657499"/>
          </a:xfrm>
        </p:grpSpPr>
        <p:grpSp>
          <p:nvGrpSpPr>
            <p:cNvPr id="21" name="组合 20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2" name="椭圆 2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5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41" name="TextBox 7"/>
          <p:cNvSpPr>
            <a:spLocks noChangeArrowheads="1"/>
          </p:cNvSpPr>
          <p:nvPr/>
        </p:nvSpPr>
        <p:spPr bwMode="auto">
          <a:xfrm>
            <a:off x="5521523" y="4467957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959601" y="4388323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7"/>
          <p:cNvSpPr>
            <a:spLocks noChangeArrowheads="1"/>
          </p:cNvSpPr>
          <p:nvPr/>
        </p:nvSpPr>
        <p:spPr bwMode="auto">
          <a:xfrm>
            <a:off x="4657427" y="5094611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4657427" y="4293096"/>
            <a:ext cx="657499" cy="657499"/>
            <a:chOff x="1417067" y="4277724"/>
            <a:chExt cx="657499" cy="657499"/>
          </a:xfrm>
        </p:grpSpPr>
        <p:grpSp>
          <p:nvGrpSpPr>
            <p:cNvPr id="45" name="组合 44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7" name="椭圆 4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8761883" y="4467957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8199961" y="4388323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7897787" y="5094611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7897787" y="4293096"/>
            <a:ext cx="657499" cy="657499"/>
            <a:chOff x="1417067" y="4277724"/>
            <a:chExt cx="657499" cy="657499"/>
          </a:xfrm>
        </p:grpSpPr>
        <p:grpSp>
          <p:nvGrpSpPr>
            <p:cNvPr id="53" name="组合 52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5" name="椭圆 5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4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5044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  <p:bldP spid="20" grpId="0" animBg="1"/>
      <p:bldP spid="24" grpId="0"/>
      <p:bldP spid="41" grpId="0"/>
      <p:bldP spid="42" grpId="0" animBg="1"/>
      <p:bldP spid="43" grpId="0"/>
      <p:bldP spid="49" grpId="0"/>
      <p:bldP spid="50" grpId="0" animBg="1"/>
      <p:bldP spid="51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项目完成之二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8" name="Freeform 84"/>
          <p:cNvSpPr>
            <a:spLocks noChangeAspect="1" noEditPoints="1" noChangeArrowheads="1"/>
          </p:cNvSpPr>
          <p:nvPr/>
        </p:nvSpPr>
        <p:spPr bwMode="auto">
          <a:xfrm>
            <a:off x="394641" y="410633"/>
            <a:ext cx="254078" cy="251218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18663" y="1628801"/>
            <a:ext cx="6120680" cy="3888432"/>
            <a:chOff x="3022028" y="1587732"/>
            <a:chExt cx="6120680" cy="3682533"/>
          </a:xfrm>
        </p:grpSpPr>
        <p:pic>
          <p:nvPicPr>
            <p:cNvPr id="38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38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7"/>
          <p:cNvSpPr>
            <a:spLocks noChangeArrowheads="1"/>
          </p:cNvSpPr>
          <p:nvPr/>
        </p:nvSpPr>
        <p:spPr bwMode="auto">
          <a:xfrm>
            <a:off x="7825779" y="1815140"/>
            <a:ext cx="28083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总体目标顺利完成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7263857" y="1735506"/>
            <a:ext cx="3586258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5" name="TextBox 7"/>
          <p:cNvSpPr>
            <a:spLocks noChangeArrowheads="1"/>
          </p:cNvSpPr>
          <p:nvPr/>
        </p:nvSpPr>
        <p:spPr bwMode="auto">
          <a:xfrm>
            <a:off x="7825779" y="2350041"/>
            <a:ext cx="28083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此处添加文字做详细的阐述标题含义，要求简练明确目的。</a:t>
            </a:r>
          </a:p>
        </p:txBody>
      </p:sp>
      <p:sp>
        <p:nvSpPr>
          <p:cNvPr id="46" name="TextBox 7"/>
          <p:cNvSpPr>
            <a:spLocks noChangeArrowheads="1"/>
          </p:cNvSpPr>
          <p:nvPr/>
        </p:nvSpPr>
        <p:spPr bwMode="auto">
          <a:xfrm>
            <a:off x="7825779" y="3183292"/>
            <a:ext cx="28083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团队建设更加完善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7263857" y="3103658"/>
            <a:ext cx="3586258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7825779" y="3718193"/>
            <a:ext cx="28083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此处添加文字做详细的阐述标题含义，要求简练明确目的。</a:t>
            </a:r>
          </a:p>
        </p:txBody>
      </p:sp>
      <p:sp>
        <p:nvSpPr>
          <p:cNvPr id="52" name="TextBox 7"/>
          <p:cNvSpPr>
            <a:spLocks noChangeArrowheads="1"/>
          </p:cNvSpPr>
          <p:nvPr/>
        </p:nvSpPr>
        <p:spPr bwMode="auto">
          <a:xfrm>
            <a:off x="7825779" y="4551444"/>
            <a:ext cx="28083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工作能力直线上升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7263857" y="4471810"/>
            <a:ext cx="3586258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7" name="TextBox 7"/>
          <p:cNvSpPr>
            <a:spLocks noChangeArrowheads="1"/>
          </p:cNvSpPr>
          <p:nvPr/>
        </p:nvSpPr>
        <p:spPr bwMode="auto">
          <a:xfrm>
            <a:off x="7825779" y="5086345"/>
            <a:ext cx="28083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此处添加文字做详细的阐述标题含义，要求简练明确目的。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961683" y="1640279"/>
            <a:ext cx="657499" cy="657499"/>
            <a:chOff x="6961683" y="1640279"/>
            <a:chExt cx="657499" cy="657499"/>
          </a:xfrm>
        </p:grpSpPr>
        <p:grpSp>
          <p:nvGrpSpPr>
            <p:cNvPr id="42" name="组合 41"/>
            <p:cNvGrpSpPr/>
            <p:nvPr/>
          </p:nvGrpSpPr>
          <p:grpSpPr>
            <a:xfrm>
              <a:off x="6961683" y="1640279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3" name="椭圆 4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8" name="Freeform 64"/>
            <p:cNvSpPr>
              <a:spLocks noEditPoints="1"/>
            </p:cNvSpPr>
            <p:nvPr/>
          </p:nvSpPr>
          <p:spPr bwMode="auto">
            <a:xfrm>
              <a:off x="7145968" y="1848854"/>
              <a:ext cx="288925" cy="251383"/>
            </a:xfrm>
            <a:custGeom>
              <a:avLst/>
              <a:gdLst>
                <a:gd name="T0" fmla="*/ 179 w 200"/>
                <a:gd name="T1" fmla="*/ 160 h 198"/>
                <a:gd name="T2" fmla="*/ 181 w 200"/>
                <a:gd name="T3" fmla="*/ 198 h 198"/>
                <a:gd name="T4" fmla="*/ 147 w 200"/>
                <a:gd name="T5" fmla="*/ 174 h 198"/>
                <a:gd name="T6" fmla="*/ 140 w 200"/>
                <a:gd name="T7" fmla="*/ 175 h 198"/>
                <a:gd name="T8" fmla="*/ 81 w 200"/>
                <a:gd name="T9" fmla="*/ 115 h 198"/>
                <a:gd name="T10" fmla="*/ 140 w 200"/>
                <a:gd name="T11" fmla="*/ 55 h 198"/>
                <a:gd name="T12" fmla="*/ 200 w 200"/>
                <a:gd name="T13" fmla="*/ 115 h 198"/>
                <a:gd name="T14" fmla="*/ 179 w 200"/>
                <a:gd name="T15" fmla="*/ 160 h 198"/>
                <a:gd name="T16" fmla="*/ 140 w 200"/>
                <a:gd name="T17" fmla="*/ 70 h 198"/>
                <a:gd name="T18" fmla="*/ 96 w 200"/>
                <a:gd name="T19" fmla="*/ 114 h 198"/>
                <a:gd name="T20" fmla="*/ 140 w 200"/>
                <a:gd name="T21" fmla="*/ 158 h 198"/>
                <a:gd name="T22" fmla="*/ 146 w 200"/>
                <a:gd name="T23" fmla="*/ 158 h 198"/>
                <a:gd name="T24" fmla="*/ 168 w 200"/>
                <a:gd name="T25" fmla="*/ 173 h 198"/>
                <a:gd name="T26" fmla="*/ 169 w 200"/>
                <a:gd name="T27" fmla="*/ 147 h 198"/>
                <a:gd name="T28" fmla="*/ 184 w 200"/>
                <a:gd name="T29" fmla="*/ 114 h 198"/>
                <a:gd name="T30" fmla="*/ 140 w 200"/>
                <a:gd name="T31" fmla="*/ 70 h 198"/>
                <a:gd name="T32" fmla="*/ 69 w 200"/>
                <a:gd name="T33" fmla="*/ 119 h 198"/>
                <a:gd name="T34" fmla="*/ 79 w 200"/>
                <a:gd name="T35" fmla="*/ 157 h 198"/>
                <a:gd name="T36" fmla="*/ 79 w 200"/>
                <a:gd name="T37" fmla="*/ 157 h 198"/>
                <a:gd name="T38" fmla="*/ 69 w 200"/>
                <a:gd name="T39" fmla="*/ 156 h 198"/>
                <a:gd name="T40" fmla="*/ 24 w 200"/>
                <a:gd name="T41" fmla="*/ 187 h 198"/>
                <a:gd name="T42" fmla="*/ 27 w 200"/>
                <a:gd name="T43" fmla="*/ 138 h 198"/>
                <a:gd name="T44" fmla="*/ 0 w 200"/>
                <a:gd name="T45" fmla="*/ 78 h 198"/>
                <a:gd name="T46" fmla="*/ 79 w 200"/>
                <a:gd name="T47" fmla="*/ 0 h 198"/>
                <a:gd name="T48" fmla="*/ 150 w 200"/>
                <a:gd name="T49" fmla="*/ 46 h 198"/>
                <a:gd name="T50" fmla="*/ 142 w 200"/>
                <a:gd name="T51" fmla="*/ 45 h 198"/>
                <a:gd name="T52" fmla="*/ 69 w 200"/>
                <a:gd name="T53" fmla="*/ 11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98">
                  <a:moveTo>
                    <a:pt x="179" y="160"/>
                  </a:moveTo>
                  <a:cubicBezTo>
                    <a:pt x="181" y="198"/>
                    <a:pt x="181" y="198"/>
                    <a:pt x="181" y="198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5" y="174"/>
                    <a:pt x="143" y="175"/>
                    <a:pt x="140" y="175"/>
                  </a:cubicBezTo>
                  <a:cubicBezTo>
                    <a:pt x="107" y="175"/>
                    <a:pt x="81" y="148"/>
                    <a:pt x="81" y="115"/>
                  </a:cubicBezTo>
                  <a:cubicBezTo>
                    <a:pt x="81" y="82"/>
                    <a:pt x="107" y="55"/>
                    <a:pt x="140" y="55"/>
                  </a:cubicBezTo>
                  <a:cubicBezTo>
                    <a:pt x="173" y="55"/>
                    <a:pt x="200" y="82"/>
                    <a:pt x="200" y="115"/>
                  </a:cubicBezTo>
                  <a:cubicBezTo>
                    <a:pt x="200" y="133"/>
                    <a:pt x="192" y="149"/>
                    <a:pt x="179" y="160"/>
                  </a:cubicBezTo>
                  <a:close/>
                  <a:moveTo>
                    <a:pt x="140" y="70"/>
                  </a:moveTo>
                  <a:cubicBezTo>
                    <a:pt x="116" y="70"/>
                    <a:pt x="96" y="90"/>
                    <a:pt x="96" y="114"/>
                  </a:cubicBezTo>
                  <a:cubicBezTo>
                    <a:pt x="96" y="138"/>
                    <a:pt x="116" y="158"/>
                    <a:pt x="140" y="158"/>
                  </a:cubicBezTo>
                  <a:cubicBezTo>
                    <a:pt x="142" y="158"/>
                    <a:pt x="144" y="158"/>
                    <a:pt x="146" y="158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78" y="139"/>
                    <a:pt x="184" y="127"/>
                    <a:pt x="184" y="114"/>
                  </a:cubicBezTo>
                  <a:cubicBezTo>
                    <a:pt x="184" y="90"/>
                    <a:pt x="164" y="70"/>
                    <a:pt x="140" y="70"/>
                  </a:cubicBezTo>
                  <a:close/>
                  <a:moveTo>
                    <a:pt x="69" y="119"/>
                  </a:moveTo>
                  <a:cubicBezTo>
                    <a:pt x="69" y="133"/>
                    <a:pt x="72" y="146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5" y="157"/>
                    <a:pt x="72" y="156"/>
                    <a:pt x="69" y="156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11" y="123"/>
                    <a:pt x="0" y="102"/>
                    <a:pt x="0" y="78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10" y="0"/>
                    <a:pt x="138" y="19"/>
                    <a:pt x="150" y="46"/>
                  </a:cubicBezTo>
                  <a:cubicBezTo>
                    <a:pt x="147" y="45"/>
                    <a:pt x="145" y="45"/>
                    <a:pt x="142" y="45"/>
                  </a:cubicBezTo>
                  <a:cubicBezTo>
                    <a:pt x="101" y="45"/>
                    <a:pt x="69" y="78"/>
                    <a:pt x="69" y="1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61683" y="3008431"/>
            <a:ext cx="657499" cy="657499"/>
            <a:chOff x="6961683" y="3008431"/>
            <a:chExt cx="657499" cy="657499"/>
          </a:xfrm>
        </p:grpSpPr>
        <p:grpSp>
          <p:nvGrpSpPr>
            <p:cNvPr id="48" name="组合 47"/>
            <p:cNvGrpSpPr/>
            <p:nvPr/>
          </p:nvGrpSpPr>
          <p:grpSpPr>
            <a:xfrm>
              <a:off x="6961683" y="3008431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9" name="椭圆 4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9" name="Freeform 74"/>
            <p:cNvSpPr>
              <a:spLocks noEditPoints="1"/>
            </p:cNvSpPr>
            <p:nvPr/>
          </p:nvSpPr>
          <p:spPr bwMode="auto">
            <a:xfrm>
              <a:off x="7158668" y="3207798"/>
              <a:ext cx="276225" cy="258763"/>
            </a:xfrm>
            <a:custGeom>
              <a:avLst/>
              <a:gdLst>
                <a:gd name="T0" fmla="*/ 151 w 192"/>
                <a:gd name="T1" fmla="*/ 144 h 180"/>
                <a:gd name="T2" fmla="*/ 132 w 192"/>
                <a:gd name="T3" fmla="*/ 128 h 180"/>
                <a:gd name="T4" fmla="*/ 105 w 192"/>
                <a:gd name="T5" fmla="*/ 128 h 180"/>
                <a:gd name="T6" fmla="*/ 108 w 192"/>
                <a:gd name="T7" fmla="*/ 119 h 180"/>
                <a:gd name="T8" fmla="*/ 138 w 192"/>
                <a:gd name="T9" fmla="*/ 104 h 180"/>
                <a:gd name="T10" fmla="*/ 171 w 192"/>
                <a:gd name="T11" fmla="*/ 104 h 180"/>
                <a:gd name="T12" fmla="*/ 182 w 192"/>
                <a:gd name="T13" fmla="*/ 113 h 180"/>
                <a:gd name="T14" fmla="*/ 192 w 192"/>
                <a:gd name="T15" fmla="*/ 144 h 180"/>
                <a:gd name="T16" fmla="*/ 151 w 192"/>
                <a:gd name="T17" fmla="*/ 144 h 180"/>
                <a:gd name="T18" fmla="*/ 146 w 192"/>
                <a:gd name="T19" fmla="*/ 96 h 180"/>
                <a:gd name="T20" fmla="*/ 141 w 192"/>
                <a:gd name="T21" fmla="*/ 95 h 180"/>
                <a:gd name="T22" fmla="*/ 151 w 192"/>
                <a:gd name="T23" fmla="*/ 63 h 180"/>
                <a:gd name="T24" fmla="*/ 129 w 192"/>
                <a:gd name="T25" fmla="*/ 24 h 180"/>
                <a:gd name="T26" fmla="*/ 182 w 192"/>
                <a:gd name="T27" fmla="*/ 59 h 180"/>
                <a:gd name="T28" fmla="*/ 146 w 192"/>
                <a:gd name="T29" fmla="*/ 96 h 180"/>
                <a:gd name="T30" fmla="*/ 140 w 192"/>
                <a:gd name="T31" fmla="*/ 66 h 180"/>
                <a:gd name="T32" fmla="*/ 94 w 192"/>
                <a:gd name="T33" fmla="*/ 112 h 180"/>
                <a:gd name="T34" fmla="*/ 48 w 192"/>
                <a:gd name="T35" fmla="*/ 66 h 180"/>
                <a:gd name="T36" fmla="*/ 94 w 192"/>
                <a:gd name="T37" fmla="*/ 20 h 180"/>
                <a:gd name="T38" fmla="*/ 140 w 192"/>
                <a:gd name="T39" fmla="*/ 66 h 180"/>
                <a:gd name="T40" fmla="*/ 86 w 192"/>
                <a:gd name="T41" fmla="*/ 33 h 180"/>
                <a:gd name="T42" fmla="*/ 58 w 192"/>
                <a:gd name="T43" fmla="*/ 66 h 180"/>
                <a:gd name="T44" fmla="*/ 94 w 192"/>
                <a:gd name="T45" fmla="*/ 102 h 180"/>
                <a:gd name="T46" fmla="*/ 129 w 192"/>
                <a:gd name="T47" fmla="*/ 66 h 180"/>
                <a:gd name="T48" fmla="*/ 86 w 192"/>
                <a:gd name="T49" fmla="*/ 33 h 180"/>
                <a:gd name="T50" fmla="*/ 60 w 192"/>
                <a:gd name="T51" fmla="*/ 23 h 180"/>
                <a:gd name="T52" fmla="*/ 36 w 192"/>
                <a:gd name="T53" fmla="*/ 63 h 180"/>
                <a:gd name="T54" fmla="*/ 46 w 192"/>
                <a:gd name="T55" fmla="*/ 100 h 180"/>
                <a:gd name="T56" fmla="*/ 46 w 192"/>
                <a:gd name="T57" fmla="*/ 100 h 180"/>
                <a:gd name="T58" fmla="*/ 9 w 192"/>
                <a:gd name="T59" fmla="*/ 59 h 180"/>
                <a:gd name="T60" fmla="*/ 60 w 192"/>
                <a:gd name="T61" fmla="*/ 23 h 180"/>
                <a:gd name="T62" fmla="*/ 23 w 192"/>
                <a:gd name="T63" fmla="*/ 104 h 180"/>
                <a:gd name="T64" fmla="*/ 50 w 192"/>
                <a:gd name="T65" fmla="*/ 104 h 180"/>
                <a:gd name="T66" fmla="*/ 80 w 192"/>
                <a:gd name="T67" fmla="*/ 120 h 180"/>
                <a:gd name="T68" fmla="*/ 82 w 192"/>
                <a:gd name="T69" fmla="*/ 128 h 180"/>
                <a:gd name="T70" fmla="*/ 58 w 192"/>
                <a:gd name="T71" fmla="*/ 128 h 180"/>
                <a:gd name="T72" fmla="*/ 40 w 192"/>
                <a:gd name="T73" fmla="*/ 144 h 180"/>
                <a:gd name="T74" fmla="*/ 0 w 192"/>
                <a:gd name="T75" fmla="*/ 144 h 180"/>
                <a:gd name="T76" fmla="*/ 11 w 192"/>
                <a:gd name="T77" fmla="*/ 113 h 180"/>
                <a:gd name="T78" fmla="*/ 23 w 192"/>
                <a:gd name="T79" fmla="*/ 104 h 180"/>
                <a:gd name="T80" fmla="*/ 65 w 192"/>
                <a:gd name="T81" fmla="*/ 132 h 180"/>
                <a:gd name="T82" fmla="*/ 125 w 192"/>
                <a:gd name="T83" fmla="*/ 132 h 180"/>
                <a:gd name="T84" fmla="*/ 140 w 192"/>
                <a:gd name="T85" fmla="*/ 143 h 180"/>
                <a:gd name="T86" fmla="*/ 152 w 192"/>
                <a:gd name="T87" fmla="*/ 180 h 180"/>
                <a:gd name="T88" fmla="*/ 36 w 192"/>
                <a:gd name="T89" fmla="*/ 180 h 180"/>
                <a:gd name="T90" fmla="*/ 51 w 192"/>
                <a:gd name="T91" fmla="*/ 143 h 180"/>
                <a:gd name="T92" fmla="*/ 65 w 192"/>
                <a:gd name="T93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80">
                  <a:moveTo>
                    <a:pt x="151" y="144"/>
                  </a:moveTo>
                  <a:cubicBezTo>
                    <a:pt x="150" y="142"/>
                    <a:pt x="145" y="128"/>
                    <a:pt x="132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20" y="116"/>
                    <a:pt x="130" y="113"/>
                    <a:pt x="138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80" y="104"/>
                    <a:pt x="182" y="113"/>
                    <a:pt x="182" y="113"/>
                  </a:cubicBezTo>
                  <a:cubicBezTo>
                    <a:pt x="192" y="144"/>
                    <a:pt x="192" y="144"/>
                    <a:pt x="192" y="144"/>
                  </a:cubicBezTo>
                  <a:lnTo>
                    <a:pt x="151" y="144"/>
                  </a:lnTo>
                  <a:close/>
                  <a:moveTo>
                    <a:pt x="146" y="96"/>
                  </a:moveTo>
                  <a:cubicBezTo>
                    <a:pt x="144" y="96"/>
                    <a:pt x="143" y="95"/>
                    <a:pt x="141" y="95"/>
                  </a:cubicBezTo>
                  <a:cubicBezTo>
                    <a:pt x="147" y="86"/>
                    <a:pt x="151" y="75"/>
                    <a:pt x="151" y="63"/>
                  </a:cubicBezTo>
                  <a:cubicBezTo>
                    <a:pt x="151" y="38"/>
                    <a:pt x="139" y="34"/>
                    <a:pt x="129" y="24"/>
                  </a:cubicBezTo>
                  <a:cubicBezTo>
                    <a:pt x="102" y="32"/>
                    <a:pt x="182" y="0"/>
                    <a:pt x="182" y="59"/>
                  </a:cubicBezTo>
                  <a:cubicBezTo>
                    <a:pt x="182" y="79"/>
                    <a:pt x="166" y="96"/>
                    <a:pt x="146" y="96"/>
                  </a:cubicBezTo>
                  <a:close/>
                  <a:moveTo>
                    <a:pt x="140" y="66"/>
                  </a:moveTo>
                  <a:cubicBezTo>
                    <a:pt x="140" y="92"/>
                    <a:pt x="119" y="112"/>
                    <a:pt x="94" y="112"/>
                  </a:cubicBezTo>
                  <a:cubicBezTo>
                    <a:pt x="68" y="112"/>
                    <a:pt x="48" y="92"/>
                    <a:pt x="48" y="66"/>
                  </a:cubicBezTo>
                  <a:cubicBezTo>
                    <a:pt x="48" y="41"/>
                    <a:pt x="68" y="20"/>
                    <a:pt x="94" y="20"/>
                  </a:cubicBezTo>
                  <a:cubicBezTo>
                    <a:pt x="119" y="20"/>
                    <a:pt x="140" y="41"/>
                    <a:pt x="140" y="66"/>
                  </a:cubicBezTo>
                  <a:close/>
                  <a:moveTo>
                    <a:pt x="86" y="33"/>
                  </a:moveTo>
                  <a:cubicBezTo>
                    <a:pt x="72" y="38"/>
                    <a:pt x="89" y="56"/>
                    <a:pt x="58" y="66"/>
                  </a:cubicBezTo>
                  <a:cubicBezTo>
                    <a:pt x="58" y="86"/>
                    <a:pt x="74" y="102"/>
                    <a:pt x="94" y="102"/>
                  </a:cubicBezTo>
                  <a:cubicBezTo>
                    <a:pt x="113" y="102"/>
                    <a:pt x="129" y="86"/>
                    <a:pt x="129" y="66"/>
                  </a:cubicBezTo>
                  <a:cubicBezTo>
                    <a:pt x="111" y="52"/>
                    <a:pt x="81" y="58"/>
                    <a:pt x="86" y="33"/>
                  </a:cubicBezTo>
                  <a:close/>
                  <a:moveTo>
                    <a:pt x="60" y="23"/>
                  </a:moveTo>
                  <a:cubicBezTo>
                    <a:pt x="50" y="33"/>
                    <a:pt x="36" y="41"/>
                    <a:pt x="36" y="63"/>
                  </a:cubicBezTo>
                  <a:cubicBezTo>
                    <a:pt x="36" y="75"/>
                    <a:pt x="40" y="9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26" y="100"/>
                    <a:pt x="9" y="79"/>
                    <a:pt x="9" y="59"/>
                  </a:cubicBezTo>
                  <a:cubicBezTo>
                    <a:pt x="9" y="3"/>
                    <a:pt x="90" y="29"/>
                    <a:pt x="60" y="23"/>
                  </a:cubicBezTo>
                  <a:close/>
                  <a:moveTo>
                    <a:pt x="23" y="104"/>
                  </a:moveTo>
                  <a:cubicBezTo>
                    <a:pt x="50" y="104"/>
                    <a:pt x="50" y="104"/>
                    <a:pt x="50" y="104"/>
                  </a:cubicBezTo>
                  <a:cubicBezTo>
                    <a:pt x="59" y="115"/>
                    <a:pt x="66" y="118"/>
                    <a:pt x="80" y="12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45" y="128"/>
                    <a:pt x="41" y="142"/>
                    <a:pt x="4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13"/>
                    <a:pt x="14" y="104"/>
                    <a:pt x="23" y="104"/>
                  </a:cubicBezTo>
                  <a:close/>
                  <a:moveTo>
                    <a:pt x="65" y="132"/>
                  </a:moveTo>
                  <a:cubicBezTo>
                    <a:pt x="125" y="132"/>
                    <a:pt x="125" y="132"/>
                    <a:pt x="125" y="132"/>
                  </a:cubicBezTo>
                  <a:cubicBezTo>
                    <a:pt x="136" y="132"/>
                    <a:pt x="140" y="143"/>
                    <a:pt x="140" y="143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4" y="132"/>
                    <a:pt x="65" y="1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961683" y="4376583"/>
            <a:ext cx="657499" cy="657499"/>
            <a:chOff x="6961683" y="4376583"/>
            <a:chExt cx="657499" cy="657499"/>
          </a:xfrm>
        </p:grpSpPr>
        <p:grpSp>
          <p:nvGrpSpPr>
            <p:cNvPr id="54" name="组合 53"/>
            <p:cNvGrpSpPr/>
            <p:nvPr/>
          </p:nvGrpSpPr>
          <p:grpSpPr>
            <a:xfrm>
              <a:off x="6961683" y="4376583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5" name="椭圆 5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7174446" y="4610141"/>
              <a:ext cx="260447" cy="190385"/>
              <a:chOff x="7599343" y="3871727"/>
              <a:chExt cx="790674" cy="577978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任意多边形 85"/>
              <p:cNvSpPr>
                <a:spLocks noChangeArrowheads="1"/>
              </p:cNvSpPr>
              <p:nvPr/>
            </p:nvSpPr>
            <p:spPr bwMode="auto">
              <a:xfrm>
                <a:off x="7622725" y="3954778"/>
                <a:ext cx="628785" cy="494927"/>
              </a:xfrm>
              <a:custGeom>
                <a:avLst/>
                <a:gdLst>
                  <a:gd name="T0" fmla="*/ 96105 w 628567"/>
                  <a:gd name="T1" fmla="*/ 192304 h 476598"/>
                  <a:gd name="T2" fmla="*/ 96105 w 628567"/>
                  <a:gd name="T3" fmla="*/ 476598 h 476598"/>
                  <a:gd name="T4" fmla="*/ 0 w 628567"/>
                  <a:gd name="T5" fmla="*/ 476598 h 476598"/>
                  <a:gd name="T6" fmla="*/ 0 w 628567"/>
                  <a:gd name="T7" fmla="*/ 267440 h 476598"/>
                  <a:gd name="T8" fmla="*/ 451079 w 628567"/>
                  <a:gd name="T9" fmla="*/ 149738 h 476598"/>
                  <a:gd name="T10" fmla="*/ 451079 w 628567"/>
                  <a:gd name="T11" fmla="*/ 476598 h 476598"/>
                  <a:gd name="T12" fmla="*/ 354974 w 628567"/>
                  <a:gd name="T13" fmla="*/ 476598 h 476598"/>
                  <a:gd name="T14" fmla="*/ 354974 w 628567"/>
                  <a:gd name="T15" fmla="*/ 196833 h 476598"/>
                  <a:gd name="T16" fmla="*/ 357633 w 628567"/>
                  <a:gd name="T17" fmla="*/ 200277 h 476598"/>
                  <a:gd name="T18" fmla="*/ 359009 w 628567"/>
                  <a:gd name="T19" fmla="*/ 199214 h 476598"/>
                  <a:gd name="T20" fmla="*/ 372907 w 628567"/>
                  <a:gd name="T21" fmla="*/ 215687 h 476598"/>
                  <a:gd name="T22" fmla="*/ 255352 w 628567"/>
                  <a:gd name="T23" fmla="*/ 67803 h 476598"/>
                  <a:gd name="T24" fmla="*/ 273592 w 628567"/>
                  <a:gd name="T25" fmla="*/ 91427 h 476598"/>
                  <a:gd name="T26" fmla="*/ 273592 w 628567"/>
                  <a:gd name="T27" fmla="*/ 476598 h 476598"/>
                  <a:gd name="T28" fmla="*/ 177487 w 628567"/>
                  <a:gd name="T29" fmla="*/ 476598 h 476598"/>
                  <a:gd name="T30" fmla="*/ 177487 w 628567"/>
                  <a:gd name="T31" fmla="*/ 128679 h 476598"/>
                  <a:gd name="T32" fmla="*/ 628567 w 628567"/>
                  <a:gd name="T33" fmla="*/ 0 h 476598"/>
                  <a:gd name="T34" fmla="*/ 628567 w 628567"/>
                  <a:gd name="T35" fmla="*/ 476598 h 476598"/>
                  <a:gd name="T36" fmla="*/ 532462 w 628567"/>
                  <a:gd name="T37" fmla="*/ 476598 h 476598"/>
                  <a:gd name="T38" fmla="*/ 532462 w 628567"/>
                  <a:gd name="T39" fmla="*/ 81079 h 4765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8567"/>
                  <a:gd name="T61" fmla="*/ 0 h 476598"/>
                  <a:gd name="T62" fmla="*/ 628567 w 628567"/>
                  <a:gd name="T63" fmla="*/ 476598 h 4765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8567" h="476598">
                    <a:moveTo>
                      <a:pt x="96105" y="192304"/>
                    </a:moveTo>
                    <a:lnTo>
                      <a:pt x="96105" y="476598"/>
                    </a:lnTo>
                    <a:lnTo>
                      <a:pt x="0" y="476598"/>
                    </a:lnTo>
                    <a:lnTo>
                      <a:pt x="0" y="267440"/>
                    </a:lnTo>
                    <a:close/>
                    <a:moveTo>
                      <a:pt x="451079" y="149738"/>
                    </a:moveTo>
                    <a:lnTo>
                      <a:pt x="451079" y="476598"/>
                    </a:lnTo>
                    <a:lnTo>
                      <a:pt x="354974" y="476598"/>
                    </a:lnTo>
                    <a:lnTo>
                      <a:pt x="354974" y="196833"/>
                    </a:lnTo>
                    <a:lnTo>
                      <a:pt x="357633" y="200277"/>
                    </a:lnTo>
                    <a:lnTo>
                      <a:pt x="359009" y="199214"/>
                    </a:lnTo>
                    <a:lnTo>
                      <a:pt x="372907" y="215687"/>
                    </a:lnTo>
                    <a:close/>
                    <a:moveTo>
                      <a:pt x="255352" y="67803"/>
                    </a:moveTo>
                    <a:lnTo>
                      <a:pt x="273592" y="91427"/>
                    </a:lnTo>
                    <a:lnTo>
                      <a:pt x="273592" y="476598"/>
                    </a:lnTo>
                    <a:lnTo>
                      <a:pt x="177487" y="476598"/>
                    </a:lnTo>
                    <a:lnTo>
                      <a:pt x="177487" y="128679"/>
                    </a:lnTo>
                    <a:close/>
                    <a:moveTo>
                      <a:pt x="628567" y="0"/>
                    </a:moveTo>
                    <a:lnTo>
                      <a:pt x="628567" y="476598"/>
                    </a:lnTo>
                    <a:lnTo>
                      <a:pt x="532462" y="476598"/>
                    </a:lnTo>
                    <a:lnTo>
                      <a:pt x="532462" y="8107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62" name="任意多边形 86"/>
              <p:cNvSpPr>
                <a:spLocks noChangeArrowheads="1"/>
              </p:cNvSpPr>
              <p:nvPr/>
            </p:nvSpPr>
            <p:spPr bwMode="auto">
              <a:xfrm rot="13790841">
                <a:off x="7831852" y="3639218"/>
                <a:ext cx="325655" cy="790674"/>
              </a:xfrm>
              <a:custGeom>
                <a:avLst/>
                <a:gdLst>
                  <a:gd name="T0" fmla="*/ 97660 w 325915"/>
                  <a:gd name="T1" fmla="*/ 790400 h 790400"/>
                  <a:gd name="T2" fmla="*/ 0 w 325915"/>
                  <a:gd name="T3" fmla="*/ 664808 h 790400"/>
                  <a:gd name="T4" fmla="*/ 70970 w 325915"/>
                  <a:gd name="T5" fmla="*/ 664808 h 790400"/>
                  <a:gd name="T6" fmla="*/ 70970 w 325915"/>
                  <a:gd name="T7" fmla="*/ 320500 h 790400"/>
                  <a:gd name="T8" fmla="*/ 92523 w 325915"/>
                  <a:gd name="T9" fmla="*/ 320500 h 790400"/>
                  <a:gd name="T10" fmla="*/ 92598 w 325915"/>
                  <a:gd name="T11" fmla="*/ 318763 h 790400"/>
                  <a:gd name="T12" fmla="*/ 259805 w 325915"/>
                  <a:gd name="T13" fmla="*/ 326009 h 790400"/>
                  <a:gd name="T14" fmla="*/ 271953 w 325915"/>
                  <a:gd name="T15" fmla="*/ 0 h 790400"/>
                  <a:gd name="T16" fmla="*/ 325915 w 325915"/>
                  <a:gd name="T17" fmla="*/ 2011 h 790400"/>
                  <a:gd name="T18" fmla="*/ 311729 w 325915"/>
                  <a:gd name="T19" fmla="*/ 382747 h 790400"/>
                  <a:gd name="T20" fmla="*/ 257766 w 325915"/>
                  <a:gd name="T21" fmla="*/ 380736 h 790400"/>
                  <a:gd name="T22" fmla="*/ 257794 w 325915"/>
                  <a:gd name="T23" fmla="*/ 379973 h 790400"/>
                  <a:gd name="T24" fmla="*/ 124349 w 325915"/>
                  <a:gd name="T25" fmla="*/ 374190 h 790400"/>
                  <a:gd name="T26" fmla="*/ 124349 w 325915"/>
                  <a:gd name="T27" fmla="*/ 664808 h 790400"/>
                  <a:gd name="T28" fmla="*/ 195319 w 325915"/>
                  <a:gd name="T29" fmla="*/ 664808 h 7904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5915"/>
                  <a:gd name="T46" fmla="*/ 0 h 790400"/>
                  <a:gd name="T47" fmla="*/ 325915 w 325915"/>
                  <a:gd name="T48" fmla="*/ 790400 h 7904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5915" h="790400">
                    <a:moveTo>
                      <a:pt x="97660" y="790400"/>
                    </a:moveTo>
                    <a:lnTo>
                      <a:pt x="0" y="664808"/>
                    </a:lnTo>
                    <a:lnTo>
                      <a:pt x="70970" y="664808"/>
                    </a:lnTo>
                    <a:lnTo>
                      <a:pt x="70970" y="320500"/>
                    </a:lnTo>
                    <a:lnTo>
                      <a:pt x="92523" y="320500"/>
                    </a:lnTo>
                    <a:lnTo>
                      <a:pt x="92598" y="318763"/>
                    </a:lnTo>
                    <a:lnTo>
                      <a:pt x="259805" y="326009"/>
                    </a:lnTo>
                    <a:lnTo>
                      <a:pt x="271953" y="0"/>
                    </a:lnTo>
                    <a:lnTo>
                      <a:pt x="325915" y="2011"/>
                    </a:lnTo>
                    <a:lnTo>
                      <a:pt x="311729" y="382747"/>
                    </a:lnTo>
                    <a:lnTo>
                      <a:pt x="257766" y="380736"/>
                    </a:lnTo>
                    <a:lnTo>
                      <a:pt x="257794" y="379973"/>
                    </a:lnTo>
                    <a:lnTo>
                      <a:pt x="124349" y="374190"/>
                    </a:lnTo>
                    <a:lnTo>
                      <a:pt x="124349" y="664808"/>
                    </a:lnTo>
                    <a:lnTo>
                      <a:pt x="195319" y="66480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9628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5" grpId="0"/>
      <p:bldP spid="46" grpId="0"/>
      <p:bldP spid="47" grpId="0" animBg="1"/>
      <p:bldP spid="51" grpId="0"/>
      <p:bldP spid="52" grpId="0"/>
      <p:bldP spid="53" grpId="0" animBg="1"/>
      <p:bldP spid="57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项目总体情况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8" name="Freeform 84"/>
          <p:cNvSpPr>
            <a:spLocks noChangeAspect="1" noEditPoints="1" noChangeArrowheads="1"/>
          </p:cNvSpPr>
          <p:nvPr/>
        </p:nvSpPr>
        <p:spPr bwMode="auto">
          <a:xfrm>
            <a:off x="394641" y="410633"/>
            <a:ext cx="254078" cy="251218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276765" y="1778000"/>
            <a:ext cx="1071372" cy="4181850"/>
            <a:chOff x="6276765" y="1778000"/>
            <a:chExt cx="1071372" cy="4181850"/>
          </a:xfrm>
        </p:grpSpPr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6276765" y="1778000"/>
              <a:ext cx="540221" cy="4161123"/>
            </a:xfrm>
            <a:custGeom>
              <a:avLst/>
              <a:gdLst>
                <a:gd name="T0" fmla="*/ 101 w 238"/>
                <a:gd name="T1" fmla="*/ 338 h 1833"/>
                <a:gd name="T2" fmla="*/ 238 w 238"/>
                <a:gd name="T3" fmla="*/ 1833 h 1833"/>
                <a:gd name="T4" fmla="*/ 0 w 238"/>
                <a:gd name="T5" fmla="*/ 116 h 1833"/>
                <a:gd name="T6" fmla="*/ 191 w 238"/>
                <a:gd name="T7" fmla="*/ 1675 h 1833"/>
                <a:gd name="T8" fmla="*/ 124 w 238"/>
                <a:gd name="T9" fmla="*/ 1613 h 1833"/>
                <a:gd name="T10" fmla="*/ 191 w 238"/>
                <a:gd name="T11" fmla="*/ 1675 h 1833"/>
                <a:gd name="T12" fmla="*/ 124 w 238"/>
                <a:gd name="T13" fmla="*/ 1569 h 1833"/>
                <a:gd name="T14" fmla="*/ 191 w 238"/>
                <a:gd name="T15" fmla="*/ 1529 h 1833"/>
                <a:gd name="T16" fmla="*/ 191 w 238"/>
                <a:gd name="T17" fmla="*/ 1487 h 1833"/>
                <a:gd name="T18" fmla="*/ 124 w 238"/>
                <a:gd name="T19" fmla="*/ 1429 h 1833"/>
                <a:gd name="T20" fmla="*/ 191 w 238"/>
                <a:gd name="T21" fmla="*/ 1487 h 1833"/>
                <a:gd name="T22" fmla="*/ 124 w 238"/>
                <a:gd name="T23" fmla="*/ 1386 h 1833"/>
                <a:gd name="T24" fmla="*/ 191 w 238"/>
                <a:gd name="T25" fmla="*/ 1341 h 1833"/>
                <a:gd name="T26" fmla="*/ 191 w 238"/>
                <a:gd name="T27" fmla="*/ 1299 h 1833"/>
                <a:gd name="T28" fmla="*/ 124 w 238"/>
                <a:gd name="T29" fmla="*/ 1245 h 1833"/>
                <a:gd name="T30" fmla="*/ 191 w 238"/>
                <a:gd name="T31" fmla="*/ 1299 h 1833"/>
                <a:gd name="T32" fmla="*/ 124 w 238"/>
                <a:gd name="T33" fmla="*/ 1202 h 1833"/>
                <a:gd name="T34" fmla="*/ 191 w 238"/>
                <a:gd name="T35" fmla="*/ 1153 h 1833"/>
                <a:gd name="T36" fmla="*/ 191 w 238"/>
                <a:gd name="T37" fmla="*/ 1111 h 1833"/>
                <a:gd name="T38" fmla="*/ 124 w 238"/>
                <a:gd name="T39" fmla="*/ 1062 h 1833"/>
                <a:gd name="T40" fmla="*/ 191 w 238"/>
                <a:gd name="T41" fmla="*/ 1111 h 1833"/>
                <a:gd name="T42" fmla="*/ 124 w 238"/>
                <a:gd name="T43" fmla="*/ 1018 h 1833"/>
                <a:gd name="T44" fmla="*/ 191 w 238"/>
                <a:gd name="T45" fmla="*/ 965 h 1833"/>
                <a:gd name="T46" fmla="*/ 191 w 238"/>
                <a:gd name="T47" fmla="*/ 923 h 1833"/>
                <a:gd name="T48" fmla="*/ 124 w 238"/>
                <a:gd name="T49" fmla="*/ 878 h 1833"/>
                <a:gd name="T50" fmla="*/ 191 w 238"/>
                <a:gd name="T51" fmla="*/ 923 h 1833"/>
                <a:gd name="T52" fmla="*/ 124 w 238"/>
                <a:gd name="T53" fmla="*/ 834 h 1833"/>
                <a:gd name="T54" fmla="*/ 191 w 238"/>
                <a:gd name="T55" fmla="*/ 777 h 1833"/>
                <a:gd name="T56" fmla="*/ 191 w 238"/>
                <a:gd name="T57" fmla="*/ 734 h 1833"/>
                <a:gd name="T58" fmla="*/ 124 w 238"/>
                <a:gd name="T59" fmla="*/ 694 h 1833"/>
                <a:gd name="T60" fmla="*/ 191 w 238"/>
                <a:gd name="T61" fmla="*/ 734 h 1833"/>
                <a:gd name="T62" fmla="*/ 124 w 238"/>
                <a:gd name="T63" fmla="*/ 650 h 1833"/>
                <a:gd name="T64" fmla="*/ 191 w 238"/>
                <a:gd name="T65" fmla="*/ 588 h 1833"/>
                <a:gd name="T66" fmla="*/ 191 w 238"/>
                <a:gd name="T67" fmla="*/ 546 h 1833"/>
                <a:gd name="T68" fmla="*/ 124 w 238"/>
                <a:gd name="T69" fmla="*/ 510 h 1833"/>
                <a:gd name="T70" fmla="*/ 191 w 238"/>
                <a:gd name="T71" fmla="*/ 546 h 1833"/>
                <a:gd name="T72" fmla="*/ 124 w 238"/>
                <a:gd name="T73" fmla="*/ 467 h 1833"/>
                <a:gd name="T74" fmla="*/ 191 w 238"/>
                <a:gd name="T75" fmla="*/ 400 h 1833"/>
                <a:gd name="T76" fmla="*/ 191 w 238"/>
                <a:gd name="T77" fmla="*/ 358 h 1833"/>
                <a:gd name="T78" fmla="*/ 124 w 238"/>
                <a:gd name="T79" fmla="*/ 326 h 1833"/>
                <a:gd name="T80" fmla="*/ 191 w 238"/>
                <a:gd name="T81" fmla="*/ 358 h 1833"/>
                <a:gd name="T82" fmla="*/ 124 w 238"/>
                <a:gd name="T83" fmla="*/ 283 h 1833"/>
                <a:gd name="T84" fmla="*/ 191 w 238"/>
                <a:gd name="T85" fmla="*/ 212 h 1833"/>
                <a:gd name="T86" fmla="*/ 124 w 238"/>
                <a:gd name="T87" fmla="*/ 143 h 1833"/>
                <a:gd name="T88" fmla="*/ 191 w 238"/>
                <a:gd name="T89" fmla="*/ 170 h 1833"/>
                <a:gd name="T90" fmla="*/ 124 w 238"/>
                <a:gd name="T91" fmla="*/ 143 h 1833"/>
                <a:gd name="T92" fmla="*/ 191 w 238"/>
                <a:gd name="T93" fmla="*/ 1717 h 1833"/>
                <a:gd name="T94" fmla="*/ 124 w 238"/>
                <a:gd name="T95" fmla="*/ 1753 h 1833"/>
                <a:gd name="T96" fmla="*/ 83 w 238"/>
                <a:gd name="T97" fmla="*/ 291 h 1833"/>
                <a:gd name="T98" fmla="*/ 31 w 238"/>
                <a:gd name="T99" fmla="*/ 270 h 1833"/>
                <a:gd name="T100" fmla="*/ 83 w 238"/>
                <a:gd name="T101" fmla="*/ 291 h 1833"/>
                <a:gd name="T102" fmla="*/ 83 w 238"/>
                <a:gd name="T103" fmla="*/ 160 h 1833"/>
                <a:gd name="T104" fmla="*/ 31 w 238"/>
                <a:gd name="T105" fmla="*/ 219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33">
                  <a:moveTo>
                    <a:pt x="0" y="306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818"/>
                    <a:pt x="101" y="1818"/>
                    <a:pt x="101" y="1818"/>
                  </a:cubicBezTo>
                  <a:cubicBezTo>
                    <a:pt x="238" y="1833"/>
                    <a:pt x="238" y="1833"/>
                    <a:pt x="238" y="183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306"/>
                  </a:lnTo>
                  <a:close/>
                  <a:moveTo>
                    <a:pt x="191" y="1675"/>
                  </a:moveTo>
                  <a:cubicBezTo>
                    <a:pt x="169" y="1670"/>
                    <a:pt x="146" y="1666"/>
                    <a:pt x="124" y="1661"/>
                  </a:cubicBezTo>
                  <a:cubicBezTo>
                    <a:pt x="124" y="1645"/>
                    <a:pt x="124" y="1629"/>
                    <a:pt x="124" y="1613"/>
                  </a:cubicBezTo>
                  <a:cubicBezTo>
                    <a:pt x="146" y="1616"/>
                    <a:pt x="169" y="1620"/>
                    <a:pt x="191" y="1623"/>
                  </a:cubicBezTo>
                  <a:cubicBezTo>
                    <a:pt x="191" y="1640"/>
                    <a:pt x="191" y="1658"/>
                    <a:pt x="191" y="1675"/>
                  </a:cubicBezTo>
                  <a:close/>
                  <a:moveTo>
                    <a:pt x="191" y="1581"/>
                  </a:moveTo>
                  <a:cubicBezTo>
                    <a:pt x="169" y="1577"/>
                    <a:pt x="146" y="1573"/>
                    <a:pt x="124" y="1569"/>
                  </a:cubicBezTo>
                  <a:cubicBezTo>
                    <a:pt x="124" y="1553"/>
                    <a:pt x="124" y="1537"/>
                    <a:pt x="124" y="1521"/>
                  </a:cubicBezTo>
                  <a:cubicBezTo>
                    <a:pt x="146" y="1524"/>
                    <a:pt x="169" y="1526"/>
                    <a:pt x="191" y="1529"/>
                  </a:cubicBezTo>
                  <a:cubicBezTo>
                    <a:pt x="191" y="1546"/>
                    <a:pt x="191" y="1564"/>
                    <a:pt x="191" y="1581"/>
                  </a:cubicBezTo>
                  <a:close/>
                  <a:moveTo>
                    <a:pt x="191" y="1487"/>
                  </a:moveTo>
                  <a:cubicBezTo>
                    <a:pt x="169" y="1484"/>
                    <a:pt x="146" y="1481"/>
                    <a:pt x="124" y="1477"/>
                  </a:cubicBezTo>
                  <a:cubicBezTo>
                    <a:pt x="124" y="1461"/>
                    <a:pt x="124" y="1445"/>
                    <a:pt x="124" y="1429"/>
                  </a:cubicBezTo>
                  <a:cubicBezTo>
                    <a:pt x="146" y="1431"/>
                    <a:pt x="169" y="1433"/>
                    <a:pt x="191" y="1435"/>
                  </a:cubicBezTo>
                  <a:cubicBezTo>
                    <a:pt x="191" y="1452"/>
                    <a:pt x="191" y="1470"/>
                    <a:pt x="191" y="1487"/>
                  </a:cubicBezTo>
                  <a:close/>
                  <a:moveTo>
                    <a:pt x="191" y="1393"/>
                  </a:moveTo>
                  <a:cubicBezTo>
                    <a:pt x="169" y="1390"/>
                    <a:pt x="146" y="1388"/>
                    <a:pt x="124" y="1386"/>
                  </a:cubicBezTo>
                  <a:cubicBezTo>
                    <a:pt x="124" y="1369"/>
                    <a:pt x="124" y="1353"/>
                    <a:pt x="124" y="1337"/>
                  </a:cubicBezTo>
                  <a:cubicBezTo>
                    <a:pt x="146" y="1338"/>
                    <a:pt x="169" y="1340"/>
                    <a:pt x="191" y="1341"/>
                  </a:cubicBezTo>
                  <a:cubicBezTo>
                    <a:pt x="191" y="1358"/>
                    <a:pt x="191" y="1376"/>
                    <a:pt x="191" y="1393"/>
                  </a:cubicBezTo>
                  <a:close/>
                  <a:moveTo>
                    <a:pt x="191" y="1299"/>
                  </a:moveTo>
                  <a:cubicBezTo>
                    <a:pt x="169" y="1297"/>
                    <a:pt x="146" y="1295"/>
                    <a:pt x="124" y="1294"/>
                  </a:cubicBezTo>
                  <a:cubicBezTo>
                    <a:pt x="124" y="1278"/>
                    <a:pt x="124" y="1261"/>
                    <a:pt x="124" y="1245"/>
                  </a:cubicBezTo>
                  <a:cubicBezTo>
                    <a:pt x="146" y="1246"/>
                    <a:pt x="169" y="1246"/>
                    <a:pt x="191" y="1247"/>
                  </a:cubicBezTo>
                  <a:cubicBezTo>
                    <a:pt x="191" y="1264"/>
                    <a:pt x="191" y="1281"/>
                    <a:pt x="191" y="1299"/>
                  </a:cubicBezTo>
                  <a:close/>
                  <a:moveTo>
                    <a:pt x="191" y="1205"/>
                  </a:moveTo>
                  <a:cubicBezTo>
                    <a:pt x="169" y="1204"/>
                    <a:pt x="146" y="1203"/>
                    <a:pt x="124" y="1202"/>
                  </a:cubicBezTo>
                  <a:cubicBezTo>
                    <a:pt x="124" y="1186"/>
                    <a:pt x="124" y="1170"/>
                    <a:pt x="124" y="1153"/>
                  </a:cubicBezTo>
                  <a:cubicBezTo>
                    <a:pt x="146" y="1153"/>
                    <a:pt x="169" y="1153"/>
                    <a:pt x="191" y="1153"/>
                  </a:cubicBezTo>
                  <a:cubicBezTo>
                    <a:pt x="191" y="1170"/>
                    <a:pt x="191" y="1187"/>
                    <a:pt x="191" y="1205"/>
                  </a:cubicBezTo>
                  <a:close/>
                  <a:moveTo>
                    <a:pt x="191" y="1111"/>
                  </a:moveTo>
                  <a:cubicBezTo>
                    <a:pt x="169" y="1110"/>
                    <a:pt x="146" y="1110"/>
                    <a:pt x="124" y="1110"/>
                  </a:cubicBezTo>
                  <a:cubicBezTo>
                    <a:pt x="124" y="1094"/>
                    <a:pt x="124" y="1078"/>
                    <a:pt x="124" y="1062"/>
                  </a:cubicBezTo>
                  <a:cubicBezTo>
                    <a:pt x="146" y="1061"/>
                    <a:pt x="169" y="1060"/>
                    <a:pt x="191" y="1059"/>
                  </a:cubicBezTo>
                  <a:cubicBezTo>
                    <a:pt x="191" y="1076"/>
                    <a:pt x="191" y="1093"/>
                    <a:pt x="191" y="1111"/>
                  </a:cubicBezTo>
                  <a:close/>
                  <a:moveTo>
                    <a:pt x="191" y="1017"/>
                  </a:moveTo>
                  <a:cubicBezTo>
                    <a:pt x="169" y="1017"/>
                    <a:pt x="146" y="1018"/>
                    <a:pt x="124" y="1018"/>
                  </a:cubicBezTo>
                  <a:cubicBezTo>
                    <a:pt x="124" y="1002"/>
                    <a:pt x="124" y="986"/>
                    <a:pt x="124" y="970"/>
                  </a:cubicBezTo>
                  <a:cubicBezTo>
                    <a:pt x="146" y="968"/>
                    <a:pt x="169" y="966"/>
                    <a:pt x="191" y="965"/>
                  </a:cubicBezTo>
                  <a:cubicBezTo>
                    <a:pt x="191" y="982"/>
                    <a:pt x="191" y="999"/>
                    <a:pt x="191" y="1017"/>
                  </a:cubicBezTo>
                  <a:close/>
                  <a:moveTo>
                    <a:pt x="191" y="923"/>
                  </a:moveTo>
                  <a:cubicBezTo>
                    <a:pt x="169" y="924"/>
                    <a:pt x="146" y="925"/>
                    <a:pt x="124" y="926"/>
                  </a:cubicBezTo>
                  <a:cubicBezTo>
                    <a:pt x="124" y="910"/>
                    <a:pt x="124" y="894"/>
                    <a:pt x="124" y="878"/>
                  </a:cubicBezTo>
                  <a:cubicBezTo>
                    <a:pt x="146" y="875"/>
                    <a:pt x="169" y="873"/>
                    <a:pt x="191" y="871"/>
                  </a:cubicBezTo>
                  <a:cubicBezTo>
                    <a:pt x="191" y="888"/>
                    <a:pt x="191" y="905"/>
                    <a:pt x="191" y="923"/>
                  </a:cubicBezTo>
                  <a:close/>
                  <a:moveTo>
                    <a:pt x="191" y="828"/>
                  </a:moveTo>
                  <a:cubicBezTo>
                    <a:pt x="169" y="830"/>
                    <a:pt x="146" y="832"/>
                    <a:pt x="124" y="834"/>
                  </a:cubicBezTo>
                  <a:cubicBezTo>
                    <a:pt x="124" y="818"/>
                    <a:pt x="124" y="802"/>
                    <a:pt x="124" y="786"/>
                  </a:cubicBezTo>
                  <a:cubicBezTo>
                    <a:pt x="146" y="783"/>
                    <a:pt x="169" y="780"/>
                    <a:pt x="191" y="777"/>
                  </a:cubicBezTo>
                  <a:cubicBezTo>
                    <a:pt x="191" y="794"/>
                    <a:pt x="191" y="811"/>
                    <a:pt x="191" y="828"/>
                  </a:cubicBezTo>
                  <a:close/>
                  <a:moveTo>
                    <a:pt x="191" y="734"/>
                  </a:moveTo>
                  <a:cubicBezTo>
                    <a:pt x="169" y="737"/>
                    <a:pt x="146" y="740"/>
                    <a:pt x="124" y="742"/>
                  </a:cubicBezTo>
                  <a:cubicBezTo>
                    <a:pt x="124" y="726"/>
                    <a:pt x="124" y="710"/>
                    <a:pt x="124" y="694"/>
                  </a:cubicBezTo>
                  <a:cubicBezTo>
                    <a:pt x="146" y="690"/>
                    <a:pt x="169" y="686"/>
                    <a:pt x="191" y="682"/>
                  </a:cubicBezTo>
                  <a:cubicBezTo>
                    <a:pt x="191" y="700"/>
                    <a:pt x="191" y="717"/>
                    <a:pt x="191" y="734"/>
                  </a:cubicBezTo>
                  <a:close/>
                  <a:moveTo>
                    <a:pt x="191" y="640"/>
                  </a:moveTo>
                  <a:cubicBezTo>
                    <a:pt x="169" y="644"/>
                    <a:pt x="146" y="647"/>
                    <a:pt x="124" y="650"/>
                  </a:cubicBezTo>
                  <a:cubicBezTo>
                    <a:pt x="124" y="634"/>
                    <a:pt x="124" y="618"/>
                    <a:pt x="124" y="602"/>
                  </a:cubicBezTo>
                  <a:cubicBezTo>
                    <a:pt x="146" y="598"/>
                    <a:pt x="169" y="593"/>
                    <a:pt x="191" y="588"/>
                  </a:cubicBezTo>
                  <a:cubicBezTo>
                    <a:pt x="191" y="606"/>
                    <a:pt x="191" y="623"/>
                    <a:pt x="191" y="640"/>
                  </a:cubicBezTo>
                  <a:close/>
                  <a:moveTo>
                    <a:pt x="191" y="546"/>
                  </a:moveTo>
                  <a:cubicBezTo>
                    <a:pt x="169" y="550"/>
                    <a:pt x="146" y="554"/>
                    <a:pt x="124" y="559"/>
                  </a:cubicBezTo>
                  <a:cubicBezTo>
                    <a:pt x="124" y="542"/>
                    <a:pt x="124" y="526"/>
                    <a:pt x="124" y="510"/>
                  </a:cubicBezTo>
                  <a:cubicBezTo>
                    <a:pt x="146" y="505"/>
                    <a:pt x="169" y="500"/>
                    <a:pt x="191" y="494"/>
                  </a:cubicBezTo>
                  <a:cubicBezTo>
                    <a:pt x="191" y="512"/>
                    <a:pt x="191" y="529"/>
                    <a:pt x="191" y="546"/>
                  </a:cubicBezTo>
                  <a:close/>
                  <a:moveTo>
                    <a:pt x="191" y="452"/>
                  </a:moveTo>
                  <a:cubicBezTo>
                    <a:pt x="169" y="457"/>
                    <a:pt x="146" y="462"/>
                    <a:pt x="124" y="467"/>
                  </a:cubicBezTo>
                  <a:cubicBezTo>
                    <a:pt x="124" y="451"/>
                    <a:pt x="124" y="434"/>
                    <a:pt x="124" y="418"/>
                  </a:cubicBezTo>
                  <a:cubicBezTo>
                    <a:pt x="146" y="412"/>
                    <a:pt x="169" y="406"/>
                    <a:pt x="191" y="400"/>
                  </a:cubicBezTo>
                  <a:cubicBezTo>
                    <a:pt x="191" y="418"/>
                    <a:pt x="191" y="435"/>
                    <a:pt x="191" y="452"/>
                  </a:cubicBezTo>
                  <a:close/>
                  <a:moveTo>
                    <a:pt x="191" y="358"/>
                  </a:moveTo>
                  <a:cubicBezTo>
                    <a:pt x="169" y="364"/>
                    <a:pt x="146" y="369"/>
                    <a:pt x="124" y="375"/>
                  </a:cubicBezTo>
                  <a:cubicBezTo>
                    <a:pt x="124" y="359"/>
                    <a:pt x="124" y="343"/>
                    <a:pt x="124" y="326"/>
                  </a:cubicBezTo>
                  <a:cubicBezTo>
                    <a:pt x="146" y="320"/>
                    <a:pt x="169" y="313"/>
                    <a:pt x="191" y="306"/>
                  </a:cubicBezTo>
                  <a:cubicBezTo>
                    <a:pt x="191" y="323"/>
                    <a:pt x="191" y="341"/>
                    <a:pt x="191" y="358"/>
                  </a:cubicBezTo>
                  <a:close/>
                  <a:moveTo>
                    <a:pt x="191" y="264"/>
                  </a:moveTo>
                  <a:cubicBezTo>
                    <a:pt x="169" y="270"/>
                    <a:pt x="146" y="277"/>
                    <a:pt x="124" y="283"/>
                  </a:cubicBezTo>
                  <a:cubicBezTo>
                    <a:pt x="124" y="267"/>
                    <a:pt x="124" y="251"/>
                    <a:pt x="124" y="235"/>
                  </a:cubicBezTo>
                  <a:cubicBezTo>
                    <a:pt x="146" y="227"/>
                    <a:pt x="169" y="220"/>
                    <a:pt x="191" y="212"/>
                  </a:cubicBezTo>
                  <a:cubicBezTo>
                    <a:pt x="191" y="229"/>
                    <a:pt x="191" y="247"/>
                    <a:pt x="191" y="264"/>
                  </a:cubicBezTo>
                  <a:close/>
                  <a:moveTo>
                    <a:pt x="124" y="143"/>
                  </a:moveTo>
                  <a:cubicBezTo>
                    <a:pt x="191" y="118"/>
                    <a:pt x="191" y="118"/>
                    <a:pt x="191" y="118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24" y="191"/>
                    <a:pt x="124" y="191"/>
                    <a:pt x="124" y="191"/>
                  </a:cubicBezTo>
                  <a:lnTo>
                    <a:pt x="124" y="143"/>
                  </a:lnTo>
                  <a:close/>
                  <a:moveTo>
                    <a:pt x="124" y="1705"/>
                  </a:moveTo>
                  <a:cubicBezTo>
                    <a:pt x="191" y="1717"/>
                    <a:pt x="191" y="1717"/>
                    <a:pt x="191" y="1717"/>
                  </a:cubicBezTo>
                  <a:cubicBezTo>
                    <a:pt x="191" y="1769"/>
                    <a:pt x="191" y="1769"/>
                    <a:pt x="191" y="1769"/>
                  </a:cubicBezTo>
                  <a:cubicBezTo>
                    <a:pt x="124" y="1753"/>
                    <a:pt x="124" y="1753"/>
                    <a:pt x="124" y="1753"/>
                  </a:cubicBezTo>
                  <a:lnTo>
                    <a:pt x="124" y="1705"/>
                  </a:lnTo>
                  <a:close/>
                  <a:moveTo>
                    <a:pt x="83" y="291"/>
                  </a:moveTo>
                  <a:cubicBezTo>
                    <a:pt x="65" y="297"/>
                    <a:pt x="48" y="302"/>
                    <a:pt x="31" y="308"/>
                  </a:cubicBezTo>
                  <a:cubicBezTo>
                    <a:pt x="31" y="295"/>
                    <a:pt x="31" y="283"/>
                    <a:pt x="31" y="270"/>
                  </a:cubicBezTo>
                  <a:cubicBezTo>
                    <a:pt x="48" y="264"/>
                    <a:pt x="65" y="257"/>
                    <a:pt x="83" y="251"/>
                  </a:cubicBezTo>
                  <a:cubicBezTo>
                    <a:pt x="83" y="264"/>
                    <a:pt x="83" y="278"/>
                    <a:pt x="83" y="291"/>
                  </a:cubicBezTo>
                  <a:close/>
                  <a:moveTo>
                    <a:pt x="31" y="182"/>
                  </a:moveTo>
                  <a:cubicBezTo>
                    <a:pt x="83" y="160"/>
                    <a:pt x="83" y="160"/>
                    <a:pt x="83" y="16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31" y="219"/>
                    <a:pt x="31" y="219"/>
                    <a:pt x="31" y="219"/>
                  </a:cubicBezTo>
                  <a:lnTo>
                    <a:pt x="31" y="1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6855850" y="1792250"/>
              <a:ext cx="492287" cy="4167600"/>
            </a:xfrm>
            <a:custGeom>
              <a:avLst/>
              <a:gdLst>
                <a:gd name="T0" fmla="*/ 0 w 217"/>
                <a:gd name="T1" fmla="*/ 0 h 1836"/>
                <a:gd name="T2" fmla="*/ 0 w 217"/>
                <a:gd name="T3" fmla="*/ 1836 h 1836"/>
                <a:gd name="T4" fmla="*/ 217 w 217"/>
                <a:gd name="T5" fmla="*/ 1776 h 1836"/>
                <a:gd name="T6" fmla="*/ 217 w 217"/>
                <a:gd name="T7" fmla="*/ 73 h 1836"/>
                <a:gd name="T8" fmla="*/ 0 w 217"/>
                <a:gd name="T9" fmla="*/ 0 h 1836"/>
                <a:gd name="T10" fmla="*/ 166 w 217"/>
                <a:gd name="T11" fmla="*/ 1705 h 1836"/>
                <a:gd name="T12" fmla="*/ 43 w 217"/>
                <a:gd name="T13" fmla="*/ 1738 h 1836"/>
                <a:gd name="T14" fmla="*/ 43 w 217"/>
                <a:gd name="T15" fmla="*/ 1689 h 1836"/>
                <a:gd name="T16" fmla="*/ 166 w 217"/>
                <a:gd name="T17" fmla="*/ 1666 h 1836"/>
                <a:gd name="T18" fmla="*/ 166 w 217"/>
                <a:gd name="T19" fmla="*/ 1705 h 1836"/>
                <a:gd name="T20" fmla="*/ 166 w 217"/>
                <a:gd name="T21" fmla="*/ 1536 h 1836"/>
                <a:gd name="T22" fmla="*/ 43 w 217"/>
                <a:gd name="T23" fmla="*/ 1562 h 1836"/>
                <a:gd name="T24" fmla="*/ 43 w 217"/>
                <a:gd name="T25" fmla="*/ 1513 h 1836"/>
                <a:gd name="T26" fmla="*/ 166 w 217"/>
                <a:gd name="T27" fmla="*/ 1496 h 1836"/>
                <a:gd name="T28" fmla="*/ 166 w 217"/>
                <a:gd name="T29" fmla="*/ 1536 h 1836"/>
                <a:gd name="T30" fmla="*/ 166 w 217"/>
                <a:gd name="T31" fmla="*/ 1366 h 1836"/>
                <a:gd name="T32" fmla="*/ 43 w 217"/>
                <a:gd name="T33" fmla="*/ 1385 h 1836"/>
                <a:gd name="T34" fmla="*/ 43 w 217"/>
                <a:gd name="T35" fmla="*/ 1336 h 1836"/>
                <a:gd name="T36" fmla="*/ 166 w 217"/>
                <a:gd name="T37" fmla="*/ 1326 h 1836"/>
                <a:gd name="T38" fmla="*/ 166 w 217"/>
                <a:gd name="T39" fmla="*/ 1366 h 1836"/>
                <a:gd name="T40" fmla="*/ 166 w 217"/>
                <a:gd name="T41" fmla="*/ 1197 h 1836"/>
                <a:gd name="T42" fmla="*/ 43 w 217"/>
                <a:gd name="T43" fmla="*/ 1209 h 1836"/>
                <a:gd name="T44" fmla="*/ 43 w 217"/>
                <a:gd name="T45" fmla="*/ 1160 h 1836"/>
                <a:gd name="T46" fmla="*/ 166 w 217"/>
                <a:gd name="T47" fmla="*/ 1156 h 1836"/>
                <a:gd name="T48" fmla="*/ 166 w 217"/>
                <a:gd name="T49" fmla="*/ 1197 h 1836"/>
                <a:gd name="T50" fmla="*/ 166 w 217"/>
                <a:gd name="T51" fmla="*/ 1027 h 1836"/>
                <a:gd name="T52" fmla="*/ 43 w 217"/>
                <a:gd name="T53" fmla="*/ 1032 h 1836"/>
                <a:gd name="T54" fmla="*/ 43 w 217"/>
                <a:gd name="T55" fmla="*/ 983 h 1836"/>
                <a:gd name="T56" fmla="*/ 166 w 217"/>
                <a:gd name="T57" fmla="*/ 986 h 1836"/>
                <a:gd name="T58" fmla="*/ 166 w 217"/>
                <a:gd name="T59" fmla="*/ 1027 h 1836"/>
                <a:gd name="T60" fmla="*/ 166 w 217"/>
                <a:gd name="T61" fmla="*/ 858 h 1836"/>
                <a:gd name="T62" fmla="*/ 43 w 217"/>
                <a:gd name="T63" fmla="*/ 856 h 1836"/>
                <a:gd name="T64" fmla="*/ 43 w 217"/>
                <a:gd name="T65" fmla="*/ 807 h 1836"/>
                <a:gd name="T66" fmla="*/ 166 w 217"/>
                <a:gd name="T67" fmla="*/ 815 h 1836"/>
                <a:gd name="T68" fmla="*/ 166 w 217"/>
                <a:gd name="T69" fmla="*/ 858 h 1836"/>
                <a:gd name="T70" fmla="*/ 166 w 217"/>
                <a:gd name="T71" fmla="*/ 688 h 1836"/>
                <a:gd name="T72" fmla="*/ 43 w 217"/>
                <a:gd name="T73" fmla="*/ 679 h 1836"/>
                <a:gd name="T74" fmla="*/ 43 w 217"/>
                <a:gd name="T75" fmla="*/ 630 h 1836"/>
                <a:gd name="T76" fmla="*/ 166 w 217"/>
                <a:gd name="T77" fmla="*/ 645 h 1836"/>
                <a:gd name="T78" fmla="*/ 166 w 217"/>
                <a:gd name="T79" fmla="*/ 688 h 1836"/>
                <a:gd name="T80" fmla="*/ 166 w 217"/>
                <a:gd name="T81" fmla="*/ 519 h 1836"/>
                <a:gd name="T82" fmla="*/ 43 w 217"/>
                <a:gd name="T83" fmla="*/ 502 h 1836"/>
                <a:gd name="T84" fmla="*/ 43 w 217"/>
                <a:gd name="T85" fmla="*/ 454 h 1836"/>
                <a:gd name="T86" fmla="*/ 166 w 217"/>
                <a:gd name="T87" fmla="*/ 475 h 1836"/>
                <a:gd name="T88" fmla="*/ 166 w 217"/>
                <a:gd name="T89" fmla="*/ 519 h 1836"/>
                <a:gd name="T90" fmla="*/ 166 w 217"/>
                <a:gd name="T91" fmla="*/ 349 h 1836"/>
                <a:gd name="T92" fmla="*/ 43 w 217"/>
                <a:gd name="T93" fmla="*/ 326 h 1836"/>
                <a:gd name="T94" fmla="*/ 43 w 217"/>
                <a:gd name="T95" fmla="*/ 277 h 1836"/>
                <a:gd name="T96" fmla="*/ 166 w 217"/>
                <a:gd name="T97" fmla="*/ 305 h 1836"/>
                <a:gd name="T98" fmla="*/ 166 w 217"/>
                <a:gd name="T99" fmla="*/ 349 h 1836"/>
                <a:gd name="T100" fmla="*/ 166 w 217"/>
                <a:gd name="T101" fmla="*/ 180 h 1836"/>
                <a:gd name="T102" fmla="*/ 43 w 217"/>
                <a:gd name="T103" fmla="*/ 150 h 1836"/>
                <a:gd name="T104" fmla="*/ 43 w 217"/>
                <a:gd name="T105" fmla="*/ 101 h 1836"/>
                <a:gd name="T106" fmla="*/ 166 w 217"/>
                <a:gd name="T107" fmla="*/ 135 h 1836"/>
                <a:gd name="T108" fmla="*/ 166 w 217"/>
                <a:gd name="T109" fmla="*/ 180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" h="1836">
                  <a:moveTo>
                    <a:pt x="0" y="0"/>
                  </a:moveTo>
                  <a:cubicBezTo>
                    <a:pt x="0" y="1836"/>
                    <a:pt x="0" y="1836"/>
                    <a:pt x="0" y="1836"/>
                  </a:cubicBezTo>
                  <a:cubicBezTo>
                    <a:pt x="217" y="1776"/>
                    <a:pt x="217" y="1776"/>
                    <a:pt x="217" y="1776"/>
                  </a:cubicBezTo>
                  <a:cubicBezTo>
                    <a:pt x="217" y="73"/>
                    <a:pt x="217" y="73"/>
                    <a:pt x="217" y="73"/>
                  </a:cubicBezTo>
                  <a:lnTo>
                    <a:pt x="0" y="0"/>
                  </a:lnTo>
                  <a:close/>
                  <a:moveTo>
                    <a:pt x="166" y="1705"/>
                  </a:moveTo>
                  <a:cubicBezTo>
                    <a:pt x="43" y="1738"/>
                    <a:pt x="43" y="1738"/>
                    <a:pt x="43" y="1738"/>
                  </a:cubicBezTo>
                  <a:cubicBezTo>
                    <a:pt x="43" y="1689"/>
                    <a:pt x="43" y="1689"/>
                    <a:pt x="43" y="1689"/>
                  </a:cubicBezTo>
                  <a:cubicBezTo>
                    <a:pt x="166" y="1666"/>
                    <a:pt x="166" y="1666"/>
                    <a:pt x="166" y="1666"/>
                  </a:cubicBezTo>
                  <a:lnTo>
                    <a:pt x="166" y="1705"/>
                  </a:lnTo>
                  <a:close/>
                  <a:moveTo>
                    <a:pt x="166" y="1536"/>
                  </a:moveTo>
                  <a:cubicBezTo>
                    <a:pt x="125" y="1544"/>
                    <a:pt x="84" y="1553"/>
                    <a:pt x="43" y="1562"/>
                  </a:cubicBezTo>
                  <a:cubicBezTo>
                    <a:pt x="43" y="1545"/>
                    <a:pt x="43" y="1529"/>
                    <a:pt x="43" y="1513"/>
                  </a:cubicBezTo>
                  <a:cubicBezTo>
                    <a:pt x="84" y="1507"/>
                    <a:pt x="125" y="1502"/>
                    <a:pt x="166" y="1496"/>
                  </a:cubicBezTo>
                  <a:cubicBezTo>
                    <a:pt x="166" y="1509"/>
                    <a:pt x="166" y="1522"/>
                    <a:pt x="166" y="1536"/>
                  </a:cubicBezTo>
                  <a:close/>
                  <a:moveTo>
                    <a:pt x="166" y="1366"/>
                  </a:moveTo>
                  <a:cubicBezTo>
                    <a:pt x="125" y="1372"/>
                    <a:pt x="84" y="1379"/>
                    <a:pt x="43" y="1385"/>
                  </a:cubicBezTo>
                  <a:cubicBezTo>
                    <a:pt x="43" y="1369"/>
                    <a:pt x="43" y="1353"/>
                    <a:pt x="43" y="1336"/>
                  </a:cubicBezTo>
                  <a:cubicBezTo>
                    <a:pt x="84" y="1333"/>
                    <a:pt x="125" y="1329"/>
                    <a:pt x="166" y="1326"/>
                  </a:cubicBezTo>
                  <a:cubicBezTo>
                    <a:pt x="166" y="1339"/>
                    <a:pt x="166" y="1353"/>
                    <a:pt x="166" y="1366"/>
                  </a:cubicBezTo>
                  <a:close/>
                  <a:moveTo>
                    <a:pt x="166" y="1197"/>
                  </a:moveTo>
                  <a:cubicBezTo>
                    <a:pt x="125" y="1201"/>
                    <a:pt x="84" y="1205"/>
                    <a:pt x="43" y="1209"/>
                  </a:cubicBezTo>
                  <a:cubicBezTo>
                    <a:pt x="43" y="1192"/>
                    <a:pt x="43" y="1176"/>
                    <a:pt x="43" y="1160"/>
                  </a:cubicBezTo>
                  <a:cubicBezTo>
                    <a:pt x="84" y="1159"/>
                    <a:pt x="125" y="1157"/>
                    <a:pt x="166" y="1156"/>
                  </a:cubicBezTo>
                  <a:cubicBezTo>
                    <a:pt x="166" y="1169"/>
                    <a:pt x="166" y="1183"/>
                    <a:pt x="166" y="1197"/>
                  </a:cubicBezTo>
                  <a:close/>
                  <a:moveTo>
                    <a:pt x="166" y="1027"/>
                  </a:moveTo>
                  <a:cubicBezTo>
                    <a:pt x="125" y="1029"/>
                    <a:pt x="84" y="1030"/>
                    <a:pt x="43" y="1032"/>
                  </a:cubicBezTo>
                  <a:cubicBezTo>
                    <a:pt x="43" y="1016"/>
                    <a:pt x="43" y="1000"/>
                    <a:pt x="43" y="983"/>
                  </a:cubicBezTo>
                  <a:cubicBezTo>
                    <a:pt x="84" y="984"/>
                    <a:pt x="125" y="985"/>
                    <a:pt x="166" y="986"/>
                  </a:cubicBezTo>
                  <a:cubicBezTo>
                    <a:pt x="166" y="999"/>
                    <a:pt x="166" y="1013"/>
                    <a:pt x="166" y="1027"/>
                  </a:cubicBezTo>
                  <a:close/>
                  <a:moveTo>
                    <a:pt x="166" y="858"/>
                  </a:moveTo>
                  <a:cubicBezTo>
                    <a:pt x="125" y="857"/>
                    <a:pt x="84" y="856"/>
                    <a:pt x="43" y="856"/>
                  </a:cubicBezTo>
                  <a:cubicBezTo>
                    <a:pt x="43" y="839"/>
                    <a:pt x="43" y="823"/>
                    <a:pt x="43" y="807"/>
                  </a:cubicBezTo>
                  <a:cubicBezTo>
                    <a:pt x="84" y="810"/>
                    <a:pt x="125" y="813"/>
                    <a:pt x="166" y="815"/>
                  </a:cubicBezTo>
                  <a:cubicBezTo>
                    <a:pt x="166" y="830"/>
                    <a:pt x="166" y="844"/>
                    <a:pt x="166" y="858"/>
                  </a:cubicBezTo>
                  <a:close/>
                  <a:moveTo>
                    <a:pt x="166" y="688"/>
                  </a:moveTo>
                  <a:cubicBezTo>
                    <a:pt x="125" y="685"/>
                    <a:pt x="84" y="682"/>
                    <a:pt x="43" y="679"/>
                  </a:cubicBezTo>
                  <a:cubicBezTo>
                    <a:pt x="43" y="663"/>
                    <a:pt x="43" y="647"/>
                    <a:pt x="43" y="630"/>
                  </a:cubicBezTo>
                  <a:cubicBezTo>
                    <a:pt x="84" y="635"/>
                    <a:pt x="125" y="640"/>
                    <a:pt x="166" y="645"/>
                  </a:cubicBezTo>
                  <a:cubicBezTo>
                    <a:pt x="166" y="660"/>
                    <a:pt x="166" y="674"/>
                    <a:pt x="166" y="688"/>
                  </a:cubicBezTo>
                  <a:close/>
                  <a:moveTo>
                    <a:pt x="166" y="519"/>
                  </a:moveTo>
                  <a:cubicBezTo>
                    <a:pt x="125" y="513"/>
                    <a:pt x="84" y="508"/>
                    <a:pt x="43" y="502"/>
                  </a:cubicBezTo>
                  <a:cubicBezTo>
                    <a:pt x="43" y="486"/>
                    <a:pt x="43" y="470"/>
                    <a:pt x="43" y="454"/>
                  </a:cubicBezTo>
                  <a:cubicBezTo>
                    <a:pt x="84" y="461"/>
                    <a:pt x="125" y="468"/>
                    <a:pt x="166" y="475"/>
                  </a:cubicBezTo>
                  <a:cubicBezTo>
                    <a:pt x="166" y="490"/>
                    <a:pt x="166" y="504"/>
                    <a:pt x="166" y="519"/>
                  </a:cubicBezTo>
                  <a:close/>
                  <a:moveTo>
                    <a:pt x="166" y="349"/>
                  </a:moveTo>
                  <a:cubicBezTo>
                    <a:pt x="125" y="342"/>
                    <a:pt x="84" y="334"/>
                    <a:pt x="43" y="326"/>
                  </a:cubicBezTo>
                  <a:cubicBezTo>
                    <a:pt x="43" y="310"/>
                    <a:pt x="43" y="294"/>
                    <a:pt x="43" y="277"/>
                  </a:cubicBezTo>
                  <a:cubicBezTo>
                    <a:pt x="84" y="287"/>
                    <a:pt x="125" y="296"/>
                    <a:pt x="166" y="305"/>
                  </a:cubicBezTo>
                  <a:cubicBezTo>
                    <a:pt x="166" y="320"/>
                    <a:pt x="166" y="335"/>
                    <a:pt x="166" y="349"/>
                  </a:cubicBezTo>
                  <a:close/>
                  <a:moveTo>
                    <a:pt x="166" y="180"/>
                  </a:moveTo>
                  <a:cubicBezTo>
                    <a:pt x="43" y="150"/>
                    <a:pt x="43" y="150"/>
                    <a:pt x="43" y="15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166" y="135"/>
                    <a:pt x="166" y="135"/>
                    <a:pt x="166" y="135"/>
                  </a:cubicBezTo>
                  <a:lnTo>
                    <a:pt x="166" y="18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75843" y="2420563"/>
            <a:ext cx="1412088" cy="3617016"/>
            <a:chOff x="5075843" y="2420563"/>
            <a:chExt cx="1412088" cy="3617016"/>
          </a:xfrm>
        </p:grpSpPr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6017667" y="2420563"/>
              <a:ext cx="470264" cy="3617016"/>
            </a:xfrm>
            <a:custGeom>
              <a:avLst/>
              <a:gdLst>
                <a:gd name="T0" fmla="*/ 207 w 207"/>
                <a:gd name="T1" fmla="*/ 1543 h 1593"/>
                <a:gd name="T2" fmla="*/ 0 w 207"/>
                <a:gd name="T3" fmla="*/ 0 h 1593"/>
                <a:gd name="T4" fmla="*/ 29 w 207"/>
                <a:gd name="T5" fmla="*/ 94 h 1593"/>
                <a:gd name="T6" fmla="*/ 180 w 207"/>
                <a:gd name="T7" fmla="*/ 179 h 1593"/>
                <a:gd name="T8" fmla="*/ 29 w 207"/>
                <a:gd name="T9" fmla="*/ 94 h 1593"/>
                <a:gd name="T10" fmla="*/ 180 w 207"/>
                <a:gd name="T11" fmla="*/ 241 h 1593"/>
                <a:gd name="T12" fmla="*/ 29 w 207"/>
                <a:gd name="T13" fmla="*/ 241 h 1593"/>
                <a:gd name="T14" fmla="*/ 29 w 207"/>
                <a:gd name="T15" fmla="*/ 306 h 1593"/>
                <a:gd name="T16" fmla="*/ 180 w 207"/>
                <a:gd name="T17" fmla="*/ 378 h 1593"/>
                <a:gd name="T18" fmla="*/ 29 w 207"/>
                <a:gd name="T19" fmla="*/ 306 h 1593"/>
                <a:gd name="T20" fmla="*/ 180 w 207"/>
                <a:gd name="T21" fmla="*/ 441 h 1593"/>
                <a:gd name="T22" fmla="*/ 29 w 207"/>
                <a:gd name="T23" fmla="*/ 454 h 1593"/>
                <a:gd name="T24" fmla="*/ 29 w 207"/>
                <a:gd name="T25" fmla="*/ 519 h 1593"/>
                <a:gd name="T26" fmla="*/ 180 w 207"/>
                <a:gd name="T27" fmla="*/ 578 h 1593"/>
                <a:gd name="T28" fmla="*/ 29 w 207"/>
                <a:gd name="T29" fmla="*/ 519 h 1593"/>
                <a:gd name="T30" fmla="*/ 180 w 207"/>
                <a:gd name="T31" fmla="*/ 641 h 1593"/>
                <a:gd name="T32" fmla="*/ 29 w 207"/>
                <a:gd name="T33" fmla="*/ 666 h 1593"/>
                <a:gd name="T34" fmla="*/ 29 w 207"/>
                <a:gd name="T35" fmla="*/ 731 h 1593"/>
                <a:gd name="T36" fmla="*/ 180 w 207"/>
                <a:gd name="T37" fmla="*/ 777 h 1593"/>
                <a:gd name="T38" fmla="*/ 29 w 207"/>
                <a:gd name="T39" fmla="*/ 731 h 1593"/>
                <a:gd name="T40" fmla="*/ 180 w 207"/>
                <a:gd name="T41" fmla="*/ 841 h 1593"/>
                <a:gd name="T42" fmla="*/ 29 w 207"/>
                <a:gd name="T43" fmla="*/ 878 h 1593"/>
                <a:gd name="T44" fmla="*/ 29 w 207"/>
                <a:gd name="T45" fmla="*/ 943 h 1593"/>
                <a:gd name="T46" fmla="*/ 180 w 207"/>
                <a:gd name="T47" fmla="*/ 976 h 1593"/>
                <a:gd name="T48" fmla="*/ 29 w 207"/>
                <a:gd name="T49" fmla="*/ 943 h 1593"/>
                <a:gd name="T50" fmla="*/ 180 w 207"/>
                <a:gd name="T51" fmla="*/ 1041 h 1593"/>
                <a:gd name="T52" fmla="*/ 29 w 207"/>
                <a:gd name="T53" fmla="*/ 1091 h 1593"/>
                <a:gd name="T54" fmla="*/ 29 w 207"/>
                <a:gd name="T55" fmla="*/ 1156 h 1593"/>
                <a:gd name="T56" fmla="*/ 180 w 207"/>
                <a:gd name="T57" fmla="*/ 1175 h 1593"/>
                <a:gd name="T58" fmla="*/ 29 w 207"/>
                <a:gd name="T59" fmla="*/ 1156 h 1593"/>
                <a:gd name="T60" fmla="*/ 180 w 207"/>
                <a:gd name="T61" fmla="*/ 1241 h 1593"/>
                <a:gd name="T62" fmla="*/ 29 w 207"/>
                <a:gd name="T63" fmla="*/ 1303 h 1593"/>
                <a:gd name="T64" fmla="*/ 29 w 207"/>
                <a:gd name="T65" fmla="*/ 1368 h 1593"/>
                <a:gd name="T66" fmla="*/ 180 w 207"/>
                <a:gd name="T67" fmla="*/ 1375 h 1593"/>
                <a:gd name="T68" fmla="*/ 29 w 207"/>
                <a:gd name="T69" fmla="*/ 1368 h 1593"/>
                <a:gd name="T70" fmla="*/ 180 w 207"/>
                <a:gd name="T71" fmla="*/ 1441 h 1593"/>
                <a:gd name="T72" fmla="*/ 29 w 207"/>
                <a:gd name="T73" fmla="*/ 1515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7" h="1593">
                  <a:moveTo>
                    <a:pt x="0" y="1593"/>
                  </a:moveTo>
                  <a:cubicBezTo>
                    <a:pt x="207" y="1543"/>
                    <a:pt x="207" y="1543"/>
                    <a:pt x="207" y="1543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3"/>
                  </a:lnTo>
                  <a:close/>
                  <a:moveTo>
                    <a:pt x="29" y="94"/>
                  </a:moveTo>
                  <a:cubicBezTo>
                    <a:pt x="180" y="141"/>
                    <a:pt x="180" y="141"/>
                    <a:pt x="180" y="141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29" y="135"/>
                    <a:pt x="29" y="135"/>
                    <a:pt x="29" y="135"/>
                  </a:cubicBezTo>
                  <a:lnTo>
                    <a:pt x="29" y="94"/>
                  </a:lnTo>
                  <a:close/>
                  <a:moveTo>
                    <a:pt x="29" y="200"/>
                  </a:moveTo>
                  <a:cubicBezTo>
                    <a:pt x="79" y="214"/>
                    <a:pt x="130" y="228"/>
                    <a:pt x="180" y="241"/>
                  </a:cubicBezTo>
                  <a:cubicBezTo>
                    <a:pt x="180" y="254"/>
                    <a:pt x="180" y="266"/>
                    <a:pt x="180" y="279"/>
                  </a:cubicBezTo>
                  <a:cubicBezTo>
                    <a:pt x="130" y="266"/>
                    <a:pt x="79" y="254"/>
                    <a:pt x="29" y="241"/>
                  </a:cubicBezTo>
                  <a:cubicBezTo>
                    <a:pt x="29" y="228"/>
                    <a:pt x="29" y="214"/>
                    <a:pt x="29" y="200"/>
                  </a:cubicBezTo>
                  <a:close/>
                  <a:moveTo>
                    <a:pt x="29" y="306"/>
                  </a:moveTo>
                  <a:cubicBezTo>
                    <a:pt x="79" y="318"/>
                    <a:pt x="130" y="330"/>
                    <a:pt x="180" y="341"/>
                  </a:cubicBezTo>
                  <a:cubicBezTo>
                    <a:pt x="180" y="354"/>
                    <a:pt x="180" y="366"/>
                    <a:pt x="180" y="378"/>
                  </a:cubicBezTo>
                  <a:cubicBezTo>
                    <a:pt x="130" y="368"/>
                    <a:pt x="79" y="358"/>
                    <a:pt x="29" y="348"/>
                  </a:cubicBezTo>
                  <a:cubicBezTo>
                    <a:pt x="29" y="334"/>
                    <a:pt x="29" y="320"/>
                    <a:pt x="29" y="306"/>
                  </a:cubicBezTo>
                  <a:close/>
                  <a:moveTo>
                    <a:pt x="29" y="413"/>
                  </a:moveTo>
                  <a:cubicBezTo>
                    <a:pt x="79" y="422"/>
                    <a:pt x="130" y="432"/>
                    <a:pt x="180" y="441"/>
                  </a:cubicBezTo>
                  <a:cubicBezTo>
                    <a:pt x="180" y="453"/>
                    <a:pt x="180" y="466"/>
                    <a:pt x="180" y="478"/>
                  </a:cubicBezTo>
                  <a:cubicBezTo>
                    <a:pt x="130" y="470"/>
                    <a:pt x="79" y="462"/>
                    <a:pt x="29" y="454"/>
                  </a:cubicBezTo>
                  <a:cubicBezTo>
                    <a:pt x="29" y="440"/>
                    <a:pt x="29" y="426"/>
                    <a:pt x="29" y="413"/>
                  </a:cubicBezTo>
                  <a:close/>
                  <a:moveTo>
                    <a:pt x="29" y="519"/>
                  </a:moveTo>
                  <a:cubicBezTo>
                    <a:pt x="79" y="526"/>
                    <a:pt x="130" y="534"/>
                    <a:pt x="180" y="541"/>
                  </a:cubicBezTo>
                  <a:cubicBezTo>
                    <a:pt x="180" y="553"/>
                    <a:pt x="180" y="565"/>
                    <a:pt x="180" y="578"/>
                  </a:cubicBezTo>
                  <a:cubicBezTo>
                    <a:pt x="130" y="572"/>
                    <a:pt x="79" y="566"/>
                    <a:pt x="29" y="560"/>
                  </a:cubicBezTo>
                  <a:cubicBezTo>
                    <a:pt x="29" y="546"/>
                    <a:pt x="29" y="532"/>
                    <a:pt x="29" y="519"/>
                  </a:cubicBezTo>
                  <a:close/>
                  <a:moveTo>
                    <a:pt x="29" y="625"/>
                  </a:moveTo>
                  <a:cubicBezTo>
                    <a:pt x="79" y="630"/>
                    <a:pt x="130" y="636"/>
                    <a:pt x="180" y="641"/>
                  </a:cubicBezTo>
                  <a:cubicBezTo>
                    <a:pt x="180" y="653"/>
                    <a:pt x="180" y="665"/>
                    <a:pt x="180" y="677"/>
                  </a:cubicBezTo>
                  <a:cubicBezTo>
                    <a:pt x="130" y="674"/>
                    <a:pt x="79" y="670"/>
                    <a:pt x="29" y="666"/>
                  </a:cubicBezTo>
                  <a:cubicBezTo>
                    <a:pt x="29" y="652"/>
                    <a:pt x="29" y="639"/>
                    <a:pt x="29" y="625"/>
                  </a:cubicBezTo>
                  <a:close/>
                  <a:moveTo>
                    <a:pt x="29" y="731"/>
                  </a:moveTo>
                  <a:cubicBezTo>
                    <a:pt x="79" y="734"/>
                    <a:pt x="130" y="738"/>
                    <a:pt x="180" y="741"/>
                  </a:cubicBezTo>
                  <a:cubicBezTo>
                    <a:pt x="180" y="753"/>
                    <a:pt x="180" y="765"/>
                    <a:pt x="180" y="777"/>
                  </a:cubicBezTo>
                  <a:cubicBezTo>
                    <a:pt x="130" y="775"/>
                    <a:pt x="79" y="774"/>
                    <a:pt x="29" y="772"/>
                  </a:cubicBezTo>
                  <a:cubicBezTo>
                    <a:pt x="29" y="759"/>
                    <a:pt x="29" y="745"/>
                    <a:pt x="29" y="731"/>
                  </a:cubicBezTo>
                  <a:close/>
                  <a:moveTo>
                    <a:pt x="29" y="837"/>
                  </a:moveTo>
                  <a:cubicBezTo>
                    <a:pt x="79" y="838"/>
                    <a:pt x="130" y="840"/>
                    <a:pt x="180" y="841"/>
                  </a:cubicBezTo>
                  <a:cubicBezTo>
                    <a:pt x="180" y="853"/>
                    <a:pt x="180" y="865"/>
                    <a:pt x="180" y="876"/>
                  </a:cubicBezTo>
                  <a:cubicBezTo>
                    <a:pt x="130" y="877"/>
                    <a:pt x="79" y="878"/>
                    <a:pt x="29" y="878"/>
                  </a:cubicBezTo>
                  <a:cubicBezTo>
                    <a:pt x="29" y="865"/>
                    <a:pt x="29" y="851"/>
                    <a:pt x="29" y="837"/>
                  </a:cubicBezTo>
                  <a:close/>
                  <a:moveTo>
                    <a:pt x="29" y="943"/>
                  </a:moveTo>
                  <a:cubicBezTo>
                    <a:pt x="79" y="943"/>
                    <a:pt x="130" y="942"/>
                    <a:pt x="180" y="941"/>
                  </a:cubicBezTo>
                  <a:cubicBezTo>
                    <a:pt x="180" y="953"/>
                    <a:pt x="180" y="964"/>
                    <a:pt x="180" y="976"/>
                  </a:cubicBezTo>
                  <a:cubicBezTo>
                    <a:pt x="130" y="979"/>
                    <a:pt x="79" y="982"/>
                    <a:pt x="29" y="985"/>
                  </a:cubicBezTo>
                  <a:cubicBezTo>
                    <a:pt x="29" y="971"/>
                    <a:pt x="29" y="957"/>
                    <a:pt x="29" y="943"/>
                  </a:cubicBezTo>
                  <a:close/>
                  <a:moveTo>
                    <a:pt x="29" y="1049"/>
                  </a:moveTo>
                  <a:cubicBezTo>
                    <a:pt x="79" y="1047"/>
                    <a:pt x="130" y="1044"/>
                    <a:pt x="180" y="1041"/>
                  </a:cubicBezTo>
                  <a:cubicBezTo>
                    <a:pt x="180" y="1053"/>
                    <a:pt x="180" y="1064"/>
                    <a:pt x="180" y="1076"/>
                  </a:cubicBezTo>
                  <a:cubicBezTo>
                    <a:pt x="130" y="1081"/>
                    <a:pt x="79" y="1086"/>
                    <a:pt x="29" y="1091"/>
                  </a:cubicBezTo>
                  <a:cubicBezTo>
                    <a:pt x="29" y="1077"/>
                    <a:pt x="29" y="1063"/>
                    <a:pt x="29" y="1049"/>
                  </a:cubicBezTo>
                  <a:close/>
                  <a:moveTo>
                    <a:pt x="29" y="1156"/>
                  </a:moveTo>
                  <a:cubicBezTo>
                    <a:pt x="79" y="1151"/>
                    <a:pt x="130" y="1146"/>
                    <a:pt x="180" y="1141"/>
                  </a:cubicBezTo>
                  <a:cubicBezTo>
                    <a:pt x="180" y="1152"/>
                    <a:pt x="180" y="1164"/>
                    <a:pt x="180" y="1175"/>
                  </a:cubicBezTo>
                  <a:cubicBezTo>
                    <a:pt x="130" y="1183"/>
                    <a:pt x="79" y="1190"/>
                    <a:pt x="29" y="1197"/>
                  </a:cubicBezTo>
                  <a:cubicBezTo>
                    <a:pt x="29" y="1183"/>
                    <a:pt x="29" y="1169"/>
                    <a:pt x="29" y="1156"/>
                  </a:cubicBezTo>
                  <a:close/>
                  <a:moveTo>
                    <a:pt x="29" y="1262"/>
                  </a:moveTo>
                  <a:cubicBezTo>
                    <a:pt x="79" y="1255"/>
                    <a:pt x="130" y="1248"/>
                    <a:pt x="180" y="1241"/>
                  </a:cubicBezTo>
                  <a:cubicBezTo>
                    <a:pt x="180" y="1252"/>
                    <a:pt x="180" y="1264"/>
                    <a:pt x="180" y="1275"/>
                  </a:cubicBezTo>
                  <a:cubicBezTo>
                    <a:pt x="130" y="1284"/>
                    <a:pt x="79" y="1294"/>
                    <a:pt x="29" y="1303"/>
                  </a:cubicBezTo>
                  <a:cubicBezTo>
                    <a:pt x="29" y="1289"/>
                    <a:pt x="29" y="1276"/>
                    <a:pt x="29" y="1262"/>
                  </a:cubicBezTo>
                  <a:close/>
                  <a:moveTo>
                    <a:pt x="29" y="1368"/>
                  </a:moveTo>
                  <a:cubicBezTo>
                    <a:pt x="79" y="1359"/>
                    <a:pt x="130" y="1350"/>
                    <a:pt x="180" y="1341"/>
                  </a:cubicBezTo>
                  <a:cubicBezTo>
                    <a:pt x="180" y="1352"/>
                    <a:pt x="180" y="1363"/>
                    <a:pt x="180" y="1375"/>
                  </a:cubicBezTo>
                  <a:cubicBezTo>
                    <a:pt x="130" y="1386"/>
                    <a:pt x="79" y="1398"/>
                    <a:pt x="29" y="1409"/>
                  </a:cubicBezTo>
                  <a:cubicBezTo>
                    <a:pt x="29" y="1395"/>
                    <a:pt x="29" y="1382"/>
                    <a:pt x="29" y="1368"/>
                  </a:cubicBezTo>
                  <a:close/>
                  <a:moveTo>
                    <a:pt x="29" y="1474"/>
                  </a:moveTo>
                  <a:cubicBezTo>
                    <a:pt x="180" y="1441"/>
                    <a:pt x="180" y="1441"/>
                    <a:pt x="180" y="1441"/>
                  </a:cubicBezTo>
                  <a:cubicBezTo>
                    <a:pt x="180" y="1474"/>
                    <a:pt x="180" y="1474"/>
                    <a:pt x="180" y="1474"/>
                  </a:cubicBezTo>
                  <a:cubicBezTo>
                    <a:pt x="29" y="1515"/>
                    <a:pt x="29" y="1515"/>
                    <a:pt x="29" y="1515"/>
                  </a:cubicBezTo>
                  <a:lnTo>
                    <a:pt x="29" y="147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5075843" y="2425745"/>
              <a:ext cx="902958" cy="3609243"/>
            </a:xfrm>
            <a:custGeom>
              <a:avLst/>
              <a:gdLst>
                <a:gd name="T0" fmla="*/ 329 w 398"/>
                <a:gd name="T1" fmla="*/ 1511 h 1590"/>
                <a:gd name="T2" fmla="*/ 263 w 398"/>
                <a:gd name="T3" fmla="*/ 1423 h 1590"/>
                <a:gd name="T4" fmla="*/ 263 w 398"/>
                <a:gd name="T5" fmla="*/ 1299 h 1590"/>
                <a:gd name="T6" fmla="*/ 329 w 398"/>
                <a:gd name="T7" fmla="*/ 1222 h 1590"/>
                <a:gd name="T8" fmla="*/ 329 w 398"/>
                <a:gd name="T9" fmla="*/ 1189 h 1590"/>
                <a:gd name="T10" fmla="*/ 329 w 398"/>
                <a:gd name="T11" fmla="*/ 1029 h 1590"/>
                <a:gd name="T12" fmla="*/ 263 w 398"/>
                <a:gd name="T13" fmla="*/ 950 h 1590"/>
                <a:gd name="T14" fmla="*/ 263 w 398"/>
                <a:gd name="T15" fmla="*/ 827 h 1590"/>
                <a:gd name="T16" fmla="*/ 329 w 398"/>
                <a:gd name="T17" fmla="*/ 740 h 1590"/>
                <a:gd name="T18" fmla="*/ 329 w 398"/>
                <a:gd name="T19" fmla="*/ 707 h 1590"/>
                <a:gd name="T20" fmla="*/ 329 w 398"/>
                <a:gd name="T21" fmla="*/ 627 h 1590"/>
                <a:gd name="T22" fmla="*/ 263 w 398"/>
                <a:gd name="T23" fmla="*/ 478 h 1590"/>
                <a:gd name="T24" fmla="*/ 263 w 398"/>
                <a:gd name="T25" fmla="*/ 355 h 1590"/>
                <a:gd name="T26" fmla="*/ 329 w 398"/>
                <a:gd name="T27" fmla="*/ 258 h 1590"/>
                <a:gd name="T28" fmla="*/ 329 w 398"/>
                <a:gd name="T29" fmla="*/ 225 h 1590"/>
                <a:gd name="T30" fmla="*/ 177 w 398"/>
                <a:gd name="T31" fmla="*/ 145 h 1590"/>
                <a:gd name="T32" fmla="*/ 219 w 398"/>
                <a:gd name="T33" fmla="*/ 209 h 1590"/>
                <a:gd name="T34" fmla="*/ 219 w 398"/>
                <a:gd name="T35" fmla="*/ 330 h 1590"/>
                <a:gd name="T36" fmla="*/ 176 w 398"/>
                <a:gd name="T37" fmla="*/ 416 h 1590"/>
                <a:gd name="T38" fmla="*/ 176 w 398"/>
                <a:gd name="T39" fmla="*/ 452 h 1590"/>
                <a:gd name="T40" fmla="*/ 176 w 398"/>
                <a:gd name="T41" fmla="*/ 605 h 1590"/>
                <a:gd name="T42" fmla="*/ 218 w 398"/>
                <a:gd name="T43" fmla="*/ 675 h 1590"/>
                <a:gd name="T44" fmla="*/ 218 w 398"/>
                <a:gd name="T45" fmla="*/ 795 h 1590"/>
                <a:gd name="T46" fmla="*/ 175 w 398"/>
                <a:gd name="T47" fmla="*/ 875 h 1590"/>
                <a:gd name="T48" fmla="*/ 175 w 398"/>
                <a:gd name="T49" fmla="*/ 911 h 1590"/>
                <a:gd name="T50" fmla="*/ 175 w 398"/>
                <a:gd name="T51" fmla="*/ 1064 h 1590"/>
                <a:gd name="T52" fmla="*/ 217 w 398"/>
                <a:gd name="T53" fmla="*/ 1141 h 1590"/>
                <a:gd name="T54" fmla="*/ 217 w 398"/>
                <a:gd name="T55" fmla="*/ 1261 h 1590"/>
                <a:gd name="T56" fmla="*/ 174 w 398"/>
                <a:gd name="T57" fmla="*/ 1335 h 1590"/>
                <a:gd name="T58" fmla="*/ 174 w 398"/>
                <a:gd name="T59" fmla="*/ 1371 h 1590"/>
                <a:gd name="T60" fmla="*/ 139 w 398"/>
                <a:gd name="T61" fmla="*/ 1485 h 1590"/>
                <a:gd name="T62" fmla="*/ 109 w 398"/>
                <a:gd name="T63" fmla="*/ 1405 h 1590"/>
                <a:gd name="T64" fmla="*/ 139 w 398"/>
                <a:gd name="T65" fmla="*/ 1294 h 1590"/>
                <a:gd name="T66" fmla="*/ 139 w 398"/>
                <a:gd name="T67" fmla="*/ 1218 h 1590"/>
                <a:gd name="T68" fmla="*/ 109 w 398"/>
                <a:gd name="T69" fmla="*/ 1180 h 1590"/>
                <a:gd name="T70" fmla="*/ 109 w 398"/>
                <a:gd name="T71" fmla="*/ 1030 h 1590"/>
                <a:gd name="T72" fmla="*/ 109 w 398"/>
                <a:gd name="T73" fmla="*/ 955 h 1590"/>
                <a:gd name="T74" fmla="*/ 109 w 398"/>
                <a:gd name="T75" fmla="*/ 842 h 1590"/>
                <a:gd name="T76" fmla="*/ 139 w 398"/>
                <a:gd name="T77" fmla="*/ 763 h 1590"/>
                <a:gd name="T78" fmla="*/ 139 w 398"/>
                <a:gd name="T79" fmla="*/ 727 h 1590"/>
                <a:gd name="T80" fmla="*/ 139 w 398"/>
                <a:gd name="T81" fmla="*/ 575 h 1590"/>
                <a:gd name="T82" fmla="*/ 109 w 398"/>
                <a:gd name="T83" fmla="*/ 505 h 1590"/>
                <a:gd name="T84" fmla="*/ 109 w 398"/>
                <a:gd name="T85" fmla="*/ 392 h 1590"/>
                <a:gd name="T86" fmla="*/ 139 w 398"/>
                <a:gd name="T87" fmla="*/ 348 h 1590"/>
                <a:gd name="T88" fmla="*/ 139 w 398"/>
                <a:gd name="T89" fmla="*/ 272 h 1590"/>
                <a:gd name="T90" fmla="*/ 81 w 398"/>
                <a:gd name="T91" fmla="*/ 1478 h 1590"/>
                <a:gd name="T92" fmla="*/ 54 w 398"/>
                <a:gd name="T93" fmla="*/ 1400 h 1590"/>
                <a:gd name="T94" fmla="*/ 54 w 398"/>
                <a:gd name="T95" fmla="*/ 1291 h 1590"/>
                <a:gd name="T96" fmla="*/ 80 w 398"/>
                <a:gd name="T97" fmla="*/ 1218 h 1590"/>
                <a:gd name="T98" fmla="*/ 80 w 398"/>
                <a:gd name="T99" fmla="*/ 1180 h 1590"/>
                <a:gd name="T100" fmla="*/ 79 w 398"/>
                <a:gd name="T101" fmla="*/ 1031 h 1590"/>
                <a:gd name="T102" fmla="*/ 53 w 398"/>
                <a:gd name="T103" fmla="*/ 958 h 1590"/>
                <a:gd name="T104" fmla="*/ 52 w 398"/>
                <a:gd name="T105" fmla="*/ 848 h 1590"/>
                <a:gd name="T106" fmla="*/ 79 w 398"/>
                <a:gd name="T107" fmla="*/ 771 h 1590"/>
                <a:gd name="T108" fmla="*/ 79 w 398"/>
                <a:gd name="T109" fmla="*/ 734 h 1590"/>
                <a:gd name="T110" fmla="*/ 78 w 398"/>
                <a:gd name="T111" fmla="*/ 585 h 1590"/>
                <a:gd name="T112" fmla="*/ 51 w 398"/>
                <a:gd name="T113" fmla="*/ 515 h 1590"/>
                <a:gd name="T114" fmla="*/ 51 w 398"/>
                <a:gd name="T115" fmla="*/ 406 h 1590"/>
                <a:gd name="T116" fmla="*/ 78 w 398"/>
                <a:gd name="T117" fmla="*/ 325 h 1590"/>
                <a:gd name="T118" fmla="*/ 77 w 398"/>
                <a:gd name="T119" fmla="*/ 287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1590">
                  <a:moveTo>
                    <a:pt x="0" y="1529"/>
                  </a:moveTo>
                  <a:cubicBezTo>
                    <a:pt x="398" y="1590"/>
                    <a:pt x="398" y="1590"/>
                    <a:pt x="398" y="159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1529"/>
                  </a:lnTo>
                  <a:close/>
                  <a:moveTo>
                    <a:pt x="329" y="1511"/>
                  </a:moveTo>
                  <a:cubicBezTo>
                    <a:pt x="263" y="1501"/>
                    <a:pt x="263" y="1501"/>
                    <a:pt x="263" y="1501"/>
                  </a:cubicBezTo>
                  <a:cubicBezTo>
                    <a:pt x="263" y="1457"/>
                    <a:pt x="263" y="1457"/>
                    <a:pt x="263" y="1457"/>
                  </a:cubicBezTo>
                  <a:cubicBezTo>
                    <a:pt x="329" y="1463"/>
                    <a:pt x="329" y="1463"/>
                    <a:pt x="329" y="1463"/>
                  </a:cubicBezTo>
                  <a:lnTo>
                    <a:pt x="329" y="1511"/>
                  </a:lnTo>
                  <a:close/>
                  <a:moveTo>
                    <a:pt x="329" y="1430"/>
                  </a:moveTo>
                  <a:cubicBezTo>
                    <a:pt x="307" y="1428"/>
                    <a:pt x="285" y="1425"/>
                    <a:pt x="263" y="1423"/>
                  </a:cubicBezTo>
                  <a:cubicBezTo>
                    <a:pt x="263" y="1408"/>
                    <a:pt x="263" y="1393"/>
                    <a:pt x="263" y="1378"/>
                  </a:cubicBezTo>
                  <a:cubicBezTo>
                    <a:pt x="285" y="1380"/>
                    <a:pt x="307" y="1381"/>
                    <a:pt x="329" y="1382"/>
                  </a:cubicBezTo>
                  <a:cubicBezTo>
                    <a:pt x="329" y="1398"/>
                    <a:pt x="329" y="1414"/>
                    <a:pt x="329" y="1430"/>
                  </a:cubicBezTo>
                  <a:close/>
                  <a:moveTo>
                    <a:pt x="329" y="1350"/>
                  </a:moveTo>
                  <a:cubicBezTo>
                    <a:pt x="307" y="1348"/>
                    <a:pt x="285" y="1346"/>
                    <a:pt x="263" y="1344"/>
                  </a:cubicBezTo>
                  <a:cubicBezTo>
                    <a:pt x="263" y="1329"/>
                    <a:pt x="263" y="1314"/>
                    <a:pt x="263" y="1299"/>
                  </a:cubicBezTo>
                  <a:cubicBezTo>
                    <a:pt x="285" y="1300"/>
                    <a:pt x="307" y="1301"/>
                    <a:pt x="329" y="1302"/>
                  </a:cubicBezTo>
                  <a:cubicBezTo>
                    <a:pt x="329" y="1318"/>
                    <a:pt x="329" y="1334"/>
                    <a:pt x="329" y="1350"/>
                  </a:cubicBezTo>
                  <a:close/>
                  <a:moveTo>
                    <a:pt x="329" y="1270"/>
                  </a:moveTo>
                  <a:cubicBezTo>
                    <a:pt x="307" y="1268"/>
                    <a:pt x="285" y="1267"/>
                    <a:pt x="263" y="1265"/>
                  </a:cubicBezTo>
                  <a:cubicBezTo>
                    <a:pt x="263" y="1250"/>
                    <a:pt x="263" y="1236"/>
                    <a:pt x="263" y="1221"/>
                  </a:cubicBezTo>
                  <a:cubicBezTo>
                    <a:pt x="285" y="1221"/>
                    <a:pt x="307" y="1221"/>
                    <a:pt x="329" y="1222"/>
                  </a:cubicBezTo>
                  <a:cubicBezTo>
                    <a:pt x="329" y="1238"/>
                    <a:pt x="329" y="1254"/>
                    <a:pt x="329" y="1270"/>
                  </a:cubicBezTo>
                  <a:close/>
                  <a:moveTo>
                    <a:pt x="329" y="1189"/>
                  </a:moveTo>
                  <a:cubicBezTo>
                    <a:pt x="307" y="1188"/>
                    <a:pt x="285" y="1187"/>
                    <a:pt x="263" y="1186"/>
                  </a:cubicBezTo>
                  <a:cubicBezTo>
                    <a:pt x="263" y="1172"/>
                    <a:pt x="263" y="1157"/>
                    <a:pt x="263" y="1142"/>
                  </a:cubicBezTo>
                  <a:cubicBezTo>
                    <a:pt x="285" y="1142"/>
                    <a:pt x="307" y="1142"/>
                    <a:pt x="329" y="1141"/>
                  </a:cubicBezTo>
                  <a:cubicBezTo>
                    <a:pt x="329" y="1157"/>
                    <a:pt x="329" y="1173"/>
                    <a:pt x="329" y="1189"/>
                  </a:cubicBezTo>
                  <a:close/>
                  <a:moveTo>
                    <a:pt x="329" y="1109"/>
                  </a:moveTo>
                  <a:cubicBezTo>
                    <a:pt x="307" y="1108"/>
                    <a:pt x="285" y="1108"/>
                    <a:pt x="263" y="1108"/>
                  </a:cubicBezTo>
                  <a:cubicBezTo>
                    <a:pt x="263" y="1093"/>
                    <a:pt x="263" y="1078"/>
                    <a:pt x="263" y="1063"/>
                  </a:cubicBezTo>
                  <a:cubicBezTo>
                    <a:pt x="285" y="1063"/>
                    <a:pt x="307" y="1062"/>
                    <a:pt x="329" y="1061"/>
                  </a:cubicBezTo>
                  <a:cubicBezTo>
                    <a:pt x="329" y="1077"/>
                    <a:pt x="329" y="1093"/>
                    <a:pt x="329" y="1109"/>
                  </a:cubicBezTo>
                  <a:close/>
                  <a:moveTo>
                    <a:pt x="329" y="1029"/>
                  </a:moveTo>
                  <a:cubicBezTo>
                    <a:pt x="307" y="1029"/>
                    <a:pt x="285" y="1029"/>
                    <a:pt x="263" y="1029"/>
                  </a:cubicBezTo>
                  <a:cubicBezTo>
                    <a:pt x="263" y="1014"/>
                    <a:pt x="263" y="999"/>
                    <a:pt x="263" y="984"/>
                  </a:cubicBezTo>
                  <a:cubicBezTo>
                    <a:pt x="285" y="983"/>
                    <a:pt x="307" y="982"/>
                    <a:pt x="329" y="981"/>
                  </a:cubicBezTo>
                  <a:cubicBezTo>
                    <a:pt x="329" y="997"/>
                    <a:pt x="329" y="1013"/>
                    <a:pt x="329" y="1029"/>
                  </a:cubicBezTo>
                  <a:close/>
                  <a:moveTo>
                    <a:pt x="329" y="948"/>
                  </a:moveTo>
                  <a:cubicBezTo>
                    <a:pt x="307" y="949"/>
                    <a:pt x="285" y="950"/>
                    <a:pt x="263" y="950"/>
                  </a:cubicBezTo>
                  <a:cubicBezTo>
                    <a:pt x="263" y="935"/>
                    <a:pt x="263" y="921"/>
                    <a:pt x="263" y="906"/>
                  </a:cubicBezTo>
                  <a:cubicBezTo>
                    <a:pt x="285" y="904"/>
                    <a:pt x="307" y="902"/>
                    <a:pt x="329" y="900"/>
                  </a:cubicBezTo>
                  <a:cubicBezTo>
                    <a:pt x="329" y="916"/>
                    <a:pt x="329" y="932"/>
                    <a:pt x="329" y="948"/>
                  </a:cubicBezTo>
                  <a:close/>
                  <a:moveTo>
                    <a:pt x="329" y="868"/>
                  </a:moveTo>
                  <a:cubicBezTo>
                    <a:pt x="307" y="869"/>
                    <a:pt x="285" y="870"/>
                    <a:pt x="263" y="872"/>
                  </a:cubicBezTo>
                  <a:cubicBezTo>
                    <a:pt x="263" y="857"/>
                    <a:pt x="263" y="842"/>
                    <a:pt x="263" y="827"/>
                  </a:cubicBezTo>
                  <a:cubicBezTo>
                    <a:pt x="285" y="825"/>
                    <a:pt x="307" y="822"/>
                    <a:pt x="329" y="820"/>
                  </a:cubicBezTo>
                  <a:cubicBezTo>
                    <a:pt x="329" y="836"/>
                    <a:pt x="329" y="852"/>
                    <a:pt x="329" y="868"/>
                  </a:cubicBezTo>
                  <a:close/>
                  <a:moveTo>
                    <a:pt x="329" y="788"/>
                  </a:moveTo>
                  <a:cubicBezTo>
                    <a:pt x="307" y="789"/>
                    <a:pt x="285" y="791"/>
                    <a:pt x="263" y="793"/>
                  </a:cubicBezTo>
                  <a:cubicBezTo>
                    <a:pt x="263" y="778"/>
                    <a:pt x="263" y="763"/>
                    <a:pt x="263" y="748"/>
                  </a:cubicBezTo>
                  <a:cubicBezTo>
                    <a:pt x="285" y="745"/>
                    <a:pt x="307" y="743"/>
                    <a:pt x="329" y="740"/>
                  </a:cubicBezTo>
                  <a:cubicBezTo>
                    <a:pt x="329" y="756"/>
                    <a:pt x="329" y="772"/>
                    <a:pt x="329" y="788"/>
                  </a:cubicBezTo>
                  <a:close/>
                  <a:moveTo>
                    <a:pt x="329" y="707"/>
                  </a:moveTo>
                  <a:cubicBezTo>
                    <a:pt x="307" y="710"/>
                    <a:pt x="285" y="712"/>
                    <a:pt x="263" y="714"/>
                  </a:cubicBezTo>
                  <a:cubicBezTo>
                    <a:pt x="263" y="699"/>
                    <a:pt x="263" y="684"/>
                    <a:pt x="263" y="670"/>
                  </a:cubicBezTo>
                  <a:cubicBezTo>
                    <a:pt x="285" y="666"/>
                    <a:pt x="307" y="663"/>
                    <a:pt x="329" y="660"/>
                  </a:cubicBezTo>
                  <a:cubicBezTo>
                    <a:pt x="329" y="675"/>
                    <a:pt x="329" y="691"/>
                    <a:pt x="329" y="707"/>
                  </a:cubicBezTo>
                  <a:close/>
                  <a:moveTo>
                    <a:pt x="263" y="557"/>
                  </a:moveTo>
                  <a:cubicBezTo>
                    <a:pt x="263" y="542"/>
                    <a:pt x="263" y="527"/>
                    <a:pt x="263" y="512"/>
                  </a:cubicBezTo>
                  <a:cubicBezTo>
                    <a:pt x="285" y="508"/>
                    <a:pt x="307" y="503"/>
                    <a:pt x="329" y="499"/>
                  </a:cubicBezTo>
                  <a:cubicBezTo>
                    <a:pt x="329" y="515"/>
                    <a:pt x="329" y="531"/>
                    <a:pt x="329" y="547"/>
                  </a:cubicBezTo>
                  <a:cubicBezTo>
                    <a:pt x="307" y="550"/>
                    <a:pt x="285" y="553"/>
                    <a:pt x="263" y="557"/>
                  </a:cubicBezTo>
                  <a:close/>
                  <a:moveTo>
                    <a:pt x="329" y="627"/>
                  </a:moveTo>
                  <a:cubicBezTo>
                    <a:pt x="307" y="630"/>
                    <a:pt x="285" y="633"/>
                    <a:pt x="263" y="635"/>
                  </a:cubicBezTo>
                  <a:cubicBezTo>
                    <a:pt x="263" y="620"/>
                    <a:pt x="263" y="606"/>
                    <a:pt x="263" y="591"/>
                  </a:cubicBezTo>
                  <a:cubicBezTo>
                    <a:pt x="285" y="587"/>
                    <a:pt x="307" y="583"/>
                    <a:pt x="329" y="579"/>
                  </a:cubicBezTo>
                  <a:cubicBezTo>
                    <a:pt x="329" y="595"/>
                    <a:pt x="329" y="611"/>
                    <a:pt x="329" y="627"/>
                  </a:cubicBezTo>
                  <a:close/>
                  <a:moveTo>
                    <a:pt x="329" y="466"/>
                  </a:moveTo>
                  <a:cubicBezTo>
                    <a:pt x="307" y="470"/>
                    <a:pt x="285" y="474"/>
                    <a:pt x="263" y="478"/>
                  </a:cubicBezTo>
                  <a:cubicBezTo>
                    <a:pt x="263" y="463"/>
                    <a:pt x="263" y="448"/>
                    <a:pt x="263" y="433"/>
                  </a:cubicBezTo>
                  <a:cubicBezTo>
                    <a:pt x="285" y="428"/>
                    <a:pt x="307" y="423"/>
                    <a:pt x="329" y="419"/>
                  </a:cubicBezTo>
                  <a:cubicBezTo>
                    <a:pt x="329" y="434"/>
                    <a:pt x="329" y="450"/>
                    <a:pt x="329" y="466"/>
                  </a:cubicBezTo>
                  <a:close/>
                  <a:moveTo>
                    <a:pt x="329" y="386"/>
                  </a:moveTo>
                  <a:cubicBezTo>
                    <a:pt x="307" y="390"/>
                    <a:pt x="285" y="395"/>
                    <a:pt x="263" y="399"/>
                  </a:cubicBezTo>
                  <a:cubicBezTo>
                    <a:pt x="263" y="384"/>
                    <a:pt x="263" y="369"/>
                    <a:pt x="263" y="355"/>
                  </a:cubicBezTo>
                  <a:cubicBezTo>
                    <a:pt x="285" y="349"/>
                    <a:pt x="307" y="344"/>
                    <a:pt x="329" y="338"/>
                  </a:cubicBezTo>
                  <a:cubicBezTo>
                    <a:pt x="329" y="354"/>
                    <a:pt x="329" y="370"/>
                    <a:pt x="329" y="386"/>
                  </a:cubicBezTo>
                  <a:close/>
                  <a:moveTo>
                    <a:pt x="329" y="306"/>
                  </a:moveTo>
                  <a:cubicBezTo>
                    <a:pt x="307" y="311"/>
                    <a:pt x="285" y="315"/>
                    <a:pt x="263" y="320"/>
                  </a:cubicBezTo>
                  <a:cubicBezTo>
                    <a:pt x="263" y="306"/>
                    <a:pt x="263" y="291"/>
                    <a:pt x="263" y="276"/>
                  </a:cubicBezTo>
                  <a:cubicBezTo>
                    <a:pt x="285" y="270"/>
                    <a:pt x="307" y="264"/>
                    <a:pt x="329" y="258"/>
                  </a:cubicBezTo>
                  <a:cubicBezTo>
                    <a:pt x="329" y="274"/>
                    <a:pt x="329" y="290"/>
                    <a:pt x="329" y="306"/>
                  </a:cubicBezTo>
                  <a:close/>
                  <a:moveTo>
                    <a:pt x="329" y="225"/>
                  </a:moveTo>
                  <a:cubicBezTo>
                    <a:pt x="307" y="231"/>
                    <a:pt x="285" y="236"/>
                    <a:pt x="263" y="242"/>
                  </a:cubicBezTo>
                  <a:cubicBezTo>
                    <a:pt x="263" y="227"/>
                    <a:pt x="263" y="212"/>
                    <a:pt x="263" y="197"/>
                  </a:cubicBezTo>
                  <a:cubicBezTo>
                    <a:pt x="285" y="191"/>
                    <a:pt x="307" y="184"/>
                    <a:pt x="329" y="178"/>
                  </a:cubicBezTo>
                  <a:cubicBezTo>
                    <a:pt x="329" y="193"/>
                    <a:pt x="329" y="209"/>
                    <a:pt x="329" y="225"/>
                  </a:cubicBezTo>
                  <a:close/>
                  <a:moveTo>
                    <a:pt x="263" y="118"/>
                  </a:moveTo>
                  <a:cubicBezTo>
                    <a:pt x="329" y="97"/>
                    <a:pt x="329" y="97"/>
                    <a:pt x="329" y="97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263" y="163"/>
                    <a:pt x="263" y="163"/>
                    <a:pt x="263" y="163"/>
                  </a:cubicBezTo>
                  <a:lnTo>
                    <a:pt x="263" y="118"/>
                  </a:lnTo>
                  <a:close/>
                  <a:moveTo>
                    <a:pt x="177" y="145"/>
                  </a:moveTo>
                  <a:cubicBezTo>
                    <a:pt x="219" y="131"/>
                    <a:pt x="219" y="131"/>
                    <a:pt x="219" y="131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177" y="186"/>
                    <a:pt x="177" y="186"/>
                    <a:pt x="177" y="186"/>
                  </a:cubicBezTo>
                  <a:lnTo>
                    <a:pt x="177" y="145"/>
                  </a:lnTo>
                  <a:close/>
                  <a:moveTo>
                    <a:pt x="176" y="222"/>
                  </a:moveTo>
                  <a:cubicBezTo>
                    <a:pt x="191" y="217"/>
                    <a:pt x="205" y="213"/>
                    <a:pt x="219" y="209"/>
                  </a:cubicBezTo>
                  <a:cubicBezTo>
                    <a:pt x="219" y="223"/>
                    <a:pt x="219" y="238"/>
                    <a:pt x="219" y="252"/>
                  </a:cubicBezTo>
                  <a:cubicBezTo>
                    <a:pt x="205" y="255"/>
                    <a:pt x="191" y="259"/>
                    <a:pt x="176" y="262"/>
                  </a:cubicBezTo>
                  <a:cubicBezTo>
                    <a:pt x="176" y="249"/>
                    <a:pt x="176" y="235"/>
                    <a:pt x="176" y="222"/>
                  </a:cubicBezTo>
                  <a:close/>
                  <a:moveTo>
                    <a:pt x="176" y="298"/>
                  </a:moveTo>
                  <a:cubicBezTo>
                    <a:pt x="190" y="294"/>
                    <a:pt x="205" y="291"/>
                    <a:pt x="219" y="287"/>
                  </a:cubicBezTo>
                  <a:cubicBezTo>
                    <a:pt x="219" y="301"/>
                    <a:pt x="219" y="315"/>
                    <a:pt x="219" y="330"/>
                  </a:cubicBezTo>
                  <a:cubicBezTo>
                    <a:pt x="205" y="333"/>
                    <a:pt x="190" y="336"/>
                    <a:pt x="176" y="339"/>
                  </a:cubicBezTo>
                  <a:cubicBezTo>
                    <a:pt x="176" y="325"/>
                    <a:pt x="176" y="312"/>
                    <a:pt x="176" y="298"/>
                  </a:cubicBezTo>
                  <a:close/>
                  <a:moveTo>
                    <a:pt x="176" y="375"/>
                  </a:moveTo>
                  <a:cubicBezTo>
                    <a:pt x="190" y="371"/>
                    <a:pt x="204" y="368"/>
                    <a:pt x="219" y="364"/>
                  </a:cubicBezTo>
                  <a:cubicBezTo>
                    <a:pt x="219" y="379"/>
                    <a:pt x="219" y="393"/>
                    <a:pt x="219" y="407"/>
                  </a:cubicBezTo>
                  <a:cubicBezTo>
                    <a:pt x="204" y="410"/>
                    <a:pt x="190" y="413"/>
                    <a:pt x="176" y="416"/>
                  </a:cubicBezTo>
                  <a:cubicBezTo>
                    <a:pt x="176" y="402"/>
                    <a:pt x="176" y="388"/>
                    <a:pt x="176" y="375"/>
                  </a:cubicBezTo>
                  <a:close/>
                  <a:moveTo>
                    <a:pt x="176" y="452"/>
                  </a:moveTo>
                  <a:cubicBezTo>
                    <a:pt x="190" y="448"/>
                    <a:pt x="204" y="445"/>
                    <a:pt x="218" y="442"/>
                  </a:cubicBezTo>
                  <a:cubicBezTo>
                    <a:pt x="218" y="456"/>
                    <a:pt x="218" y="471"/>
                    <a:pt x="218" y="485"/>
                  </a:cubicBezTo>
                  <a:cubicBezTo>
                    <a:pt x="204" y="487"/>
                    <a:pt x="190" y="490"/>
                    <a:pt x="176" y="492"/>
                  </a:cubicBezTo>
                  <a:cubicBezTo>
                    <a:pt x="176" y="479"/>
                    <a:pt x="176" y="465"/>
                    <a:pt x="176" y="452"/>
                  </a:cubicBezTo>
                  <a:close/>
                  <a:moveTo>
                    <a:pt x="176" y="528"/>
                  </a:moveTo>
                  <a:cubicBezTo>
                    <a:pt x="190" y="525"/>
                    <a:pt x="204" y="522"/>
                    <a:pt x="218" y="520"/>
                  </a:cubicBezTo>
                  <a:cubicBezTo>
                    <a:pt x="218" y="534"/>
                    <a:pt x="218" y="548"/>
                    <a:pt x="218" y="562"/>
                  </a:cubicBezTo>
                  <a:cubicBezTo>
                    <a:pt x="204" y="565"/>
                    <a:pt x="190" y="567"/>
                    <a:pt x="176" y="569"/>
                  </a:cubicBezTo>
                  <a:cubicBezTo>
                    <a:pt x="176" y="555"/>
                    <a:pt x="176" y="542"/>
                    <a:pt x="176" y="528"/>
                  </a:cubicBezTo>
                  <a:close/>
                  <a:moveTo>
                    <a:pt x="176" y="605"/>
                  </a:moveTo>
                  <a:cubicBezTo>
                    <a:pt x="190" y="602"/>
                    <a:pt x="204" y="600"/>
                    <a:pt x="218" y="597"/>
                  </a:cubicBezTo>
                  <a:cubicBezTo>
                    <a:pt x="218" y="612"/>
                    <a:pt x="218" y="626"/>
                    <a:pt x="218" y="640"/>
                  </a:cubicBezTo>
                  <a:cubicBezTo>
                    <a:pt x="204" y="642"/>
                    <a:pt x="190" y="644"/>
                    <a:pt x="176" y="645"/>
                  </a:cubicBezTo>
                  <a:cubicBezTo>
                    <a:pt x="176" y="632"/>
                    <a:pt x="176" y="618"/>
                    <a:pt x="176" y="605"/>
                  </a:cubicBezTo>
                  <a:close/>
                  <a:moveTo>
                    <a:pt x="176" y="681"/>
                  </a:moveTo>
                  <a:cubicBezTo>
                    <a:pt x="190" y="679"/>
                    <a:pt x="204" y="677"/>
                    <a:pt x="218" y="675"/>
                  </a:cubicBezTo>
                  <a:cubicBezTo>
                    <a:pt x="218" y="689"/>
                    <a:pt x="218" y="703"/>
                    <a:pt x="218" y="718"/>
                  </a:cubicBezTo>
                  <a:cubicBezTo>
                    <a:pt x="204" y="719"/>
                    <a:pt x="190" y="721"/>
                    <a:pt x="176" y="722"/>
                  </a:cubicBezTo>
                  <a:cubicBezTo>
                    <a:pt x="176" y="709"/>
                    <a:pt x="176" y="695"/>
                    <a:pt x="176" y="681"/>
                  </a:cubicBezTo>
                  <a:close/>
                  <a:moveTo>
                    <a:pt x="175" y="758"/>
                  </a:moveTo>
                  <a:cubicBezTo>
                    <a:pt x="190" y="756"/>
                    <a:pt x="204" y="754"/>
                    <a:pt x="218" y="753"/>
                  </a:cubicBezTo>
                  <a:cubicBezTo>
                    <a:pt x="218" y="767"/>
                    <a:pt x="218" y="781"/>
                    <a:pt x="218" y="795"/>
                  </a:cubicBezTo>
                  <a:cubicBezTo>
                    <a:pt x="204" y="796"/>
                    <a:pt x="190" y="798"/>
                    <a:pt x="175" y="799"/>
                  </a:cubicBezTo>
                  <a:cubicBezTo>
                    <a:pt x="175" y="785"/>
                    <a:pt x="175" y="772"/>
                    <a:pt x="175" y="758"/>
                  </a:cubicBezTo>
                  <a:close/>
                  <a:moveTo>
                    <a:pt x="175" y="835"/>
                  </a:moveTo>
                  <a:cubicBezTo>
                    <a:pt x="189" y="833"/>
                    <a:pt x="204" y="832"/>
                    <a:pt x="218" y="830"/>
                  </a:cubicBezTo>
                  <a:cubicBezTo>
                    <a:pt x="218" y="844"/>
                    <a:pt x="218" y="859"/>
                    <a:pt x="218" y="873"/>
                  </a:cubicBezTo>
                  <a:cubicBezTo>
                    <a:pt x="204" y="874"/>
                    <a:pt x="189" y="875"/>
                    <a:pt x="175" y="875"/>
                  </a:cubicBezTo>
                  <a:cubicBezTo>
                    <a:pt x="175" y="862"/>
                    <a:pt x="175" y="848"/>
                    <a:pt x="175" y="835"/>
                  </a:cubicBezTo>
                  <a:close/>
                  <a:moveTo>
                    <a:pt x="175" y="911"/>
                  </a:moveTo>
                  <a:cubicBezTo>
                    <a:pt x="189" y="910"/>
                    <a:pt x="203" y="909"/>
                    <a:pt x="218" y="908"/>
                  </a:cubicBezTo>
                  <a:cubicBezTo>
                    <a:pt x="218" y="922"/>
                    <a:pt x="218" y="936"/>
                    <a:pt x="218" y="951"/>
                  </a:cubicBezTo>
                  <a:cubicBezTo>
                    <a:pt x="203" y="951"/>
                    <a:pt x="189" y="951"/>
                    <a:pt x="175" y="952"/>
                  </a:cubicBezTo>
                  <a:cubicBezTo>
                    <a:pt x="175" y="938"/>
                    <a:pt x="175" y="925"/>
                    <a:pt x="175" y="911"/>
                  </a:cubicBezTo>
                  <a:close/>
                  <a:moveTo>
                    <a:pt x="175" y="988"/>
                  </a:moveTo>
                  <a:cubicBezTo>
                    <a:pt x="189" y="987"/>
                    <a:pt x="203" y="986"/>
                    <a:pt x="217" y="985"/>
                  </a:cubicBezTo>
                  <a:cubicBezTo>
                    <a:pt x="217" y="1000"/>
                    <a:pt x="217" y="1014"/>
                    <a:pt x="217" y="1028"/>
                  </a:cubicBezTo>
                  <a:cubicBezTo>
                    <a:pt x="203" y="1028"/>
                    <a:pt x="189" y="1028"/>
                    <a:pt x="175" y="1029"/>
                  </a:cubicBezTo>
                  <a:cubicBezTo>
                    <a:pt x="175" y="1015"/>
                    <a:pt x="175" y="1001"/>
                    <a:pt x="175" y="988"/>
                  </a:cubicBezTo>
                  <a:close/>
                  <a:moveTo>
                    <a:pt x="175" y="1064"/>
                  </a:moveTo>
                  <a:cubicBezTo>
                    <a:pt x="189" y="1064"/>
                    <a:pt x="203" y="1064"/>
                    <a:pt x="217" y="1063"/>
                  </a:cubicBezTo>
                  <a:cubicBezTo>
                    <a:pt x="217" y="1077"/>
                    <a:pt x="217" y="1092"/>
                    <a:pt x="217" y="1106"/>
                  </a:cubicBezTo>
                  <a:cubicBezTo>
                    <a:pt x="203" y="1106"/>
                    <a:pt x="189" y="1105"/>
                    <a:pt x="175" y="1105"/>
                  </a:cubicBezTo>
                  <a:cubicBezTo>
                    <a:pt x="175" y="1092"/>
                    <a:pt x="175" y="1078"/>
                    <a:pt x="175" y="1064"/>
                  </a:cubicBezTo>
                  <a:close/>
                  <a:moveTo>
                    <a:pt x="175" y="1141"/>
                  </a:moveTo>
                  <a:cubicBezTo>
                    <a:pt x="189" y="1141"/>
                    <a:pt x="203" y="1141"/>
                    <a:pt x="217" y="1141"/>
                  </a:cubicBezTo>
                  <a:cubicBezTo>
                    <a:pt x="217" y="1155"/>
                    <a:pt x="217" y="1169"/>
                    <a:pt x="217" y="1184"/>
                  </a:cubicBezTo>
                  <a:cubicBezTo>
                    <a:pt x="203" y="1183"/>
                    <a:pt x="189" y="1182"/>
                    <a:pt x="175" y="1182"/>
                  </a:cubicBezTo>
                  <a:cubicBezTo>
                    <a:pt x="175" y="1168"/>
                    <a:pt x="175" y="1155"/>
                    <a:pt x="175" y="1141"/>
                  </a:cubicBezTo>
                  <a:close/>
                  <a:moveTo>
                    <a:pt x="175" y="1218"/>
                  </a:moveTo>
                  <a:cubicBezTo>
                    <a:pt x="189" y="1218"/>
                    <a:pt x="203" y="1218"/>
                    <a:pt x="217" y="1218"/>
                  </a:cubicBezTo>
                  <a:cubicBezTo>
                    <a:pt x="217" y="1233"/>
                    <a:pt x="217" y="1247"/>
                    <a:pt x="217" y="1261"/>
                  </a:cubicBezTo>
                  <a:cubicBezTo>
                    <a:pt x="203" y="1260"/>
                    <a:pt x="189" y="1259"/>
                    <a:pt x="175" y="1258"/>
                  </a:cubicBezTo>
                  <a:cubicBezTo>
                    <a:pt x="175" y="1245"/>
                    <a:pt x="175" y="1231"/>
                    <a:pt x="175" y="1218"/>
                  </a:cubicBezTo>
                  <a:close/>
                  <a:moveTo>
                    <a:pt x="174" y="1294"/>
                  </a:moveTo>
                  <a:cubicBezTo>
                    <a:pt x="189" y="1295"/>
                    <a:pt x="203" y="1295"/>
                    <a:pt x="217" y="1296"/>
                  </a:cubicBezTo>
                  <a:cubicBezTo>
                    <a:pt x="217" y="1310"/>
                    <a:pt x="217" y="1325"/>
                    <a:pt x="217" y="1339"/>
                  </a:cubicBezTo>
                  <a:cubicBezTo>
                    <a:pt x="203" y="1338"/>
                    <a:pt x="189" y="1336"/>
                    <a:pt x="174" y="1335"/>
                  </a:cubicBezTo>
                  <a:cubicBezTo>
                    <a:pt x="174" y="1321"/>
                    <a:pt x="174" y="1308"/>
                    <a:pt x="174" y="1294"/>
                  </a:cubicBezTo>
                  <a:close/>
                  <a:moveTo>
                    <a:pt x="174" y="1371"/>
                  </a:moveTo>
                  <a:cubicBezTo>
                    <a:pt x="188" y="1372"/>
                    <a:pt x="203" y="1373"/>
                    <a:pt x="217" y="1374"/>
                  </a:cubicBezTo>
                  <a:cubicBezTo>
                    <a:pt x="217" y="1388"/>
                    <a:pt x="217" y="1402"/>
                    <a:pt x="217" y="1416"/>
                  </a:cubicBezTo>
                  <a:cubicBezTo>
                    <a:pt x="203" y="1415"/>
                    <a:pt x="188" y="1413"/>
                    <a:pt x="174" y="1412"/>
                  </a:cubicBezTo>
                  <a:cubicBezTo>
                    <a:pt x="174" y="1398"/>
                    <a:pt x="174" y="1385"/>
                    <a:pt x="174" y="1371"/>
                  </a:cubicBezTo>
                  <a:close/>
                  <a:moveTo>
                    <a:pt x="174" y="1448"/>
                  </a:moveTo>
                  <a:cubicBezTo>
                    <a:pt x="217" y="1451"/>
                    <a:pt x="217" y="1451"/>
                    <a:pt x="217" y="1451"/>
                  </a:cubicBezTo>
                  <a:cubicBezTo>
                    <a:pt x="217" y="1494"/>
                    <a:pt x="217" y="1494"/>
                    <a:pt x="217" y="1494"/>
                  </a:cubicBezTo>
                  <a:cubicBezTo>
                    <a:pt x="174" y="1488"/>
                    <a:pt x="174" y="1488"/>
                    <a:pt x="174" y="1488"/>
                  </a:cubicBezTo>
                  <a:lnTo>
                    <a:pt x="174" y="1448"/>
                  </a:lnTo>
                  <a:close/>
                  <a:moveTo>
                    <a:pt x="139" y="1485"/>
                  </a:moveTo>
                  <a:cubicBezTo>
                    <a:pt x="109" y="1480"/>
                    <a:pt x="109" y="1480"/>
                    <a:pt x="109" y="1480"/>
                  </a:cubicBezTo>
                  <a:cubicBezTo>
                    <a:pt x="109" y="1443"/>
                    <a:pt x="109" y="1443"/>
                    <a:pt x="109" y="1443"/>
                  </a:cubicBezTo>
                  <a:cubicBezTo>
                    <a:pt x="139" y="1445"/>
                    <a:pt x="139" y="1445"/>
                    <a:pt x="139" y="1445"/>
                  </a:cubicBezTo>
                  <a:lnTo>
                    <a:pt x="139" y="1485"/>
                  </a:lnTo>
                  <a:close/>
                  <a:moveTo>
                    <a:pt x="139" y="1409"/>
                  </a:moveTo>
                  <a:cubicBezTo>
                    <a:pt x="129" y="1408"/>
                    <a:pt x="119" y="1406"/>
                    <a:pt x="109" y="1405"/>
                  </a:cubicBezTo>
                  <a:cubicBezTo>
                    <a:pt x="109" y="1393"/>
                    <a:pt x="109" y="1380"/>
                    <a:pt x="109" y="1367"/>
                  </a:cubicBezTo>
                  <a:cubicBezTo>
                    <a:pt x="119" y="1368"/>
                    <a:pt x="129" y="1369"/>
                    <a:pt x="139" y="1369"/>
                  </a:cubicBezTo>
                  <a:cubicBezTo>
                    <a:pt x="139" y="1383"/>
                    <a:pt x="139" y="1396"/>
                    <a:pt x="139" y="1409"/>
                  </a:cubicBezTo>
                  <a:close/>
                  <a:moveTo>
                    <a:pt x="109" y="1330"/>
                  </a:moveTo>
                  <a:cubicBezTo>
                    <a:pt x="109" y="1318"/>
                    <a:pt x="109" y="1305"/>
                    <a:pt x="109" y="1292"/>
                  </a:cubicBezTo>
                  <a:cubicBezTo>
                    <a:pt x="119" y="1293"/>
                    <a:pt x="129" y="1293"/>
                    <a:pt x="139" y="1294"/>
                  </a:cubicBezTo>
                  <a:cubicBezTo>
                    <a:pt x="139" y="1307"/>
                    <a:pt x="139" y="1320"/>
                    <a:pt x="139" y="1333"/>
                  </a:cubicBezTo>
                  <a:cubicBezTo>
                    <a:pt x="129" y="1332"/>
                    <a:pt x="119" y="1331"/>
                    <a:pt x="109" y="1330"/>
                  </a:cubicBezTo>
                  <a:close/>
                  <a:moveTo>
                    <a:pt x="139" y="1257"/>
                  </a:moveTo>
                  <a:cubicBezTo>
                    <a:pt x="129" y="1257"/>
                    <a:pt x="119" y="1256"/>
                    <a:pt x="109" y="1255"/>
                  </a:cubicBezTo>
                  <a:cubicBezTo>
                    <a:pt x="109" y="1243"/>
                    <a:pt x="109" y="1230"/>
                    <a:pt x="109" y="1217"/>
                  </a:cubicBezTo>
                  <a:cubicBezTo>
                    <a:pt x="119" y="1217"/>
                    <a:pt x="129" y="1218"/>
                    <a:pt x="139" y="1218"/>
                  </a:cubicBezTo>
                  <a:cubicBezTo>
                    <a:pt x="139" y="1231"/>
                    <a:pt x="139" y="1244"/>
                    <a:pt x="139" y="1257"/>
                  </a:cubicBezTo>
                  <a:close/>
                  <a:moveTo>
                    <a:pt x="109" y="1180"/>
                  </a:moveTo>
                  <a:cubicBezTo>
                    <a:pt x="109" y="1167"/>
                    <a:pt x="109" y="1155"/>
                    <a:pt x="109" y="1142"/>
                  </a:cubicBezTo>
                  <a:cubicBezTo>
                    <a:pt x="119" y="1142"/>
                    <a:pt x="129" y="1142"/>
                    <a:pt x="139" y="1142"/>
                  </a:cubicBezTo>
                  <a:cubicBezTo>
                    <a:pt x="139" y="1155"/>
                    <a:pt x="139" y="1168"/>
                    <a:pt x="139" y="1181"/>
                  </a:cubicBezTo>
                  <a:cubicBezTo>
                    <a:pt x="129" y="1181"/>
                    <a:pt x="119" y="1181"/>
                    <a:pt x="109" y="1180"/>
                  </a:cubicBezTo>
                  <a:close/>
                  <a:moveTo>
                    <a:pt x="139" y="1106"/>
                  </a:moveTo>
                  <a:cubicBezTo>
                    <a:pt x="129" y="1105"/>
                    <a:pt x="119" y="1105"/>
                    <a:pt x="109" y="1105"/>
                  </a:cubicBezTo>
                  <a:cubicBezTo>
                    <a:pt x="109" y="1092"/>
                    <a:pt x="109" y="1080"/>
                    <a:pt x="109" y="1067"/>
                  </a:cubicBezTo>
                  <a:cubicBezTo>
                    <a:pt x="119" y="1067"/>
                    <a:pt x="129" y="1067"/>
                    <a:pt x="139" y="1066"/>
                  </a:cubicBezTo>
                  <a:cubicBezTo>
                    <a:pt x="139" y="1079"/>
                    <a:pt x="139" y="1092"/>
                    <a:pt x="139" y="1106"/>
                  </a:cubicBezTo>
                  <a:close/>
                  <a:moveTo>
                    <a:pt x="109" y="1030"/>
                  </a:moveTo>
                  <a:cubicBezTo>
                    <a:pt x="109" y="1017"/>
                    <a:pt x="109" y="1005"/>
                    <a:pt x="109" y="992"/>
                  </a:cubicBezTo>
                  <a:cubicBezTo>
                    <a:pt x="119" y="992"/>
                    <a:pt x="129" y="991"/>
                    <a:pt x="139" y="990"/>
                  </a:cubicBezTo>
                  <a:cubicBezTo>
                    <a:pt x="139" y="1004"/>
                    <a:pt x="139" y="1017"/>
                    <a:pt x="139" y="1030"/>
                  </a:cubicBezTo>
                  <a:cubicBezTo>
                    <a:pt x="129" y="1030"/>
                    <a:pt x="119" y="1030"/>
                    <a:pt x="109" y="1030"/>
                  </a:cubicBezTo>
                  <a:close/>
                  <a:moveTo>
                    <a:pt x="139" y="954"/>
                  </a:moveTo>
                  <a:cubicBezTo>
                    <a:pt x="129" y="954"/>
                    <a:pt x="119" y="955"/>
                    <a:pt x="109" y="955"/>
                  </a:cubicBezTo>
                  <a:cubicBezTo>
                    <a:pt x="109" y="942"/>
                    <a:pt x="109" y="930"/>
                    <a:pt x="109" y="917"/>
                  </a:cubicBezTo>
                  <a:cubicBezTo>
                    <a:pt x="119" y="916"/>
                    <a:pt x="129" y="915"/>
                    <a:pt x="139" y="915"/>
                  </a:cubicBezTo>
                  <a:cubicBezTo>
                    <a:pt x="139" y="928"/>
                    <a:pt x="139" y="941"/>
                    <a:pt x="139" y="954"/>
                  </a:cubicBezTo>
                  <a:close/>
                  <a:moveTo>
                    <a:pt x="139" y="878"/>
                  </a:moveTo>
                  <a:cubicBezTo>
                    <a:pt x="129" y="879"/>
                    <a:pt x="119" y="879"/>
                    <a:pt x="109" y="880"/>
                  </a:cubicBezTo>
                  <a:cubicBezTo>
                    <a:pt x="109" y="867"/>
                    <a:pt x="109" y="855"/>
                    <a:pt x="109" y="842"/>
                  </a:cubicBezTo>
                  <a:cubicBezTo>
                    <a:pt x="119" y="841"/>
                    <a:pt x="129" y="840"/>
                    <a:pt x="139" y="839"/>
                  </a:cubicBezTo>
                  <a:cubicBezTo>
                    <a:pt x="139" y="852"/>
                    <a:pt x="139" y="865"/>
                    <a:pt x="139" y="878"/>
                  </a:cubicBezTo>
                  <a:close/>
                  <a:moveTo>
                    <a:pt x="139" y="802"/>
                  </a:moveTo>
                  <a:cubicBezTo>
                    <a:pt x="129" y="803"/>
                    <a:pt x="119" y="804"/>
                    <a:pt x="109" y="805"/>
                  </a:cubicBezTo>
                  <a:cubicBezTo>
                    <a:pt x="109" y="792"/>
                    <a:pt x="109" y="780"/>
                    <a:pt x="109" y="767"/>
                  </a:cubicBezTo>
                  <a:cubicBezTo>
                    <a:pt x="119" y="766"/>
                    <a:pt x="129" y="764"/>
                    <a:pt x="139" y="763"/>
                  </a:cubicBezTo>
                  <a:cubicBezTo>
                    <a:pt x="139" y="776"/>
                    <a:pt x="139" y="789"/>
                    <a:pt x="139" y="802"/>
                  </a:cubicBezTo>
                  <a:close/>
                  <a:moveTo>
                    <a:pt x="139" y="727"/>
                  </a:moveTo>
                  <a:cubicBezTo>
                    <a:pt x="129" y="728"/>
                    <a:pt x="119" y="729"/>
                    <a:pt x="109" y="730"/>
                  </a:cubicBezTo>
                  <a:cubicBezTo>
                    <a:pt x="109" y="717"/>
                    <a:pt x="109" y="704"/>
                    <a:pt x="109" y="692"/>
                  </a:cubicBezTo>
                  <a:cubicBezTo>
                    <a:pt x="119" y="690"/>
                    <a:pt x="129" y="689"/>
                    <a:pt x="139" y="687"/>
                  </a:cubicBezTo>
                  <a:cubicBezTo>
                    <a:pt x="139" y="700"/>
                    <a:pt x="139" y="713"/>
                    <a:pt x="139" y="727"/>
                  </a:cubicBezTo>
                  <a:close/>
                  <a:moveTo>
                    <a:pt x="139" y="651"/>
                  </a:moveTo>
                  <a:cubicBezTo>
                    <a:pt x="129" y="652"/>
                    <a:pt x="119" y="653"/>
                    <a:pt x="109" y="655"/>
                  </a:cubicBezTo>
                  <a:cubicBezTo>
                    <a:pt x="109" y="642"/>
                    <a:pt x="109" y="629"/>
                    <a:pt x="109" y="617"/>
                  </a:cubicBezTo>
                  <a:cubicBezTo>
                    <a:pt x="119" y="615"/>
                    <a:pt x="129" y="613"/>
                    <a:pt x="139" y="611"/>
                  </a:cubicBezTo>
                  <a:cubicBezTo>
                    <a:pt x="139" y="625"/>
                    <a:pt x="139" y="638"/>
                    <a:pt x="139" y="651"/>
                  </a:cubicBezTo>
                  <a:close/>
                  <a:moveTo>
                    <a:pt x="139" y="575"/>
                  </a:moveTo>
                  <a:cubicBezTo>
                    <a:pt x="129" y="577"/>
                    <a:pt x="119" y="578"/>
                    <a:pt x="109" y="580"/>
                  </a:cubicBezTo>
                  <a:cubicBezTo>
                    <a:pt x="109" y="567"/>
                    <a:pt x="109" y="554"/>
                    <a:pt x="109" y="542"/>
                  </a:cubicBezTo>
                  <a:cubicBezTo>
                    <a:pt x="119" y="540"/>
                    <a:pt x="129" y="538"/>
                    <a:pt x="139" y="536"/>
                  </a:cubicBezTo>
                  <a:cubicBezTo>
                    <a:pt x="139" y="549"/>
                    <a:pt x="139" y="562"/>
                    <a:pt x="139" y="575"/>
                  </a:cubicBezTo>
                  <a:close/>
                  <a:moveTo>
                    <a:pt x="139" y="499"/>
                  </a:moveTo>
                  <a:cubicBezTo>
                    <a:pt x="129" y="501"/>
                    <a:pt x="119" y="503"/>
                    <a:pt x="109" y="505"/>
                  </a:cubicBezTo>
                  <a:cubicBezTo>
                    <a:pt x="109" y="492"/>
                    <a:pt x="109" y="479"/>
                    <a:pt x="109" y="467"/>
                  </a:cubicBezTo>
                  <a:cubicBezTo>
                    <a:pt x="119" y="464"/>
                    <a:pt x="129" y="462"/>
                    <a:pt x="139" y="460"/>
                  </a:cubicBezTo>
                  <a:cubicBezTo>
                    <a:pt x="139" y="473"/>
                    <a:pt x="139" y="486"/>
                    <a:pt x="139" y="499"/>
                  </a:cubicBezTo>
                  <a:close/>
                  <a:moveTo>
                    <a:pt x="139" y="423"/>
                  </a:moveTo>
                  <a:cubicBezTo>
                    <a:pt x="129" y="425"/>
                    <a:pt x="119" y="427"/>
                    <a:pt x="109" y="429"/>
                  </a:cubicBezTo>
                  <a:cubicBezTo>
                    <a:pt x="109" y="417"/>
                    <a:pt x="109" y="404"/>
                    <a:pt x="109" y="392"/>
                  </a:cubicBezTo>
                  <a:cubicBezTo>
                    <a:pt x="119" y="389"/>
                    <a:pt x="129" y="387"/>
                    <a:pt x="139" y="384"/>
                  </a:cubicBezTo>
                  <a:cubicBezTo>
                    <a:pt x="139" y="397"/>
                    <a:pt x="139" y="410"/>
                    <a:pt x="139" y="423"/>
                  </a:cubicBezTo>
                  <a:close/>
                  <a:moveTo>
                    <a:pt x="109" y="354"/>
                  </a:moveTo>
                  <a:cubicBezTo>
                    <a:pt x="109" y="342"/>
                    <a:pt x="109" y="329"/>
                    <a:pt x="109" y="317"/>
                  </a:cubicBezTo>
                  <a:cubicBezTo>
                    <a:pt x="119" y="314"/>
                    <a:pt x="129" y="311"/>
                    <a:pt x="139" y="308"/>
                  </a:cubicBezTo>
                  <a:cubicBezTo>
                    <a:pt x="139" y="321"/>
                    <a:pt x="139" y="334"/>
                    <a:pt x="139" y="348"/>
                  </a:cubicBezTo>
                  <a:cubicBezTo>
                    <a:pt x="129" y="350"/>
                    <a:pt x="119" y="352"/>
                    <a:pt x="109" y="354"/>
                  </a:cubicBezTo>
                  <a:close/>
                  <a:moveTo>
                    <a:pt x="139" y="272"/>
                  </a:moveTo>
                  <a:cubicBezTo>
                    <a:pt x="129" y="274"/>
                    <a:pt x="119" y="277"/>
                    <a:pt x="109" y="279"/>
                  </a:cubicBezTo>
                  <a:cubicBezTo>
                    <a:pt x="109" y="267"/>
                    <a:pt x="109" y="254"/>
                    <a:pt x="109" y="241"/>
                  </a:cubicBezTo>
                  <a:cubicBezTo>
                    <a:pt x="119" y="238"/>
                    <a:pt x="129" y="235"/>
                    <a:pt x="139" y="232"/>
                  </a:cubicBezTo>
                  <a:cubicBezTo>
                    <a:pt x="139" y="245"/>
                    <a:pt x="139" y="259"/>
                    <a:pt x="139" y="272"/>
                  </a:cubicBezTo>
                  <a:close/>
                  <a:moveTo>
                    <a:pt x="109" y="166"/>
                  </a:moveTo>
                  <a:cubicBezTo>
                    <a:pt x="139" y="157"/>
                    <a:pt x="139" y="157"/>
                    <a:pt x="139" y="1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09" y="204"/>
                    <a:pt x="109" y="204"/>
                    <a:pt x="109" y="204"/>
                  </a:cubicBezTo>
                  <a:lnTo>
                    <a:pt x="109" y="166"/>
                  </a:lnTo>
                  <a:close/>
                  <a:moveTo>
                    <a:pt x="81" y="1478"/>
                  </a:moveTo>
                  <a:cubicBezTo>
                    <a:pt x="54" y="1474"/>
                    <a:pt x="54" y="1474"/>
                    <a:pt x="54" y="1474"/>
                  </a:cubicBezTo>
                  <a:cubicBezTo>
                    <a:pt x="54" y="1438"/>
                    <a:pt x="54" y="1438"/>
                    <a:pt x="54" y="1438"/>
                  </a:cubicBezTo>
                  <a:cubicBezTo>
                    <a:pt x="81" y="1441"/>
                    <a:pt x="81" y="1441"/>
                    <a:pt x="81" y="1441"/>
                  </a:cubicBezTo>
                  <a:lnTo>
                    <a:pt x="81" y="1478"/>
                  </a:lnTo>
                  <a:close/>
                  <a:moveTo>
                    <a:pt x="80" y="1403"/>
                  </a:moveTo>
                  <a:cubicBezTo>
                    <a:pt x="72" y="1402"/>
                    <a:pt x="63" y="1401"/>
                    <a:pt x="54" y="1400"/>
                  </a:cubicBezTo>
                  <a:cubicBezTo>
                    <a:pt x="54" y="1388"/>
                    <a:pt x="54" y="1377"/>
                    <a:pt x="54" y="1365"/>
                  </a:cubicBezTo>
                  <a:cubicBezTo>
                    <a:pt x="63" y="1365"/>
                    <a:pt x="72" y="1366"/>
                    <a:pt x="80" y="1366"/>
                  </a:cubicBezTo>
                  <a:cubicBezTo>
                    <a:pt x="80" y="1379"/>
                    <a:pt x="80" y="1391"/>
                    <a:pt x="80" y="1403"/>
                  </a:cubicBezTo>
                  <a:close/>
                  <a:moveTo>
                    <a:pt x="80" y="1329"/>
                  </a:moveTo>
                  <a:cubicBezTo>
                    <a:pt x="71" y="1328"/>
                    <a:pt x="62" y="1327"/>
                    <a:pt x="54" y="1326"/>
                  </a:cubicBezTo>
                  <a:cubicBezTo>
                    <a:pt x="54" y="1315"/>
                    <a:pt x="54" y="1303"/>
                    <a:pt x="54" y="1291"/>
                  </a:cubicBezTo>
                  <a:cubicBezTo>
                    <a:pt x="62" y="1291"/>
                    <a:pt x="71" y="1292"/>
                    <a:pt x="80" y="1292"/>
                  </a:cubicBezTo>
                  <a:cubicBezTo>
                    <a:pt x="80" y="1304"/>
                    <a:pt x="80" y="1317"/>
                    <a:pt x="80" y="1329"/>
                  </a:cubicBezTo>
                  <a:close/>
                  <a:moveTo>
                    <a:pt x="80" y="1254"/>
                  </a:moveTo>
                  <a:cubicBezTo>
                    <a:pt x="71" y="1254"/>
                    <a:pt x="62" y="1253"/>
                    <a:pt x="53" y="1253"/>
                  </a:cubicBezTo>
                  <a:cubicBezTo>
                    <a:pt x="53" y="1241"/>
                    <a:pt x="53" y="1229"/>
                    <a:pt x="53" y="1217"/>
                  </a:cubicBezTo>
                  <a:cubicBezTo>
                    <a:pt x="62" y="1217"/>
                    <a:pt x="71" y="1217"/>
                    <a:pt x="80" y="1218"/>
                  </a:cubicBezTo>
                  <a:cubicBezTo>
                    <a:pt x="80" y="1230"/>
                    <a:pt x="80" y="1242"/>
                    <a:pt x="80" y="1254"/>
                  </a:cubicBezTo>
                  <a:close/>
                  <a:moveTo>
                    <a:pt x="80" y="1180"/>
                  </a:moveTo>
                  <a:cubicBezTo>
                    <a:pt x="71" y="1180"/>
                    <a:pt x="62" y="1179"/>
                    <a:pt x="53" y="1179"/>
                  </a:cubicBezTo>
                  <a:cubicBezTo>
                    <a:pt x="53" y="1167"/>
                    <a:pt x="53" y="1155"/>
                    <a:pt x="53" y="1143"/>
                  </a:cubicBezTo>
                  <a:cubicBezTo>
                    <a:pt x="62" y="1143"/>
                    <a:pt x="71" y="1143"/>
                    <a:pt x="80" y="1143"/>
                  </a:cubicBezTo>
                  <a:cubicBezTo>
                    <a:pt x="80" y="1155"/>
                    <a:pt x="80" y="1168"/>
                    <a:pt x="80" y="1180"/>
                  </a:cubicBezTo>
                  <a:close/>
                  <a:moveTo>
                    <a:pt x="80" y="1106"/>
                  </a:moveTo>
                  <a:cubicBezTo>
                    <a:pt x="71" y="1105"/>
                    <a:pt x="62" y="1105"/>
                    <a:pt x="53" y="1105"/>
                  </a:cubicBezTo>
                  <a:cubicBezTo>
                    <a:pt x="53" y="1093"/>
                    <a:pt x="53" y="1081"/>
                    <a:pt x="53" y="1070"/>
                  </a:cubicBezTo>
                  <a:cubicBezTo>
                    <a:pt x="62" y="1069"/>
                    <a:pt x="71" y="1069"/>
                    <a:pt x="80" y="1069"/>
                  </a:cubicBezTo>
                  <a:cubicBezTo>
                    <a:pt x="80" y="1081"/>
                    <a:pt x="80" y="1093"/>
                    <a:pt x="80" y="1106"/>
                  </a:cubicBezTo>
                  <a:close/>
                  <a:moveTo>
                    <a:pt x="79" y="1031"/>
                  </a:moveTo>
                  <a:cubicBezTo>
                    <a:pt x="71" y="1031"/>
                    <a:pt x="62" y="1031"/>
                    <a:pt x="53" y="1031"/>
                  </a:cubicBezTo>
                  <a:cubicBezTo>
                    <a:pt x="53" y="1019"/>
                    <a:pt x="53" y="1008"/>
                    <a:pt x="53" y="996"/>
                  </a:cubicBezTo>
                  <a:cubicBezTo>
                    <a:pt x="62" y="995"/>
                    <a:pt x="71" y="995"/>
                    <a:pt x="79" y="994"/>
                  </a:cubicBezTo>
                  <a:cubicBezTo>
                    <a:pt x="79" y="1007"/>
                    <a:pt x="79" y="1019"/>
                    <a:pt x="79" y="1031"/>
                  </a:cubicBezTo>
                  <a:close/>
                  <a:moveTo>
                    <a:pt x="79" y="957"/>
                  </a:moveTo>
                  <a:cubicBezTo>
                    <a:pt x="70" y="957"/>
                    <a:pt x="61" y="957"/>
                    <a:pt x="53" y="958"/>
                  </a:cubicBezTo>
                  <a:cubicBezTo>
                    <a:pt x="53" y="946"/>
                    <a:pt x="53" y="934"/>
                    <a:pt x="53" y="922"/>
                  </a:cubicBezTo>
                  <a:cubicBezTo>
                    <a:pt x="61" y="921"/>
                    <a:pt x="70" y="921"/>
                    <a:pt x="79" y="920"/>
                  </a:cubicBezTo>
                  <a:cubicBezTo>
                    <a:pt x="79" y="932"/>
                    <a:pt x="79" y="944"/>
                    <a:pt x="79" y="957"/>
                  </a:cubicBezTo>
                  <a:close/>
                  <a:moveTo>
                    <a:pt x="79" y="882"/>
                  </a:moveTo>
                  <a:cubicBezTo>
                    <a:pt x="70" y="883"/>
                    <a:pt x="61" y="883"/>
                    <a:pt x="52" y="884"/>
                  </a:cubicBezTo>
                  <a:cubicBezTo>
                    <a:pt x="52" y="872"/>
                    <a:pt x="52" y="860"/>
                    <a:pt x="52" y="848"/>
                  </a:cubicBezTo>
                  <a:cubicBezTo>
                    <a:pt x="61" y="847"/>
                    <a:pt x="70" y="846"/>
                    <a:pt x="79" y="846"/>
                  </a:cubicBezTo>
                  <a:cubicBezTo>
                    <a:pt x="79" y="858"/>
                    <a:pt x="79" y="870"/>
                    <a:pt x="79" y="882"/>
                  </a:cubicBezTo>
                  <a:close/>
                  <a:moveTo>
                    <a:pt x="79" y="808"/>
                  </a:moveTo>
                  <a:cubicBezTo>
                    <a:pt x="70" y="809"/>
                    <a:pt x="61" y="809"/>
                    <a:pt x="52" y="810"/>
                  </a:cubicBezTo>
                  <a:cubicBezTo>
                    <a:pt x="52" y="798"/>
                    <a:pt x="52" y="786"/>
                    <a:pt x="52" y="774"/>
                  </a:cubicBezTo>
                  <a:cubicBezTo>
                    <a:pt x="61" y="773"/>
                    <a:pt x="70" y="772"/>
                    <a:pt x="79" y="771"/>
                  </a:cubicBezTo>
                  <a:cubicBezTo>
                    <a:pt x="79" y="783"/>
                    <a:pt x="79" y="796"/>
                    <a:pt x="79" y="808"/>
                  </a:cubicBezTo>
                  <a:close/>
                  <a:moveTo>
                    <a:pt x="79" y="734"/>
                  </a:moveTo>
                  <a:cubicBezTo>
                    <a:pt x="70" y="734"/>
                    <a:pt x="61" y="735"/>
                    <a:pt x="52" y="736"/>
                  </a:cubicBezTo>
                  <a:cubicBezTo>
                    <a:pt x="52" y="724"/>
                    <a:pt x="52" y="713"/>
                    <a:pt x="52" y="701"/>
                  </a:cubicBezTo>
                  <a:cubicBezTo>
                    <a:pt x="61" y="699"/>
                    <a:pt x="70" y="698"/>
                    <a:pt x="79" y="697"/>
                  </a:cubicBezTo>
                  <a:cubicBezTo>
                    <a:pt x="79" y="709"/>
                    <a:pt x="79" y="721"/>
                    <a:pt x="79" y="734"/>
                  </a:cubicBezTo>
                  <a:close/>
                  <a:moveTo>
                    <a:pt x="78" y="659"/>
                  </a:moveTo>
                  <a:cubicBezTo>
                    <a:pt x="70" y="660"/>
                    <a:pt x="61" y="661"/>
                    <a:pt x="52" y="662"/>
                  </a:cubicBezTo>
                  <a:cubicBezTo>
                    <a:pt x="52" y="651"/>
                    <a:pt x="52" y="639"/>
                    <a:pt x="52" y="627"/>
                  </a:cubicBezTo>
                  <a:cubicBezTo>
                    <a:pt x="61" y="625"/>
                    <a:pt x="70" y="624"/>
                    <a:pt x="78" y="622"/>
                  </a:cubicBezTo>
                  <a:cubicBezTo>
                    <a:pt x="78" y="635"/>
                    <a:pt x="78" y="647"/>
                    <a:pt x="78" y="659"/>
                  </a:cubicBezTo>
                  <a:close/>
                  <a:moveTo>
                    <a:pt x="78" y="585"/>
                  </a:moveTo>
                  <a:cubicBezTo>
                    <a:pt x="69" y="586"/>
                    <a:pt x="60" y="587"/>
                    <a:pt x="52" y="589"/>
                  </a:cubicBezTo>
                  <a:cubicBezTo>
                    <a:pt x="52" y="577"/>
                    <a:pt x="52" y="565"/>
                    <a:pt x="52" y="553"/>
                  </a:cubicBezTo>
                  <a:cubicBezTo>
                    <a:pt x="60" y="551"/>
                    <a:pt x="69" y="550"/>
                    <a:pt x="78" y="548"/>
                  </a:cubicBezTo>
                  <a:cubicBezTo>
                    <a:pt x="78" y="560"/>
                    <a:pt x="78" y="572"/>
                    <a:pt x="78" y="585"/>
                  </a:cubicBezTo>
                  <a:close/>
                  <a:moveTo>
                    <a:pt x="78" y="510"/>
                  </a:moveTo>
                  <a:cubicBezTo>
                    <a:pt x="69" y="512"/>
                    <a:pt x="60" y="513"/>
                    <a:pt x="51" y="515"/>
                  </a:cubicBezTo>
                  <a:cubicBezTo>
                    <a:pt x="51" y="503"/>
                    <a:pt x="51" y="491"/>
                    <a:pt x="51" y="479"/>
                  </a:cubicBezTo>
                  <a:cubicBezTo>
                    <a:pt x="60" y="477"/>
                    <a:pt x="69" y="475"/>
                    <a:pt x="78" y="473"/>
                  </a:cubicBezTo>
                  <a:cubicBezTo>
                    <a:pt x="78" y="486"/>
                    <a:pt x="78" y="498"/>
                    <a:pt x="78" y="510"/>
                  </a:cubicBezTo>
                  <a:close/>
                  <a:moveTo>
                    <a:pt x="78" y="436"/>
                  </a:moveTo>
                  <a:cubicBezTo>
                    <a:pt x="69" y="438"/>
                    <a:pt x="60" y="439"/>
                    <a:pt x="51" y="441"/>
                  </a:cubicBezTo>
                  <a:cubicBezTo>
                    <a:pt x="51" y="429"/>
                    <a:pt x="51" y="417"/>
                    <a:pt x="51" y="406"/>
                  </a:cubicBezTo>
                  <a:cubicBezTo>
                    <a:pt x="60" y="403"/>
                    <a:pt x="69" y="401"/>
                    <a:pt x="78" y="399"/>
                  </a:cubicBezTo>
                  <a:cubicBezTo>
                    <a:pt x="78" y="411"/>
                    <a:pt x="78" y="424"/>
                    <a:pt x="78" y="436"/>
                  </a:cubicBezTo>
                  <a:close/>
                  <a:moveTo>
                    <a:pt x="78" y="361"/>
                  </a:moveTo>
                  <a:cubicBezTo>
                    <a:pt x="69" y="363"/>
                    <a:pt x="60" y="365"/>
                    <a:pt x="51" y="367"/>
                  </a:cubicBezTo>
                  <a:cubicBezTo>
                    <a:pt x="51" y="356"/>
                    <a:pt x="51" y="344"/>
                    <a:pt x="51" y="332"/>
                  </a:cubicBezTo>
                  <a:cubicBezTo>
                    <a:pt x="60" y="329"/>
                    <a:pt x="69" y="327"/>
                    <a:pt x="78" y="325"/>
                  </a:cubicBezTo>
                  <a:cubicBezTo>
                    <a:pt x="78" y="337"/>
                    <a:pt x="78" y="349"/>
                    <a:pt x="78" y="361"/>
                  </a:cubicBezTo>
                  <a:close/>
                  <a:moveTo>
                    <a:pt x="77" y="287"/>
                  </a:moveTo>
                  <a:cubicBezTo>
                    <a:pt x="69" y="289"/>
                    <a:pt x="60" y="291"/>
                    <a:pt x="51" y="294"/>
                  </a:cubicBezTo>
                  <a:cubicBezTo>
                    <a:pt x="51" y="282"/>
                    <a:pt x="51" y="270"/>
                    <a:pt x="51" y="258"/>
                  </a:cubicBezTo>
                  <a:cubicBezTo>
                    <a:pt x="60" y="255"/>
                    <a:pt x="69" y="253"/>
                    <a:pt x="77" y="250"/>
                  </a:cubicBezTo>
                  <a:cubicBezTo>
                    <a:pt x="77" y="262"/>
                    <a:pt x="77" y="275"/>
                    <a:pt x="77" y="287"/>
                  </a:cubicBezTo>
                  <a:close/>
                  <a:moveTo>
                    <a:pt x="51" y="184"/>
                  </a:moveTo>
                  <a:cubicBezTo>
                    <a:pt x="77" y="176"/>
                    <a:pt x="77" y="176"/>
                    <a:pt x="77" y="176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51" y="220"/>
                    <a:pt x="51" y="220"/>
                    <a:pt x="51" y="220"/>
                  </a:cubicBezTo>
                  <a:lnTo>
                    <a:pt x="51" y="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44633" y="3403843"/>
            <a:ext cx="1010484" cy="2594872"/>
            <a:chOff x="4044633" y="3403843"/>
            <a:chExt cx="1010484" cy="2594872"/>
          </a:xfrm>
        </p:grpSpPr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4044633" y="3403843"/>
              <a:ext cx="336828" cy="2594872"/>
            </a:xfrm>
            <a:custGeom>
              <a:avLst/>
              <a:gdLst>
                <a:gd name="T0" fmla="*/ 0 w 148"/>
                <a:gd name="T1" fmla="*/ 1107 h 1143"/>
                <a:gd name="T2" fmla="*/ 148 w 148"/>
                <a:gd name="T3" fmla="*/ 0 h 1143"/>
                <a:gd name="T4" fmla="*/ 19 w 148"/>
                <a:gd name="T5" fmla="*/ 1034 h 1143"/>
                <a:gd name="T6" fmla="*/ 127 w 148"/>
                <a:gd name="T7" fmla="*/ 1087 h 1143"/>
                <a:gd name="T8" fmla="*/ 19 w 148"/>
                <a:gd name="T9" fmla="*/ 1034 h 1143"/>
                <a:gd name="T10" fmla="*/ 127 w 148"/>
                <a:gd name="T11" fmla="*/ 981 h 1143"/>
                <a:gd name="T12" fmla="*/ 19 w 148"/>
                <a:gd name="T13" fmla="*/ 986 h 1143"/>
                <a:gd name="T14" fmla="*/ 19 w 148"/>
                <a:gd name="T15" fmla="*/ 890 h 1143"/>
                <a:gd name="T16" fmla="*/ 127 w 148"/>
                <a:gd name="T17" fmla="*/ 935 h 1143"/>
                <a:gd name="T18" fmla="*/ 19 w 148"/>
                <a:gd name="T19" fmla="*/ 890 h 1143"/>
                <a:gd name="T20" fmla="*/ 127 w 148"/>
                <a:gd name="T21" fmla="*/ 829 h 1143"/>
                <a:gd name="T22" fmla="*/ 19 w 148"/>
                <a:gd name="T23" fmla="*/ 843 h 1143"/>
                <a:gd name="T24" fmla="*/ 19 w 148"/>
                <a:gd name="T25" fmla="*/ 747 h 1143"/>
                <a:gd name="T26" fmla="*/ 127 w 148"/>
                <a:gd name="T27" fmla="*/ 783 h 1143"/>
                <a:gd name="T28" fmla="*/ 19 w 148"/>
                <a:gd name="T29" fmla="*/ 747 h 1143"/>
                <a:gd name="T30" fmla="*/ 127 w 148"/>
                <a:gd name="T31" fmla="*/ 677 h 1143"/>
                <a:gd name="T32" fmla="*/ 19 w 148"/>
                <a:gd name="T33" fmla="*/ 700 h 1143"/>
                <a:gd name="T34" fmla="*/ 19 w 148"/>
                <a:gd name="T35" fmla="*/ 603 h 1143"/>
                <a:gd name="T36" fmla="*/ 127 w 148"/>
                <a:gd name="T37" fmla="*/ 630 h 1143"/>
                <a:gd name="T38" fmla="*/ 19 w 148"/>
                <a:gd name="T39" fmla="*/ 603 h 1143"/>
                <a:gd name="T40" fmla="*/ 127 w 148"/>
                <a:gd name="T41" fmla="*/ 524 h 1143"/>
                <a:gd name="T42" fmla="*/ 19 w 148"/>
                <a:gd name="T43" fmla="*/ 557 h 1143"/>
                <a:gd name="T44" fmla="*/ 19 w 148"/>
                <a:gd name="T45" fmla="*/ 460 h 1143"/>
                <a:gd name="T46" fmla="*/ 127 w 148"/>
                <a:gd name="T47" fmla="*/ 478 h 1143"/>
                <a:gd name="T48" fmla="*/ 19 w 148"/>
                <a:gd name="T49" fmla="*/ 460 h 1143"/>
                <a:gd name="T50" fmla="*/ 127 w 148"/>
                <a:gd name="T51" fmla="*/ 372 h 1143"/>
                <a:gd name="T52" fmla="*/ 19 w 148"/>
                <a:gd name="T53" fmla="*/ 414 h 1143"/>
                <a:gd name="T54" fmla="*/ 19 w 148"/>
                <a:gd name="T55" fmla="*/ 317 h 1143"/>
                <a:gd name="T56" fmla="*/ 127 w 148"/>
                <a:gd name="T57" fmla="*/ 326 h 1143"/>
                <a:gd name="T58" fmla="*/ 19 w 148"/>
                <a:gd name="T59" fmla="*/ 317 h 1143"/>
                <a:gd name="T60" fmla="*/ 127 w 148"/>
                <a:gd name="T61" fmla="*/ 220 h 1143"/>
                <a:gd name="T62" fmla="*/ 19 w 148"/>
                <a:gd name="T63" fmla="*/ 272 h 1143"/>
                <a:gd name="T64" fmla="*/ 19 w 148"/>
                <a:gd name="T65" fmla="*/ 173 h 1143"/>
                <a:gd name="T66" fmla="*/ 127 w 148"/>
                <a:gd name="T67" fmla="*/ 173 h 1143"/>
                <a:gd name="T68" fmla="*/ 19 w 148"/>
                <a:gd name="T69" fmla="*/ 173 h 1143"/>
                <a:gd name="T70" fmla="*/ 127 w 148"/>
                <a:gd name="T71" fmla="*/ 68 h 1143"/>
                <a:gd name="T72" fmla="*/ 19 w 148"/>
                <a:gd name="T73" fmla="*/ 129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43">
                  <a:moveTo>
                    <a:pt x="0" y="49"/>
                  </a:moveTo>
                  <a:cubicBezTo>
                    <a:pt x="0" y="1107"/>
                    <a:pt x="0" y="1107"/>
                    <a:pt x="0" y="1107"/>
                  </a:cubicBezTo>
                  <a:cubicBezTo>
                    <a:pt x="148" y="1143"/>
                    <a:pt x="148" y="1143"/>
                    <a:pt x="148" y="114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49"/>
                    <a:pt x="0" y="49"/>
                    <a:pt x="0" y="49"/>
                  </a:cubicBezTo>
                  <a:moveTo>
                    <a:pt x="19" y="1034"/>
                  </a:moveTo>
                  <a:cubicBezTo>
                    <a:pt x="127" y="1058"/>
                    <a:pt x="127" y="1058"/>
                    <a:pt x="127" y="1058"/>
                  </a:cubicBezTo>
                  <a:cubicBezTo>
                    <a:pt x="127" y="1087"/>
                    <a:pt x="127" y="1087"/>
                    <a:pt x="127" y="1087"/>
                  </a:cubicBezTo>
                  <a:cubicBezTo>
                    <a:pt x="19" y="1058"/>
                    <a:pt x="19" y="1058"/>
                    <a:pt x="19" y="1058"/>
                  </a:cubicBezTo>
                  <a:cubicBezTo>
                    <a:pt x="19" y="1034"/>
                    <a:pt x="19" y="1034"/>
                    <a:pt x="19" y="1034"/>
                  </a:cubicBezTo>
                  <a:moveTo>
                    <a:pt x="19" y="962"/>
                  </a:moveTo>
                  <a:cubicBezTo>
                    <a:pt x="55" y="968"/>
                    <a:pt x="91" y="975"/>
                    <a:pt x="127" y="981"/>
                  </a:cubicBezTo>
                  <a:cubicBezTo>
                    <a:pt x="127" y="991"/>
                    <a:pt x="127" y="1001"/>
                    <a:pt x="127" y="1011"/>
                  </a:cubicBezTo>
                  <a:cubicBezTo>
                    <a:pt x="91" y="1003"/>
                    <a:pt x="55" y="994"/>
                    <a:pt x="19" y="986"/>
                  </a:cubicBezTo>
                  <a:cubicBezTo>
                    <a:pt x="19" y="978"/>
                    <a:pt x="19" y="970"/>
                    <a:pt x="19" y="962"/>
                  </a:cubicBezTo>
                  <a:moveTo>
                    <a:pt x="19" y="890"/>
                  </a:moveTo>
                  <a:cubicBezTo>
                    <a:pt x="55" y="895"/>
                    <a:pt x="91" y="900"/>
                    <a:pt x="127" y="905"/>
                  </a:cubicBezTo>
                  <a:cubicBezTo>
                    <a:pt x="127" y="915"/>
                    <a:pt x="127" y="925"/>
                    <a:pt x="127" y="935"/>
                  </a:cubicBezTo>
                  <a:cubicBezTo>
                    <a:pt x="91" y="928"/>
                    <a:pt x="55" y="921"/>
                    <a:pt x="19" y="915"/>
                  </a:cubicBezTo>
                  <a:cubicBezTo>
                    <a:pt x="19" y="907"/>
                    <a:pt x="19" y="898"/>
                    <a:pt x="19" y="890"/>
                  </a:cubicBezTo>
                  <a:moveTo>
                    <a:pt x="19" y="819"/>
                  </a:moveTo>
                  <a:cubicBezTo>
                    <a:pt x="55" y="822"/>
                    <a:pt x="91" y="826"/>
                    <a:pt x="127" y="829"/>
                  </a:cubicBezTo>
                  <a:cubicBezTo>
                    <a:pt x="127" y="839"/>
                    <a:pt x="127" y="849"/>
                    <a:pt x="127" y="859"/>
                  </a:cubicBezTo>
                  <a:cubicBezTo>
                    <a:pt x="91" y="854"/>
                    <a:pt x="55" y="848"/>
                    <a:pt x="19" y="843"/>
                  </a:cubicBezTo>
                  <a:cubicBezTo>
                    <a:pt x="19" y="835"/>
                    <a:pt x="19" y="827"/>
                    <a:pt x="19" y="819"/>
                  </a:cubicBezTo>
                  <a:moveTo>
                    <a:pt x="19" y="747"/>
                  </a:moveTo>
                  <a:cubicBezTo>
                    <a:pt x="55" y="749"/>
                    <a:pt x="91" y="751"/>
                    <a:pt x="127" y="753"/>
                  </a:cubicBezTo>
                  <a:cubicBezTo>
                    <a:pt x="127" y="763"/>
                    <a:pt x="127" y="773"/>
                    <a:pt x="127" y="783"/>
                  </a:cubicBezTo>
                  <a:cubicBezTo>
                    <a:pt x="91" y="779"/>
                    <a:pt x="55" y="775"/>
                    <a:pt x="19" y="772"/>
                  </a:cubicBezTo>
                  <a:cubicBezTo>
                    <a:pt x="19" y="763"/>
                    <a:pt x="19" y="755"/>
                    <a:pt x="19" y="747"/>
                  </a:cubicBezTo>
                  <a:moveTo>
                    <a:pt x="19" y="675"/>
                  </a:moveTo>
                  <a:cubicBezTo>
                    <a:pt x="55" y="676"/>
                    <a:pt x="91" y="676"/>
                    <a:pt x="127" y="677"/>
                  </a:cubicBezTo>
                  <a:cubicBezTo>
                    <a:pt x="127" y="687"/>
                    <a:pt x="127" y="697"/>
                    <a:pt x="127" y="706"/>
                  </a:cubicBezTo>
                  <a:cubicBezTo>
                    <a:pt x="91" y="704"/>
                    <a:pt x="55" y="702"/>
                    <a:pt x="19" y="700"/>
                  </a:cubicBezTo>
                  <a:cubicBezTo>
                    <a:pt x="19" y="692"/>
                    <a:pt x="19" y="684"/>
                    <a:pt x="19" y="675"/>
                  </a:cubicBezTo>
                  <a:moveTo>
                    <a:pt x="19" y="603"/>
                  </a:moveTo>
                  <a:cubicBezTo>
                    <a:pt x="55" y="602"/>
                    <a:pt x="91" y="602"/>
                    <a:pt x="127" y="601"/>
                  </a:cubicBezTo>
                  <a:cubicBezTo>
                    <a:pt x="127" y="610"/>
                    <a:pt x="127" y="620"/>
                    <a:pt x="127" y="630"/>
                  </a:cubicBezTo>
                  <a:cubicBezTo>
                    <a:pt x="91" y="630"/>
                    <a:pt x="55" y="629"/>
                    <a:pt x="19" y="629"/>
                  </a:cubicBezTo>
                  <a:cubicBezTo>
                    <a:pt x="19" y="620"/>
                    <a:pt x="19" y="612"/>
                    <a:pt x="19" y="603"/>
                  </a:cubicBezTo>
                  <a:moveTo>
                    <a:pt x="19" y="532"/>
                  </a:moveTo>
                  <a:cubicBezTo>
                    <a:pt x="55" y="529"/>
                    <a:pt x="91" y="527"/>
                    <a:pt x="127" y="524"/>
                  </a:cubicBezTo>
                  <a:cubicBezTo>
                    <a:pt x="127" y="534"/>
                    <a:pt x="127" y="544"/>
                    <a:pt x="127" y="554"/>
                  </a:cubicBezTo>
                  <a:cubicBezTo>
                    <a:pt x="91" y="555"/>
                    <a:pt x="55" y="556"/>
                    <a:pt x="19" y="557"/>
                  </a:cubicBezTo>
                  <a:cubicBezTo>
                    <a:pt x="19" y="549"/>
                    <a:pt x="19" y="540"/>
                    <a:pt x="19" y="532"/>
                  </a:cubicBezTo>
                  <a:moveTo>
                    <a:pt x="19" y="460"/>
                  </a:moveTo>
                  <a:cubicBezTo>
                    <a:pt x="55" y="456"/>
                    <a:pt x="91" y="452"/>
                    <a:pt x="127" y="448"/>
                  </a:cubicBezTo>
                  <a:cubicBezTo>
                    <a:pt x="127" y="458"/>
                    <a:pt x="127" y="468"/>
                    <a:pt x="127" y="478"/>
                  </a:cubicBezTo>
                  <a:cubicBezTo>
                    <a:pt x="91" y="481"/>
                    <a:pt x="55" y="483"/>
                    <a:pt x="19" y="486"/>
                  </a:cubicBezTo>
                  <a:cubicBezTo>
                    <a:pt x="19" y="477"/>
                    <a:pt x="19" y="469"/>
                    <a:pt x="19" y="460"/>
                  </a:cubicBezTo>
                  <a:moveTo>
                    <a:pt x="19" y="388"/>
                  </a:moveTo>
                  <a:cubicBezTo>
                    <a:pt x="55" y="383"/>
                    <a:pt x="91" y="378"/>
                    <a:pt x="127" y="372"/>
                  </a:cubicBezTo>
                  <a:cubicBezTo>
                    <a:pt x="127" y="382"/>
                    <a:pt x="127" y="392"/>
                    <a:pt x="127" y="402"/>
                  </a:cubicBezTo>
                  <a:cubicBezTo>
                    <a:pt x="91" y="406"/>
                    <a:pt x="55" y="410"/>
                    <a:pt x="19" y="414"/>
                  </a:cubicBezTo>
                  <a:cubicBezTo>
                    <a:pt x="19" y="406"/>
                    <a:pt x="19" y="397"/>
                    <a:pt x="19" y="388"/>
                  </a:cubicBezTo>
                  <a:moveTo>
                    <a:pt x="19" y="317"/>
                  </a:moveTo>
                  <a:cubicBezTo>
                    <a:pt x="55" y="310"/>
                    <a:pt x="91" y="303"/>
                    <a:pt x="127" y="296"/>
                  </a:cubicBezTo>
                  <a:cubicBezTo>
                    <a:pt x="127" y="306"/>
                    <a:pt x="127" y="316"/>
                    <a:pt x="127" y="326"/>
                  </a:cubicBezTo>
                  <a:cubicBezTo>
                    <a:pt x="91" y="331"/>
                    <a:pt x="55" y="337"/>
                    <a:pt x="19" y="343"/>
                  </a:cubicBezTo>
                  <a:cubicBezTo>
                    <a:pt x="19" y="334"/>
                    <a:pt x="19" y="325"/>
                    <a:pt x="19" y="317"/>
                  </a:cubicBezTo>
                  <a:moveTo>
                    <a:pt x="19" y="245"/>
                  </a:moveTo>
                  <a:cubicBezTo>
                    <a:pt x="55" y="236"/>
                    <a:pt x="91" y="228"/>
                    <a:pt x="127" y="220"/>
                  </a:cubicBezTo>
                  <a:cubicBezTo>
                    <a:pt x="127" y="230"/>
                    <a:pt x="127" y="240"/>
                    <a:pt x="127" y="249"/>
                  </a:cubicBezTo>
                  <a:cubicBezTo>
                    <a:pt x="91" y="257"/>
                    <a:pt x="55" y="264"/>
                    <a:pt x="19" y="272"/>
                  </a:cubicBezTo>
                  <a:cubicBezTo>
                    <a:pt x="19" y="263"/>
                    <a:pt x="19" y="254"/>
                    <a:pt x="19" y="245"/>
                  </a:cubicBezTo>
                  <a:moveTo>
                    <a:pt x="19" y="173"/>
                  </a:moveTo>
                  <a:cubicBezTo>
                    <a:pt x="55" y="163"/>
                    <a:pt x="91" y="154"/>
                    <a:pt x="127" y="144"/>
                  </a:cubicBezTo>
                  <a:cubicBezTo>
                    <a:pt x="127" y="154"/>
                    <a:pt x="127" y="163"/>
                    <a:pt x="127" y="173"/>
                  </a:cubicBezTo>
                  <a:cubicBezTo>
                    <a:pt x="91" y="182"/>
                    <a:pt x="55" y="191"/>
                    <a:pt x="19" y="200"/>
                  </a:cubicBezTo>
                  <a:cubicBezTo>
                    <a:pt x="19" y="191"/>
                    <a:pt x="19" y="182"/>
                    <a:pt x="19" y="173"/>
                  </a:cubicBezTo>
                  <a:moveTo>
                    <a:pt x="19" y="101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01"/>
                    <a:pt x="19" y="101"/>
                    <a:pt x="19" y="101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2"/>
            <p:cNvSpPr>
              <a:spLocks noEditPoints="1"/>
            </p:cNvSpPr>
            <p:nvPr/>
          </p:nvSpPr>
          <p:spPr bwMode="auto">
            <a:xfrm>
              <a:off x="4408666" y="3407729"/>
              <a:ext cx="646451" cy="2588395"/>
            </a:xfrm>
            <a:custGeom>
              <a:avLst/>
              <a:gdLst>
                <a:gd name="T0" fmla="*/ 49 w 285"/>
                <a:gd name="T1" fmla="*/ 1049 h 1140"/>
                <a:gd name="T2" fmla="*/ 97 w 285"/>
                <a:gd name="T3" fmla="*/ 988 h 1140"/>
                <a:gd name="T4" fmla="*/ 97 w 285"/>
                <a:gd name="T5" fmla="*/ 964 h 1140"/>
                <a:gd name="T6" fmla="*/ 49 w 285"/>
                <a:gd name="T7" fmla="*/ 910 h 1140"/>
                <a:gd name="T8" fmla="*/ 49 w 285"/>
                <a:gd name="T9" fmla="*/ 818 h 1140"/>
                <a:gd name="T10" fmla="*/ 49 w 285"/>
                <a:gd name="T11" fmla="*/ 703 h 1140"/>
                <a:gd name="T12" fmla="*/ 97 w 285"/>
                <a:gd name="T13" fmla="*/ 649 h 1140"/>
                <a:gd name="T14" fmla="*/ 97 w 285"/>
                <a:gd name="T15" fmla="*/ 625 h 1140"/>
                <a:gd name="T16" fmla="*/ 49 w 285"/>
                <a:gd name="T17" fmla="*/ 565 h 1140"/>
                <a:gd name="T18" fmla="*/ 49 w 285"/>
                <a:gd name="T19" fmla="*/ 473 h 1140"/>
                <a:gd name="T20" fmla="*/ 49 w 285"/>
                <a:gd name="T21" fmla="*/ 415 h 1140"/>
                <a:gd name="T22" fmla="*/ 97 w 285"/>
                <a:gd name="T23" fmla="*/ 310 h 1140"/>
                <a:gd name="T24" fmla="*/ 97 w 285"/>
                <a:gd name="T25" fmla="*/ 286 h 1140"/>
                <a:gd name="T26" fmla="*/ 49 w 285"/>
                <a:gd name="T27" fmla="*/ 219 h 1140"/>
                <a:gd name="T28" fmla="*/ 49 w 285"/>
                <a:gd name="T29" fmla="*/ 127 h 1140"/>
                <a:gd name="T30" fmla="*/ 159 w 285"/>
                <a:gd name="T31" fmla="*/ 133 h 1140"/>
                <a:gd name="T32" fmla="*/ 129 w 285"/>
                <a:gd name="T33" fmla="*/ 180 h 1140"/>
                <a:gd name="T34" fmla="*/ 129 w 285"/>
                <a:gd name="T35" fmla="*/ 205 h 1140"/>
                <a:gd name="T36" fmla="*/ 159 w 285"/>
                <a:gd name="T37" fmla="*/ 268 h 1140"/>
                <a:gd name="T38" fmla="*/ 159 w 285"/>
                <a:gd name="T39" fmla="*/ 353 h 1140"/>
                <a:gd name="T40" fmla="*/ 160 w 285"/>
                <a:gd name="T41" fmla="*/ 463 h 1140"/>
                <a:gd name="T42" fmla="*/ 129 w 285"/>
                <a:gd name="T43" fmla="*/ 514 h 1140"/>
                <a:gd name="T44" fmla="*/ 129 w 285"/>
                <a:gd name="T45" fmla="*/ 539 h 1140"/>
                <a:gd name="T46" fmla="*/ 160 w 285"/>
                <a:gd name="T47" fmla="*/ 598 h 1140"/>
                <a:gd name="T48" fmla="*/ 160 w 285"/>
                <a:gd name="T49" fmla="*/ 682 h 1140"/>
                <a:gd name="T50" fmla="*/ 160 w 285"/>
                <a:gd name="T51" fmla="*/ 792 h 1140"/>
                <a:gd name="T52" fmla="*/ 130 w 285"/>
                <a:gd name="T53" fmla="*/ 849 h 1140"/>
                <a:gd name="T54" fmla="*/ 130 w 285"/>
                <a:gd name="T55" fmla="*/ 874 h 1140"/>
                <a:gd name="T56" fmla="*/ 160 w 285"/>
                <a:gd name="T57" fmla="*/ 928 h 1140"/>
                <a:gd name="T58" fmla="*/ 161 w 285"/>
                <a:gd name="T59" fmla="*/ 1012 h 1140"/>
                <a:gd name="T60" fmla="*/ 186 w 285"/>
                <a:gd name="T61" fmla="*/ 1036 h 1140"/>
                <a:gd name="T62" fmla="*/ 208 w 285"/>
                <a:gd name="T63" fmla="*/ 980 h 1140"/>
                <a:gd name="T64" fmla="*/ 208 w 285"/>
                <a:gd name="T65" fmla="*/ 927 h 1140"/>
                <a:gd name="T66" fmla="*/ 186 w 285"/>
                <a:gd name="T67" fmla="*/ 901 h 1140"/>
                <a:gd name="T68" fmla="*/ 186 w 285"/>
                <a:gd name="T69" fmla="*/ 847 h 1140"/>
                <a:gd name="T70" fmla="*/ 186 w 285"/>
                <a:gd name="T71" fmla="*/ 738 h 1140"/>
                <a:gd name="T72" fmla="*/ 208 w 285"/>
                <a:gd name="T73" fmla="*/ 657 h 1140"/>
                <a:gd name="T74" fmla="*/ 208 w 285"/>
                <a:gd name="T75" fmla="*/ 631 h 1140"/>
                <a:gd name="T76" fmla="*/ 186 w 285"/>
                <a:gd name="T77" fmla="*/ 575 h 1140"/>
                <a:gd name="T78" fmla="*/ 186 w 285"/>
                <a:gd name="T79" fmla="*/ 492 h 1140"/>
                <a:gd name="T80" fmla="*/ 186 w 285"/>
                <a:gd name="T81" fmla="*/ 384 h 1140"/>
                <a:gd name="T82" fmla="*/ 208 w 285"/>
                <a:gd name="T83" fmla="*/ 334 h 1140"/>
                <a:gd name="T84" fmla="*/ 208 w 285"/>
                <a:gd name="T85" fmla="*/ 308 h 1140"/>
                <a:gd name="T86" fmla="*/ 208 w 285"/>
                <a:gd name="T87" fmla="*/ 254 h 1140"/>
                <a:gd name="T88" fmla="*/ 186 w 285"/>
                <a:gd name="T89" fmla="*/ 166 h 1140"/>
                <a:gd name="T90" fmla="*/ 228 w 285"/>
                <a:gd name="T91" fmla="*/ 1033 h 1140"/>
                <a:gd name="T92" fmla="*/ 247 w 285"/>
                <a:gd name="T93" fmla="*/ 978 h 1140"/>
                <a:gd name="T94" fmla="*/ 247 w 285"/>
                <a:gd name="T95" fmla="*/ 951 h 1140"/>
                <a:gd name="T96" fmla="*/ 228 w 285"/>
                <a:gd name="T97" fmla="*/ 899 h 1140"/>
                <a:gd name="T98" fmla="*/ 228 w 285"/>
                <a:gd name="T99" fmla="*/ 820 h 1140"/>
                <a:gd name="T100" fmla="*/ 229 w 285"/>
                <a:gd name="T101" fmla="*/ 713 h 1140"/>
                <a:gd name="T102" fmla="*/ 248 w 285"/>
                <a:gd name="T103" fmla="*/ 661 h 1140"/>
                <a:gd name="T104" fmla="*/ 248 w 285"/>
                <a:gd name="T105" fmla="*/ 634 h 1140"/>
                <a:gd name="T106" fmla="*/ 229 w 285"/>
                <a:gd name="T107" fmla="*/ 579 h 1140"/>
                <a:gd name="T108" fmla="*/ 229 w 285"/>
                <a:gd name="T109" fmla="*/ 499 h 1140"/>
                <a:gd name="T110" fmla="*/ 230 w 285"/>
                <a:gd name="T111" fmla="*/ 393 h 1140"/>
                <a:gd name="T112" fmla="*/ 249 w 285"/>
                <a:gd name="T113" fmla="*/ 343 h 1140"/>
                <a:gd name="T114" fmla="*/ 249 w 285"/>
                <a:gd name="T115" fmla="*/ 316 h 1140"/>
                <a:gd name="T116" fmla="*/ 230 w 285"/>
                <a:gd name="T117" fmla="*/ 259 h 1140"/>
                <a:gd name="T118" fmla="*/ 230 w 285"/>
                <a:gd name="T119" fmla="*/ 179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1140">
                  <a:moveTo>
                    <a:pt x="285" y="9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285" y="1097"/>
                    <a:pt x="285" y="1097"/>
                    <a:pt x="285" y="1097"/>
                  </a:cubicBezTo>
                  <a:lnTo>
                    <a:pt x="285" y="98"/>
                  </a:lnTo>
                  <a:close/>
                  <a:moveTo>
                    <a:pt x="49" y="1049"/>
                  </a:moveTo>
                  <a:cubicBezTo>
                    <a:pt x="97" y="1045"/>
                    <a:pt x="97" y="1045"/>
                    <a:pt x="97" y="1045"/>
                  </a:cubicBezTo>
                  <a:cubicBezTo>
                    <a:pt x="97" y="1077"/>
                    <a:pt x="97" y="1077"/>
                    <a:pt x="97" y="1077"/>
                  </a:cubicBezTo>
                  <a:cubicBezTo>
                    <a:pt x="49" y="1083"/>
                    <a:pt x="49" y="1083"/>
                    <a:pt x="49" y="1083"/>
                  </a:cubicBezTo>
                  <a:lnTo>
                    <a:pt x="49" y="1049"/>
                  </a:lnTo>
                  <a:close/>
                  <a:moveTo>
                    <a:pt x="49" y="991"/>
                  </a:moveTo>
                  <a:cubicBezTo>
                    <a:pt x="65" y="990"/>
                    <a:pt x="81" y="989"/>
                    <a:pt x="97" y="988"/>
                  </a:cubicBezTo>
                  <a:cubicBezTo>
                    <a:pt x="97" y="999"/>
                    <a:pt x="97" y="1009"/>
                    <a:pt x="97" y="1020"/>
                  </a:cubicBezTo>
                  <a:cubicBezTo>
                    <a:pt x="81" y="1022"/>
                    <a:pt x="65" y="1024"/>
                    <a:pt x="49" y="1025"/>
                  </a:cubicBezTo>
                  <a:cubicBezTo>
                    <a:pt x="49" y="1014"/>
                    <a:pt x="49" y="1003"/>
                    <a:pt x="49" y="991"/>
                  </a:cubicBezTo>
                  <a:close/>
                  <a:moveTo>
                    <a:pt x="49" y="934"/>
                  </a:moveTo>
                  <a:cubicBezTo>
                    <a:pt x="65" y="933"/>
                    <a:pt x="81" y="932"/>
                    <a:pt x="97" y="932"/>
                  </a:cubicBezTo>
                  <a:cubicBezTo>
                    <a:pt x="97" y="942"/>
                    <a:pt x="97" y="953"/>
                    <a:pt x="97" y="964"/>
                  </a:cubicBezTo>
                  <a:cubicBezTo>
                    <a:pt x="81" y="965"/>
                    <a:pt x="65" y="966"/>
                    <a:pt x="49" y="968"/>
                  </a:cubicBezTo>
                  <a:cubicBezTo>
                    <a:pt x="49" y="956"/>
                    <a:pt x="49" y="945"/>
                    <a:pt x="49" y="934"/>
                  </a:cubicBezTo>
                  <a:close/>
                  <a:moveTo>
                    <a:pt x="49" y="876"/>
                  </a:moveTo>
                  <a:cubicBezTo>
                    <a:pt x="65" y="876"/>
                    <a:pt x="81" y="875"/>
                    <a:pt x="97" y="875"/>
                  </a:cubicBezTo>
                  <a:cubicBezTo>
                    <a:pt x="97" y="886"/>
                    <a:pt x="97" y="896"/>
                    <a:pt x="97" y="907"/>
                  </a:cubicBezTo>
                  <a:cubicBezTo>
                    <a:pt x="81" y="908"/>
                    <a:pt x="65" y="909"/>
                    <a:pt x="49" y="910"/>
                  </a:cubicBezTo>
                  <a:cubicBezTo>
                    <a:pt x="49" y="899"/>
                    <a:pt x="49" y="887"/>
                    <a:pt x="49" y="876"/>
                  </a:cubicBezTo>
                  <a:close/>
                  <a:moveTo>
                    <a:pt x="49" y="818"/>
                  </a:moveTo>
                  <a:cubicBezTo>
                    <a:pt x="65" y="818"/>
                    <a:pt x="81" y="819"/>
                    <a:pt x="97" y="819"/>
                  </a:cubicBezTo>
                  <a:cubicBezTo>
                    <a:pt x="97" y="829"/>
                    <a:pt x="97" y="840"/>
                    <a:pt x="97" y="851"/>
                  </a:cubicBezTo>
                  <a:cubicBezTo>
                    <a:pt x="81" y="851"/>
                    <a:pt x="65" y="852"/>
                    <a:pt x="49" y="853"/>
                  </a:cubicBezTo>
                  <a:cubicBezTo>
                    <a:pt x="49" y="841"/>
                    <a:pt x="49" y="830"/>
                    <a:pt x="49" y="818"/>
                  </a:cubicBezTo>
                  <a:close/>
                  <a:moveTo>
                    <a:pt x="49" y="761"/>
                  </a:moveTo>
                  <a:cubicBezTo>
                    <a:pt x="65" y="761"/>
                    <a:pt x="81" y="762"/>
                    <a:pt x="97" y="762"/>
                  </a:cubicBezTo>
                  <a:cubicBezTo>
                    <a:pt x="97" y="773"/>
                    <a:pt x="97" y="783"/>
                    <a:pt x="97" y="794"/>
                  </a:cubicBezTo>
                  <a:cubicBezTo>
                    <a:pt x="81" y="794"/>
                    <a:pt x="65" y="795"/>
                    <a:pt x="49" y="795"/>
                  </a:cubicBezTo>
                  <a:cubicBezTo>
                    <a:pt x="49" y="784"/>
                    <a:pt x="49" y="772"/>
                    <a:pt x="49" y="761"/>
                  </a:cubicBezTo>
                  <a:close/>
                  <a:moveTo>
                    <a:pt x="49" y="703"/>
                  </a:moveTo>
                  <a:cubicBezTo>
                    <a:pt x="65" y="704"/>
                    <a:pt x="81" y="705"/>
                    <a:pt x="97" y="706"/>
                  </a:cubicBezTo>
                  <a:cubicBezTo>
                    <a:pt x="97" y="716"/>
                    <a:pt x="97" y="727"/>
                    <a:pt x="97" y="738"/>
                  </a:cubicBezTo>
                  <a:cubicBezTo>
                    <a:pt x="81" y="738"/>
                    <a:pt x="65" y="737"/>
                    <a:pt x="49" y="737"/>
                  </a:cubicBezTo>
                  <a:cubicBezTo>
                    <a:pt x="49" y="726"/>
                    <a:pt x="49" y="715"/>
                    <a:pt x="49" y="703"/>
                  </a:cubicBezTo>
                  <a:close/>
                  <a:moveTo>
                    <a:pt x="49" y="645"/>
                  </a:moveTo>
                  <a:cubicBezTo>
                    <a:pt x="65" y="647"/>
                    <a:pt x="81" y="648"/>
                    <a:pt x="97" y="649"/>
                  </a:cubicBezTo>
                  <a:cubicBezTo>
                    <a:pt x="97" y="660"/>
                    <a:pt x="97" y="671"/>
                    <a:pt x="97" y="681"/>
                  </a:cubicBezTo>
                  <a:cubicBezTo>
                    <a:pt x="81" y="681"/>
                    <a:pt x="65" y="680"/>
                    <a:pt x="49" y="680"/>
                  </a:cubicBezTo>
                  <a:cubicBezTo>
                    <a:pt x="49" y="668"/>
                    <a:pt x="49" y="657"/>
                    <a:pt x="49" y="645"/>
                  </a:cubicBezTo>
                  <a:close/>
                  <a:moveTo>
                    <a:pt x="49" y="588"/>
                  </a:moveTo>
                  <a:cubicBezTo>
                    <a:pt x="65" y="590"/>
                    <a:pt x="81" y="591"/>
                    <a:pt x="97" y="593"/>
                  </a:cubicBezTo>
                  <a:cubicBezTo>
                    <a:pt x="97" y="603"/>
                    <a:pt x="97" y="614"/>
                    <a:pt x="97" y="625"/>
                  </a:cubicBezTo>
                  <a:cubicBezTo>
                    <a:pt x="81" y="624"/>
                    <a:pt x="65" y="623"/>
                    <a:pt x="49" y="622"/>
                  </a:cubicBezTo>
                  <a:cubicBezTo>
                    <a:pt x="49" y="611"/>
                    <a:pt x="49" y="599"/>
                    <a:pt x="49" y="588"/>
                  </a:cubicBezTo>
                  <a:close/>
                  <a:moveTo>
                    <a:pt x="49" y="530"/>
                  </a:moveTo>
                  <a:cubicBezTo>
                    <a:pt x="65" y="532"/>
                    <a:pt x="81" y="534"/>
                    <a:pt x="97" y="536"/>
                  </a:cubicBezTo>
                  <a:cubicBezTo>
                    <a:pt x="97" y="547"/>
                    <a:pt x="97" y="558"/>
                    <a:pt x="97" y="568"/>
                  </a:cubicBezTo>
                  <a:cubicBezTo>
                    <a:pt x="81" y="567"/>
                    <a:pt x="65" y="566"/>
                    <a:pt x="49" y="565"/>
                  </a:cubicBezTo>
                  <a:cubicBezTo>
                    <a:pt x="49" y="553"/>
                    <a:pt x="49" y="542"/>
                    <a:pt x="49" y="530"/>
                  </a:cubicBezTo>
                  <a:close/>
                  <a:moveTo>
                    <a:pt x="49" y="473"/>
                  </a:moveTo>
                  <a:cubicBezTo>
                    <a:pt x="65" y="475"/>
                    <a:pt x="81" y="477"/>
                    <a:pt x="97" y="480"/>
                  </a:cubicBezTo>
                  <a:cubicBezTo>
                    <a:pt x="97" y="490"/>
                    <a:pt x="97" y="501"/>
                    <a:pt x="97" y="512"/>
                  </a:cubicBezTo>
                  <a:cubicBezTo>
                    <a:pt x="81" y="510"/>
                    <a:pt x="65" y="508"/>
                    <a:pt x="49" y="507"/>
                  </a:cubicBezTo>
                  <a:cubicBezTo>
                    <a:pt x="49" y="495"/>
                    <a:pt x="49" y="484"/>
                    <a:pt x="49" y="473"/>
                  </a:cubicBezTo>
                  <a:close/>
                  <a:moveTo>
                    <a:pt x="49" y="392"/>
                  </a:moveTo>
                  <a:cubicBezTo>
                    <a:pt x="49" y="380"/>
                    <a:pt x="49" y="369"/>
                    <a:pt x="49" y="357"/>
                  </a:cubicBezTo>
                  <a:cubicBezTo>
                    <a:pt x="65" y="361"/>
                    <a:pt x="81" y="364"/>
                    <a:pt x="97" y="367"/>
                  </a:cubicBezTo>
                  <a:cubicBezTo>
                    <a:pt x="97" y="378"/>
                    <a:pt x="97" y="388"/>
                    <a:pt x="97" y="399"/>
                  </a:cubicBezTo>
                  <a:cubicBezTo>
                    <a:pt x="81" y="396"/>
                    <a:pt x="65" y="394"/>
                    <a:pt x="49" y="392"/>
                  </a:cubicBezTo>
                  <a:close/>
                  <a:moveTo>
                    <a:pt x="49" y="415"/>
                  </a:moveTo>
                  <a:cubicBezTo>
                    <a:pt x="65" y="418"/>
                    <a:pt x="81" y="421"/>
                    <a:pt x="97" y="423"/>
                  </a:cubicBezTo>
                  <a:cubicBezTo>
                    <a:pt x="97" y="434"/>
                    <a:pt x="97" y="445"/>
                    <a:pt x="97" y="455"/>
                  </a:cubicBezTo>
                  <a:cubicBezTo>
                    <a:pt x="81" y="453"/>
                    <a:pt x="65" y="451"/>
                    <a:pt x="49" y="449"/>
                  </a:cubicBezTo>
                  <a:cubicBezTo>
                    <a:pt x="49" y="438"/>
                    <a:pt x="49" y="426"/>
                    <a:pt x="49" y="415"/>
                  </a:cubicBezTo>
                  <a:close/>
                  <a:moveTo>
                    <a:pt x="49" y="300"/>
                  </a:moveTo>
                  <a:cubicBezTo>
                    <a:pt x="65" y="303"/>
                    <a:pt x="81" y="307"/>
                    <a:pt x="97" y="310"/>
                  </a:cubicBezTo>
                  <a:cubicBezTo>
                    <a:pt x="97" y="321"/>
                    <a:pt x="97" y="332"/>
                    <a:pt x="97" y="342"/>
                  </a:cubicBezTo>
                  <a:cubicBezTo>
                    <a:pt x="81" y="340"/>
                    <a:pt x="65" y="337"/>
                    <a:pt x="49" y="334"/>
                  </a:cubicBezTo>
                  <a:cubicBezTo>
                    <a:pt x="49" y="323"/>
                    <a:pt x="49" y="311"/>
                    <a:pt x="49" y="300"/>
                  </a:cubicBezTo>
                  <a:close/>
                  <a:moveTo>
                    <a:pt x="49" y="242"/>
                  </a:moveTo>
                  <a:cubicBezTo>
                    <a:pt x="65" y="246"/>
                    <a:pt x="81" y="250"/>
                    <a:pt x="97" y="254"/>
                  </a:cubicBezTo>
                  <a:cubicBezTo>
                    <a:pt x="97" y="265"/>
                    <a:pt x="97" y="275"/>
                    <a:pt x="97" y="286"/>
                  </a:cubicBezTo>
                  <a:cubicBezTo>
                    <a:pt x="81" y="283"/>
                    <a:pt x="65" y="280"/>
                    <a:pt x="49" y="276"/>
                  </a:cubicBezTo>
                  <a:cubicBezTo>
                    <a:pt x="49" y="265"/>
                    <a:pt x="49" y="254"/>
                    <a:pt x="49" y="242"/>
                  </a:cubicBezTo>
                  <a:close/>
                  <a:moveTo>
                    <a:pt x="49" y="185"/>
                  </a:moveTo>
                  <a:cubicBezTo>
                    <a:pt x="65" y="189"/>
                    <a:pt x="81" y="193"/>
                    <a:pt x="97" y="197"/>
                  </a:cubicBezTo>
                  <a:cubicBezTo>
                    <a:pt x="97" y="208"/>
                    <a:pt x="97" y="219"/>
                    <a:pt x="97" y="229"/>
                  </a:cubicBezTo>
                  <a:cubicBezTo>
                    <a:pt x="81" y="226"/>
                    <a:pt x="65" y="222"/>
                    <a:pt x="49" y="219"/>
                  </a:cubicBezTo>
                  <a:cubicBezTo>
                    <a:pt x="49" y="207"/>
                    <a:pt x="49" y="196"/>
                    <a:pt x="49" y="185"/>
                  </a:cubicBezTo>
                  <a:close/>
                  <a:moveTo>
                    <a:pt x="49" y="127"/>
                  </a:moveTo>
                  <a:cubicBezTo>
                    <a:pt x="65" y="132"/>
                    <a:pt x="81" y="136"/>
                    <a:pt x="97" y="141"/>
                  </a:cubicBezTo>
                  <a:cubicBezTo>
                    <a:pt x="97" y="152"/>
                    <a:pt x="97" y="162"/>
                    <a:pt x="97" y="173"/>
                  </a:cubicBezTo>
                  <a:cubicBezTo>
                    <a:pt x="81" y="169"/>
                    <a:pt x="65" y="165"/>
                    <a:pt x="49" y="161"/>
                  </a:cubicBezTo>
                  <a:cubicBezTo>
                    <a:pt x="49" y="150"/>
                    <a:pt x="49" y="138"/>
                    <a:pt x="49" y="127"/>
                  </a:cubicBezTo>
                  <a:close/>
                  <a:moveTo>
                    <a:pt x="97" y="116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97" y="116"/>
                  </a:lnTo>
                  <a:close/>
                  <a:moveTo>
                    <a:pt x="159" y="133"/>
                  </a:moveTo>
                  <a:cubicBezTo>
                    <a:pt x="129" y="125"/>
                    <a:pt x="129" y="125"/>
                    <a:pt x="129" y="125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59" y="104"/>
                    <a:pt x="159" y="104"/>
                    <a:pt x="159" y="104"/>
                  </a:cubicBezTo>
                  <a:lnTo>
                    <a:pt x="159" y="133"/>
                  </a:lnTo>
                  <a:close/>
                  <a:moveTo>
                    <a:pt x="159" y="188"/>
                  </a:moveTo>
                  <a:cubicBezTo>
                    <a:pt x="149" y="185"/>
                    <a:pt x="139" y="183"/>
                    <a:pt x="129" y="180"/>
                  </a:cubicBezTo>
                  <a:cubicBezTo>
                    <a:pt x="129" y="170"/>
                    <a:pt x="129" y="160"/>
                    <a:pt x="129" y="150"/>
                  </a:cubicBezTo>
                  <a:cubicBezTo>
                    <a:pt x="139" y="153"/>
                    <a:pt x="149" y="156"/>
                    <a:pt x="159" y="159"/>
                  </a:cubicBezTo>
                  <a:cubicBezTo>
                    <a:pt x="159" y="168"/>
                    <a:pt x="159" y="178"/>
                    <a:pt x="159" y="188"/>
                  </a:cubicBezTo>
                  <a:close/>
                  <a:moveTo>
                    <a:pt x="159" y="243"/>
                  </a:moveTo>
                  <a:cubicBezTo>
                    <a:pt x="149" y="240"/>
                    <a:pt x="139" y="238"/>
                    <a:pt x="129" y="236"/>
                  </a:cubicBezTo>
                  <a:cubicBezTo>
                    <a:pt x="129" y="226"/>
                    <a:pt x="129" y="215"/>
                    <a:pt x="129" y="205"/>
                  </a:cubicBezTo>
                  <a:cubicBezTo>
                    <a:pt x="139" y="208"/>
                    <a:pt x="149" y="211"/>
                    <a:pt x="159" y="213"/>
                  </a:cubicBezTo>
                  <a:cubicBezTo>
                    <a:pt x="159" y="223"/>
                    <a:pt x="159" y="233"/>
                    <a:pt x="159" y="243"/>
                  </a:cubicBezTo>
                  <a:close/>
                  <a:moveTo>
                    <a:pt x="159" y="298"/>
                  </a:moveTo>
                  <a:cubicBezTo>
                    <a:pt x="149" y="296"/>
                    <a:pt x="139" y="294"/>
                    <a:pt x="129" y="292"/>
                  </a:cubicBezTo>
                  <a:cubicBezTo>
                    <a:pt x="129" y="281"/>
                    <a:pt x="129" y="271"/>
                    <a:pt x="129" y="261"/>
                  </a:cubicBezTo>
                  <a:cubicBezTo>
                    <a:pt x="139" y="263"/>
                    <a:pt x="149" y="266"/>
                    <a:pt x="159" y="268"/>
                  </a:cubicBezTo>
                  <a:cubicBezTo>
                    <a:pt x="159" y="278"/>
                    <a:pt x="159" y="288"/>
                    <a:pt x="159" y="298"/>
                  </a:cubicBezTo>
                  <a:close/>
                  <a:moveTo>
                    <a:pt x="159" y="353"/>
                  </a:moveTo>
                  <a:cubicBezTo>
                    <a:pt x="149" y="351"/>
                    <a:pt x="139" y="349"/>
                    <a:pt x="129" y="347"/>
                  </a:cubicBezTo>
                  <a:cubicBezTo>
                    <a:pt x="129" y="337"/>
                    <a:pt x="129" y="327"/>
                    <a:pt x="129" y="317"/>
                  </a:cubicBezTo>
                  <a:cubicBezTo>
                    <a:pt x="139" y="319"/>
                    <a:pt x="149" y="321"/>
                    <a:pt x="159" y="323"/>
                  </a:cubicBezTo>
                  <a:cubicBezTo>
                    <a:pt x="159" y="333"/>
                    <a:pt x="159" y="343"/>
                    <a:pt x="159" y="353"/>
                  </a:cubicBezTo>
                  <a:close/>
                  <a:moveTo>
                    <a:pt x="159" y="408"/>
                  </a:moveTo>
                  <a:cubicBezTo>
                    <a:pt x="149" y="406"/>
                    <a:pt x="139" y="405"/>
                    <a:pt x="129" y="403"/>
                  </a:cubicBezTo>
                  <a:cubicBezTo>
                    <a:pt x="129" y="393"/>
                    <a:pt x="129" y="383"/>
                    <a:pt x="129" y="372"/>
                  </a:cubicBezTo>
                  <a:cubicBezTo>
                    <a:pt x="139" y="374"/>
                    <a:pt x="149" y="376"/>
                    <a:pt x="159" y="378"/>
                  </a:cubicBezTo>
                  <a:cubicBezTo>
                    <a:pt x="159" y="388"/>
                    <a:pt x="159" y="398"/>
                    <a:pt x="159" y="408"/>
                  </a:cubicBezTo>
                  <a:close/>
                  <a:moveTo>
                    <a:pt x="160" y="463"/>
                  </a:moveTo>
                  <a:cubicBezTo>
                    <a:pt x="149" y="461"/>
                    <a:pt x="139" y="460"/>
                    <a:pt x="129" y="459"/>
                  </a:cubicBezTo>
                  <a:cubicBezTo>
                    <a:pt x="129" y="448"/>
                    <a:pt x="129" y="438"/>
                    <a:pt x="129" y="428"/>
                  </a:cubicBezTo>
                  <a:cubicBezTo>
                    <a:pt x="139" y="430"/>
                    <a:pt x="149" y="432"/>
                    <a:pt x="160" y="433"/>
                  </a:cubicBezTo>
                  <a:cubicBezTo>
                    <a:pt x="160" y="443"/>
                    <a:pt x="160" y="453"/>
                    <a:pt x="160" y="463"/>
                  </a:cubicBezTo>
                  <a:close/>
                  <a:moveTo>
                    <a:pt x="160" y="518"/>
                  </a:moveTo>
                  <a:cubicBezTo>
                    <a:pt x="149" y="516"/>
                    <a:pt x="139" y="515"/>
                    <a:pt x="129" y="514"/>
                  </a:cubicBezTo>
                  <a:cubicBezTo>
                    <a:pt x="129" y="504"/>
                    <a:pt x="129" y="494"/>
                    <a:pt x="129" y="484"/>
                  </a:cubicBezTo>
                  <a:cubicBezTo>
                    <a:pt x="139" y="485"/>
                    <a:pt x="149" y="487"/>
                    <a:pt x="160" y="488"/>
                  </a:cubicBezTo>
                  <a:cubicBezTo>
                    <a:pt x="160" y="498"/>
                    <a:pt x="160" y="508"/>
                    <a:pt x="160" y="518"/>
                  </a:cubicBezTo>
                  <a:close/>
                  <a:moveTo>
                    <a:pt x="160" y="572"/>
                  </a:moveTo>
                  <a:cubicBezTo>
                    <a:pt x="150" y="572"/>
                    <a:pt x="139" y="571"/>
                    <a:pt x="129" y="570"/>
                  </a:cubicBezTo>
                  <a:cubicBezTo>
                    <a:pt x="129" y="560"/>
                    <a:pt x="129" y="550"/>
                    <a:pt x="129" y="539"/>
                  </a:cubicBezTo>
                  <a:cubicBezTo>
                    <a:pt x="139" y="541"/>
                    <a:pt x="150" y="542"/>
                    <a:pt x="160" y="543"/>
                  </a:cubicBezTo>
                  <a:cubicBezTo>
                    <a:pt x="160" y="553"/>
                    <a:pt x="160" y="563"/>
                    <a:pt x="160" y="572"/>
                  </a:cubicBezTo>
                  <a:close/>
                  <a:moveTo>
                    <a:pt x="160" y="627"/>
                  </a:moveTo>
                  <a:cubicBezTo>
                    <a:pt x="150" y="627"/>
                    <a:pt x="140" y="626"/>
                    <a:pt x="129" y="626"/>
                  </a:cubicBezTo>
                  <a:cubicBezTo>
                    <a:pt x="129" y="616"/>
                    <a:pt x="129" y="605"/>
                    <a:pt x="129" y="595"/>
                  </a:cubicBezTo>
                  <a:cubicBezTo>
                    <a:pt x="140" y="596"/>
                    <a:pt x="150" y="597"/>
                    <a:pt x="160" y="598"/>
                  </a:cubicBezTo>
                  <a:cubicBezTo>
                    <a:pt x="160" y="608"/>
                    <a:pt x="160" y="618"/>
                    <a:pt x="160" y="627"/>
                  </a:cubicBezTo>
                  <a:close/>
                  <a:moveTo>
                    <a:pt x="160" y="682"/>
                  </a:moveTo>
                  <a:cubicBezTo>
                    <a:pt x="150" y="682"/>
                    <a:pt x="140" y="682"/>
                    <a:pt x="130" y="681"/>
                  </a:cubicBezTo>
                  <a:cubicBezTo>
                    <a:pt x="130" y="671"/>
                    <a:pt x="130" y="661"/>
                    <a:pt x="130" y="651"/>
                  </a:cubicBezTo>
                  <a:cubicBezTo>
                    <a:pt x="140" y="652"/>
                    <a:pt x="150" y="652"/>
                    <a:pt x="160" y="653"/>
                  </a:cubicBezTo>
                  <a:cubicBezTo>
                    <a:pt x="160" y="663"/>
                    <a:pt x="160" y="673"/>
                    <a:pt x="160" y="682"/>
                  </a:cubicBezTo>
                  <a:close/>
                  <a:moveTo>
                    <a:pt x="160" y="737"/>
                  </a:moveTo>
                  <a:cubicBezTo>
                    <a:pt x="150" y="737"/>
                    <a:pt x="140" y="737"/>
                    <a:pt x="130" y="737"/>
                  </a:cubicBezTo>
                  <a:cubicBezTo>
                    <a:pt x="130" y="727"/>
                    <a:pt x="130" y="717"/>
                    <a:pt x="130" y="706"/>
                  </a:cubicBezTo>
                  <a:cubicBezTo>
                    <a:pt x="140" y="707"/>
                    <a:pt x="150" y="708"/>
                    <a:pt x="160" y="708"/>
                  </a:cubicBezTo>
                  <a:cubicBezTo>
                    <a:pt x="160" y="718"/>
                    <a:pt x="160" y="728"/>
                    <a:pt x="160" y="737"/>
                  </a:cubicBezTo>
                  <a:close/>
                  <a:moveTo>
                    <a:pt x="160" y="792"/>
                  </a:moveTo>
                  <a:cubicBezTo>
                    <a:pt x="150" y="793"/>
                    <a:pt x="140" y="793"/>
                    <a:pt x="130" y="793"/>
                  </a:cubicBezTo>
                  <a:cubicBezTo>
                    <a:pt x="130" y="783"/>
                    <a:pt x="130" y="772"/>
                    <a:pt x="130" y="762"/>
                  </a:cubicBezTo>
                  <a:cubicBezTo>
                    <a:pt x="140" y="762"/>
                    <a:pt x="150" y="763"/>
                    <a:pt x="160" y="763"/>
                  </a:cubicBezTo>
                  <a:cubicBezTo>
                    <a:pt x="160" y="773"/>
                    <a:pt x="160" y="783"/>
                    <a:pt x="160" y="792"/>
                  </a:cubicBezTo>
                  <a:close/>
                  <a:moveTo>
                    <a:pt x="160" y="847"/>
                  </a:moveTo>
                  <a:cubicBezTo>
                    <a:pt x="150" y="848"/>
                    <a:pt x="140" y="848"/>
                    <a:pt x="130" y="849"/>
                  </a:cubicBezTo>
                  <a:cubicBezTo>
                    <a:pt x="130" y="838"/>
                    <a:pt x="130" y="828"/>
                    <a:pt x="130" y="818"/>
                  </a:cubicBezTo>
                  <a:cubicBezTo>
                    <a:pt x="140" y="818"/>
                    <a:pt x="150" y="818"/>
                    <a:pt x="160" y="818"/>
                  </a:cubicBezTo>
                  <a:cubicBezTo>
                    <a:pt x="160" y="828"/>
                    <a:pt x="160" y="838"/>
                    <a:pt x="160" y="847"/>
                  </a:cubicBezTo>
                  <a:close/>
                  <a:moveTo>
                    <a:pt x="160" y="902"/>
                  </a:moveTo>
                  <a:cubicBezTo>
                    <a:pt x="150" y="903"/>
                    <a:pt x="140" y="904"/>
                    <a:pt x="130" y="904"/>
                  </a:cubicBezTo>
                  <a:cubicBezTo>
                    <a:pt x="130" y="894"/>
                    <a:pt x="130" y="884"/>
                    <a:pt x="130" y="874"/>
                  </a:cubicBezTo>
                  <a:cubicBezTo>
                    <a:pt x="140" y="873"/>
                    <a:pt x="150" y="873"/>
                    <a:pt x="160" y="873"/>
                  </a:cubicBezTo>
                  <a:cubicBezTo>
                    <a:pt x="160" y="883"/>
                    <a:pt x="160" y="893"/>
                    <a:pt x="160" y="902"/>
                  </a:cubicBezTo>
                  <a:close/>
                  <a:moveTo>
                    <a:pt x="160" y="957"/>
                  </a:moveTo>
                  <a:cubicBezTo>
                    <a:pt x="150" y="958"/>
                    <a:pt x="140" y="959"/>
                    <a:pt x="130" y="960"/>
                  </a:cubicBezTo>
                  <a:cubicBezTo>
                    <a:pt x="130" y="950"/>
                    <a:pt x="130" y="939"/>
                    <a:pt x="130" y="929"/>
                  </a:cubicBezTo>
                  <a:cubicBezTo>
                    <a:pt x="140" y="929"/>
                    <a:pt x="150" y="928"/>
                    <a:pt x="160" y="928"/>
                  </a:cubicBezTo>
                  <a:cubicBezTo>
                    <a:pt x="160" y="938"/>
                    <a:pt x="160" y="947"/>
                    <a:pt x="160" y="957"/>
                  </a:cubicBezTo>
                  <a:close/>
                  <a:moveTo>
                    <a:pt x="161" y="1012"/>
                  </a:moveTo>
                  <a:cubicBezTo>
                    <a:pt x="150" y="1013"/>
                    <a:pt x="140" y="1014"/>
                    <a:pt x="130" y="1016"/>
                  </a:cubicBezTo>
                  <a:cubicBezTo>
                    <a:pt x="130" y="1005"/>
                    <a:pt x="130" y="995"/>
                    <a:pt x="130" y="985"/>
                  </a:cubicBezTo>
                  <a:cubicBezTo>
                    <a:pt x="140" y="984"/>
                    <a:pt x="150" y="984"/>
                    <a:pt x="161" y="983"/>
                  </a:cubicBezTo>
                  <a:cubicBezTo>
                    <a:pt x="161" y="993"/>
                    <a:pt x="161" y="1002"/>
                    <a:pt x="161" y="1012"/>
                  </a:cubicBezTo>
                  <a:close/>
                  <a:moveTo>
                    <a:pt x="161" y="1067"/>
                  </a:moveTo>
                  <a:cubicBezTo>
                    <a:pt x="130" y="1071"/>
                    <a:pt x="130" y="1071"/>
                    <a:pt x="130" y="1071"/>
                  </a:cubicBezTo>
                  <a:cubicBezTo>
                    <a:pt x="130" y="1041"/>
                    <a:pt x="130" y="1041"/>
                    <a:pt x="130" y="1041"/>
                  </a:cubicBezTo>
                  <a:cubicBezTo>
                    <a:pt x="161" y="1038"/>
                    <a:pt x="161" y="1038"/>
                    <a:pt x="161" y="1038"/>
                  </a:cubicBezTo>
                  <a:lnTo>
                    <a:pt x="161" y="1067"/>
                  </a:lnTo>
                  <a:close/>
                  <a:moveTo>
                    <a:pt x="186" y="1036"/>
                  </a:moveTo>
                  <a:cubicBezTo>
                    <a:pt x="208" y="1034"/>
                    <a:pt x="208" y="1034"/>
                    <a:pt x="208" y="1034"/>
                  </a:cubicBezTo>
                  <a:cubicBezTo>
                    <a:pt x="208" y="1061"/>
                    <a:pt x="208" y="1061"/>
                    <a:pt x="208" y="1061"/>
                  </a:cubicBezTo>
                  <a:cubicBezTo>
                    <a:pt x="186" y="1065"/>
                    <a:pt x="186" y="1065"/>
                    <a:pt x="186" y="1065"/>
                  </a:cubicBezTo>
                  <a:lnTo>
                    <a:pt x="186" y="1036"/>
                  </a:lnTo>
                  <a:close/>
                  <a:moveTo>
                    <a:pt x="186" y="982"/>
                  </a:moveTo>
                  <a:cubicBezTo>
                    <a:pt x="193" y="981"/>
                    <a:pt x="200" y="981"/>
                    <a:pt x="208" y="980"/>
                  </a:cubicBezTo>
                  <a:cubicBezTo>
                    <a:pt x="208" y="990"/>
                    <a:pt x="208" y="999"/>
                    <a:pt x="208" y="1008"/>
                  </a:cubicBezTo>
                  <a:cubicBezTo>
                    <a:pt x="200" y="1008"/>
                    <a:pt x="193" y="1009"/>
                    <a:pt x="186" y="1010"/>
                  </a:cubicBezTo>
                  <a:cubicBezTo>
                    <a:pt x="186" y="1001"/>
                    <a:pt x="186" y="991"/>
                    <a:pt x="186" y="982"/>
                  </a:cubicBezTo>
                  <a:close/>
                  <a:moveTo>
                    <a:pt x="186" y="956"/>
                  </a:moveTo>
                  <a:cubicBezTo>
                    <a:pt x="186" y="946"/>
                    <a:pt x="186" y="937"/>
                    <a:pt x="186" y="928"/>
                  </a:cubicBezTo>
                  <a:cubicBezTo>
                    <a:pt x="193" y="927"/>
                    <a:pt x="200" y="927"/>
                    <a:pt x="208" y="927"/>
                  </a:cubicBezTo>
                  <a:cubicBezTo>
                    <a:pt x="208" y="936"/>
                    <a:pt x="208" y="945"/>
                    <a:pt x="208" y="954"/>
                  </a:cubicBezTo>
                  <a:cubicBezTo>
                    <a:pt x="200" y="954"/>
                    <a:pt x="193" y="955"/>
                    <a:pt x="186" y="956"/>
                  </a:cubicBezTo>
                  <a:close/>
                  <a:moveTo>
                    <a:pt x="186" y="873"/>
                  </a:moveTo>
                  <a:cubicBezTo>
                    <a:pt x="193" y="873"/>
                    <a:pt x="200" y="873"/>
                    <a:pt x="208" y="873"/>
                  </a:cubicBezTo>
                  <a:cubicBezTo>
                    <a:pt x="208" y="882"/>
                    <a:pt x="208" y="891"/>
                    <a:pt x="208" y="900"/>
                  </a:cubicBezTo>
                  <a:cubicBezTo>
                    <a:pt x="200" y="900"/>
                    <a:pt x="193" y="901"/>
                    <a:pt x="186" y="901"/>
                  </a:cubicBezTo>
                  <a:cubicBezTo>
                    <a:pt x="186" y="892"/>
                    <a:pt x="186" y="883"/>
                    <a:pt x="186" y="873"/>
                  </a:cubicBezTo>
                  <a:close/>
                  <a:moveTo>
                    <a:pt x="186" y="847"/>
                  </a:moveTo>
                  <a:cubicBezTo>
                    <a:pt x="186" y="838"/>
                    <a:pt x="186" y="828"/>
                    <a:pt x="186" y="819"/>
                  </a:cubicBezTo>
                  <a:cubicBezTo>
                    <a:pt x="193" y="819"/>
                    <a:pt x="200" y="819"/>
                    <a:pt x="208" y="819"/>
                  </a:cubicBezTo>
                  <a:cubicBezTo>
                    <a:pt x="208" y="828"/>
                    <a:pt x="208" y="837"/>
                    <a:pt x="208" y="846"/>
                  </a:cubicBezTo>
                  <a:cubicBezTo>
                    <a:pt x="200" y="846"/>
                    <a:pt x="193" y="847"/>
                    <a:pt x="186" y="847"/>
                  </a:cubicBezTo>
                  <a:close/>
                  <a:moveTo>
                    <a:pt x="186" y="764"/>
                  </a:moveTo>
                  <a:cubicBezTo>
                    <a:pt x="193" y="765"/>
                    <a:pt x="200" y="765"/>
                    <a:pt x="208" y="765"/>
                  </a:cubicBezTo>
                  <a:cubicBezTo>
                    <a:pt x="208" y="774"/>
                    <a:pt x="208" y="783"/>
                    <a:pt x="208" y="792"/>
                  </a:cubicBezTo>
                  <a:cubicBezTo>
                    <a:pt x="200" y="792"/>
                    <a:pt x="193" y="792"/>
                    <a:pt x="186" y="793"/>
                  </a:cubicBezTo>
                  <a:cubicBezTo>
                    <a:pt x="186" y="783"/>
                    <a:pt x="186" y="774"/>
                    <a:pt x="186" y="764"/>
                  </a:cubicBezTo>
                  <a:close/>
                  <a:moveTo>
                    <a:pt x="186" y="738"/>
                  </a:moveTo>
                  <a:cubicBezTo>
                    <a:pt x="186" y="729"/>
                    <a:pt x="186" y="719"/>
                    <a:pt x="186" y="710"/>
                  </a:cubicBezTo>
                  <a:cubicBezTo>
                    <a:pt x="193" y="710"/>
                    <a:pt x="200" y="711"/>
                    <a:pt x="208" y="711"/>
                  </a:cubicBezTo>
                  <a:cubicBezTo>
                    <a:pt x="208" y="720"/>
                    <a:pt x="208" y="729"/>
                    <a:pt x="208" y="738"/>
                  </a:cubicBezTo>
                  <a:cubicBezTo>
                    <a:pt x="200" y="738"/>
                    <a:pt x="193" y="738"/>
                    <a:pt x="186" y="738"/>
                  </a:cubicBezTo>
                  <a:close/>
                  <a:moveTo>
                    <a:pt x="186" y="656"/>
                  </a:moveTo>
                  <a:cubicBezTo>
                    <a:pt x="193" y="656"/>
                    <a:pt x="200" y="657"/>
                    <a:pt x="208" y="657"/>
                  </a:cubicBezTo>
                  <a:cubicBezTo>
                    <a:pt x="208" y="666"/>
                    <a:pt x="208" y="675"/>
                    <a:pt x="208" y="685"/>
                  </a:cubicBezTo>
                  <a:cubicBezTo>
                    <a:pt x="200" y="684"/>
                    <a:pt x="193" y="684"/>
                    <a:pt x="186" y="684"/>
                  </a:cubicBezTo>
                  <a:cubicBezTo>
                    <a:pt x="186" y="674"/>
                    <a:pt x="186" y="665"/>
                    <a:pt x="186" y="656"/>
                  </a:cubicBezTo>
                  <a:close/>
                  <a:moveTo>
                    <a:pt x="186" y="601"/>
                  </a:moveTo>
                  <a:cubicBezTo>
                    <a:pt x="193" y="602"/>
                    <a:pt x="200" y="603"/>
                    <a:pt x="208" y="604"/>
                  </a:cubicBezTo>
                  <a:cubicBezTo>
                    <a:pt x="208" y="613"/>
                    <a:pt x="208" y="622"/>
                    <a:pt x="208" y="631"/>
                  </a:cubicBezTo>
                  <a:cubicBezTo>
                    <a:pt x="200" y="630"/>
                    <a:pt x="193" y="630"/>
                    <a:pt x="186" y="629"/>
                  </a:cubicBezTo>
                  <a:cubicBezTo>
                    <a:pt x="186" y="620"/>
                    <a:pt x="186" y="611"/>
                    <a:pt x="186" y="601"/>
                  </a:cubicBezTo>
                  <a:close/>
                  <a:moveTo>
                    <a:pt x="186" y="547"/>
                  </a:moveTo>
                  <a:cubicBezTo>
                    <a:pt x="193" y="548"/>
                    <a:pt x="200" y="549"/>
                    <a:pt x="208" y="550"/>
                  </a:cubicBezTo>
                  <a:cubicBezTo>
                    <a:pt x="208" y="559"/>
                    <a:pt x="208" y="568"/>
                    <a:pt x="208" y="577"/>
                  </a:cubicBezTo>
                  <a:cubicBezTo>
                    <a:pt x="200" y="576"/>
                    <a:pt x="193" y="576"/>
                    <a:pt x="186" y="575"/>
                  </a:cubicBezTo>
                  <a:cubicBezTo>
                    <a:pt x="186" y="566"/>
                    <a:pt x="186" y="556"/>
                    <a:pt x="186" y="547"/>
                  </a:cubicBezTo>
                  <a:close/>
                  <a:moveTo>
                    <a:pt x="186" y="492"/>
                  </a:moveTo>
                  <a:cubicBezTo>
                    <a:pt x="193" y="494"/>
                    <a:pt x="200" y="495"/>
                    <a:pt x="208" y="496"/>
                  </a:cubicBezTo>
                  <a:cubicBezTo>
                    <a:pt x="208" y="505"/>
                    <a:pt x="208" y="514"/>
                    <a:pt x="208" y="523"/>
                  </a:cubicBezTo>
                  <a:cubicBezTo>
                    <a:pt x="200" y="522"/>
                    <a:pt x="193" y="521"/>
                    <a:pt x="186" y="521"/>
                  </a:cubicBezTo>
                  <a:cubicBezTo>
                    <a:pt x="186" y="511"/>
                    <a:pt x="186" y="502"/>
                    <a:pt x="186" y="492"/>
                  </a:cubicBezTo>
                  <a:close/>
                  <a:moveTo>
                    <a:pt x="186" y="438"/>
                  </a:moveTo>
                  <a:cubicBezTo>
                    <a:pt x="193" y="439"/>
                    <a:pt x="200" y="441"/>
                    <a:pt x="208" y="442"/>
                  </a:cubicBezTo>
                  <a:cubicBezTo>
                    <a:pt x="208" y="451"/>
                    <a:pt x="208" y="460"/>
                    <a:pt x="208" y="469"/>
                  </a:cubicBezTo>
                  <a:cubicBezTo>
                    <a:pt x="200" y="468"/>
                    <a:pt x="193" y="467"/>
                    <a:pt x="186" y="466"/>
                  </a:cubicBezTo>
                  <a:cubicBezTo>
                    <a:pt x="186" y="457"/>
                    <a:pt x="186" y="448"/>
                    <a:pt x="186" y="438"/>
                  </a:cubicBezTo>
                  <a:close/>
                  <a:moveTo>
                    <a:pt x="186" y="384"/>
                  </a:moveTo>
                  <a:cubicBezTo>
                    <a:pt x="193" y="385"/>
                    <a:pt x="200" y="387"/>
                    <a:pt x="208" y="388"/>
                  </a:cubicBezTo>
                  <a:cubicBezTo>
                    <a:pt x="208" y="397"/>
                    <a:pt x="208" y="406"/>
                    <a:pt x="208" y="415"/>
                  </a:cubicBezTo>
                  <a:cubicBezTo>
                    <a:pt x="200" y="414"/>
                    <a:pt x="193" y="413"/>
                    <a:pt x="186" y="412"/>
                  </a:cubicBezTo>
                  <a:cubicBezTo>
                    <a:pt x="186" y="403"/>
                    <a:pt x="186" y="393"/>
                    <a:pt x="186" y="384"/>
                  </a:cubicBezTo>
                  <a:close/>
                  <a:moveTo>
                    <a:pt x="186" y="329"/>
                  </a:moveTo>
                  <a:cubicBezTo>
                    <a:pt x="193" y="331"/>
                    <a:pt x="200" y="333"/>
                    <a:pt x="208" y="334"/>
                  </a:cubicBezTo>
                  <a:cubicBezTo>
                    <a:pt x="208" y="343"/>
                    <a:pt x="208" y="352"/>
                    <a:pt x="208" y="361"/>
                  </a:cubicBezTo>
                  <a:cubicBezTo>
                    <a:pt x="200" y="360"/>
                    <a:pt x="193" y="359"/>
                    <a:pt x="186" y="358"/>
                  </a:cubicBezTo>
                  <a:cubicBezTo>
                    <a:pt x="186" y="348"/>
                    <a:pt x="186" y="339"/>
                    <a:pt x="186" y="329"/>
                  </a:cubicBezTo>
                  <a:close/>
                  <a:moveTo>
                    <a:pt x="186" y="275"/>
                  </a:moveTo>
                  <a:cubicBezTo>
                    <a:pt x="193" y="277"/>
                    <a:pt x="200" y="279"/>
                    <a:pt x="208" y="280"/>
                  </a:cubicBezTo>
                  <a:cubicBezTo>
                    <a:pt x="208" y="289"/>
                    <a:pt x="208" y="299"/>
                    <a:pt x="208" y="308"/>
                  </a:cubicBezTo>
                  <a:cubicBezTo>
                    <a:pt x="200" y="306"/>
                    <a:pt x="193" y="305"/>
                    <a:pt x="186" y="303"/>
                  </a:cubicBezTo>
                  <a:cubicBezTo>
                    <a:pt x="186" y="294"/>
                    <a:pt x="186" y="284"/>
                    <a:pt x="186" y="275"/>
                  </a:cubicBezTo>
                  <a:close/>
                  <a:moveTo>
                    <a:pt x="186" y="249"/>
                  </a:moveTo>
                  <a:cubicBezTo>
                    <a:pt x="186" y="239"/>
                    <a:pt x="186" y="230"/>
                    <a:pt x="186" y="221"/>
                  </a:cubicBezTo>
                  <a:cubicBezTo>
                    <a:pt x="193" y="223"/>
                    <a:pt x="200" y="225"/>
                    <a:pt x="208" y="227"/>
                  </a:cubicBezTo>
                  <a:cubicBezTo>
                    <a:pt x="208" y="236"/>
                    <a:pt x="208" y="245"/>
                    <a:pt x="208" y="254"/>
                  </a:cubicBezTo>
                  <a:cubicBezTo>
                    <a:pt x="200" y="252"/>
                    <a:pt x="193" y="250"/>
                    <a:pt x="186" y="249"/>
                  </a:cubicBezTo>
                  <a:close/>
                  <a:moveTo>
                    <a:pt x="186" y="166"/>
                  </a:moveTo>
                  <a:cubicBezTo>
                    <a:pt x="193" y="168"/>
                    <a:pt x="200" y="171"/>
                    <a:pt x="208" y="173"/>
                  </a:cubicBezTo>
                  <a:cubicBezTo>
                    <a:pt x="208" y="182"/>
                    <a:pt x="208" y="191"/>
                    <a:pt x="208" y="200"/>
                  </a:cubicBezTo>
                  <a:cubicBezTo>
                    <a:pt x="200" y="198"/>
                    <a:pt x="193" y="196"/>
                    <a:pt x="186" y="194"/>
                  </a:cubicBezTo>
                  <a:cubicBezTo>
                    <a:pt x="186" y="185"/>
                    <a:pt x="186" y="176"/>
                    <a:pt x="186" y="166"/>
                  </a:cubicBezTo>
                  <a:close/>
                  <a:moveTo>
                    <a:pt x="208" y="146"/>
                  </a:moveTo>
                  <a:cubicBezTo>
                    <a:pt x="186" y="140"/>
                    <a:pt x="186" y="140"/>
                    <a:pt x="186" y="140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208" y="119"/>
                    <a:pt x="208" y="119"/>
                    <a:pt x="208" y="119"/>
                  </a:cubicBezTo>
                  <a:lnTo>
                    <a:pt x="208" y="146"/>
                  </a:lnTo>
                  <a:close/>
                  <a:moveTo>
                    <a:pt x="228" y="1033"/>
                  </a:moveTo>
                  <a:cubicBezTo>
                    <a:pt x="247" y="1031"/>
                    <a:pt x="247" y="1031"/>
                    <a:pt x="247" y="1031"/>
                  </a:cubicBezTo>
                  <a:cubicBezTo>
                    <a:pt x="247" y="1057"/>
                    <a:pt x="247" y="1057"/>
                    <a:pt x="247" y="1057"/>
                  </a:cubicBezTo>
                  <a:cubicBezTo>
                    <a:pt x="228" y="1060"/>
                    <a:pt x="228" y="1060"/>
                    <a:pt x="228" y="1060"/>
                  </a:cubicBezTo>
                  <a:lnTo>
                    <a:pt x="228" y="1033"/>
                  </a:lnTo>
                  <a:close/>
                  <a:moveTo>
                    <a:pt x="228" y="980"/>
                  </a:moveTo>
                  <a:cubicBezTo>
                    <a:pt x="234" y="979"/>
                    <a:pt x="241" y="979"/>
                    <a:pt x="247" y="978"/>
                  </a:cubicBezTo>
                  <a:cubicBezTo>
                    <a:pt x="247" y="987"/>
                    <a:pt x="247" y="995"/>
                    <a:pt x="247" y="1004"/>
                  </a:cubicBezTo>
                  <a:cubicBezTo>
                    <a:pt x="241" y="1005"/>
                    <a:pt x="234" y="1005"/>
                    <a:pt x="228" y="1006"/>
                  </a:cubicBezTo>
                  <a:cubicBezTo>
                    <a:pt x="228" y="997"/>
                    <a:pt x="228" y="989"/>
                    <a:pt x="228" y="980"/>
                  </a:cubicBezTo>
                  <a:close/>
                  <a:moveTo>
                    <a:pt x="228" y="926"/>
                  </a:moveTo>
                  <a:cubicBezTo>
                    <a:pt x="234" y="926"/>
                    <a:pt x="241" y="926"/>
                    <a:pt x="247" y="926"/>
                  </a:cubicBezTo>
                  <a:cubicBezTo>
                    <a:pt x="247" y="934"/>
                    <a:pt x="247" y="943"/>
                    <a:pt x="247" y="951"/>
                  </a:cubicBezTo>
                  <a:cubicBezTo>
                    <a:pt x="241" y="952"/>
                    <a:pt x="234" y="952"/>
                    <a:pt x="228" y="953"/>
                  </a:cubicBezTo>
                  <a:cubicBezTo>
                    <a:pt x="228" y="944"/>
                    <a:pt x="228" y="935"/>
                    <a:pt x="228" y="926"/>
                  </a:cubicBezTo>
                  <a:close/>
                  <a:moveTo>
                    <a:pt x="228" y="873"/>
                  </a:moveTo>
                  <a:cubicBezTo>
                    <a:pt x="235" y="873"/>
                    <a:pt x="241" y="873"/>
                    <a:pt x="247" y="873"/>
                  </a:cubicBezTo>
                  <a:cubicBezTo>
                    <a:pt x="247" y="881"/>
                    <a:pt x="247" y="890"/>
                    <a:pt x="247" y="898"/>
                  </a:cubicBezTo>
                  <a:cubicBezTo>
                    <a:pt x="241" y="899"/>
                    <a:pt x="235" y="899"/>
                    <a:pt x="228" y="899"/>
                  </a:cubicBezTo>
                  <a:cubicBezTo>
                    <a:pt x="228" y="891"/>
                    <a:pt x="228" y="882"/>
                    <a:pt x="228" y="873"/>
                  </a:cubicBezTo>
                  <a:close/>
                  <a:moveTo>
                    <a:pt x="228" y="820"/>
                  </a:moveTo>
                  <a:cubicBezTo>
                    <a:pt x="235" y="820"/>
                    <a:pt x="241" y="820"/>
                    <a:pt x="247" y="820"/>
                  </a:cubicBezTo>
                  <a:cubicBezTo>
                    <a:pt x="247" y="828"/>
                    <a:pt x="247" y="837"/>
                    <a:pt x="247" y="845"/>
                  </a:cubicBezTo>
                  <a:cubicBezTo>
                    <a:pt x="241" y="845"/>
                    <a:pt x="235" y="846"/>
                    <a:pt x="228" y="846"/>
                  </a:cubicBezTo>
                  <a:cubicBezTo>
                    <a:pt x="228" y="837"/>
                    <a:pt x="228" y="828"/>
                    <a:pt x="228" y="820"/>
                  </a:cubicBezTo>
                  <a:close/>
                  <a:moveTo>
                    <a:pt x="228" y="766"/>
                  </a:moveTo>
                  <a:cubicBezTo>
                    <a:pt x="235" y="766"/>
                    <a:pt x="241" y="767"/>
                    <a:pt x="248" y="767"/>
                  </a:cubicBezTo>
                  <a:cubicBezTo>
                    <a:pt x="248" y="775"/>
                    <a:pt x="248" y="784"/>
                    <a:pt x="248" y="792"/>
                  </a:cubicBezTo>
                  <a:cubicBezTo>
                    <a:pt x="241" y="792"/>
                    <a:pt x="235" y="792"/>
                    <a:pt x="228" y="793"/>
                  </a:cubicBezTo>
                  <a:cubicBezTo>
                    <a:pt x="228" y="784"/>
                    <a:pt x="228" y="775"/>
                    <a:pt x="228" y="766"/>
                  </a:cubicBezTo>
                  <a:close/>
                  <a:moveTo>
                    <a:pt x="229" y="713"/>
                  </a:moveTo>
                  <a:cubicBezTo>
                    <a:pt x="235" y="713"/>
                    <a:pt x="241" y="714"/>
                    <a:pt x="248" y="714"/>
                  </a:cubicBezTo>
                  <a:cubicBezTo>
                    <a:pt x="248" y="722"/>
                    <a:pt x="248" y="731"/>
                    <a:pt x="248" y="739"/>
                  </a:cubicBezTo>
                  <a:cubicBezTo>
                    <a:pt x="241" y="739"/>
                    <a:pt x="235" y="739"/>
                    <a:pt x="229" y="739"/>
                  </a:cubicBezTo>
                  <a:cubicBezTo>
                    <a:pt x="229" y="730"/>
                    <a:pt x="229" y="722"/>
                    <a:pt x="229" y="713"/>
                  </a:cubicBezTo>
                  <a:close/>
                  <a:moveTo>
                    <a:pt x="229" y="659"/>
                  </a:moveTo>
                  <a:cubicBezTo>
                    <a:pt x="235" y="660"/>
                    <a:pt x="241" y="660"/>
                    <a:pt x="248" y="661"/>
                  </a:cubicBezTo>
                  <a:cubicBezTo>
                    <a:pt x="248" y="669"/>
                    <a:pt x="248" y="678"/>
                    <a:pt x="248" y="686"/>
                  </a:cubicBezTo>
                  <a:cubicBezTo>
                    <a:pt x="241" y="686"/>
                    <a:pt x="235" y="686"/>
                    <a:pt x="229" y="686"/>
                  </a:cubicBezTo>
                  <a:cubicBezTo>
                    <a:pt x="229" y="677"/>
                    <a:pt x="229" y="668"/>
                    <a:pt x="229" y="659"/>
                  </a:cubicBezTo>
                  <a:close/>
                  <a:moveTo>
                    <a:pt x="229" y="606"/>
                  </a:moveTo>
                  <a:cubicBezTo>
                    <a:pt x="235" y="607"/>
                    <a:pt x="242" y="607"/>
                    <a:pt x="248" y="608"/>
                  </a:cubicBezTo>
                  <a:cubicBezTo>
                    <a:pt x="248" y="617"/>
                    <a:pt x="248" y="625"/>
                    <a:pt x="248" y="634"/>
                  </a:cubicBezTo>
                  <a:cubicBezTo>
                    <a:pt x="242" y="633"/>
                    <a:pt x="235" y="633"/>
                    <a:pt x="229" y="632"/>
                  </a:cubicBezTo>
                  <a:cubicBezTo>
                    <a:pt x="229" y="624"/>
                    <a:pt x="229" y="615"/>
                    <a:pt x="229" y="606"/>
                  </a:cubicBezTo>
                  <a:close/>
                  <a:moveTo>
                    <a:pt x="229" y="553"/>
                  </a:moveTo>
                  <a:cubicBezTo>
                    <a:pt x="235" y="553"/>
                    <a:pt x="242" y="554"/>
                    <a:pt x="248" y="555"/>
                  </a:cubicBezTo>
                  <a:cubicBezTo>
                    <a:pt x="248" y="564"/>
                    <a:pt x="248" y="572"/>
                    <a:pt x="248" y="581"/>
                  </a:cubicBezTo>
                  <a:cubicBezTo>
                    <a:pt x="242" y="580"/>
                    <a:pt x="235" y="580"/>
                    <a:pt x="229" y="579"/>
                  </a:cubicBezTo>
                  <a:cubicBezTo>
                    <a:pt x="229" y="570"/>
                    <a:pt x="229" y="561"/>
                    <a:pt x="229" y="553"/>
                  </a:cubicBezTo>
                  <a:close/>
                  <a:moveTo>
                    <a:pt x="229" y="499"/>
                  </a:moveTo>
                  <a:cubicBezTo>
                    <a:pt x="236" y="500"/>
                    <a:pt x="242" y="501"/>
                    <a:pt x="248" y="502"/>
                  </a:cubicBezTo>
                  <a:cubicBezTo>
                    <a:pt x="248" y="511"/>
                    <a:pt x="248" y="519"/>
                    <a:pt x="248" y="528"/>
                  </a:cubicBezTo>
                  <a:cubicBezTo>
                    <a:pt x="242" y="527"/>
                    <a:pt x="236" y="526"/>
                    <a:pt x="229" y="526"/>
                  </a:cubicBezTo>
                  <a:cubicBezTo>
                    <a:pt x="229" y="517"/>
                    <a:pt x="229" y="508"/>
                    <a:pt x="229" y="499"/>
                  </a:cubicBezTo>
                  <a:close/>
                  <a:moveTo>
                    <a:pt x="229" y="446"/>
                  </a:moveTo>
                  <a:cubicBezTo>
                    <a:pt x="236" y="447"/>
                    <a:pt x="242" y="448"/>
                    <a:pt x="248" y="449"/>
                  </a:cubicBezTo>
                  <a:cubicBezTo>
                    <a:pt x="248" y="458"/>
                    <a:pt x="248" y="466"/>
                    <a:pt x="248" y="475"/>
                  </a:cubicBezTo>
                  <a:cubicBezTo>
                    <a:pt x="242" y="474"/>
                    <a:pt x="236" y="473"/>
                    <a:pt x="229" y="472"/>
                  </a:cubicBezTo>
                  <a:cubicBezTo>
                    <a:pt x="229" y="464"/>
                    <a:pt x="229" y="455"/>
                    <a:pt x="229" y="446"/>
                  </a:cubicBezTo>
                  <a:close/>
                  <a:moveTo>
                    <a:pt x="230" y="393"/>
                  </a:moveTo>
                  <a:cubicBezTo>
                    <a:pt x="236" y="394"/>
                    <a:pt x="242" y="395"/>
                    <a:pt x="249" y="396"/>
                  </a:cubicBezTo>
                  <a:cubicBezTo>
                    <a:pt x="249" y="405"/>
                    <a:pt x="249" y="413"/>
                    <a:pt x="249" y="422"/>
                  </a:cubicBezTo>
                  <a:cubicBezTo>
                    <a:pt x="242" y="421"/>
                    <a:pt x="236" y="420"/>
                    <a:pt x="230" y="419"/>
                  </a:cubicBezTo>
                  <a:cubicBezTo>
                    <a:pt x="230" y="410"/>
                    <a:pt x="230" y="401"/>
                    <a:pt x="230" y="393"/>
                  </a:cubicBezTo>
                  <a:close/>
                  <a:moveTo>
                    <a:pt x="230" y="339"/>
                  </a:moveTo>
                  <a:cubicBezTo>
                    <a:pt x="236" y="341"/>
                    <a:pt x="242" y="342"/>
                    <a:pt x="249" y="343"/>
                  </a:cubicBezTo>
                  <a:cubicBezTo>
                    <a:pt x="249" y="352"/>
                    <a:pt x="249" y="360"/>
                    <a:pt x="249" y="369"/>
                  </a:cubicBezTo>
                  <a:cubicBezTo>
                    <a:pt x="242" y="368"/>
                    <a:pt x="236" y="367"/>
                    <a:pt x="230" y="366"/>
                  </a:cubicBezTo>
                  <a:cubicBezTo>
                    <a:pt x="230" y="357"/>
                    <a:pt x="230" y="348"/>
                    <a:pt x="230" y="339"/>
                  </a:cubicBezTo>
                  <a:close/>
                  <a:moveTo>
                    <a:pt x="230" y="286"/>
                  </a:moveTo>
                  <a:cubicBezTo>
                    <a:pt x="236" y="287"/>
                    <a:pt x="242" y="289"/>
                    <a:pt x="249" y="291"/>
                  </a:cubicBezTo>
                  <a:cubicBezTo>
                    <a:pt x="249" y="299"/>
                    <a:pt x="249" y="307"/>
                    <a:pt x="249" y="316"/>
                  </a:cubicBezTo>
                  <a:cubicBezTo>
                    <a:pt x="242" y="315"/>
                    <a:pt x="236" y="313"/>
                    <a:pt x="230" y="312"/>
                  </a:cubicBezTo>
                  <a:cubicBezTo>
                    <a:pt x="230" y="303"/>
                    <a:pt x="230" y="295"/>
                    <a:pt x="230" y="286"/>
                  </a:cubicBezTo>
                  <a:close/>
                  <a:moveTo>
                    <a:pt x="230" y="232"/>
                  </a:moveTo>
                  <a:cubicBezTo>
                    <a:pt x="236" y="234"/>
                    <a:pt x="243" y="236"/>
                    <a:pt x="249" y="238"/>
                  </a:cubicBezTo>
                  <a:cubicBezTo>
                    <a:pt x="249" y="246"/>
                    <a:pt x="249" y="255"/>
                    <a:pt x="249" y="263"/>
                  </a:cubicBezTo>
                  <a:cubicBezTo>
                    <a:pt x="243" y="262"/>
                    <a:pt x="236" y="260"/>
                    <a:pt x="230" y="259"/>
                  </a:cubicBezTo>
                  <a:cubicBezTo>
                    <a:pt x="230" y="250"/>
                    <a:pt x="230" y="241"/>
                    <a:pt x="230" y="232"/>
                  </a:cubicBezTo>
                  <a:close/>
                  <a:moveTo>
                    <a:pt x="230" y="179"/>
                  </a:moveTo>
                  <a:cubicBezTo>
                    <a:pt x="236" y="181"/>
                    <a:pt x="243" y="183"/>
                    <a:pt x="249" y="185"/>
                  </a:cubicBezTo>
                  <a:cubicBezTo>
                    <a:pt x="249" y="193"/>
                    <a:pt x="249" y="202"/>
                    <a:pt x="249" y="210"/>
                  </a:cubicBezTo>
                  <a:cubicBezTo>
                    <a:pt x="243" y="209"/>
                    <a:pt x="236" y="207"/>
                    <a:pt x="230" y="205"/>
                  </a:cubicBezTo>
                  <a:cubicBezTo>
                    <a:pt x="230" y="197"/>
                    <a:pt x="230" y="188"/>
                    <a:pt x="230" y="179"/>
                  </a:cubicBezTo>
                  <a:close/>
                  <a:moveTo>
                    <a:pt x="249" y="157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49" y="132"/>
                    <a:pt x="249" y="132"/>
                    <a:pt x="249" y="132"/>
                  </a:cubicBezTo>
                  <a:lnTo>
                    <a:pt x="249" y="1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81819" y="3923336"/>
            <a:ext cx="756568" cy="1967854"/>
            <a:chOff x="7381819" y="3923336"/>
            <a:chExt cx="756568" cy="1967854"/>
          </a:xfrm>
        </p:grpSpPr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7885766" y="3923336"/>
              <a:ext cx="252621" cy="1963968"/>
            </a:xfrm>
            <a:custGeom>
              <a:avLst/>
              <a:gdLst>
                <a:gd name="T0" fmla="*/ 0 w 111"/>
                <a:gd name="T1" fmla="*/ 865 h 865"/>
                <a:gd name="T2" fmla="*/ 111 w 111"/>
                <a:gd name="T3" fmla="*/ 36 h 865"/>
                <a:gd name="T4" fmla="*/ 97 w 111"/>
                <a:gd name="T5" fmla="*/ 791 h 865"/>
                <a:gd name="T6" fmla="*/ 16 w 111"/>
                <a:gd name="T7" fmla="*/ 791 h 865"/>
                <a:gd name="T8" fmla="*/ 97 w 111"/>
                <a:gd name="T9" fmla="*/ 791 h 865"/>
                <a:gd name="T10" fmla="*/ 16 w 111"/>
                <a:gd name="T11" fmla="*/ 756 h 865"/>
                <a:gd name="T12" fmla="*/ 97 w 111"/>
                <a:gd name="T13" fmla="*/ 719 h 865"/>
                <a:gd name="T14" fmla="*/ 97 w 111"/>
                <a:gd name="T15" fmla="*/ 684 h 865"/>
                <a:gd name="T16" fmla="*/ 16 w 111"/>
                <a:gd name="T17" fmla="*/ 677 h 865"/>
                <a:gd name="T18" fmla="*/ 97 w 111"/>
                <a:gd name="T19" fmla="*/ 684 h 865"/>
                <a:gd name="T20" fmla="*/ 16 w 111"/>
                <a:gd name="T21" fmla="*/ 642 h 865"/>
                <a:gd name="T22" fmla="*/ 97 w 111"/>
                <a:gd name="T23" fmla="*/ 612 h 865"/>
                <a:gd name="T24" fmla="*/ 97 w 111"/>
                <a:gd name="T25" fmla="*/ 577 h 865"/>
                <a:gd name="T26" fmla="*/ 16 w 111"/>
                <a:gd name="T27" fmla="*/ 563 h 865"/>
                <a:gd name="T28" fmla="*/ 97 w 111"/>
                <a:gd name="T29" fmla="*/ 577 h 865"/>
                <a:gd name="T30" fmla="*/ 16 w 111"/>
                <a:gd name="T31" fmla="*/ 528 h 865"/>
                <a:gd name="T32" fmla="*/ 97 w 111"/>
                <a:gd name="T33" fmla="*/ 505 h 865"/>
                <a:gd name="T34" fmla="*/ 97 w 111"/>
                <a:gd name="T35" fmla="*/ 470 h 865"/>
                <a:gd name="T36" fmla="*/ 16 w 111"/>
                <a:gd name="T37" fmla="*/ 449 h 865"/>
                <a:gd name="T38" fmla="*/ 97 w 111"/>
                <a:gd name="T39" fmla="*/ 470 h 865"/>
                <a:gd name="T40" fmla="*/ 16 w 111"/>
                <a:gd name="T41" fmla="*/ 414 h 865"/>
                <a:gd name="T42" fmla="*/ 97 w 111"/>
                <a:gd name="T43" fmla="*/ 397 h 865"/>
                <a:gd name="T44" fmla="*/ 97 w 111"/>
                <a:gd name="T45" fmla="*/ 363 h 865"/>
                <a:gd name="T46" fmla="*/ 16 w 111"/>
                <a:gd name="T47" fmla="*/ 335 h 865"/>
                <a:gd name="T48" fmla="*/ 97 w 111"/>
                <a:gd name="T49" fmla="*/ 363 h 865"/>
                <a:gd name="T50" fmla="*/ 16 w 111"/>
                <a:gd name="T51" fmla="*/ 300 h 865"/>
                <a:gd name="T52" fmla="*/ 97 w 111"/>
                <a:gd name="T53" fmla="*/ 290 h 865"/>
                <a:gd name="T54" fmla="*/ 97 w 111"/>
                <a:gd name="T55" fmla="*/ 256 h 865"/>
                <a:gd name="T56" fmla="*/ 16 w 111"/>
                <a:gd name="T57" fmla="*/ 221 h 865"/>
                <a:gd name="T58" fmla="*/ 97 w 111"/>
                <a:gd name="T59" fmla="*/ 256 h 865"/>
                <a:gd name="T60" fmla="*/ 16 w 111"/>
                <a:gd name="T61" fmla="*/ 186 h 865"/>
                <a:gd name="T62" fmla="*/ 97 w 111"/>
                <a:gd name="T63" fmla="*/ 183 h 865"/>
                <a:gd name="T64" fmla="*/ 97 w 111"/>
                <a:gd name="T65" fmla="*/ 149 h 865"/>
                <a:gd name="T66" fmla="*/ 16 w 111"/>
                <a:gd name="T67" fmla="*/ 107 h 865"/>
                <a:gd name="T68" fmla="*/ 97 w 111"/>
                <a:gd name="T69" fmla="*/ 149 h 865"/>
                <a:gd name="T70" fmla="*/ 16 w 111"/>
                <a:gd name="T71" fmla="*/ 73 h 865"/>
                <a:gd name="T72" fmla="*/ 97 w 111"/>
                <a:gd name="T73" fmla="*/ 7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865">
                  <a:moveTo>
                    <a:pt x="0" y="0"/>
                  </a:moveTo>
                  <a:cubicBezTo>
                    <a:pt x="0" y="865"/>
                    <a:pt x="0" y="865"/>
                    <a:pt x="0" y="865"/>
                  </a:cubicBezTo>
                  <a:cubicBezTo>
                    <a:pt x="111" y="839"/>
                    <a:pt x="111" y="839"/>
                    <a:pt x="111" y="839"/>
                  </a:cubicBezTo>
                  <a:cubicBezTo>
                    <a:pt x="111" y="36"/>
                    <a:pt x="111" y="36"/>
                    <a:pt x="111" y="36"/>
                  </a:cubicBezTo>
                  <a:lnTo>
                    <a:pt x="0" y="0"/>
                  </a:lnTo>
                  <a:close/>
                  <a:moveTo>
                    <a:pt x="97" y="791"/>
                  </a:moveTo>
                  <a:cubicBezTo>
                    <a:pt x="16" y="813"/>
                    <a:pt x="16" y="813"/>
                    <a:pt x="16" y="813"/>
                  </a:cubicBezTo>
                  <a:cubicBezTo>
                    <a:pt x="16" y="791"/>
                    <a:pt x="16" y="791"/>
                    <a:pt x="16" y="791"/>
                  </a:cubicBezTo>
                  <a:cubicBezTo>
                    <a:pt x="97" y="773"/>
                    <a:pt x="97" y="773"/>
                    <a:pt x="97" y="773"/>
                  </a:cubicBezTo>
                  <a:lnTo>
                    <a:pt x="97" y="791"/>
                  </a:lnTo>
                  <a:close/>
                  <a:moveTo>
                    <a:pt x="97" y="737"/>
                  </a:moveTo>
                  <a:cubicBezTo>
                    <a:pt x="70" y="743"/>
                    <a:pt x="43" y="750"/>
                    <a:pt x="16" y="756"/>
                  </a:cubicBezTo>
                  <a:cubicBezTo>
                    <a:pt x="16" y="748"/>
                    <a:pt x="16" y="741"/>
                    <a:pt x="16" y="734"/>
                  </a:cubicBezTo>
                  <a:cubicBezTo>
                    <a:pt x="43" y="729"/>
                    <a:pt x="70" y="724"/>
                    <a:pt x="97" y="719"/>
                  </a:cubicBezTo>
                  <a:cubicBezTo>
                    <a:pt x="97" y="725"/>
                    <a:pt x="97" y="731"/>
                    <a:pt x="97" y="737"/>
                  </a:cubicBezTo>
                  <a:close/>
                  <a:moveTo>
                    <a:pt x="97" y="684"/>
                  </a:moveTo>
                  <a:cubicBezTo>
                    <a:pt x="70" y="689"/>
                    <a:pt x="43" y="694"/>
                    <a:pt x="16" y="699"/>
                  </a:cubicBezTo>
                  <a:cubicBezTo>
                    <a:pt x="16" y="691"/>
                    <a:pt x="16" y="684"/>
                    <a:pt x="16" y="677"/>
                  </a:cubicBezTo>
                  <a:cubicBezTo>
                    <a:pt x="43" y="673"/>
                    <a:pt x="70" y="669"/>
                    <a:pt x="97" y="666"/>
                  </a:cubicBezTo>
                  <a:cubicBezTo>
                    <a:pt x="97" y="672"/>
                    <a:pt x="97" y="678"/>
                    <a:pt x="97" y="684"/>
                  </a:cubicBezTo>
                  <a:close/>
                  <a:moveTo>
                    <a:pt x="97" y="630"/>
                  </a:moveTo>
                  <a:cubicBezTo>
                    <a:pt x="70" y="634"/>
                    <a:pt x="43" y="638"/>
                    <a:pt x="16" y="642"/>
                  </a:cubicBezTo>
                  <a:cubicBezTo>
                    <a:pt x="16" y="635"/>
                    <a:pt x="16" y="627"/>
                    <a:pt x="16" y="620"/>
                  </a:cubicBezTo>
                  <a:cubicBezTo>
                    <a:pt x="43" y="617"/>
                    <a:pt x="70" y="615"/>
                    <a:pt x="97" y="612"/>
                  </a:cubicBezTo>
                  <a:cubicBezTo>
                    <a:pt x="97" y="618"/>
                    <a:pt x="97" y="624"/>
                    <a:pt x="97" y="630"/>
                  </a:cubicBezTo>
                  <a:close/>
                  <a:moveTo>
                    <a:pt x="97" y="577"/>
                  </a:moveTo>
                  <a:cubicBezTo>
                    <a:pt x="70" y="580"/>
                    <a:pt x="43" y="582"/>
                    <a:pt x="16" y="585"/>
                  </a:cubicBezTo>
                  <a:cubicBezTo>
                    <a:pt x="16" y="578"/>
                    <a:pt x="16" y="570"/>
                    <a:pt x="16" y="563"/>
                  </a:cubicBezTo>
                  <a:cubicBezTo>
                    <a:pt x="43" y="561"/>
                    <a:pt x="70" y="560"/>
                    <a:pt x="97" y="558"/>
                  </a:cubicBezTo>
                  <a:cubicBezTo>
                    <a:pt x="97" y="564"/>
                    <a:pt x="97" y="571"/>
                    <a:pt x="97" y="577"/>
                  </a:cubicBezTo>
                  <a:close/>
                  <a:moveTo>
                    <a:pt x="97" y="523"/>
                  </a:moveTo>
                  <a:cubicBezTo>
                    <a:pt x="70" y="525"/>
                    <a:pt x="43" y="526"/>
                    <a:pt x="16" y="528"/>
                  </a:cubicBezTo>
                  <a:cubicBezTo>
                    <a:pt x="16" y="521"/>
                    <a:pt x="16" y="513"/>
                    <a:pt x="16" y="506"/>
                  </a:cubicBezTo>
                  <a:cubicBezTo>
                    <a:pt x="43" y="505"/>
                    <a:pt x="70" y="505"/>
                    <a:pt x="97" y="505"/>
                  </a:cubicBezTo>
                  <a:cubicBezTo>
                    <a:pt x="97" y="511"/>
                    <a:pt x="97" y="517"/>
                    <a:pt x="97" y="523"/>
                  </a:cubicBezTo>
                  <a:close/>
                  <a:moveTo>
                    <a:pt x="97" y="470"/>
                  </a:moveTo>
                  <a:cubicBezTo>
                    <a:pt x="70" y="470"/>
                    <a:pt x="43" y="471"/>
                    <a:pt x="16" y="471"/>
                  </a:cubicBezTo>
                  <a:cubicBezTo>
                    <a:pt x="16" y="464"/>
                    <a:pt x="16" y="456"/>
                    <a:pt x="16" y="449"/>
                  </a:cubicBezTo>
                  <a:cubicBezTo>
                    <a:pt x="43" y="450"/>
                    <a:pt x="70" y="450"/>
                    <a:pt x="97" y="451"/>
                  </a:cubicBezTo>
                  <a:cubicBezTo>
                    <a:pt x="97" y="457"/>
                    <a:pt x="97" y="464"/>
                    <a:pt x="97" y="470"/>
                  </a:cubicBezTo>
                  <a:close/>
                  <a:moveTo>
                    <a:pt x="97" y="417"/>
                  </a:moveTo>
                  <a:cubicBezTo>
                    <a:pt x="70" y="416"/>
                    <a:pt x="43" y="415"/>
                    <a:pt x="16" y="414"/>
                  </a:cubicBezTo>
                  <a:cubicBezTo>
                    <a:pt x="16" y="407"/>
                    <a:pt x="16" y="399"/>
                    <a:pt x="16" y="392"/>
                  </a:cubicBezTo>
                  <a:cubicBezTo>
                    <a:pt x="43" y="394"/>
                    <a:pt x="70" y="396"/>
                    <a:pt x="97" y="397"/>
                  </a:cubicBezTo>
                  <a:cubicBezTo>
                    <a:pt x="97" y="404"/>
                    <a:pt x="97" y="410"/>
                    <a:pt x="97" y="417"/>
                  </a:cubicBezTo>
                  <a:close/>
                  <a:moveTo>
                    <a:pt x="97" y="363"/>
                  </a:moveTo>
                  <a:cubicBezTo>
                    <a:pt x="70" y="361"/>
                    <a:pt x="43" y="359"/>
                    <a:pt x="16" y="357"/>
                  </a:cubicBezTo>
                  <a:cubicBezTo>
                    <a:pt x="16" y="350"/>
                    <a:pt x="16" y="342"/>
                    <a:pt x="16" y="335"/>
                  </a:cubicBezTo>
                  <a:cubicBezTo>
                    <a:pt x="43" y="338"/>
                    <a:pt x="70" y="341"/>
                    <a:pt x="97" y="344"/>
                  </a:cubicBezTo>
                  <a:cubicBezTo>
                    <a:pt x="97" y="350"/>
                    <a:pt x="97" y="357"/>
                    <a:pt x="97" y="363"/>
                  </a:cubicBezTo>
                  <a:close/>
                  <a:moveTo>
                    <a:pt x="97" y="310"/>
                  </a:moveTo>
                  <a:cubicBezTo>
                    <a:pt x="70" y="307"/>
                    <a:pt x="43" y="303"/>
                    <a:pt x="16" y="300"/>
                  </a:cubicBezTo>
                  <a:cubicBezTo>
                    <a:pt x="16" y="293"/>
                    <a:pt x="16" y="286"/>
                    <a:pt x="16" y="278"/>
                  </a:cubicBezTo>
                  <a:cubicBezTo>
                    <a:pt x="43" y="282"/>
                    <a:pt x="70" y="286"/>
                    <a:pt x="97" y="290"/>
                  </a:cubicBezTo>
                  <a:cubicBezTo>
                    <a:pt x="97" y="297"/>
                    <a:pt x="97" y="303"/>
                    <a:pt x="97" y="310"/>
                  </a:cubicBezTo>
                  <a:close/>
                  <a:moveTo>
                    <a:pt x="97" y="256"/>
                  </a:moveTo>
                  <a:cubicBezTo>
                    <a:pt x="70" y="252"/>
                    <a:pt x="43" y="248"/>
                    <a:pt x="16" y="243"/>
                  </a:cubicBezTo>
                  <a:cubicBezTo>
                    <a:pt x="16" y="236"/>
                    <a:pt x="16" y="229"/>
                    <a:pt x="16" y="221"/>
                  </a:cubicBezTo>
                  <a:cubicBezTo>
                    <a:pt x="43" y="226"/>
                    <a:pt x="70" y="231"/>
                    <a:pt x="97" y="237"/>
                  </a:cubicBezTo>
                  <a:cubicBezTo>
                    <a:pt x="97" y="243"/>
                    <a:pt x="97" y="250"/>
                    <a:pt x="97" y="256"/>
                  </a:cubicBezTo>
                  <a:close/>
                  <a:moveTo>
                    <a:pt x="97" y="203"/>
                  </a:moveTo>
                  <a:cubicBezTo>
                    <a:pt x="70" y="197"/>
                    <a:pt x="43" y="192"/>
                    <a:pt x="16" y="186"/>
                  </a:cubicBezTo>
                  <a:cubicBezTo>
                    <a:pt x="16" y="179"/>
                    <a:pt x="16" y="172"/>
                    <a:pt x="16" y="164"/>
                  </a:cubicBezTo>
                  <a:cubicBezTo>
                    <a:pt x="43" y="171"/>
                    <a:pt x="70" y="177"/>
                    <a:pt x="97" y="183"/>
                  </a:cubicBezTo>
                  <a:cubicBezTo>
                    <a:pt x="97" y="190"/>
                    <a:pt x="97" y="196"/>
                    <a:pt x="97" y="203"/>
                  </a:cubicBezTo>
                  <a:close/>
                  <a:moveTo>
                    <a:pt x="97" y="149"/>
                  </a:moveTo>
                  <a:cubicBezTo>
                    <a:pt x="70" y="143"/>
                    <a:pt x="43" y="136"/>
                    <a:pt x="16" y="129"/>
                  </a:cubicBezTo>
                  <a:cubicBezTo>
                    <a:pt x="16" y="122"/>
                    <a:pt x="16" y="115"/>
                    <a:pt x="16" y="107"/>
                  </a:cubicBezTo>
                  <a:cubicBezTo>
                    <a:pt x="43" y="115"/>
                    <a:pt x="70" y="122"/>
                    <a:pt x="97" y="129"/>
                  </a:cubicBezTo>
                  <a:cubicBezTo>
                    <a:pt x="97" y="136"/>
                    <a:pt x="97" y="143"/>
                    <a:pt x="97" y="149"/>
                  </a:cubicBezTo>
                  <a:close/>
                  <a:moveTo>
                    <a:pt x="97" y="96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9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7381819" y="3925927"/>
              <a:ext cx="483218" cy="1965263"/>
            </a:xfrm>
            <a:custGeom>
              <a:avLst/>
              <a:gdLst>
                <a:gd name="T0" fmla="*/ 176 w 213"/>
                <a:gd name="T1" fmla="*/ 810 h 866"/>
                <a:gd name="T2" fmla="*/ 141 w 213"/>
                <a:gd name="T3" fmla="*/ 763 h 866"/>
                <a:gd name="T4" fmla="*/ 141 w 213"/>
                <a:gd name="T5" fmla="*/ 697 h 866"/>
                <a:gd name="T6" fmla="*/ 176 w 213"/>
                <a:gd name="T7" fmla="*/ 655 h 866"/>
                <a:gd name="T8" fmla="*/ 176 w 213"/>
                <a:gd name="T9" fmla="*/ 638 h 866"/>
                <a:gd name="T10" fmla="*/ 176 w 213"/>
                <a:gd name="T11" fmla="*/ 552 h 866"/>
                <a:gd name="T12" fmla="*/ 141 w 213"/>
                <a:gd name="T13" fmla="*/ 510 h 866"/>
                <a:gd name="T14" fmla="*/ 141 w 213"/>
                <a:gd name="T15" fmla="*/ 444 h 866"/>
                <a:gd name="T16" fmla="*/ 176 w 213"/>
                <a:gd name="T17" fmla="*/ 397 h 866"/>
                <a:gd name="T18" fmla="*/ 176 w 213"/>
                <a:gd name="T19" fmla="*/ 379 h 866"/>
                <a:gd name="T20" fmla="*/ 176 w 213"/>
                <a:gd name="T21" fmla="*/ 336 h 866"/>
                <a:gd name="T22" fmla="*/ 141 w 213"/>
                <a:gd name="T23" fmla="*/ 256 h 866"/>
                <a:gd name="T24" fmla="*/ 141 w 213"/>
                <a:gd name="T25" fmla="*/ 190 h 866"/>
                <a:gd name="T26" fmla="*/ 176 w 213"/>
                <a:gd name="T27" fmla="*/ 138 h 866"/>
                <a:gd name="T28" fmla="*/ 176 w 213"/>
                <a:gd name="T29" fmla="*/ 121 h 866"/>
                <a:gd name="T30" fmla="*/ 94 w 213"/>
                <a:gd name="T31" fmla="*/ 78 h 866"/>
                <a:gd name="T32" fmla="*/ 117 w 213"/>
                <a:gd name="T33" fmla="*/ 112 h 866"/>
                <a:gd name="T34" fmla="*/ 117 w 213"/>
                <a:gd name="T35" fmla="*/ 177 h 866"/>
                <a:gd name="T36" fmla="*/ 94 w 213"/>
                <a:gd name="T37" fmla="*/ 223 h 866"/>
                <a:gd name="T38" fmla="*/ 94 w 213"/>
                <a:gd name="T39" fmla="*/ 242 h 866"/>
                <a:gd name="T40" fmla="*/ 94 w 213"/>
                <a:gd name="T41" fmla="*/ 324 h 866"/>
                <a:gd name="T42" fmla="*/ 116 w 213"/>
                <a:gd name="T43" fmla="*/ 362 h 866"/>
                <a:gd name="T44" fmla="*/ 116 w 213"/>
                <a:gd name="T45" fmla="*/ 427 h 866"/>
                <a:gd name="T46" fmla="*/ 94 w 213"/>
                <a:gd name="T47" fmla="*/ 469 h 866"/>
                <a:gd name="T48" fmla="*/ 94 w 213"/>
                <a:gd name="T49" fmla="*/ 489 h 866"/>
                <a:gd name="T50" fmla="*/ 93 w 213"/>
                <a:gd name="T51" fmla="*/ 571 h 866"/>
                <a:gd name="T52" fmla="*/ 116 w 213"/>
                <a:gd name="T53" fmla="*/ 612 h 866"/>
                <a:gd name="T54" fmla="*/ 116 w 213"/>
                <a:gd name="T55" fmla="*/ 676 h 866"/>
                <a:gd name="T56" fmla="*/ 93 w 213"/>
                <a:gd name="T57" fmla="*/ 716 h 866"/>
                <a:gd name="T58" fmla="*/ 93 w 213"/>
                <a:gd name="T59" fmla="*/ 735 h 866"/>
                <a:gd name="T60" fmla="*/ 74 w 213"/>
                <a:gd name="T61" fmla="*/ 796 h 866"/>
                <a:gd name="T62" fmla="*/ 58 w 213"/>
                <a:gd name="T63" fmla="*/ 754 h 866"/>
                <a:gd name="T64" fmla="*/ 74 w 213"/>
                <a:gd name="T65" fmla="*/ 694 h 866"/>
                <a:gd name="T66" fmla="*/ 74 w 213"/>
                <a:gd name="T67" fmla="*/ 653 h 866"/>
                <a:gd name="T68" fmla="*/ 58 w 213"/>
                <a:gd name="T69" fmla="*/ 633 h 866"/>
                <a:gd name="T70" fmla="*/ 58 w 213"/>
                <a:gd name="T71" fmla="*/ 552 h 866"/>
                <a:gd name="T72" fmla="*/ 58 w 213"/>
                <a:gd name="T73" fmla="*/ 512 h 866"/>
                <a:gd name="T74" fmla="*/ 58 w 213"/>
                <a:gd name="T75" fmla="*/ 452 h 866"/>
                <a:gd name="T76" fmla="*/ 74 w 213"/>
                <a:gd name="T77" fmla="*/ 409 h 866"/>
                <a:gd name="T78" fmla="*/ 74 w 213"/>
                <a:gd name="T79" fmla="*/ 390 h 866"/>
                <a:gd name="T80" fmla="*/ 74 w 213"/>
                <a:gd name="T81" fmla="*/ 308 h 866"/>
                <a:gd name="T82" fmla="*/ 58 w 213"/>
                <a:gd name="T83" fmla="*/ 271 h 866"/>
                <a:gd name="T84" fmla="*/ 58 w 213"/>
                <a:gd name="T85" fmla="*/ 210 h 866"/>
                <a:gd name="T86" fmla="*/ 74 w 213"/>
                <a:gd name="T87" fmla="*/ 186 h 866"/>
                <a:gd name="T88" fmla="*/ 74 w 213"/>
                <a:gd name="T89" fmla="*/ 146 h 866"/>
                <a:gd name="T90" fmla="*/ 43 w 213"/>
                <a:gd name="T91" fmla="*/ 793 h 866"/>
                <a:gd name="T92" fmla="*/ 28 w 213"/>
                <a:gd name="T93" fmla="*/ 751 h 866"/>
                <a:gd name="T94" fmla="*/ 28 w 213"/>
                <a:gd name="T95" fmla="*/ 692 h 866"/>
                <a:gd name="T96" fmla="*/ 43 w 213"/>
                <a:gd name="T97" fmla="*/ 653 h 866"/>
                <a:gd name="T98" fmla="*/ 42 w 213"/>
                <a:gd name="T99" fmla="*/ 633 h 866"/>
                <a:gd name="T100" fmla="*/ 42 w 213"/>
                <a:gd name="T101" fmla="*/ 553 h 866"/>
                <a:gd name="T102" fmla="*/ 28 w 213"/>
                <a:gd name="T103" fmla="*/ 514 h 866"/>
                <a:gd name="T104" fmla="*/ 28 w 213"/>
                <a:gd name="T105" fmla="*/ 455 h 866"/>
                <a:gd name="T106" fmla="*/ 42 w 213"/>
                <a:gd name="T107" fmla="*/ 414 h 866"/>
                <a:gd name="T108" fmla="*/ 42 w 213"/>
                <a:gd name="T109" fmla="*/ 393 h 866"/>
                <a:gd name="T110" fmla="*/ 42 w 213"/>
                <a:gd name="T111" fmla="*/ 314 h 866"/>
                <a:gd name="T112" fmla="*/ 27 w 213"/>
                <a:gd name="T113" fmla="*/ 276 h 866"/>
                <a:gd name="T114" fmla="*/ 27 w 213"/>
                <a:gd name="T115" fmla="*/ 218 h 866"/>
                <a:gd name="T116" fmla="*/ 41 w 213"/>
                <a:gd name="T117" fmla="*/ 174 h 866"/>
                <a:gd name="T118" fmla="*/ 41 w 213"/>
                <a:gd name="T119" fmla="*/ 15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866">
                  <a:moveTo>
                    <a:pt x="0" y="833"/>
                  </a:moveTo>
                  <a:cubicBezTo>
                    <a:pt x="213" y="866"/>
                    <a:pt x="213" y="866"/>
                    <a:pt x="213" y="866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3"/>
                  </a:lnTo>
                  <a:close/>
                  <a:moveTo>
                    <a:pt x="176" y="810"/>
                  </a:moveTo>
                  <a:cubicBezTo>
                    <a:pt x="141" y="805"/>
                    <a:pt x="141" y="805"/>
                    <a:pt x="141" y="805"/>
                  </a:cubicBezTo>
                  <a:cubicBezTo>
                    <a:pt x="141" y="781"/>
                    <a:pt x="141" y="781"/>
                    <a:pt x="141" y="781"/>
                  </a:cubicBezTo>
                  <a:cubicBezTo>
                    <a:pt x="176" y="785"/>
                    <a:pt x="176" y="785"/>
                    <a:pt x="176" y="785"/>
                  </a:cubicBezTo>
                  <a:lnTo>
                    <a:pt x="176" y="810"/>
                  </a:lnTo>
                  <a:close/>
                  <a:moveTo>
                    <a:pt x="176" y="767"/>
                  </a:moveTo>
                  <a:cubicBezTo>
                    <a:pt x="164" y="766"/>
                    <a:pt x="152" y="764"/>
                    <a:pt x="141" y="763"/>
                  </a:cubicBezTo>
                  <a:cubicBezTo>
                    <a:pt x="141" y="755"/>
                    <a:pt x="141" y="747"/>
                    <a:pt x="141" y="739"/>
                  </a:cubicBezTo>
                  <a:cubicBezTo>
                    <a:pt x="152" y="740"/>
                    <a:pt x="164" y="741"/>
                    <a:pt x="176" y="741"/>
                  </a:cubicBezTo>
                  <a:cubicBezTo>
                    <a:pt x="176" y="750"/>
                    <a:pt x="176" y="759"/>
                    <a:pt x="176" y="767"/>
                  </a:cubicBezTo>
                  <a:close/>
                  <a:moveTo>
                    <a:pt x="176" y="724"/>
                  </a:moveTo>
                  <a:cubicBezTo>
                    <a:pt x="164" y="723"/>
                    <a:pt x="152" y="722"/>
                    <a:pt x="141" y="721"/>
                  </a:cubicBezTo>
                  <a:cubicBezTo>
                    <a:pt x="141" y="713"/>
                    <a:pt x="141" y="705"/>
                    <a:pt x="141" y="697"/>
                  </a:cubicBezTo>
                  <a:cubicBezTo>
                    <a:pt x="152" y="697"/>
                    <a:pt x="164" y="698"/>
                    <a:pt x="176" y="698"/>
                  </a:cubicBezTo>
                  <a:cubicBezTo>
                    <a:pt x="176" y="707"/>
                    <a:pt x="176" y="715"/>
                    <a:pt x="176" y="724"/>
                  </a:cubicBezTo>
                  <a:close/>
                  <a:moveTo>
                    <a:pt x="176" y="681"/>
                  </a:moveTo>
                  <a:cubicBezTo>
                    <a:pt x="164" y="680"/>
                    <a:pt x="152" y="679"/>
                    <a:pt x="141" y="679"/>
                  </a:cubicBezTo>
                  <a:cubicBezTo>
                    <a:pt x="141" y="671"/>
                    <a:pt x="141" y="663"/>
                    <a:pt x="141" y="655"/>
                  </a:cubicBezTo>
                  <a:cubicBezTo>
                    <a:pt x="152" y="655"/>
                    <a:pt x="164" y="655"/>
                    <a:pt x="176" y="655"/>
                  </a:cubicBezTo>
                  <a:cubicBezTo>
                    <a:pt x="176" y="664"/>
                    <a:pt x="176" y="672"/>
                    <a:pt x="176" y="681"/>
                  </a:cubicBezTo>
                  <a:close/>
                  <a:moveTo>
                    <a:pt x="176" y="638"/>
                  </a:moveTo>
                  <a:cubicBezTo>
                    <a:pt x="164" y="637"/>
                    <a:pt x="152" y="637"/>
                    <a:pt x="141" y="636"/>
                  </a:cubicBezTo>
                  <a:cubicBezTo>
                    <a:pt x="141" y="628"/>
                    <a:pt x="141" y="620"/>
                    <a:pt x="141" y="613"/>
                  </a:cubicBezTo>
                  <a:cubicBezTo>
                    <a:pt x="152" y="612"/>
                    <a:pt x="164" y="612"/>
                    <a:pt x="176" y="612"/>
                  </a:cubicBezTo>
                  <a:cubicBezTo>
                    <a:pt x="176" y="621"/>
                    <a:pt x="176" y="629"/>
                    <a:pt x="176" y="638"/>
                  </a:cubicBezTo>
                  <a:close/>
                  <a:moveTo>
                    <a:pt x="176" y="595"/>
                  </a:moveTo>
                  <a:cubicBezTo>
                    <a:pt x="164" y="595"/>
                    <a:pt x="152" y="594"/>
                    <a:pt x="141" y="594"/>
                  </a:cubicBezTo>
                  <a:cubicBezTo>
                    <a:pt x="141" y="586"/>
                    <a:pt x="141" y="578"/>
                    <a:pt x="141" y="570"/>
                  </a:cubicBezTo>
                  <a:cubicBezTo>
                    <a:pt x="152" y="570"/>
                    <a:pt x="164" y="570"/>
                    <a:pt x="176" y="569"/>
                  </a:cubicBezTo>
                  <a:cubicBezTo>
                    <a:pt x="176" y="578"/>
                    <a:pt x="176" y="586"/>
                    <a:pt x="176" y="595"/>
                  </a:cubicBezTo>
                  <a:close/>
                  <a:moveTo>
                    <a:pt x="176" y="552"/>
                  </a:moveTo>
                  <a:cubicBezTo>
                    <a:pt x="164" y="552"/>
                    <a:pt x="152" y="552"/>
                    <a:pt x="141" y="552"/>
                  </a:cubicBezTo>
                  <a:cubicBezTo>
                    <a:pt x="141" y="544"/>
                    <a:pt x="141" y="536"/>
                    <a:pt x="141" y="528"/>
                  </a:cubicBezTo>
                  <a:cubicBezTo>
                    <a:pt x="152" y="527"/>
                    <a:pt x="164" y="527"/>
                    <a:pt x="176" y="526"/>
                  </a:cubicBezTo>
                  <a:cubicBezTo>
                    <a:pt x="176" y="535"/>
                    <a:pt x="176" y="543"/>
                    <a:pt x="176" y="552"/>
                  </a:cubicBezTo>
                  <a:close/>
                  <a:moveTo>
                    <a:pt x="176" y="509"/>
                  </a:moveTo>
                  <a:cubicBezTo>
                    <a:pt x="164" y="509"/>
                    <a:pt x="152" y="509"/>
                    <a:pt x="141" y="510"/>
                  </a:cubicBezTo>
                  <a:cubicBezTo>
                    <a:pt x="141" y="502"/>
                    <a:pt x="141" y="494"/>
                    <a:pt x="141" y="486"/>
                  </a:cubicBezTo>
                  <a:cubicBezTo>
                    <a:pt x="152" y="485"/>
                    <a:pt x="164" y="484"/>
                    <a:pt x="176" y="483"/>
                  </a:cubicBezTo>
                  <a:cubicBezTo>
                    <a:pt x="176" y="492"/>
                    <a:pt x="176" y="500"/>
                    <a:pt x="176" y="509"/>
                  </a:cubicBezTo>
                  <a:close/>
                  <a:moveTo>
                    <a:pt x="176" y="466"/>
                  </a:moveTo>
                  <a:cubicBezTo>
                    <a:pt x="164" y="466"/>
                    <a:pt x="152" y="467"/>
                    <a:pt x="141" y="467"/>
                  </a:cubicBezTo>
                  <a:cubicBezTo>
                    <a:pt x="141" y="460"/>
                    <a:pt x="141" y="452"/>
                    <a:pt x="141" y="444"/>
                  </a:cubicBezTo>
                  <a:cubicBezTo>
                    <a:pt x="152" y="442"/>
                    <a:pt x="164" y="441"/>
                    <a:pt x="176" y="440"/>
                  </a:cubicBezTo>
                  <a:cubicBezTo>
                    <a:pt x="176" y="448"/>
                    <a:pt x="176" y="457"/>
                    <a:pt x="176" y="466"/>
                  </a:cubicBezTo>
                  <a:close/>
                  <a:moveTo>
                    <a:pt x="176" y="422"/>
                  </a:moveTo>
                  <a:cubicBezTo>
                    <a:pt x="164" y="423"/>
                    <a:pt x="152" y="424"/>
                    <a:pt x="141" y="425"/>
                  </a:cubicBezTo>
                  <a:cubicBezTo>
                    <a:pt x="141" y="417"/>
                    <a:pt x="141" y="409"/>
                    <a:pt x="141" y="401"/>
                  </a:cubicBezTo>
                  <a:cubicBezTo>
                    <a:pt x="152" y="400"/>
                    <a:pt x="164" y="398"/>
                    <a:pt x="176" y="397"/>
                  </a:cubicBezTo>
                  <a:cubicBezTo>
                    <a:pt x="176" y="405"/>
                    <a:pt x="176" y="414"/>
                    <a:pt x="176" y="422"/>
                  </a:cubicBezTo>
                  <a:close/>
                  <a:moveTo>
                    <a:pt x="176" y="379"/>
                  </a:moveTo>
                  <a:cubicBezTo>
                    <a:pt x="164" y="381"/>
                    <a:pt x="152" y="382"/>
                    <a:pt x="141" y="383"/>
                  </a:cubicBezTo>
                  <a:cubicBezTo>
                    <a:pt x="141" y="375"/>
                    <a:pt x="141" y="367"/>
                    <a:pt x="141" y="359"/>
                  </a:cubicBezTo>
                  <a:cubicBezTo>
                    <a:pt x="152" y="357"/>
                    <a:pt x="164" y="356"/>
                    <a:pt x="176" y="354"/>
                  </a:cubicBezTo>
                  <a:cubicBezTo>
                    <a:pt x="176" y="362"/>
                    <a:pt x="176" y="371"/>
                    <a:pt x="176" y="379"/>
                  </a:cubicBezTo>
                  <a:close/>
                  <a:moveTo>
                    <a:pt x="141" y="299"/>
                  </a:moveTo>
                  <a:cubicBezTo>
                    <a:pt x="141" y="291"/>
                    <a:pt x="141" y="283"/>
                    <a:pt x="141" y="275"/>
                  </a:cubicBezTo>
                  <a:cubicBezTo>
                    <a:pt x="152" y="272"/>
                    <a:pt x="164" y="270"/>
                    <a:pt x="176" y="268"/>
                  </a:cubicBezTo>
                  <a:cubicBezTo>
                    <a:pt x="176" y="276"/>
                    <a:pt x="176" y="285"/>
                    <a:pt x="176" y="293"/>
                  </a:cubicBezTo>
                  <a:cubicBezTo>
                    <a:pt x="164" y="295"/>
                    <a:pt x="152" y="297"/>
                    <a:pt x="141" y="299"/>
                  </a:cubicBezTo>
                  <a:close/>
                  <a:moveTo>
                    <a:pt x="176" y="336"/>
                  </a:moveTo>
                  <a:cubicBezTo>
                    <a:pt x="164" y="338"/>
                    <a:pt x="152" y="339"/>
                    <a:pt x="141" y="341"/>
                  </a:cubicBezTo>
                  <a:cubicBezTo>
                    <a:pt x="141" y="333"/>
                    <a:pt x="141" y="325"/>
                    <a:pt x="141" y="317"/>
                  </a:cubicBezTo>
                  <a:cubicBezTo>
                    <a:pt x="152" y="315"/>
                    <a:pt x="164" y="313"/>
                    <a:pt x="176" y="311"/>
                  </a:cubicBezTo>
                  <a:cubicBezTo>
                    <a:pt x="176" y="319"/>
                    <a:pt x="176" y="328"/>
                    <a:pt x="176" y="336"/>
                  </a:cubicBezTo>
                  <a:close/>
                  <a:moveTo>
                    <a:pt x="176" y="250"/>
                  </a:moveTo>
                  <a:cubicBezTo>
                    <a:pt x="164" y="252"/>
                    <a:pt x="152" y="254"/>
                    <a:pt x="141" y="256"/>
                  </a:cubicBezTo>
                  <a:cubicBezTo>
                    <a:pt x="141" y="248"/>
                    <a:pt x="141" y="240"/>
                    <a:pt x="141" y="232"/>
                  </a:cubicBezTo>
                  <a:cubicBezTo>
                    <a:pt x="152" y="230"/>
                    <a:pt x="164" y="227"/>
                    <a:pt x="176" y="224"/>
                  </a:cubicBezTo>
                  <a:cubicBezTo>
                    <a:pt x="176" y="233"/>
                    <a:pt x="176" y="242"/>
                    <a:pt x="176" y="250"/>
                  </a:cubicBezTo>
                  <a:close/>
                  <a:moveTo>
                    <a:pt x="176" y="207"/>
                  </a:moveTo>
                  <a:cubicBezTo>
                    <a:pt x="164" y="209"/>
                    <a:pt x="152" y="212"/>
                    <a:pt x="141" y="214"/>
                  </a:cubicBezTo>
                  <a:cubicBezTo>
                    <a:pt x="141" y="206"/>
                    <a:pt x="141" y="198"/>
                    <a:pt x="141" y="190"/>
                  </a:cubicBezTo>
                  <a:cubicBezTo>
                    <a:pt x="152" y="187"/>
                    <a:pt x="164" y="184"/>
                    <a:pt x="176" y="181"/>
                  </a:cubicBezTo>
                  <a:cubicBezTo>
                    <a:pt x="176" y="190"/>
                    <a:pt x="176" y="198"/>
                    <a:pt x="176" y="207"/>
                  </a:cubicBezTo>
                  <a:close/>
                  <a:moveTo>
                    <a:pt x="176" y="164"/>
                  </a:moveTo>
                  <a:cubicBezTo>
                    <a:pt x="164" y="167"/>
                    <a:pt x="152" y="169"/>
                    <a:pt x="141" y="172"/>
                  </a:cubicBezTo>
                  <a:cubicBezTo>
                    <a:pt x="141" y="164"/>
                    <a:pt x="141" y="156"/>
                    <a:pt x="141" y="148"/>
                  </a:cubicBezTo>
                  <a:cubicBezTo>
                    <a:pt x="152" y="145"/>
                    <a:pt x="164" y="142"/>
                    <a:pt x="176" y="138"/>
                  </a:cubicBezTo>
                  <a:cubicBezTo>
                    <a:pt x="176" y="147"/>
                    <a:pt x="176" y="155"/>
                    <a:pt x="176" y="164"/>
                  </a:cubicBezTo>
                  <a:close/>
                  <a:moveTo>
                    <a:pt x="176" y="121"/>
                  </a:moveTo>
                  <a:cubicBezTo>
                    <a:pt x="164" y="124"/>
                    <a:pt x="152" y="127"/>
                    <a:pt x="141" y="130"/>
                  </a:cubicBezTo>
                  <a:cubicBezTo>
                    <a:pt x="141" y="122"/>
                    <a:pt x="141" y="114"/>
                    <a:pt x="141" y="106"/>
                  </a:cubicBezTo>
                  <a:cubicBezTo>
                    <a:pt x="152" y="102"/>
                    <a:pt x="164" y="99"/>
                    <a:pt x="176" y="95"/>
                  </a:cubicBezTo>
                  <a:cubicBezTo>
                    <a:pt x="176" y="104"/>
                    <a:pt x="176" y="112"/>
                    <a:pt x="176" y="121"/>
                  </a:cubicBezTo>
                  <a:close/>
                  <a:moveTo>
                    <a:pt x="141" y="64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41" y="87"/>
                    <a:pt x="141" y="87"/>
                    <a:pt x="141" y="87"/>
                  </a:cubicBezTo>
                  <a:lnTo>
                    <a:pt x="141" y="64"/>
                  </a:lnTo>
                  <a:close/>
                  <a:moveTo>
                    <a:pt x="94" y="78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94" y="100"/>
                    <a:pt x="94" y="100"/>
                    <a:pt x="94" y="100"/>
                  </a:cubicBezTo>
                  <a:lnTo>
                    <a:pt x="94" y="78"/>
                  </a:lnTo>
                  <a:close/>
                  <a:moveTo>
                    <a:pt x="94" y="119"/>
                  </a:moveTo>
                  <a:cubicBezTo>
                    <a:pt x="102" y="117"/>
                    <a:pt x="109" y="114"/>
                    <a:pt x="117" y="112"/>
                  </a:cubicBezTo>
                  <a:cubicBezTo>
                    <a:pt x="117" y="120"/>
                    <a:pt x="117" y="127"/>
                    <a:pt x="117" y="135"/>
                  </a:cubicBezTo>
                  <a:cubicBezTo>
                    <a:pt x="109" y="137"/>
                    <a:pt x="102" y="139"/>
                    <a:pt x="94" y="141"/>
                  </a:cubicBezTo>
                  <a:cubicBezTo>
                    <a:pt x="94" y="133"/>
                    <a:pt x="94" y="126"/>
                    <a:pt x="94" y="119"/>
                  </a:cubicBezTo>
                  <a:close/>
                  <a:moveTo>
                    <a:pt x="94" y="160"/>
                  </a:moveTo>
                  <a:cubicBezTo>
                    <a:pt x="102" y="158"/>
                    <a:pt x="109" y="156"/>
                    <a:pt x="117" y="154"/>
                  </a:cubicBezTo>
                  <a:cubicBezTo>
                    <a:pt x="117" y="161"/>
                    <a:pt x="117" y="169"/>
                    <a:pt x="117" y="177"/>
                  </a:cubicBezTo>
                  <a:cubicBezTo>
                    <a:pt x="109" y="178"/>
                    <a:pt x="102" y="180"/>
                    <a:pt x="94" y="182"/>
                  </a:cubicBezTo>
                  <a:cubicBezTo>
                    <a:pt x="94" y="175"/>
                    <a:pt x="94" y="167"/>
                    <a:pt x="94" y="160"/>
                  </a:cubicBezTo>
                  <a:close/>
                  <a:moveTo>
                    <a:pt x="94" y="201"/>
                  </a:moveTo>
                  <a:cubicBezTo>
                    <a:pt x="102" y="199"/>
                    <a:pt x="109" y="197"/>
                    <a:pt x="117" y="195"/>
                  </a:cubicBezTo>
                  <a:cubicBezTo>
                    <a:pt x="117" y="203"/>
                    <a:pt x="117" y="211"/>
                    <a:pt x="117" y="218"/>
                  </a:cubicBezTo>
                  <a:cubicBezTo>
                    <a:pt x="109" y="220"/>
                    <a:pt x="102" y="221"/>
                    <a:pt x="94" y="223"/>
                  </a:cubicBezTo>
                  <a:cubicBezTo>
                    <a:pt x="94" y="216"/>
                    <a:pt x="94" y="208"/>
                    <a:pt x="94" y="201"/>
                  </a:cubicBezTo>
                  <a:close/>
                  <a:moveTo>
                    <a:pt x="94" y="242"/>
                  </a:moveTo>
                  <a:cubicBezTo>
                    <a:pt x="102" y="241"/>
                    <a:pt x="109" y="239"/>
                    <a:pt x="117" y="237"/>
                  </a:cubicBezTo>
                  <a:cubicBezTo>
                    <a:pt x="117" y="245"/>
                    <a:pt x="117" y="252"/>
                    <a:pt x="117" y="260"/>
                  </a:cubicBezTo>
                  <a:cubicBezTo>
                    <a:pt x="109" y="261"/>
                    <a:pt x="102" y="263"/>
                    <a:pt x="94" y="264"/>
                  </a:cubicBezTo>
                  <a:cubicBezTo>
                    <a:pt x="94" y="257"/>
                    <a:pt x="94" y="249"/>
                    <a:pt x="94" y="242"/>
                  </a:cubicBezTo>
                  <a:close/>
                  <a:moveTo>
                    <a:pt x="94" y="283"/>
                  </a:moveTo>
                  <a:cubicBezTo>
                    <a:pt x="101" y="282"/>
                    <a:pt x="109" y="280"/>
                    <a:pt x="117" y="279"/>
                  </a:cubicBezTo>
                  <a:cubicBezTo>
                    <a:pt x="117" y="286"/>
                    <a:pt x="117" y="294"/>
                    <a:pt x="117" y="302"/>
                  </a:cubicBezTo>
                  <a:cubicBezTo>
                    <a:pt x="109" y="303"/>
                    <a:pt x="101" y="304"/>
                    <a:pt x="94" y="305"/>
                  </a:cubicBezTo>
                  <a:cubicBezTo>
                    <a:pt x="94" y="298"/>
                    <a:pt x="94" y="291"/>
                    <a:pt x="94" y="283"/>
                  </a:cubicBezTo>
                  <a:close/>
                  <a:moveTo>
                    <a:pt x="94" y="324"/>
                  </a:moveTo>
                  <a:cubicBezTo>
                    <a:pt x="101" y="323"/>
                    <a:pt x="109" y="322"/>
                    <a:pt x="117" y="320"/>
                  </a:cubicBezTo>
                  <a:cubicBezTo>
                    <a:pt x="117" y="328"/>
                    <a:pt x="117" y="336"/>
                    <a:pt x="117" y="343"/>
                  </a:cubicBezTo>
                  <a:cubicBezTo>
                    <a:pt x="109" y="344"/>
                    <a:pt x="101" y="345"/>
                    <a:pt x="94" y="346"/>
                  </a:cubicBezTo>
                  <a:cubicBezTo>
                    <a:pt x="94" y="339"/>
                    <a:pt x="94" y="332"/>
                    <a:pt x="94" y="324"/>
                  </a:cubicBezTo>
                  <a:close/>
                  <a:moveTo>
                    <a:pt x="94" y="365"/>
                  </a:moveTo>
                  <a:cubicBezTo>
                    <a:pt x="101" y="364"/>
                    <a:pt x="109" y="363"/>
                    <a:pt x="116" y="362"/>
                  </a:cubicBezTo>
                  <a:cubicBezTo>
                    <a:pt x="116" y="370"/>
                    <a:pt x="116" y="377"/>
                    <a:pt x="116" y="385"/>
                  </a:cubicBezTo>
                  <a:cubicBezTo>
                    <a:pt x="109" y="386"/>
                    <a:pt x="101" y="387"/>
                    <a:pt x="94" y="387"/>
                  </a:cubicBezTo>
                  <a:cubicBezTo>
                    <a:pt x="94" y="380"/>
                    <a:pt x="94" y="373"/>
                    <a:pt x="94" y="365"/>
                  </a:cubicBezTo>
                  <a:close/>
                  <a:moveTo>
                    <a:pt x="94" y="407"/>
                  </a:moveTo>
                  <a:cubicBezTo>
                    <a:pt x="101" y="406"/>
                    <a:pt x="109" y="405"/>
                    <a:pt x="116" y="404"/>
                  </a:cubicBezTo>
                  <a:cubicBezTo>
                    <a:pt x="116" y="411"/>
                    <a:pt x="116" y="419"/>
                    <a:pt x="116" y="427"/>
                  </a:cubicBezTo>
                  <a:cubicBezTo>
                    <a:pt x="109" y="427"/>
                    <a:pt x="101" y="428"/>
                    <a:pt x="94" y="428"/>
                  </a:cubicBezTo>
                  <a:cubicBezTo>
                    <a:pt x="94" y="421"/>
                    <a:pt x="94" y="414"/>
                    <a:pt x="94" y="407"/>
                  </a:cubicBezTo>
                  <a:close/>
                  <a:moveTo>
                    <a:pt x="94" y="448"/>
                  </a:moveTo>
                  <a:cubicBezTo>
                    <a:pt x="101" y="447"/>
                    <a:pt x="109" y="446"/>
                    <a:pt x="116" y="445"/>
                  </a:cubicBezTo>
                  <a:cubicBezTo>
                    <a:pt x="116" y="453"/>
                    <a:pt x="116" y="461"/>
                    <a:pt x="116" y="468"/>
                  </a:cubicBezTo>
                  <a:cubicBezTo>
                    <a:pt x="109" y="469"/>
                    <a:pt x="101" y="469"/>
                    <a:pt x="94" y="469"/>
                  </a:cubicBezTo>
                  <a:cubicBezTo>
                    <a:pt x="94" y="462"/>
                    <a:pt x="94" y="455"/>
                    <a:pt x="94" y="448"/>
                  </a:cubicBezTo>
                  <a:close/>
                  <a:moveTo>
                    <a:pt x="94" y="489"/>
                  </a:moveTo>
                  <a:cubicBezTo>
                    <a:pt x="101" y="488"/>
                    <a:pt x="109" y="488"/>
                    <a:pt x="116" y="487"/>
                  </a:cubicBezTo>
                  <a:cubicBezTo>
                    <a:pt x="116" y="495"/>
                    <a:pt x="116" y="502"/>
                    <a:pt x="116" y="510"/>
                  </a:cubicBezTo>
                  <a:cubicBezTo>
                    <a:pt x="109" y="510"/>
                    <a:pt x="101" y="510"/>
                    <a:pt x="94" y="511"/>
                  </a:cubicBezTo>
                  <a:cubicBezTo>
                    <a:pt x="94" y="503"/>
                    <a:pt x="94" y="496"/>
                    <a:pt x="94" y="489"/>
                  </a:cubicBezTo>
                  <a:close/>
                  <a:moveTo>
                    <a:pt x="93" y="530"/>
                  </a:moveTo>
                  <a:cubicBezTo>
                    <a:pt x="101" y="529"/>
                    <a:pt x="109" y="529"/>
                    <a:pt x="116" y="529"/>
                  </a:cubicBezTo>
                  <a:cubicBezTo>
                    <a:pt x="116" y="536"/>
                    <a:pt x="116" y="544"/>
                    <a:pt x="116" y="552"/>
                  </a:cubicBezTo>
                  <a:cubicBezTo>
                    <a:pt x="109" y="552"/>
                    <a:pt x="101" y="552"/>
                    <a:pt x="93" y="552"/>
                  </a:cubicBezTo>
                  <a:cubicBezTo>
                    <a:pt x="93" y="544"/>
                    <a:pt x="93" y="537"/>
                    <a:pt x="93" y="530"/>
                  </a:cubicBezTo>
                  <a:close/>
                  <a:moveTo>
                    <a:pt x="93" y="571"/>
                  </a:moveTo>
                  <a:cubicBezTo>
                    <a:pt x="101" y="571"/>
                    <a:pt x="109" y="570"/>
                    <a:pt x="116" y="570"/>
                  </a:cubicBezTo>
                  <a:cubicBezTo>
                    <a:pt x="116" y="578"/>
                    <a:pt x="116" y="586"/>
                    <a:pt x="116" y="593"/>
                  </a:cubicBezTo>
                  <a:cubicBezTo>
                    <a:pt x="109" y="593"/>
                    <a:pt x="101" y="593"/>
                    <a:pt x="93" y="593"/>
                  </a:cubicBezTo>
                  <a:cubicBezTo>
                    <a:pt x="93" y="585"/>
                    <a:pt x="93" y="578"/>
                    <a:pt x="93" y="571"/>
                  </a:cubicBezTo>
                  <a:close/>
                  <a:moveTo>
                    <a:pt x="93" y="612"/>
                  </a:moveTo>
                  <a:cubicBezTo>
                    <a:pt x="101" y="612"/>
                    <a:pt x="108" y="612"/>
                    <a:pt x="116" y="612"/>
                  </a:cubicBezTo>
                  <a:cubicBezTo>
                    <a:pt x="116" y="620"/>
                    <a:pt x="116" y="627"/>
                    <a:pt x="116" y="635"/>
                  </a:cubicBezTo>
                  <a:cubicBezTo>
                    <a:pt x="108" y="635"/>
                    <a:pt x="101" y="634"/>
                    <a:pt x="93" y="634"/>
                  </a:cubicBezTo>
                  <a:cubicBezTo>
                    <a:pt x="93" y="627"/>
                    <a:pt x="93" y="619"/>
                    <a:pt x="93" y="612"/>
                  </a:cubicBezTo>
                  <a:close/>
                  <a:moveTo>
                    <a:pt x="93" y="653"/>
                  </a:moveTo>
                  <a:cubicBezTo>
                    <a:pt x="101" y="653"/>
                    <a:pt x="108" y="653"/>
                    <a:pt x="116" y="654"/>
                  </a:cubicBezTo>
                  <a:cubicBezTo>
                    <a:pt x="116" y="661"/>
                    <a:pt x="116" y="669"/>
                    <a:pt x="116" y="676"/>
                  </a:cubicBezTo>
                  <a:cubicBezTo>
                    <a:pt x="108" y="676"/>
                    <a:pt x="101" y="675"/>
                    <a:pt x="93" y="675"/>
                  </a:cubicBezTo>
                  <a:cubicBezTo>
                    <a:pt x="93" y="668"/>
                    <a:pt x="93" y="660"/>
                    <a:pt x="93" y="653"/>
                  </a:cubicBezTo>
                  <a:close/>
                  <a:moveTo>
                    <a:pt x="93" y="694"/>
                  </a:moveTo>
                  <a:cubicBezTo>
                    <a:pt x="101" y="695"/>
                    <a:pt x="108" y="695"/>
                    <a:pt x="116" y="695"/>
                  </a:cubicBezTo>
                  <a:cubicBezTo>
                    <a:pt x="116" y="703"/>
                    <a:pt x="116" y="710"/>
                    <a:pt x="116" y="718"/>
                  </a:cubicBezTo>
                  <a:cubicBezTo>
                    <a:pt x="108" y="717"/>
                    <a:pt x="101" y="717"/>
                    <a:pt x="93" y="716"/>
                  </a:cubicBezTo>
                  <a:cubicBezTo>
                    <a:pt x="93" y="709"/>
                    <a:pt x="93" y="702"/>
                    <a:pt x="93" y="694"/>
                  </a:cubicBezTo>
                  <a:close/>
                  <a:moveTo>
                    <a:pt x="93" y="735"/>
                  </a:moveTo>
                  <a:cubicBezTo>
                    <a:pt x="101" y="736"/>
                    <a:pt x="108" y="736"/>
                    <a:pt x="116" y="737"/>
                  </a:cubicBezTo>
                  <a:cubicBezTo>
                    <a:pt x="116" y="744"/>
                    <a:pt x="116" y="752"/>
                    <a:pt x="116" y="760"/>
                  </a:cubicBezTo>
                  <a:cubicBezTo>
                    <a:pt x="108" y="759"/>
                    <a:pt x="101" y="758"/>
                    <a:pt x="93" y="757"/>
                  </a:cubicBezTo>
                  <a:cubicBezTo>
                    <a:pt x="93" y="750"/>
                    <a:pt x="93" y="743"/>
                    <a:pt x="93" y="735"/>
                  </a:cubicBezTo>
                  <a:close/>
                  <a:moveTo>
                    <a:pt x="93" y="776"/>
                  </a:moveTo>
                  <a:cubicBezTo>
                    <a:pt x="116" y="778"/>
                    <a:pt x="116" y="778"/>
                    <a:pt x="116" y="778"/>
                  </a:cubicBezTo>
                  <a:cubicBezTo>
                    <a:pt x="116" y="801"/>
                    <a:pt x="116" y="801"/>
                    <a:pt x="116" y="801"/>
                  </a:cubicBezTo>
                  <a:cubicBezTo>
                    <a:pt x="93" y="798"/>
                    <a:pt x="93" y="798"/>
                    <a:pt x="93" y="798"/>
                  </a:cubicBezTo>
                  <a:lnTo>
                    <a:pt x="93" y="776"/>
                  </a:lnTo>
                  <a:close/>
                  <a:moveTo>
                    <a:pt x="74" y="796"/>
                  </a:moveTo>
                  <a:cubicBezTo>
                    <a:pt x="58" y="794"/>
                    <a:pt x="58" y="794"/>
                    <a:pt x="58" y="794"/>
                  </a:cubicBezTo>
                  <a:cubicBezTo>
                    <a:pt x="58" y="774"/>
                    <a:pt x="58" y="774"/>
                    <a:pt x="58" y="774"/>
                  </a:cubicBezTo>
                  <a:cubicBezTo>
                    <a:pt x="74" y="775"/>
                    <a:pt x="74" y="775"/>
                    <a:pt x="74" y="775"/>
                  </a:cubicBezTo>
                  <a:lnTo>
                    <a:pt x="74" y="796"/>
                  </a:lnTo>
                  <a:close/>
                  <a:moveTo>
                    <a:pt x="74" y="756"/>
                  </a:moveTo>
                  <a:cubicBezTo>
                    <a:pt x="69" y="755"/>
                    <a:pt x="63" y="754"/>
                    <a:pt x="58" y="754"/>
                  </a:cubicBezTo>
                  <a:cubicBezTo>
                    <a:pt x="58" y="747"/>
                    <a:pt x="58" y="740"/>
                    <a:pt x="58" y="733"/>
                  </a:cubicBezTo>
                  <a:cubicBezTo>
                    <a:pt x="63" y="734"/>
                    <a:pt x="69" y="734"/>
                    <a:pt x="74" y="735"/>
                  </a:cubicBezTo>
                  <a:cubicBezTo>
                    <a:pt x="74" y="742"/>
                    <a:pt x="74" y="749"/>
                    <a:pt x="74" y="756"/>
                  </a:cubicBezTo>
                  <a:close/>
                  <a:moveTo>
                    <a:pt x="58" y="713"/>
                  </a:moveTo>
                  <a:cubicBezTo>
                    <a:pt x="58" y="707"/>
                    <a:pt x="58" y="700"/>
                    <a:pt x="58" y="693"/>
                  </a:cubicBezTo>
                  <a:cubicBezTo>
                    <a:pt x="63" y="693"/>
                    <a:pt x="69" y="694"/>
                    <a:pt x="74" y="694"/>
                  </a:cubicBezTo>
                  <a:cubicBezTo>
                    <a:pt x="74" y="701"/>
                    <a:pt x="74" y="708"/>
                    <a:pt x="74" y="715"/>
                  </a:cubicBezTo>
                  <a:cubicBezTo>
                    <a:pt x="69" y="714"/>
                    <a:pt x="63" y="714"/>
                    <a:pt x="58" y="713"/>
                  </a:cubicBezTo>
                  <a:close/>
                  <a:moveTo>
                    <a:pt x="74" y="674"/>
                  </a:moveTo>
                  <a:cubicBezTo>
                    <a:pt x="69" y="674"/>
                    <a:pt x="63" y="674"/>
                    <a:pt x="58" y="673"/>
                  </a:cubicBezTo>
                  <a:cubicBezTo>
                    <a:pt x="58" y="666"/>
                    <a:pt x="58" y="660"/>
                    <a:pt x="58" y="653"/>
                  </a:cubicBezTo>
                  <a:cubicBezTo>
                    <a:pt x="63" y="653"/>
                    <a:pt x="69" y="653"/>
                    <a:pt x="74" y="653"/>
                  </a:cubicBezTo>
                  <a:cubicBezTo>
                    <a:pt x="74" y="660"/>
                    <a:pt x="74" y="667"/>
                    <a:pt x="74" y="674"/>
                  </a:cubicBezTo>
                  <a:close/>
                  <a:moveTo>
                    <a:pt x="58" y="633"/>
                  </a:moveTo>
                  <a:cubicBezTo>
                    <a:pt x="58" y="626"/>
                    <a:pt x="58" y="619"/>
                    <a:pt x="58" y="613"/>
                  </a:cubicBezTo>
                  <a:cubicBezTo>
                    <a:pt x="63" y="613"/>
                    <a:pt x="69" y="613"/>
                    <a:pt x="74" y="613"/>
                  </a:cubicBezTo>
                  <a:cubicBezTo>
                    <a:pt x="74" y="620"/>
                    <a:pt x="74" y="627"/>
                    <a:pt x="74" y="634"/>
                  </a:cubicBezTo>
                  <a:cubicBezTo>
                    <a:pt x="69" y="633"/>
                    <a:pt x="63" y="633"/>
                    <a:pt x="58" y="633"/>
                  </a:cubicBezTo>
                  <a:close/>
                  <a:moveTo>
                    <a:pt x="74" y="593"/>
                  </a:moveTo>
                  <a:cubicBezTo>
                    <a:pt x="69" y="593"/>
                    <a:pt x="63" y="593"/>
                    <a:pt x="58" y="593"/>
                  </a:cubicBezTo>
                  <a:cubicBezTo>
                    <a:pt x="58" y="586"/>
                    <a:pt x="58" y="579"/>
                    <a:pt x="58" y="572"/>
                  </a:cubicBezTo>
                  <a:cubicBezTo>
                    <a:pt x="63" y="572"/>
                    <a:pt x="69" y="572"/>
                    <a:pt x="74" y="572"/>
                  </a:cubicBezTo>
                  <a:cubicBezTo>
                    <a:pt x="74" y="579"/>
                    <a:pt x="74" y="586"/>
                    <a:pt x="74" y="593"/>
                  </a:cubicBezTo>
                  <a:close/>
                  <a:moveTo>
                    <a:pt x="58" y="552"/>
                  </a:moveTo>
                  <a:cubicBezTo>
                    <a:pt x="58" y="546"/>
                    <a:pt x="58" y="539"/>
                    <a:pt x="58" y="532"/>
                  </a:cubicBezTo>
                  <a:cubicBezTo>
                    <a:pt x="63" y="532"/>
                    <a:pt x="69" y="532"/>
                    <a:pt x="74" y="531"/>
                  </a:cubicBezTo>
                  <a:cubicBezTo>
                    <a:pt x="74" y="538"/>
                    <a:pt x="74" y="545"/>
                    <a:pt x="74" y="552"/>
                  </a:cubicBezTo>
                  <a:cubicBezTo>
                    <a:pt x="69" y="552"/>
                    <a:pt x="63" y="552"/>
                    <a:pt x="58" y="552"/>
                  </a:cubicBezTo>
                  <a:close/>
                  <a:moveTo>
                    <a:pt x="74" y="512"/>
                  </a:moveTo>
                  <a:cubicBezTo>
                    <a:pt x="69" y="512"/>
                    <a:pt x="63" y="512"/>
                    <a:pt x="58" y="512"/>
                  </a:cubicBezTo>
                  <a:cubicBezTo>
                    <a:pt x="58" y="505"/>
                    <a:pt x="58" y="499"/>
                    <a:pt x="58" y="492"/>
                  </a:cubicBezTo>
                  <a:cubicBezTo>
                    <a:pt x="63" y="491"/>
                    <a:pt x="69" y="491"/>
                    <a:pt x="74" y="491"/>
                  </a:cubicBezTo>
                  <a:cubicBezTo>
                    <a:pt x="74" y="498"/>
                    <a:pt x="74" y="505"/>
                    <a:pt x="74" y="512"/>
                  </a:cubicBezTo>
                  <a:close/>
                  <a:moveTo>
                    <a:pt x="74" y="471"/>
                  </a:moveTo>
                  <a:cubicBezTo>
                    <a:pt x="69" y="471"/>
                    <a:pt x="63" y="472"/>
                    <a:pt x="58" y="472"/>
                  </a:cubicBezTo>
                  <a:cubicBezTo>
                    <a:pt x="58" y="465"/>
                    <a:pt x="58" y="458"/>
                    <a:pt x="58" y="452"/>
                  </a:cubicBezTo>
                  <a:cubicBezTo>
                    <a:pt x="63" y="451"/>
                    <a:pt x="69" y="450"/>
                    <a:pt x="74" y="450"/>
                  </a:cubicBezTo>
                  <a:cubicBezTo>
                    <a:pt x="74" y="457"/>
                    <a:pt x="74" y="464"/>
                    <a:pt x="74" y="471"/>
                  </a:cubicBezTo>
                  <a:close/>
                  <a:moveTo>
                    <a:pt x="74" y="430"/>
                  </a:moveTo>
                  <a:cubicBezTo>
                    <a:pt x="69" y="431"/>
                    <a:pt x="63" y="431"/>
                    <a:pt x="58" y="432"/>
                  </a:cubicBezTo>
                  <a:cubicBezTo>
                    <a:pt x="58" y="425"/>
                    <a:pt x="58" y="418"/>
                    <a:pt x="58" y="411"/>
                  </a:cubicBezTo>
                  <a:cubicBezTo>
                    <a:pt x="63" y="411"/>
                    <a:pt x="69" y="410"/>
                    <a:pt x="74" y="409"/>
                  </a:cubicBezTo>
                  <a:cubicBezTo>
                    <a:pt x="74" y="416"/>
                    <a:pt x="74" y="423"/>
                    <a:pt x="74" y="430"/>
                  </a:cubicBezTo>
                  <a:close/>
                  <a:moveTo>
                    <a:pt x="74" y="390"/>
                  </a:moveTo>
                  <a:cubicBezTo>
                    <a:pt x="69" y="390"/>
                    <a:pt x="63" y="391"/>
                    <a:pt x="58" y="391"/>
                  </a:cubicBezTo>
                  <a:cubicBezTo>
                    <a:pt x="58" y="385"/>
                    <a:pt x="58" y="378"/>
                    <a:pt x="58" y="371"/>
                  </a:cubicBezTo>
                  <a:cubicBezTo>
                    <a:pt x="63" y="370"/>
                    <a:pt x="69" y="369"/>
                    <a:pt x="74" y="369"/>
                  </a:cubicBezTo>
                  <a:cubicBezTo>
                    <a:pt x="74" y="376"/>
                    <a:pt x="74" y="383"/>
                    <a:pt x="74" y="390"/>
                  </a:cubicBezTo>
                  <a:close/>
                  <a:moveTo>
                    <a:pt x="74" y="349"/>
                  </a:moveTo>
                  <a:cubicBezTo>
                    <a:pt x="69" y="350"/>
                    <a:pt x="63" y="350"/>
                    <a:pt x="58" y="351"/>
                  </a:cubicBezTo>
                  <a:cubicBezTo>
                    <a:pt x="58" y="344"/>
                    <a:pt x="58" y="338"/>
                    <a:pt x="58" y="331"/>
                  </a:cubicBezTo>
                  <a:cubicBezTo>
                    <a:pt x="63" y="330"/>
                    <a:pt x="69" y="329"/>
                    <a:pt x="74" y="328"/>
                  </a:cubicBezTo>
                  <a:cubicBezTo>
                    <a:pt x="74" y="335"/>
                    <a:pt x="74" y="342"/>
                    <a:pt x="74" y="349"/>
                  </a:cubicBezTo>
                  <a:close/>
                  <a:moveTo>
                    <a:pt x="74" y="308"/>
                  </a:moveTo>
                  <a:cubicBezTo>
                    <a:pt x="69" y="309"/>
                    <a:pt x="63" y="310"/>
                    <a:pt x="58" y="311"/>
                  </a:cubicBezTo>
                  <a:cubicBezTo>
                    <a:pt x="58" y="304"/>
                    <a:pt x="58" y="297"/>
                    <a:pt x="58" y="291"/>
                  </a:cubicBezTo>
                  <a:cubicBezTo>
                    <a:pt x="63" y="289"/>
                    <a:pt x="69" y="288"/>
                    <a:pt x="74" y="287"/>
                  </a:cubicBezTo>
                  <a:cubicBezTo>
                    <a:pt x="74" y="294"/>
                    <a:pt x="74" y="301"/>
                    <a:pt x="74" y="308"/>
                  </a:cubicBezTo>
                  <a:close/>
                  <a:moveTo>
                    <a:pt x="74" y="268"/>
                  </a:moveTo>
                  <a:cubicBezTo>
                    <a:pt x="69" y="269"/>
                    <a:pt x="63" y="270"/>
                    <a:pt x="58" y="271"/>
                  </a:cubicBezTo>
                  <a:cubicBezTo>
                    <a:pt x="58" y="264"/>
                    <a:pt x="58" y="257"/>
                    <a:pt x="58" y="250"/>
                  </a:cubicBezTo>
                  <a:cubicBezTo>
                    <a:pt x="63" y="249"/>
                    <a:pt x="69" y="248"/>
                    <a:pt x="74" y="247"/>
                  </a:cubicBezTo>
                  <a:cubicBezTo>
                    <a:pt x="74" y="254"/>
                    <a:pt x="74" y="261"/>
                    <a:pt x="74" y="268"/>
                  </a:cubicBezTo>
                  <a:close/>
                  <a:moveTo>
                    <a:pt x="74" y="227"/>
                  </a:moveTo>
                  <a:cubicBezTo>
                    <a:pt x="69" y="228"/>
                    <a:pt x="63" y="229"/>
                    <a:pt x="58" y="230"/>
                  </a:cubicBezTo>
                  <a:cubicBezTo>
                    <a:pt x="58" y="224"/>
                    <a:pt x="58" y="217"/>
                    <a:pt x="58" y="210"/>
                  </a:cubicBezTo>
                  <a:cubicBezTo>
                    <a:pt x="63" y="209"/>
                    <a:pt x="69" y="207"/>
                    <a:pt x="74" y="206"/>
                  </a:cubicBezTo>
                  <a:cubicBezTo>
                    <a:pt x="74" y="213"/>
                    <a:pt x="74" y="220"/>
                    <a:pt x="74" y="227"/>
                  </a:cubicBezTo>
                  <a:close/>
                  <a:moveTo>
                    <a:pt x="58" y="190"/>
                  </a:moveTo>
                  <a:cubicBezTo>
                    <a:pt x="58" y="183"/>
                    <a:pt x="58" y="177"/>
                    <a:pt x="58" y="170"/>
                  </a:cubicBezTo>
                  <a:cubicBezTo>
                    <a:pt x="63" y="168"/>
                    <a:pt x="69" y="167"/>
                    <a:pt x="74" y="165"/>
                  </a:cubicBezTo>
                  <a:cubicBezTo>
                    <a:pt x="74" y="172"/>
                    <a:pt x="74" y="179"/>
                    <a:pt x="74" y="186"/>
                  </a:cubicBezTo>
                  <a:cubicBezTo>
                    <a:pt x="69" y="188"/>
                    <a:pt x="63" y="189"/>
                    <a:pt x="58" y="190"/>
                  </a:cubicBezTo>
                  <a:close/>
                  <a:moveTo>
                    <a:pt x="74" y="146"/>
                  </a:moveTo>
                  <a:cubicBezTo>
                    <a:pt x="69" y="147"/>
                    <a:pt x="63" y="148"/>
                    <a:pt x="58" y="150"/>
                  </a:cubicBezTo>
                  <a:cubicBezTo>
                    <a:pt x="58" y="143"/>
                    <a:pt x="58" y="136"/>
                    <a:pt x="58" y="130"/>
                  </a:cubicBezTo>
                  <a:cubicBezTo>
                    <a:pt x="63" y="128"/>
                    <a:pt x="69" y="126"/>
                    <a:pt x="74" y="125"/>
                  </a:cubicBezTo>
                  <a:cubicBezTo>
                    <a:pt x="74" y="132"/>
                    <a:pt x="74" y="139"/>
                    <a:pt x="74" y="146"/>
                  </a:cubicBezTo>
                  <a:close/>
                  <a:moveTo>
                    <a:pt x="58" y="89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58" y="110"/>
                    <a:pt x="58" y="110"/>
                    <a:pt x="58" y="110"/>
                  </a:cubicBezTo>
                  <a:lnTo>
                    <a:pt x="58" y="89"/>
                  </a:lnTo>
                  <a:close/>
                  <a:moveTo>
                    <a:pt x="43" y="793"/>
                  </a:moveTo>
                  <a:cubicBezTo>
                    <a:pt x="29" y="791"/>
                    <a:pt x="29" y="791"/>
                    <a:pt x="29" y="791"/>
                  </a:cubicBezTo>
                  <a:cubicBezTo>
                    <a:pt x="29" y="772"/>
                    <a:pt x="29" y="772"/>
                    <a:pt x="29" y="772"/>
                  </a:cubicBezTo>
                  <a:cubicBezTo>
                    <a:pt x="43" y="773"/>
                    <a:pt x="43" y="773"/>
                    <a:pt x="43" y="773"/>
                  </a:cubicBezTo>
                  <a:lnTo>
                    <a:pt x="43" y="793"/>
                  </a:lnTo>
                  <a:close/>
                  <a:moveTo>
                    <a:pt x="43" y="753"/>
                  </a:moveTo>
                  <a:cubicBezTo>
                    <a:pt x="38" y="752"/>
                    <a:pt x="33" y="752"/>
                    <a:pt x="28" y="751"/>
                  </a:cubicBezTo>
                  <a:cubicBezTo>
                    <a:pt x="28" y="745"/>
                    <a:pt x="28" y="738"/>
                    <a:pt x="28" y="732"/>
                  </a:cubicBezTo>
                  <a:cubicBezTo>
                    <a:pt x="33" y="732"/>
                    <a:pt x="38" y="733"/>
                    <a:pt x="43" y="733"/>
                  </a:cubicBezTo>
                  <a:cubicBezTo>
                    <a:pt x="43" y="739"/>
                    <a:pt x="43" y="746"/>
                    <a:pt x="43" y="753"/>
                  </a:cubicBezTo>
                  <a:close/>
                  <a:moveTo>
                    <a:pt x="43" y="713"/>
                  </a:moveTo>
                  <a:cubicBezTo>
                    <a:pt x="38" y="712"/>
                    <a:pt x="33" y="712"/>
                    <a:pt x="28" y="711"/>
                  </a:cubicBezTo>
                  <a:cubicBezTo>
                    <a:pt x="28" y="705"/>
                    <a:pt x="28" y="699"/>
                    <a:pt x="28" y="692"/>
                  </a:cubicBezTo>
                  <a:cubicBezTo>
                    <a:pt x="33" y="693"/>
                    <a:pt x="38" y="693"/>
                    <a:pt x="43" y="693"/>
                  </a:cubicBezTo>
                  <a:cubicBezTo>
                    <a:pt x="43" y="700"/>
                    <a:pt x="43" y="706"/>
                    <a:pt x="43" y="713"/>
                  </a:cubicBezTo>
                  <a:close/>
                  <a:moveTo>
                    <a:pt x="43" y="673"/>
                  </a:moveTo>
                  <a:cubicBezTo>
                    <a:pt x="38" y="673"/>
                    <a:pt x="33" y="672"/>
                    <a:pt x="28" y="672"/>
                  </a:cubicBezTo>
                  <a:cubicBezTo>
                    <a:pt x="28" y="666"/>
                    <a:pt x="28" y="659"/>
                    <a:pt x="28" y="653"/>
                  </a:cubicBezTo>
                  <a:cubicBezTo>
                    <a:pt x="33" y="653"/>
                    <a:pt x="38" y="653"/>
                    <a:pt x="43" y="653"/>
                  </a:cubicBezTo>
                  <a:cubicBezTo>
                    <a:pt x="43" y="660"/>
                    <a:pt x="43" y="666"/>
                    <a:pt x="43" y="673"/>
                  </a:cubicBezTo>
                  <a:close/>
                  <a:moveTo>
                    <a:pt x="42" y="633"/>
                  </a:moveTo>
                  <a:cubicBezTo>
                    <a:pt x="38" y="633"/>
                    <a:pt x="33" y="633"/>
                    <a:pt x="28" y="632"/>
                  </a:cubicBezTo>
                  <a:cubicBezTo>
                    <a:pt x="28" y="626"/>
                    <a:pt x="28" y="620"/>
                    <a:pt x="28" y="613"/>
                  </a:cubicBezTo>
                  <a:cubicBezTo>
                    <a:pt x="33" y="613"/>
                    <a:pt x="38" y="613"/>
                    <a:pt x="42" y="613"/>
                  </a:cubicBezTo>
                  <a:cubicBezTo>
                    <a:pt x="42" y="620"/>
                    <a:pt x="42" y="626"/>
                    <a:pt x="42" y="633"/>
                  </a:cubicBezTo>
                  <a:close/>
                  <a:moveTo>
                    <a:pt x="42" y="593"/>
                  </a:moveTo>
                  <a:cubicBezTo>
                    <a:pt x="38" y="593"/>
                    <a:pt x="33" y="593"/>
                    <a:pt x="28" y="593"/>
                  </a:cubicBezTo>
                  <a:cubicBezTo>
                    <a:pt x="28" y="586"/>
                    <a:pt x="28" y="580"/>
                    <a:pt x="28" y="574"/>
                  </a:cubicBezTo>
                  <a:cubicBezTo>
                    <a:pt x="33" y="574"/>
                    <a:pt x="38" y="573"/>
                    <a:pt x="42" y="573"/>
                  </a:cubicBezTo>
                  <a:cubicBezTo>
                    <a:pt x="42" y="580"/>
                    <a:pt x="42" y="586"/>
                    <a:pt x="42" y="593"/>
                  </a:cubicBezTo>
                  <a:close/>
                  <a:moveTo>
                    <a:pt x="42" y="553"/>
                  </a:moveTo>
                  <a:cubicBezTo>
                    <a:pt x="37" y="553"/>
                    <a:pt x="33" y="553"/>
                    <a:pt x="28" y="553"/>
                  </a:cubicBezTo>
                  <a:cubicBezTo>
                    <a:pt x="28" y="547"/>
                    <a:pt x="28" y="540"/>
                    <a:pt x="28" y="534"/>
                  </a:cubicBezTo>
                  <a:cubicBezTo>
                    <a:pt x="33" y="534"/>
                    <a:pt x="37" y="534"/>
                    <a:pt x="42" y="533"/>
                  </a:cubicBezTo>
                  <a:cubicBezTo>
                    <a:pt x="42" y="540"/>
                    <a:pt x="42" y="546"/>
                    <a:pt x="42" y="553"/>
                  </a:cubicBezTo>
                  <a:close/>
                  <a:moveTo>
                    <a:pt x="42" y="513"/>
                  </a:moveTo>
                  <a:cubicBezTo>
                    <a:pt x="37" y="513"/>
                    <a:pt x="33" y="513"/>
                    <a:pt x="28" y="514"/>
                  </a:cubicBezTo>
                  <a:cubicBezTo>
                    <a:pt x="28" y="507"/>
                    <a:pt x="28" y="501"/>
                    <a:pt x="28" y="495"/>
                  </a:cubicBezTo>
                  <a:cubicBezTo>
                    <a:pt x="33" y="494"/>
                    <a:pt x="37" y="494"/>
                    <a:pt x="42" y="493"/>
                  </a:cubicBezTo>
                  <a:cubicBezTo>
                    <a:pt x="42" y="500"/>
                    <a:pt x="42" y="507"/>
                    <a:pt x="42" y="513"/>
                  </a:cubicBezTo>
                  <a:close/>
                  <a:moveTo>
                    <a:pt x="42" y="473"/>
                  </a:moveTo>
                  <a:cubicBezTo>
                    <a:pt x="37" y="474"/>
                    <a:pt x="32" y="474"/>
                    <a:pt x="28" y="474"/>
                  </a:cubicBezTo>
                  <a:cubicBezTo>
                    <a:pt x="28" y="468"/>
                    <a:pt x="28" y="461"/>
                    <a:pt x="28" y="455"/>
                  </a:cubicBezTo>
                  <a:cubicBezTo>
                    <a:pt x="32" y="454"/>
                    <a:pt x="37" y="454"/>
                    <a:pt x="42" y="454"/>
                  </a:cubicBezTo>
                  <a:cubicBezTo>
                    <a:pt x="42" y="460"/>
                    <a:pt x="42" y="467"/>
                    <a:pt x="42" y="473"/>
                  </a:cubicBezTo>
                  <a:close/>
                  <a:moveTo>
                    <a:pt x="42" y="433"/>
                  </a:moveTo>
                  <a:cubicBezTo>
                    <a:pt x="37" y="434"/>
                    <a:pt x="32" y="434"/>
                    <a:pt x="28" y="434"/>
                  </a:cubicBezTo>
                  <a:cubicBezTo>
                    <a:pt x="28" y="428"/>
                    <a:pt x="28" y="422"/>
                    <a:pt x="28" y="415"/>
                  </a:cubicBezTo>
                  <a:cubicBezTo>
                    <a:pt x="32" y="415"/>
                    <a:pt x="37" y="414"/>
                    <a:pt x="42" y="414"/>
                  </a:cubicBezTo>
                  <a:cubicBezTo>
                    <a:pt x="42" y="420"/>
                    <a:pt x="42" y="427"/>
                    <a:pt x="42" y="433"/>
                  </a:cubicBezTo>
                  <a:close/>
                  <a:moveTo>
                    <a:pt x="42" y="393"/>
                  </a:moveTo>
                  <a:cubicBezTo>
                    <a:pt x="37" y="394"/>
                    <a:pt x="32" y="394"/>
                    <a:pt x="28" y="395"/>
                  </a:cubicBezTo>
                  <a:cubicBezTo>
                    <a:pt x="28" y="389"/>
                    <a:pt x="28" y="382"/>
                    <a:pt x="28" y="376"/>
                  </a:cubicBezTo>
                  <a:cubicBezTo>
                    <a:pt x="32" y="375"/>
                    <a:pt x="37" y="374"/>
                    <a:pt x="42" y="374"/>
                  </a:cubicBezTo>
                  <a:cubicBezTo>
                    <a:pt x="42" y="380"/>
                    <a:pt x="42" y="387"/>
                    <a:pt x="42" y="393"/>
                  </a:cubicBezTo>
                  <a:close/>
                  <a:moveTo>
                    <a:pt x="42" y="354"/>
                  </a:moveTo>
                  <a:cubicBezTo>
                    <a:pt x="37" y="354"/>
                    <a:pt x="32" y="355"/>
                    <a:pt x="27" y="355"/>
                  </a:cubicBezTo>
                  <a:cubicBezTo>
                    <a:pt x="27" y="349"/>
                    <a:pt x="27" y="343"/>
                    <a:pt x="27" y="336"/>
                  </a:cubicBezTo>
                  <a:cubicBezTo>
                    <a:pt x="32" y="335"/>
                    <a:pt x="37" y="335"/>
                    <a:pt x="42" y="334"/>
                  </a:cubicBezTo>
                  <a:cubicBezTo>
                    <a:pt x="42" y="340"/>
                    <a:pt x="42" y="347"/>
                    <a:pt x="42" y="354"/>
                  </a:cubicBezTo>
                  <a:close/>
                  <a:moveTo>
                    <a:pt x="42" y="314"/>
                  </a:moveTo>
                  <a:cubicBezTo>
                    <a:pt x="37" y="314"/>
                    <a:pt x="32" y="315"/>
                    <a:pt x="27" y="316"/>
                  </a:cubicBezTo>
                  <a:cubicBezTo>
                    <a:pt x="27" y="309"/>
                    <a:pt x="27" y="303"/>
                    <a:pt x="27" y="297"/>
                  </a:cubicBezTo>
                  <a:cubicBezTo>
                    <a:pt x="32" y="296"/>
                    <a:pt x="37" y="295"/>
                    <a:pt x="42" y="294"/>
                  </a:cubicBezTo>
                  <a:cubicBezTo>
                    <a:pt x="42" y="300"/>
                    <a:pt x="42" y="307"/>
                    <a:pt x="42" y="314"/>
                  </a:cubicBezTo>
                  <a:close/>
                  <a:moveTo>
                    <a:pt x="41" y="274"/>
                  </a:moveTo>
                  <a:cubicBezTo>
                    <a:pt x="37" y="275"/>
                    <a:pt x="32" y="275"/>
                    <a:pt x="27" y="276"/>
                  </a:cubicBezTo>
                  <a:cubicBezTo>
                    <a:pt x="27" y="270"/>
                    <a:pt x="27" y="263"/>
                    <a:pt x="27" y="257"/>
                  </a:cubicBezTo>
                  <a:cubicBezTo>
                    <a:pt x="32" y="256"/>
                    <a:pt x="37" y="255"/>
                    <a:pt x="41" y="254"/>
                  </a:cubicBezTo>
                  <a:cubicBezTo>
                    <a:pt x="41" y="261"/>
                    <a:pt x="41" y="267"/>
                    <a:pt x="41" y="274"/>
                  </a:cubicBezTo>
                  <a:close/>
                  <a:moveTo>
                    <a:pt x="41" y="234"/>
                  </a:moveTo>
                  <a:cubicBezTo>
                    <a:pt x="37" y="235"/>
                    <a:pt x="32" y="236"/>
                    <a:pt x="27" y="237"/>
                  </a:cubicBezTo>
                  <a:cubicBezTo>
                    <a:pt x="27" y="230"/>
                    <a:pt x="27" y="224"/>
                    <a:pt x="27" y="218"/>
                  </a:cubicBezTo>
                  <a:cubicBezTo>
                    <a:pt x="32" y="216"/>
                    <a:pt x="37" y="215"/>
                    <a:pt x="41" y="214"/>
                  </a:cubicBezTo>
                  <a:cubicBezTo>
                    <a:pt x="41" y="221"/>
                    <a:pt x="41" y="227"/>
                    <a:pt x="41" y="234"/>
                  </a:cubicBezTo>
                  <a:close/>
                  <a:moveTo>
                    <a:pt x="41" y="194"/>
                  </a:moveTo>
                  <a:cubicBezTo>
                    <a:pt x="36" y="195"/>
                    <a:pt x="32" y="196"/>
                    <a:pt x="27" y="197"/>
                  </a:cubicBezTo>
                  <a:cubicBezTo>
                    <a:pt x="27" y="191"/>
                    <a:pt x="27" y="184"/>
                    <a:pt x="27" y="178"/>
                  </a:cubicBezTo>
                  <a:cubicBezTo>
                    <a:pt x="32" y="177"/>
                    <a:pt x="36" y="175"/>
                    <a:pt x="41" y="174"/>
                  </a:cubicBezTo>
                  <a:cubicBezTo>
                    <a:pt x="41" y="181"/>
                    <a:pt x="41" y="187"/>
                    <a:pt x="41" y="194"/>
                  </a:cubicBezTo>
                  <a:close/>
                  <a:moveTo>
                    <a:pt x="41" y="154"/>
                  </a:moveTo>
                  <a:cubicBezTo>
                    <a:pt x="36" y="155"/>
                    <a:pt x="32" y="156"/>
                    <a:pt x="27" y="157"/>
                  </a:cubicBezTo>
                  <a:cubicBezTo>
                    <a:pt x="27" y="151"/>
                    <a:pt x="27" y="145"/>
                    <a:pt x="27" y="138"/>
                  </a:cubicBezTo>
                  <a:cubicBezTo>
                    <a:pt x="32" y="137"/>
                    <a:pt x="36" y="136"/>
                    <a:pt x="41" y="134"/>
                  </a:cubicBezTo>
                  <a:cubicBezTo>
                    <a:pt x="41" y="141"/>
                    <a:pt x="41" y="147"/>
                    <a:pt x="41" y="154"/>
                  </a:cubicBezTo>
                  <a:close/>
                  <a:moveTo>
                    <a:pt x="27" y="99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27" y="9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3" name="Freeform 25"/>
          <p:cNvSpPr>
            <a:spLocks/>
          </p:cNvSpPr>
          <p:nvPr/>
        </p:nvSpPr>
        <p:spPr bwMode="auto">
          <a:xfrm>
            <a:off x="3080786" y="5769412"/>
            <a:ext cx="6056426" cy="1029917"/>
          </a:xfrm>
          <a:custGeom>
            <a:avLst/>
            <a:gdLst>
              <a:gd name="T0" fmla="*/ 0 w 4675"/>
              <a:gd name="T1" fmla="*/ 108 h 795"/>
              <a:gd name="T2" fmla="*/ 2698 w 4675"/>
              <a:gd name="T3" fmla="*/ 795 h 795"/>
              <a:gd name="T4" fmla="*/ 4675 w 4675"/>
              <a:gd name="T5" fmla="*/ 3 h 795"/>
              <a:gd name="T6" fmla="*/ 4200 w 4675"/>
              <a:gd name="T7" fmla="*/ 0 h 795"/>
              <a:gd name="T8" fmla="*/ 3704 w 4675"/>
              <a:gd name="T9" fmla="*/ 128 h 795"/>
              <a:gd name="T10" fmla="*/ 3308 w 4675"/>
              <a:gd name="T11" fmla="*/ 70 h 795"/>
              <a:gd name="T12" fmla="*/ 2903 w 4675"/>
              <a:gd name="T13" fmla="*/ 187 h 795"/>
              <a:gd name="T14" fmla="*/ 2640 w 4675"/>
              <a:gd name="T15" fmla="*/ 150 h 795"/>
              <a:gd name="T16" fmla="*/ 2258 w 4675"/>
              <a:gd name="T17" fmla="*/ 249 h 795"/>
              <a:gd name="T18" fmla="*/ 1531 w 4675"/>
              <a:gd name="T19" fmla="*/ 131 h 795"/>
              <a:gd name="T20" fmla="*/ 1016 w 4675"/>
              <a:gd name="T21" fmla="*/ 207 h 795"/>
              <a:gd name="T22" fmla="*/ 634 w 4675"/>
              <a:gd name="T23" fmla="*/ 108 h 795"/>
              <a:gd name="T24" fmla="*/ 0 w 4675"/>
              <a:gd name="T25" fmla="*/ 108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75" h="795">
                <a:moveTo>
                  <a:pt x="0" y="108"/>
                </a:moveTo>
                <a:lnTo>
                  <a:pt x="2698" y="795"/>
                </a:lnTo>
                <a:lnTo>
                  <a:pt x="4675" y="3"/>
                </a:lnTo>
                <a:lnTo>
                  <a:pt x="4200" y="0"/>
                </a:lnTo>
                <a:lnTo>
                  <a:pt x="3704" y="128"/>
                </a:lnTo>
                <a:lnTo>
                  <a:pt x="3308" y="70"/>
                </a:lnTo>
                <a:lnTo>
                  <a:pt x="2903" y="187"/>
                </a:lnTo>
                <a:lnTo>
                  <a:pt x="2640" y="150"/>
                </a:lnTo>
                <a:lnTo>
                  <a:pt x="2258" y="249"/>
                </a:lnTo>
                <a:lnTo>
                  <a:pt x="1531" y="131"/>
                </a:lnTo>
                <a:lnTo>
                  <a:pt x="1016" y="207"/>
                </a:lnTo>
                <a:lnTo>
                  <a:pt x="634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Freeform 28"/>
          <p:cNvSpPr>
            <a:spLocks/>
          </p:cNvSpPr>
          <p:nvPr/>
        </p:nvSpPr>
        <p:spPr bwMode="auto">
          <a:xfrm>
            <a:off x="3109287" y="4381940"/>
            <a:ext cx="965141" cy="349783"/>
          </a:xfrm>
          <a:custGeom>
            <a:avLst/>
            <a:gdLst>
              <a:gd name="T0" fmla="*/ 731 w 745"/>
              <a:gd name="T1" fmla="*/ 270 h 270"/>
              <a:gd name="T2" fmla="*/ 482 w 745"/>
              <a:gd name="T3" fmla="*/ 21 h 270"/>
              <a:gd name="T4" fmla="*/ 0 w 745"/>
              <a:gd name="T5" fmla="*/ 21 h 270"/>
              <a:gd name="T6" fmla="*/ 0 w 745"/>
              <a:gd name="T7" fmla="*/ 0 h 270"/>
              <a:gd name="T8" fmla="*/ 491 w 745"/>
              <a:gd name="T9" fmla="*/ 0 h 270"/>
              <a:gd name="T10" fmla="*/ 745 w 745"/>
              <a:gd name="T11" fmla="*/ 254 h 270"/>
              <a:gd name="T12" fmla="*/ 731 w 745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5" h="270">
                <a:moveTo>
                  <a:pt x="731" y="270"/>
                </a:moveTo>
                <a:lnTo>
                  <a:pt x="482" y="21"/>
                </a:lnTo>
                <a:lnTo>
                  <a:pt x="0" y="21"/>
                </a:lnTo>
                <a:lnTo>
                  <a:pt x="0" y="0"/>
                </a:lnTo>
                <a:lnTo>
                  <a:pt x="491" y="0"/>
                </a:lnTo>
                <a:lnTo>
                  <a:pt x="745" y="254"/>
                </a:lnTo>
                <a:lnTo>
                  <a:pt x="731" y="27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Freeform 29"/>
          <p:cNvSpPr>
            <a:spLocks/>
          </p:cNvSpPr>
          <p:nvPr/>
        </p:nvSpPr>
        <p:spPr bwMode="auto">
          <a:xfrm>
            <a:off x="4263570" y="2241786"/>
            <a:ext cx="1461315" cy="349783"/>
          </a:xfrm>
          <a:custGeom>
            <a:avLst/>
            <a:gdLst>
              <a:gd name="T0" fmla="*/ 1114 w 1128"/>
              <a:gd name="T1" fmla="*/ 270 h 270"/>
              <a:gd name="T2" fmla="*/ 865 w 1128"/>
              <a:gd name="T3" fmla="*/ 21 h 270"/>
              <a:gd name="T4" fmla="*/ 0 w 1128"/>
              <a:gd name="T5" fmla="*/ 21 h 270"/>
              <a:gd name="T6" fmla="*/ 0 w 1128"/>
              <a:gd name="T7" fmla="*/ 0 h 270"/>
              <a:gd name="T8" fmla="*/ 874 w 1128"/>
              <a:gd name="T9" fmla="*/ 0 h 270"/>
              <a:gd name="T10" fmla="*/ 1128 w 1128"/>
              <a:gd name="T11" fmla="*/ 256 h 270"/>
              <a:gd name="T12" fmla="*/ 1114 w 1128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8" h="270">
                <a:moveTo>
                  <a:pt x="1114" y="270"/>
                </a:moveTo>
                <a:lnTo>
                  <a:pt x="865" y="21"/>
                </a:lnTo>
                <a:lnTo>
                  <a:pt x="0" y="21"/>
                </a:lnTo>
                <a:lnTo>
                  <a:pt x="0" y="0"/>
                </a:lnTo>
                <a:lnTo>
                  <a:pt x="874" y="0"/>
                </a:lnTo>
                <a:lnTo>
                  <a:pt x="1128" y="256"/>
                </a:lnTo>
                <a:lnTo>
                  <a:pt x="1114" y="27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Freeform 30"/>
          <p:cNvSpPr>
            <a:spLocks/>
          </p:cNvSpPr>
          <p:nvPr/>
        </p:nvSpPr>
        <p:spPr bwMode="auto">
          <a:xfrm>
            <a:off x="7034628" y="1535741"/>
            <a:ext cx="1379699" cy="349783"/>
          </a:xfrm>
          <a:custGeom>
            <a:avLst/>
            <a:gdLst>
              <a:gd name="T0" fmla="*/ 14 w 1065"/>
              <a:gd name="T1" fmla="*/ 270 h 270"/>
              <a:gd name="T2" fmla="*/ 0 w 1065"/>
              <a:gd name="T3" fmla="*/ 254 h 270"/>
              <a:gd name="T4" fmla="*/ 254 w 1065"/>
              <a:gd name="T5" fmla="*/ 0 h 270"/>
              <a:gd name="T6" fmla="*/ 1065 w 1065"/>
              <a:gd name="T7" fmla="*/ 0 h 270"/>
              <a:gd name="T8" fmla="*/ 1065 w 1065"/>
              <a:gd name="T9" fmla="*/ 21 h 270"/>
              <a:gd name="T10" fmla="*/ 263 w 1065"/>
              <a:gd name="T11" fmla="*/ 21 h 270"/>
              <a:gd name="T12" fmla="*/ 14 w 1065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5" h="270">
                <a:moveTo>
                  <a:pt x="14" y="270"/>
                </a:moveTo>
                <a:lnTo>
                  <a:pt x="0" y="254"/>
                </a:lnTo>
                <a:lnTo>
                  <a:pt x="254" y="0"/>
                </a:lnTo>
                <a:lnTo>
                  <a:pt x="1065" y="0"/>
                </a:lnTo>
                <a:lnTo>
                  <a:pt x="1065" y="21"/>
                </a:lnTo>
                <a:lnTo>
                  <a:pt x="263" y="21"/>
                </a:lnTo>
                <a:lnTo>
                  <a:pt x="14" y="27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Freeform 31"/>
          <p:cNvSpPr>
            <a:spLocks/>
          </p:cNvSpPr>
          <p:nvPr/>
        </p:nvSpPr>
        <p:spPr bwMode="auto">
          <a:xfrm>
            <a:off x="8054180" y="4429873"/>
            <a:ext cx="836888" cy="253916"/>
          </a:xfrm>
          <a:custGeom>
            <a:avLst/>
            <a:gdLst>
              <a:gd name="T0" fmla="*/ 14 w 646"/>
              <a:gd name="T1" fmla="*/ 196 h 196"/>
              <a:gd name="T2" fmla="*/ 0 w 646"/>
              <a:gd name="T3" fmla="*/ 182 h 196"/>
              <a:gd name="T4" fmla="*/ 170 w 646"/>
              <a:gd name="T5" fmla="*/ 0 h 196"/>
              <a:gd name="T6" fmla="*/ 646 w 646"/>
              <a:gd name="T7" fmla="*/ 0 h 196"/>
              <a:gd name="T8" fmla="*/ 646 w 646"/>
              <a:gd name="T9" fmla="*/ 21 h 196"/>
              <a:gd name="T10" fmla="*/ 179 w 646"/>
              <a:gd name="T11" fmla="*/ 21 h 196"/>
              <a:gd name="T12" fmla="*/ 14 w 646"/>
              <a:gd name="T13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196">
                <a:moveTo>
                  <a:pt x="14" y="196"/>
                </a:moveTo>
                <a:lnTo>
                  <a:pt x="0" y="182"/>
                </a:lnTo>
                <a:lnTo>
                  <a:pt x="170" y="0"/>
                </a:lnTo>
                <a:lnTo>
                  <a:pt x="646" y="0"/>
                </a:lnTo>
                <a:lnTo>
                  <a:pt x="646" y="21"/>
                </a:lnTo>
                <a:lnTo>
                  <a:pt x="179" y="21"/>
                </a:lnTo>
                <a:lnTo>
                  <a:pt x="14" y="19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TextBox 7"/>
          <p:cNvSpPr>
            <a:spLocks noChangeArrowheads="1"/>
          </p:cNvSpPr>
          <p:nvPr/>
        </p:nvSpPr>
        <p:spPr bwMode="auto">
          <a:xfrm>
            <a:off x="1565899" y="4216618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93" name="圆角矩形 92"/>
          <p:cNvSpPr/>
          <p:nvPr/>
        </p:nvSpPr>
        <p:spPr>
          <a:xfrm>
            <a:off x="1354691" y="4136984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4" name="文本框 49"/>
          <p:cNvSpPr txBox="1"/>
          <p:nvPr/>
        </p:nvSpPr>
        <p:spPr>
          <a:xfrm>
            <a:off x="1256183" y="467603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95" name="TextBox 7"/>
          <p:cNvSpPr>
            <a:spLocks noChangeArrowheads="1"/>
          </p:cNvSpPr>
          <p:nvPr/>
        </p:nvSpPr>
        <p:spPr bwMode="auto">
          <a:xfrm>
            <a:off x="2646019" y="2068474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96" name="圆角矩形 95"/>
          <p:cNvSpPr/>
          <p:nvPr/>
        </p:nvSpPr>
        <p:spPr>
          <a:xfrm>
            <a:off x="2434811" y="1988840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5" name="文本框 49"/>
          <p:cNvSpPr txBox="1"/>
          <p:nvPr/>
        </p:nvSpPr>
        <p:spPr>
          <a:xfrm>
            <a:off x="2336303" y="252789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26" name="TextBox 7"/>
          <p:cNvSpPr>
            <a:spLocks noChangeArrowheads="1"/>
          </p:cNvSpPr>
          <p:nvPr/>
        </p:nvSpPr>
        <p:spPr bwMode="auto">
          <a:xfrm>
            <a:off x="8927583" y="1408306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27" name="圆角矩形 126"/>
          <p:cNvSpPr/>
          <p:nvPr/>
        </p:nvSpPr>
        <p:spPr>
          <a:xfrm>
            <a:off x="8716375" y="132867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8" name="文本框 49"/>
          <p:cNvSpPr txBox="1"/>
          <p:nvPr/>
        </p:nvSpPr>
        <p:spPr>
          <a:xfrm>
            <a:off x="8617867" y="1867725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32" name="TextBox 7"/>
          <p:cNvSpPr>
            <a:spLocks noChangeArrowheads="1"/>
          </p:cNvSpPr>
          <p:nvPr/>
        </p:nvSpPr>
        <p:spPr bwMode="auto">
          <a:xfrm>
            <a:off x="9287623" y="4288626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33" name="圆角矩形 132"/>
          <p:cNvSpPr/>
          <p:nvPr/>
        </p:nvSpPr>
        <p:spPr>
          <a:xfrm>
            <a:off x="9076415" y="420899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4" name="文本框 49"/>
          <p:cNvSpPr txBox="1"/>
          <p:nvPr/>
        </p:nvSpPr>
        <p:spPr>
          <a:xfrm>
            <a:off x="8977907" y="4748045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619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92" grpId="0"/>
      <p:bldP spid="93" grpId="0" animBg="1"/>
      <p:bldP spid="94" grpId="0"/>
      <p:bldP spid="95" grpId="0"/>
      <p:bldP spid="96" grpId="0" animBg="1"/>
      <p:bldP spid="125" grpId="0"/>
      <p:bldP spid="126" grpId="0"/>
      <p:bldP spid="127" grpId="0" animBg="1"/>
      <p:bldP spid="128" grpId="0"/>
      <p:bldP spid="132" grpId="0"/>
      <p:bldP spid="133" grpId="0" animBg="1"/>
      <p:bldP spid="134" grpId="0"/>
      <p:bldP spid="1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往年数据对比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8" name="Freeform 84"/>
          <p:cNvSpPr>
            <a:spLocks noChangeAspect="1" noEditPoints="1" noChangeArrowheads="1"/>
          </p:cNvSpPr>
          <p:nvPr/>
        </p:nvSpPr>
        <p:spPr bwMode="auto">
          <a:xfrm>
            <a:off x="394641" y="410633"/>
            <a:ext cx="254078" cy="251218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09481" y="2228425"/>
            <a:ext cx="1000062" cy="2551927"/>
            <a:chOff x="3431595" y="1391426"/>
            <a:chExt cx="1000062" cy="2551927"/>
          </a:xfrm>
          <a:solidFill>
            <a:srgbClr val="0070C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椭圆 12"/>
            <p:cNvSpPr/>
            <p:nvPr/>
          </p:nvSpPr>
          <p:spPr>
            <a:xfrm>
              <a:off x="3683977" y="13914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431595" y="1893842"/>
              <a:ext cx="1000062" cy="2049511"/>
              <a:chOff x="3431595" y="1893842"/>
              <a:chExt cx="1000062" cy="2049511"/>
            </a:xfrm>
            <a:grpFill/>
          </p:grpSpPr>
          <p:grpSp>
            <p:nvGrpSpPr>
              <p:cNvPr id="15" name="组合 14"/>
              <p:cNvGrpSpPr/>
              <p:nvPr/>
            </p:nvGrpSpPr>
            <p:grpSpPr>
              <a:xfrm>
                <a:off x="3431595" y="1893842"/>
                <a:ext cx="1000062" cy="1182733"/>
                <a:chOff x="3431595" y="1893842"/>
                <a:chExt cx="1000062" cy="1182733"/>
              </a:xfrm>
              <a:grpFill/>
            </p:grpSpPr>
            <p:sp>
              <p:nvSpPr>
                <p:cNvPr id="18" name="圆角矩形 17"/>
                <p:cNvSpPr/>
                <p:nvPr/>
              </p:nvSpPr>
              <p:spPr>
                <a:xfrm>
                  <a:off x="3533776" y="1893842"/>
                  <a:ext cx="759252" cy="449308"/>
                </a:xfrm>
                <a:prstGeom prst="roundRect">
                  <a:avLst>
                    <a:gd name="adj" fmla="val 3759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梯形 18"/>
                <p:cNvSpPr/>
                <p:nvPr/>
              </p:nvSpPr>
              <p:spPr>
                <a:xfrm>
                  <a:off x="3460725" y="2257425"/>
                  <a:ext cx="914400" cy="819150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 rot="4306555">
                  <a:off x="3888774" y="2285733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 rot="17293445" flipV="1">
                  <a:off x="3093979" y="2235735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圆角矩形 15"/>
              <p:cNvSpPr/>
              <p:nvPr/>
            </p:nvSpPr>
            <p:spPr>
              <a:xfrm rot="5400000">
                <a:off x="3294625" y="3351778"/>
                <a:ext cx="975775" cy="2073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5400000">
                <a:off x="3547425" y="3351779"/>
                <a:ext cx="975775" cy="2073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9938989" y="2181471"/>
            <a:ext cx="955772" cy="2598881"/>
            <a:chOff x="5527578" y="2220773"/>
            <a:chExt cx="955772" cy="2598881"/>
          </a:xfrm>
          <a:solidFill>
            <a:srgbClr val="0070C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5527578" y="2730718"/>
              <a:ext cx="955772" cy="460157"/>
            </a:xfrm>
            <a:prstGeom prst="roundRect">
              <a:avLst>
                <a:gd name="adj" fmla="val 27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765903" y="222077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 rot="5400000">
              <a:off x="5165997" y="3168499"/>
              <a:ext cx="891533" cy="16837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5400000">
              <a:off x="5953398" y="3168499"/>
              <a:ext cx="891533" cy="16837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727803" y="3035720"/>
              <a:ext cx="549076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5400000">
              <a:off x="5344801" y="4180924"/>
              <a:ext cx="1021730" cy="25572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5400000">
              <a:off x="5639973" y="4180925"/>
              <a:ext cx="1021730" cy="25572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30"/>
          <p:cNvSpPr txBox="1"/>
          <p:nvPr/>
        </p:nvSpPr>
        <p:spPr>
          <a:xfrm>
            <a:off x="9569990" y="4795976"/>
            <a:ext cx="16716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</a:rPr>
              <a:t>MAN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94250" y="1302218"/>
            <a:ext cx="2603500" cy="55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5"/>
          <p:cNvSpPr txBox="1"/>
          <p:nvPr/>
        </p:nvSpPr>
        <p:spPr>
          <a:xfrm>
            <a:off x="4875893" y="1350785"/>
            <a:ext cx="244021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数据对比图</a:t>
            </a:r>
          </a:p>
        </p:txBody>
      </p:sp>
      <p:sp>
        <p:nvSpPr>
          <p:cNvPr id="33" name="文本框 29"/>
          <p:cNvSpPr txBox="1"/>
          <p:nvPr/>
        </p:nvSpPr>
        <p:spPr>
          <a:xfrm>
            <a:off x="973692" y="4795976"/>
            <a:ext cx="16716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</a:rPr>
              <a:t>WOMAN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96223" y="2070019"/>
            <a:ext cx="5799554" cy="3375205"/>
            <a:chOff x="3196223" y="2070019"/>
            <a:chExt cx="5799554" cy="3375205"/>
          </a:xfrm>
        </p:grpSpPr>
        <p:grpSp>
          <p:nvGrpSpPr>
            <p:cNvPr id="8" name="组合 7"/>
            <p:cNvGrpSpPr/>
            <p:nvPr/>
          </p:nvGrpSpPr>
          <p:grpSpPr>
            <a:xfrm>
              <a:off x="3196223" y="2070019"/>
              <a:ext cx="5799554" cy="3375205"/>
              <a:chOff x="3196223" y="1821901"/>
              <a:chExt cx="5799554" cy="3375205"/>
            </a:xfrm>
          </p:grpSpPr>
          <p:pic>
            <p:nvPicPr>
              <p:cNvPr id="9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6223" y="1821901"/>
                <a:ext cx="5799554" cy="3375205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3969522" y="2109484"/>
                <a:ext cx="4252955" cy="2697644"/>
              </a:xfrm>
              <a:prstGeom prst="rect">
                <a:avLst/>
              </a:prstGeom>
              <a:blipFill>
                <a:blip r:embed="rId4" cstate="print"/>
                <a:stretch>
                  <a:fillRect l="-2911" t="-6812" r="-2911" b="-681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aphicFrame>
          <p:nvGraphicFramePr>
            <p:cNvPr id="37" name="图表 36"/>
            <p:cNvGraphicFramePr/>
            <p:nvPr>
              <p:extLst>
                <p:ext uri="{D42A27DB-BD31-4B8C-83A1-F6EECF244321}">
                  <p14:modId xmlns:p14="http://schemas.microsoft.com/office/powerpoint/2010/main" val="194877934"/>
                </p:ext>
              </p:extLst>
            </p:nvPr>
          </p:nvGraphicFramePr>
          <p:xfrm>
            <a:off x="3975914" y="2457026"/>
            <a:ext cx="4246563" cy="2323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5723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重点项目展示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8" name="Freeform 84"/>
          <p:cNvSpPr>
            <a:spLocks noChangeAspect="1" noEditPoints="1" noChangeArrowheads="1"/>
          </p:cNvSpPr>
          <p:nvPr/>
        </p:nvSpPr>
        <p:spPr bwMode="auto">
          <a:xfrm>
            <a:off x="394641" y="410633"/>
            <a:ext cx="254078" cy="251218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90" name="燕尾形 89"/>
          <p:cNvSpPr/>
          <p:nvPr/>
        </p:nvSpPr>
        <p:spPr>
          <a:xfrm>
            <a:off x="3454171" y="1988840"/>
            <a:ext cx="1152128" cy="194421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2" name="燕尾形 91"/>
          <p:cNvSpPr/>
          <p:nvPr/>
        </p:nvSpPr>
        <p:spPr>
          <a:xfrm>
            <a:off x="6382915" y="1988840"/>
            <a:ext cx="1152128" cy="194421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4" name="燕尾形 93"/>
          <p:cNvSpPr/>
          <p:nvPr/>
        </p:nvSpPr>
        <p:spPr>
          <a:xfrm>
            <a:off x="9337947" y="1988840"/>
            <a:ext cx="1152128" cy="194421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6" name="文本框 47"/>
          <p:cNvSpPr txBox="1"/>
          <p:nvPr/>
        </p:nvSpPr>
        <p:spPr>
          <a:xfrm>
            <a:off x="2054090" y="2235344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7" name="文本框 48"/>
          <p:cNvSpPr txBox="1"/>
          <p:nvPr/>
        </p:nvSpPr>
        <p:spPr>
          <a:xfrm>
            <a:off x="1633091" y="2576400"/>
            <a:ext cx="1944216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639715" y="2600908"/>
            <a:ext cx="720080" cy="720080"/>
            <a:chOff x="3639715" y="2600908"/>
            <a:chExt cx="720080" cy="720080"/>
          </a:xfrm>
        </p:grpSpPr>
        <p:sp>
          <p:nvSpPr>
            <p:cNvPr id="91" name="椭圆 90"/>
            <p:cNvSpPr/>
            <p:nvPr/>
          </p:nvSpPr>
          <p:spPr>
            <a:xfrm>
              <a:off x="3639715" y="2600908"/>
              <a:ext cx="720080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99" name="Freeform 66"/>
            <p:cNvSpPr>
              <a:spLocks noEditPoints="1"/>
            </p:cNvSpPr>
            <p:nvPr/>
          </p:nvSpPr>
          <p:spPr bwMode="auto">
            <a:xfrm>
              <a:off x="3807803" y="2722630"/>
              <a:ext cx="379591" cy="468907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568459" y="2600908"/>
            <a:ext cx="720080" cy="720080"/>
            <a:chOff x="6568459" y="2600908"/>
            <a:chExt cx="720080" cy="720080"/>
          </a:xfrm>
        </p:grpSpPr>
        <p:sp>
          <p:nvSpPr>
            <p:cNvPr id="93" name="椭圆 92"/>
            <p:cNvSpPr/>
            <p:nvPr/>
          </p:nvSpPr>
          <p:spPr>
            <a:xfrm>
              <a:off x="6568459" y="2600908"/>
              <a:ext cx="720080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0" name="Freeform 107"/>
            <p:cNvSpPr>
              <a:spLocks noEditPoints="1"/>
            </p:cNvSpPr>
            <p:nvPr/>
          </p:nvSpPr>
          <p:spPr bwMode="auto">
            <a:xfrm>
              <a:off x="6746415" y="2820736"/>
              <a:ext cx="364168" cy="332120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9523491" y="2600908"/>
            <a:ext cx="720080" cy="720080"/>
            <a:chOff x="9523491" y="2600908"/>
            <a:chExt cx="720080" cy="720080"/>
          </a:xfrm>
        </p:grpSpPr>
        <p:sp>
          <p:nvSpPr>
            <p:cNvPr id="95" name="椭圆 94"/>
            <p:cNvSpPr/>
            <p:nvPr/>
          </p:nvSpPr>
          <p:spPr>
            <a:xfrm>
              <a:off x="9523491" y="2600908"/>
              <a:ext cx="720080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1" name="Freeform 105"/>
            <p:cNvSpPr>
              <a:spLocks/>
            </p:cNvSpPr>
            <p:nvPr/>
          </p:nvSpPr>
          <p:spPr bwMode="auto">
            <a:xfrm>
              <a:off x="9704217" y="2782283"/>
              <a:ext cx="367080" cy="349600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02" name="文本框 47"/>
          <p:cNvSpPr txBox="1"/>
          <p:nvPr/>
        </p:nvSpPr>
        <p:spPr>
          <a:xfrm>
            <a:off x="5013645" y="2235344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3" name="文本框 48"/>
          <p:cNvSpPr txBox="1"/>
          <p:nvPr/>
        </p:nvSpPr>
        <p:spPr>
          <a:xfrm>
            <a:off x="4592646" y="2576400"/>
            <a:ext cx="1944216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47"/>
          <p:cNvSpPr txBox="1"/>
          <p:nvPr/>
        </p:nvSpPr>
        <p:spPr>
          <a:xfrm>
            <a:off x="7965973" y="2235344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5" name="文本框 48"/>
          <p:cNvSpPr txBox="1"/>
          <p:nvPr/>
        </p:nvSpPr>
        <p:spPr>
          <a:xfrm>
            <a:off x="7544974" y="2576400"/>
            <a:ext cx="1944216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2490582" y="4293096"/>
            <a:ext cx="8071501" cy="165618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483829" y="4005063"/>
            <a:ext cx="1470181" cy="1470181"/>
            <a:chOff x="1483829" y="1628800"/>
            <a:chExt cx="1470181" cy="1470181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483829" y="1628800"/>
              <a:ext cx="1470181" cy="1470181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18" name="椭圆 11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7" name="TextBox 7"/>
            <p:cNvSpPr>
              <a:spLocks noChangeArrowheads="1"/>
            </p:cNvSpPr>
            <p:nvPr/>
          </p:nvSpPr>
          <p:spPr bwMode="auto">
            <a:xfrm>
              <a:off x="1628833" y="1916833"/>
              <a:ext cx="118379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添加</a:t>
              </a:r>
              <a:endPara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标题</a:t>
              </a:r>
              <a:endPara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20" name="TextBox 7"/>
          <p:cNvSpPr>
            <a:spLocks noChangeArrowheads="1"/>
          </p:cNvSpPr>
          <p:nvPr/>
        </p:nvSpPr>
        <p:spPr bwMode="auto">
          <a:xfrm>
            <a:off x="3140107" y="4625260"/>
            <a:ext cx="706193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</a:t>
            </a:r>
            <a:endParaRPr lang="en-US" altLang="zh-CN" sz="1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在此输入章节详细文字介绍，表达主题的含义合图表的意义在此输入章节详细文字介绍信息。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8261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4" grpId="0" animBg="1"/>
      <p:bldP spid="96" grpId="0"/>
      <p:bldP spid="97" grpId="0"/>
      <p:bldP spid="102" grpId="0"/>
      <p:bldP spid="103" grpId="0"/>
      <p:bldP spid="104" grpId="0"/>
      <p:bldP spid="105" grpId="0"/>
      <p:bldP spid="114" grpId="0" animBg="1"/>
      <p:bldP spid="120" grpId="0"/>
      <p:bldP spid="1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875588" y="1700808"/>
            <a:ext cx="8444000" cy="36833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17067" y="908720"/>
            <a:ext cx="1728192" cy="1728192"/>
            <a:chOff x="1417067" y="908720"/>
            <a:chExt cx="1728192" cy="17281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417067" y="908720"/>
              <a:ext cx="1728192" cy="1728192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5" name="椭圆 4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1489075" y="1340768"/>
              <a:ext cx="1487074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4</a:t>
              </a:r>
              <a:endParaRPr lang="zh-CN" altLang="en-US" sz="54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5" name="TextBox 7"/>
          <p:cNvSpPr>
            <a:spLocks noChangeArrowheads="1"/>
          </p:cNvSpPr>
          <p:nvPr/>
        </p:nvSpPr>
        <p:spPr bwMode="auto">
          <a:xfrm>
            <a:off x="3505299" y="1773977"/>
            <a:ext cx="36724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工作不足之处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3505299" y="2420888"/>
            <a:ext cx="1386661" cy="215444"/>
            <a:chOff x="3505299" y="2420888"/>
            <a:chExt cx="1386661" cy="215444"/>
          </a:xfrm>
        </p:grpSpPr>
        <p:sp>
          <p:nvSpPr>
            <p:cNvPr id="67" name="等腰三角形 66"/>
            <p:cNvSpPr/>
            <p:nvPr/>
          </p:nvSpPr>
          <p:spPr>
            <a:xfrm rot="5400000">
              <a:off x="3505299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8" name="TextBox 7"/>
            <p:cNvSpPr>
              <a:spLocks noChangeArrowheads="1"/>
            </p:cNvSpPr>
            <p:nvPr/>
          </p:nvSpPr>
          <p:spPr bwMode="auto">
            <a:xfrm>
              <a:off x="3748216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认识上的不足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17467" y="2420888"/>
            <a:ext cx="1386661" cy="215444"/>
            <a:chOff x="5017467" y="2420888"/>
            <a:chExt cx="1386661" cy="215444"/>
          </a:xfrm>
        </p:grpSpPr>
        <p:sp>
          <p:nvSpPr>
            <p:cNvPr id="70" name="等腰三角形 69"/>
            <p:cNvSpPr/>
            <p:nvPr/>
          </p:nvSpPr>
          <p:spPr>
            <a:xfrm rot="5400000">
              <a:off x="5017467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1" name="TextBox 7"/>
            <p:cNvSpPr>
              <a:spLocks noChangeArrowheads="1"/>
            </p:cNvSpPr>
            <p:nvPr/>
          </p:nvSpPr>
          <p:spPr bwMode="auto">
            <a:xfrm>
              <a:off x="5260384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管理上的不足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05299" y="2709500"/>
            <a:ext cx="1386661" cy="215444"/>
            <a:chOff x="3505299" y="2709500"/>
            <a:chExt cx="1386661" cy="215444"/>
          </a:xfrm>
        </p:grpSpPr>
        <p:sp>
          <p:nvSpPr>
            <p:cNvPr id="73" name="等腰三角形 72"/>
            <p:cNvSpPr/>
            <p:nvPr/>
          </p:nvSpPr>
          <p:spPr>
            <a:xfrm rot="5400000">
              <a:off x="3505299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3748216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其他方面不足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017467" y="2709500"/>
            <a:ext cx="1386661" cy="215444"/>
            <a:chOff x="5017467" y="2709500"/>
            <a:chExt cx="1386661" cy="215444"/>
          </a:xfrm>
        </p:grpSpPr>
        <p:sp>
          <p:nvSpPr>
            <p:cNvPr id="76" name="等腰三角形 75"/>
            <p:cNvSpPr/>
            <p:nvPr/>
          </p:nvSpPr>
          <p:spPr>
            <a:xfrm rot="5400000">
              <a:off x="5017467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260384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改善不足对策</a:t>
              </a:r>
            </a:p>
          </p:txBody>
        </p:sp>
      </p:grpSp>
      <p:sp>
        <p:nvSpPr>
          <p:cNvPr id="78" name="TextBox 7"/>
          <p:cNvSpPr>
            <a:spLocks noChangeArrowheads="1"/>
          </p:cNvSpPr>
          <p:nvPr/>
        </p:nvSpPr>
        <p:spPr bwMode="auto">
          <a:xfrm>
            <a:off x="2281163" y="3218200"/>
            <a:ext cx="77100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在此输入章节详细文字介绍，表达主题的含义合图表的意义在此输入章节详细文字介绍，表达主题的含义合图表的意义在此输入章节详细文字介绍，表达主题的含义合图表的意义。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11204670" y="520051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1" name="椭圆 8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0988646" y="590690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4" name="椭圆 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779671" y="5243790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7" name="椭圆 8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914011" y="6294324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0" name="椭圆 8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597315" y="422692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3" name="椭圆 9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929051" y="5040912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6" name="椭圆 9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5" grpId="0"/>
      <p:bldP spid="78" grpId="0"/>
      <p:bldP spid="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认识上的不足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>
            <a:spLocks/>
          </p:cNvSpPr>
          <p:nvPr/>
        </p:nvSpPr>
        <p:spPr bwMode="auto">
          <a:xfrm>
            <a:off x="379653" y="377798"/>
            <a:ext cx="284053" cy="2840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495595" y="1631402"/>
            <a:ext cx="3200810" cy="5253982"/>
            <a:chOff x="4314216" y="800099"/>
            <a:chExt cx="3690569" cy="6057899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4216" y="800099"/>
              <a:ext cx="3690569" cy="6057899"/>
            </a:xfrm>
            <a:prstGeom prst="rect">
              <a:avLst/>
            </a:prstGeom>
          </p:spPr>
        </p:pic>
        <p:sp>
          <p:nvSpPr>
            <p:cNvPr id="53" name="Freeform 99"/>
            <p:cNvSpPr>
              <a:spLocks/>
            </p:cNvSpPr>
            <p:nvPr/>
          </p:nvSpPr>
          <p:spPr bwMode="auto">
            <a:xfrm>
              <a:off x="5689149" y="4824640"/>
              <a:ext cx="1673225" cy="1393825"/>
            </a:xfrm>
            <a:custGeom>
              <a:avLst/>
              <a:gdLst>
                <a:gd name="T0" fmla="*/ 773 w 1054"/>
                <a:gd name="T1" fmla="*/ 762 h 878"/>
                <a:gd name="T2" fmla="*/ 773 w 1054"/>
                <a:gd name="T3" fmla="*/ 667 h 878"/>
                <a:gd name="T4" fmla="*/ 678 w 1054"/>
                <a:gd name="T5" fmla="*/ 667 h 878"/>
                <a:gd name="T6" fmla="*/ 678 w 1054"/>
                <a:gd name="T7" fmla="*/ 571 h 878"/>
                <a:gd name="T8" fmla="*/ 583 w 1054"/>
                <a:gd name="T9" fmla="*/ 571 h 878"/>
                <a:gd name="T10" fmla="*/ 583 w 1054"/>
                <a:gd name="T11" fmla="*/ 476 h 878"/>
                <a:gd name="T12" fmla="*/ 487 w 1054"/>
                <a:gd name="T13" fmla="*/ 476 h 878"/>
                <a:gd name="T14" fmla="*/ 487 w 1054"/>
                <a:gd name="T15" fmla="*/ 381 h 878"/>
                <a:gd name="T16" fmla="*/ 392 w 1054"/>
                <a:gd name="T17" fmla="*/ 381 h 878"/>
                <a:gd name="T18" fmla="*/ 392 w 1054"/>
                <a:gd name="T19" fmla="*/ 286 h 878"/>
                <a:gd name="T20" fmla="*/ 297 w 1054"/>
                <a:gd name="T21" fmla="*/ 286 h 878"/>
                <a:gd name="T22" fmla="*/ 297 w 1054"/>
                <a:gd name="T23" fmla="*/ 191 h 878"/>
                <a:gd name="T24" fmla="*/ 201 w 1054"/>
                <a:gd name="T25" fmla="*/ 191 h 878"/>
                <a:gd name="T26" fmla="*/ 201 w 1054"/>
                <a:gd name="T27" fmla="*/ 95 h 878"/>
                <a:gd name="T28" fmla="*/ 106 w 1054"/>
                <a:gd name="T29" fmla="*/ 95 h 878"/>
                <a:gd name="T30" fmla="*/ 106 w 1054"/>
                <a:gd name="T31" fmla="*/ 0 h 878"/>
                <a:gd name="T32" fmla="*/ 0 w 1054"/>
                <a:gd name="T33" fmla="*/ 0 h 878"/>
                <a:gd name="T34" fmla="*/ 0 w 1054"/>
                <a:gd name="T35" fmla="*/ 117 h 878"/>
                <a:gd name="T36" fmla="*/ 95 w 1054"/>
                <a:gd name="T37" fmla="*/ 117 h 878"/>
                <a:gd name="T38" fmla="*/ 95 w 1054"/>
                <a:gd name="T39" fmla="*/ 212 h 878"/>
                <a:gd name="T40" fmla="*/ 191 w 1054"/>
                <a:gd name="T41" fmla="*/ 212 h 878"/>
                <a:gd name="T42" fmla="*/ 191 w 1054"/>
                <a:gd name="T43" fmla="*/ 307 h 878"/>
                <a:gd name="T44" fmla="*/ 286 w 1054"/>
                <a:gd name="T45" fmla="*/ 307 h 878"/>
                <a:gd name="T46" fmla="*/ 286 w 1054"/>
                <a:gd name="T47" fmla="*/ 402 h 878"/>
                <a:gd name="T48" fmla="*/ 381 w 1054"/>
                <a:gd name="T49" fmla="*/ 402 h 878"/>
                <a:gd name="T50" fmla="*/ 381 w 1054"/>
                <a:gd name="T51" fmla="*/ 497 h 878"/>
                <a:gd name="T52" fmla="*/ 477 w 1054"/>
                <a:gd name="T53" fmla="*/ 497 h 878"/>
                <a:gd name="T54" fmla="*/ 477 w 1054"/>
                <a:gd name="T55" fmla="*/ 593 h 878"/>
                <a:gd name="T56" fmla="*/ 572 w 1054"/>
                <a:gd name="T57" fmla="*/ 593 h 878"/>
                <a:gd name="T58" fmla="*/ 572 w 1054"/>
                <a:gd name="T59" fmla="*/ 688 h 878"/>
                <a:gd name="T60" fmla="*/ 667 w 1054"/>
                <a:gd name="T61" fmla="*/ 688 h 878"/>
                <a:gd name="T62" fmla="*/ 667 w 1054"/>
                <a:gd name="T63" fmla="*/ 783 h 878"/>
                <a:gd name="T64" fmla="*/ 763 w 1054"/>
                <a:gd name="T65" fmla="*/ 783 h 878"/>
                <a:gd name="T66" fmla="*/ 763 w 1054"/>
                <a:gd name="T67" fmla="*/ 762 h 878"/>
                <a:gd name="T68" fmla="*/ 763 w 1054"/>
                <a:gd name="T69" fmla="*/ 783 h 878"/>
                <a:gd name="T70" fmla="*/ 773 w 1054"/>
                <a:gd name="T71" fmla="*/ 783 h 878"/>
                <a:gd name="T72" fmla="*/ 763 w 1054"/>
                <a:gd name="T73" fmla="*/ 783 h 878"/>
                <a:gd name="T74" fmla="*/ 763 w 1054"/>
                <a:gd name="T75" fmla="*/ 878 h 878"/>
                <a:gd name="T76" fmla="*/ 1054 w 1054"/>
                <a:gd name="T77" fmla="*/ 878 h 878"/>
                <a:gd name="T78" fmla="*/ 1054 w 1054"/>
                <a:gd name="T79" fmla="*/ 762 h 878"/>
                <a:gd name="T80" fmla="*/ 773 w 1054"/>
                <a:gd name="T81" fmla="*/ 762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4" h="878">
                  <a:moveTo>
                    <a:pt x="773" y="762"/>
                  </a:moveTo>
                  <a:lnTo>
                    <a:pt x="773" y="667"/>
                  </a:lnTo>
                  <a:lnTo>
                    <a:pt x="678" y="667"/>
                  </a:lnTo>
                  <a:lnTo>
                    <a:pt x="678" y="571"/>
                  </a:lnTo>
                  <a:lnTo>
                    <a:pt x="583" y="571"/>
                  </a:lnTo>
                  <a:lnTo>
                    <a:pt x="583" y="476"/>
                  </a:lnTo>
                  <a:lnTo>
                    <a:pt x="487" y="476"/>
                  </a:lnTo>
                  <a:lnTo>
                    <a:pt x="487" y="381"/>
                  </a:lnTo>
                  <a:lnTo>
                    <a:pt x="392" y="381"/>
                  </a:lnTo>
                  <a:lnTo>
                    <a:pt x="392" y="286"/>
                  </a:lnTo>
                  <a:lnTo>
                    <a:pt x="297" y="286"/>
                  </a:lnTo>
                  <a:lnTo>
                    <a:pt x="297" y="191"/>
                  </a:lnTo>
                  <a:lnTo>
                    <a:pt x="201" y="191"/>
                  </a:lnTo>
                  <a:lnTo>
                    <a:pt x="201" y="95"/>
                  </a:lnTo>
                  <a:lnTo>
                    <a:pt x="106" y="95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95" y="117"/>
                  </a:lnTo>
                  <a:lnTo>
                    <a:pt x="95" y="212"/>
                  </a:lnTo>
                  <a:lnTo>
                    <a:pt x="191" y="212"/>
                  </a:lnTo>
                  <a:lnTo>
                    <a:pt x="191" y="307"/>
                  </a:lnTo>
                  <a:lnTo>
                    <a:pt x="286" y="307"/>
                  </a:lnTo>
                  <a:lnTo>
                    <a:pt x="286" y="402"/>
                  </a:lnTo>
                  <a:lnTo>
                    <a:pt x="381" y="402"/>
                  </a:lnTo>
                  <a:lnTo>
                    <a:pt x="381" y="497"/>
                  </a:lnTo>
                  <a:lnTo>
                    <a:pt x="477" y="497"/>
                  </a:lnTo>
                  <a:lnTo>
                    <a:pt x="477" y="593"/>
                  </a:lnTo>
                  <a:lnTo>
                    <a:pt x="572" y="593"/>
                  </a:lnTo>
                  <a:lnTo>
                    <a:pt x="572" y="688"/>
                  </a:lnTo>
                  <a:lnTo>
                    <a:pt x="667" y="688"/>
                  </a:lnTo>
                  <a:lnTo>
                    <a:pt x="667" y="783"/>
                  </a:lnTo>
                  <a:lnTo>
                    <a:pt x="763" y="783"/>
                  </a:lnTo>
                  <a:lnTo>
                    <a:pt x="763" y="762"/>
                  </a:lnTo>
                  <a:lnTo>
                    <a:pt x="763" y="783"/>
                  </a:lnTo>
                  <a:lnTo>
                    <a:pt x="773" y="783"/>
                  </a:lnTo>
                  <a:lnTo>
                    <a:pt x="763" y="783"/>
                  </a:lnTo>
                  <a:lnTo>
                    <a:pt x="763" y="878"/>
                  </a:lnTo>
                  <a:lnTo>
                    <a:pt x="1054" y="878"/>
                  </a:lnTo>
                  <a:lnTo>
                    <a:pt x="1054" y="762"/>
                  </a:lnTo>
                  <a:lnTo>
                    <a:pt x="773" y="7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Freeform 100"/>
            <p:cNvSpPr>
              <a:spLocks/>
            </p:cNvSpPr>
            <p:nvPr/>
          </p:nvSpPr>
          <p:spPr bwMode="auto">
            <a:xfrm>
              <a:off x="6724199" y="5053240"/>
              <a:ext cx="433388" cy="947738"/>
            </a:xfrm>
            <a:custGeom>
              <a:avLst/>
              <a:gdLst>
                <a:gd name="T0" fmla="*/ 173 w 206"/>
                <a:gd name="T1" fmla="*/ 94 h 451"/>
                <a:gd name="T2" fmla="*/ 206 w 206"/>
                <a:gd name="T3" fmla="*/ 48 h 451"/>
                <a:gd name="T4" fmla="*/ 158 w 206"/>
                <a:gd name="T5" fmla="*/ 0 h 451"/>
                <a:gd name="T6" fmla="*/ 110 w 206"/>
                <a:gd name="T7" fmla="*/ 48 h 451"/>
                <a:gd name="T8" fmla="*/ 143 w 206"/>
                <a:gd name="T9" fmla="*/ 94 h 451"/>
                <a:gd name="T10" fmla="*/ 120 w 206"/>
                <a:gd name="T11" fmla="*/ 129 h 451"/>
                <a:gd name="T12" fmla="*/ 120 w 206"/>
                <a:gd name="T13" fmla="*/ 135 h 451"/>
                <a:gd name="T14" fmla="*/ 18 w 206"/>
                <a:gd name="T15" fmla="*/ 135 h 451"/>
                <a:gd name="T16" fmla="*/ 0 w 206"/>
                <a:gd name="T17" fmla="*/ 153 h 451"/>
                <a:gd name="T18" fmla="*/ 0 w 206"/>
                <a:gd name="T19" fmla="*/ 157 h 451"/>
                <a:gd name="T20" fmla="*/ 18 w 206"/>
                <a:gd name="T21" fmla="*/ 175 h 451"/>
                <a:gd name="T22" fmla="*/ 120 w 206"/>
                <a:gd name="T23" fmla="*/ 175 h 451"/>
                <a:gd name="T24" fmla="*/ 120 w 206"/>
                <a:gd name="T25" fmla="*/ 251 h 451"/>
                <a:gd name="T26" fmla="*/ 56 w 206"/>
                <a:gd name="T27" fmla="*/ 291 h 451"/>
                <a:gd name="T28" fmla="*/ 56 w 206"/>
                <a:gd name="T29" fmla="*/ 366 h 451"/>
                <a:gd name="T30" fmla="*/ 77 w 206"/>
                <a:gd name="T31" fmla="*/ 387 h 451"/>
                <a:gd name="T32" fmla="*/ 79 w 206"/>
                <a:gd name="T33" fmla="*/ 387 h 451"/>
                <a:gd name="T34" fmla="*/ 100 w 206"/>
                <a:gd name="T35" fmla="*/ 366 h 451"/>
                <a:gd name="T36" fmla="*/ 100 w 206"/>
                <a:gd name="T37" fmla="*/ 308 h 451"/>
                <a:gd name="T38" fmla="*/ 150 w 206"/>
                <a:gd name="T39" fmla="*/ 279 h 451"/>
                <a:gd name="T40" fmla="*/ 152 w 206"/>
                <a:gd name="T41" fmla="*/ 279 h 451"/>
                <a:gd name="T42" fmla="*/ 152 w 206"/>
                <a:gd name="T43" fmla="*/ 430 h 451"/>
                <a:gd name="T44" fmla="*/ 173 w 206"/>
                <a:gd name="T45" fmla="*/ 451 h 451"/>
                <a:gd name="T46" fmla="*/ 175 w 206"/>
                <a:gd name="T47" fmla="*/ 451 h 451"/>
                <a:gd name="T48" fmla="*/ 196 w 206"/>
                <a:gd name="T49" fmla="*/ 430 h 451"/>
                <a:gd name="T50" fmla="*/ 196 w 206"/>
                <a:gd name="T51" fmla="*/ 241 h 451"/>
                <a:gd name="T52" fmla="*/ 196 w 206"/>
                <a:gd name="T53" fmla="*/ 220 h 451"/>
                <a:gd name="T54" fmla="*/ 196 w 206"/>
                <a:gd name="T55" fmla="*/ 129 h 451"/>
                <a:gd name="T56" fmla="*/ 173 w 206"/>
                <a:gd name="T57" fmla="*/ 9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" h="451">
                  <a:moveTo>
                    <a:pt x="173" y="94"/>
                  </a:moveTo>
                  <a:cubicBezTo>
                    <a:pt x="192" y="88"/>
                    <a:pt x="206" y="70"/>
                    <a:pt x="206" y="48"/>
                  </a:cubicBezTo>
                  <a:cubicBezTo>
                    <a:pt x="206" y="22"/>
                    <a:pt x="185" y="0"/>
                    <a:pt x="158" y="0"/>
                  </a:cubicBezTo>
                  <a:cubicBezTo>
                    <a:pt x="131" y="0"/>
                    <a:pt x="110" y="22"/>
                    <a:pt x="110" y="48"/>
                  </a:cubicBezTo>
                  <a:cubicBezTo>
                    <a:pt x="110" y="70"/>
                    <a:pt x="124" y="88"/>
                    <a:pt x="143" y="94"/>
                  </a:cubicBezTo>
                  <a:cubicBezTo>
                    <a:pt x="130" y="100"/>
                    <a:pt x="120" y="113"/>
                    <a:pt x="120" y="129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8" y="135"/>
                    <a:pt x="0" y="143"/>
                    <a:pt x="0" y="15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7"/>
                    <a:pt x="8" y="175"/>
                    <a:pt x="18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93" y="266"/>
                    <a:pt x="56" y="291"/>
                    <a:pt x="56" y="291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6" y="377"/>
                    <a:pt x="66" y="387"/>
                    <a:pt x="77" y="387"/>
                  </a:cubicBezTo>
                  <a:cubicBezTo>
                    <a:pt x="79" y="387"/>
                    <a:pt x="79" y="387"/>
                    <a:pt x="79" y="387"/>
                  </a:cubicBezTo>
                  <a:cubicBezTo>
                    <a:pt x="90" y="387"/>
                    <a:pt x="100" y="377"/>
                    <a:pt x="100" y="366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0" y="279"/>
                    <a:pt x="151" y="279"/>
                    <a:pt x="152" y="279"/>
                  </a:cubicBezTo>
                  <a:cubicBezTo>
                    <a:pt x="152" y="430"/>
                    <a:pt x="152" y="430"/>
                    <a:pt x="152" y="430"/>
                  </a:cubicBezTo>
                  <a:cubicBezTo>
                    <a:pt x="152" y="441"/>
                    <a:pt x="162" y="451"/>
                    <a:pt x="173" y="451"/>
                  </a:cubicBezTo>
                  <a:cubicBezTo>
                    <a:pt x="175" y="451"/>
                    <a:pt x="175" y="451"/>
                    <a:pt x="175" y="451"/>
                  </a:cubicBezTo>
                  <a:cubicBezTo>
                    <a:pt x="186" y="451"/>
                    <a:pt x="196" y="441"/>
                    <a:pt x="196" y="430"/>
                  </a:cubicBezTo>
                  <a:cubicBezTo>
                    <a:pt x="196" y="241"/>
                    <a:pt x="196" y="241"/>
                    <a:pt x="196" y="241"/>
                  </a:cubicBezTo>
                  <a:cubicBezTo>
                    <a:pt x="196" y="220"/>
                    <a:pt x="196" y="220"/>
                    <a:pt x="196" y="22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13"/>
                    <a:pt x="186" y="100"/>
                    <a:pt x="173" y="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101"/>
            <p:cNvSpPr>
              <a:spLocks noEditPoints="1"/>
            </p:cNvSpPr>
            <p:nvPr/>
          </p:nvSpPr>
          <p:spPr bwMode="auto">
            <a:xfrm>
              <a:off x="6436861" y="4975452"/>
              <a:ext cx="455613" cy="454025"/>
            </a:xfrm>
            <a:custGeom>
              <a:avLst/>
              <a:gdLst>
                <a:gd name="T0" fmla="*/ 198 w 216"/>
                <a:gd name="T1" fmla="*/ 107 h 216"/>
                <a:gd name="T2" fmla="*/ 194 w 216"/>
                <a:gd name="T3" fmla="*/ 80 h 216"/>
                <a:gd name="T4" fmla="*/ 211 w 216"/>
                <a:gd name="T5" fmla="*/ 74 h 216"/>
                <a:gd name="T6" fmla="*/ 184 w 216"/>
                <a:gd name="T7" fmla="*/ 31 h 216"/>
                <a:gd name="T8" fmla="*/ 172 w 216"/>
                <a:gd name="T9" fmla="*/ 44 h 216"/>
                <a:gd name="T10" fmla="*/ 150 w 216"/>
                <a:gd name="T11" fmla="*/ 28 h 216"/>
                <a:gd name="T12" fmla="*/ 158 w 216"/>
                <a:gd name="T13" fmla="*/ 12 h 216"/>
                <a:gd name="T14" fmla="*/ 109 w 216"/>
                <a:gd name="T15" fmla="*/ 0 h 216"/>
                <a:gd name="T16" fmla="*/ 109 w 216"/>
                <a:gd name="T17" fmla="*/ 0 h 216"/>
                <a:gd name="T18" fmla="*/ 109 w 216"/>
                <a:gd name="T19" fmla="*/ 18 h 216"/>
                <a:gd name="T20" fmla="*/ 82 w 216"/>
                <a:gd name="T21" fmla="*/ 22 h 216"/>
                <a:gd name="T22" fmla="*/ 77 w 216"/>
                <a:gd name="T23" fmla="*/ 5 h 216"/>
                <a:gd name="T24" fmla="*/ 33 w 216"/>
                <a:gd name="T25" fmla="*/ 32 h 216"/>
                <a:gd name="T26" fmla="*/ 46 w 216"/>
                <a:gd name="T27" fmla="*/ 44 h 216"/>
                <a:gd name="T28" fmla="*/ 30 w 216"/>
                <a:gd name="T29" fmla="*/ 66 h 216"/>
                <a:gd name="T30" fmla="*/ 13 w 216"/>
                <a:gd name="T31" fmla="*/ 58 h 216"/>
                <a:gd name="T32" fmla="*/ 0 w 216"/>
                <a:gd name="T33" fmla="*/ 107 h 216"/>
                <a:gd name="T34" fmla="*/ 0 w 216"/>
                <a:gd name="T35" fmla="*/ 107 h 216"/>
                <a:gd name="T36" fmla="*/ 20 w 216"/>
                <a:gd name="T37" fmla="*/ 107 h 216"/>
                <a:gd name="T38" fmla="*/ 24 w 216"/>
                <a:gd name="T39" fmla="*/ 134 h 216"/>
                <a:gd name="T40" fmla="*/ 7 w 216"/>
                <a:gd name="T41" fmla="*/ 139 h 216"/>
                <a:gd name="T42" fmla="*/ 33 w 216"/>
                <a:gd name="T43" fmla="*/ 183 h 216"/>
                <a:gd name="T44" fmla="*/ 46 w 216"/>
                <a:gd name="T45" fmla="*/ 170 h 216"/>
                <a:gd name="T46" fmla="*/ 68 w 216"/>
                <a:gd name="T47" fmla="*/ 186 h 216"/>
                <a:gd name="T48" fmla="*/ 60 w 216"/>
                <a:gd name="T49" fmla="*/ 203 h 216"/>
                <a:gd name="T50" fmla="*/ 109 w 216"/>
                <a:gd name="T51" fmla="*/ 216 h 216"/>
                <a:gd name="T52" fmla="*/ 109 w 216"/>
                <a:gd name="T53" fmla="*/ 216 h 216"/>
                <a:gd name="T54" fmla="*/ 109 w 216"/>
                <a:gd name="T55" fmla="*/ 196 h 216"/>
                <a:gd name="T56" fmla="*/ 136 w 216"/>
                <a:gd name="T57" fmla="*/ 192 h 216"/>
                <a:gd name="T58" fmla="*/ 141 w 216"/>
                <a:gd name="T59" fmla="*/ 209 h 216"/>
                <a:gd name="T60" fmla="*/ 185 w 216"/>
                <a:gd name="T61" fmla="*/ 183 h 216"/>
                <a:gd name="T62" fmla="*/ 172 w 216"/>
                <a:gd name="T63" fmla="*/ 170 h 216"/>
                <a:gd name="T64" fmla="*/ 188 w 216"/>
                <a:gd name="T65" fmla="*/ 148 h 216"/>
                <a:gd name="T66" fmla="*/ 204 w 216"/>
                <a:gd name="T67" fmla="*/ 156 h 216"/>
                <a:gd name="T68" fmla="*/ 216 w 216"/>
                <a:gd name="T69" fmla="*/ 107 h 216"/>
                <a:gd name="T70" fmla="*/ 216 w 216"/>
                <a:gd name="T71" fmla="*/ 107 h 216"/>
                <a:gd name="T72" fmla="*/ 198 w 216"/>
                <a:gd name="T73" fmla="*/ 107 h 216"/>
                <a:gd name="T74" fmla="*/ 160 w 216"/>
                <a:gd name="T75" fmla="*/ 107 h 216"/>
                <a:gd name="T76" fmla="*/ 109 w 216"/>
                <a:gd name="T77" fmla="*/ 158 h 216"/>
                <a:gd name="T78" fmla="*/ 58 w 216"/>
                <a:gd name="T79" fmla="*/ 107 h 216"/>
                <a:gd name="T80" fmla="*/ 109 w 216"/>
                <a:gd name="T81" fmla="*/ 56 h 216"/>
                <a:gd name="T82" fmla="*/ 160 w 216"/>
                <a:gd name="T83" fmla="*/ 10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216">
                  <a:moveTo>
                    <a:pt x="198" y="107"/>
                  </a:moveTo>
                  <a:cubicBezTo>
                    <a:pt x="198" y="97"/>
                    <a:pt x="196" y="88"/>
                    <a:pt x="194" y="80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06" y="58"/>
                    <a:pt x="197" y="43"/>
                    <a:pt x="184" y="31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65" y="37"/>
                    <a:pt x="158" y="32"/>
                    <a:pt x="150" y="28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43" y="4"/>
                    <a:pt x="126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9" y="18"/>
                    <a:pt x="90" y="19"/>
                    <a:pt x="82" y="2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60" y="10"/>
                    <a:pt x="45" y="19"/>
                    <a:pt x="33" y="32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51"/>
                    <a:pt x="34" y="58"/>
                    <a:pt x="30" y="6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5" y="73"/>
                    <a:pt x="0" y="90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16"/>
                    <a:pt x="21" y="125"/>
                    <a:pt x="24" y="134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12" y="156"/>
                    <a:pt x="21" y="171"/>
                    <a:pt x="33" y="18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53" y="176"/>
                    <a:pt x="60" y="182"/>
                    <a:pt x="68" y="186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75" y="211"/>
                    <a:pt x="92" y="216"/>
                    <a:pt x="109" y="216"/>
                  </a:cubicBezTo>
                  <a:cubicBezTo>
                    <a:pt x="109" y="216"/>
                    <a:pt x="109" y="216"/>
                    <a:pt x="109" y="21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18" y="196"/>
                    <a:pt x="127" y="195"/>
                    <a:pt x="136" y="192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58" y="204"/>
                    <a:pt x="173" y="195"/>
                    <a:pt x="185" y="183"/>
                  </a:cubicBezTo>
                  <a:cubicBezTo>
                    <a:pt x="172" y="170"/>
                    <a:pt x="172" y="170"/>
                    <a:pt x="172" y="170"/>
                  </a:cubicBezTo>
                  <a:cubicBezTo>
                    <a:pt x="178" y="164"/>
                    <a:pt x="184" y="156"/>
                    <a:pt x="188" y="148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12" y="141"/>
                    <a:pt x="216" y="124"/>
                    <a:pt x="216" y="107"/>
                  </a:cubicBezTo>
                  <a:cubicBezTo>
                    <a:pt x="216" y="107"/>
                    <a:pt x="216" y="107"/>
                    <a:pt x="216" y="107"/>
                  </a:cubicBezTo>
                  <a:lnTo>
                    <a:pt x="198" y="107"/>
                  </a:lnTo>
                  <a:close/>
                  <a:moveTo>
                    <a:pt x="160" y="107"/>
                  </a:moveTo>
                  <a:cubicBezTo>
                    <a:pt x="160" y="135"/>
                    <a:pt x="137" y="158"/>
                    <a:pt x="109" y="158"/>
                  </a:cubicBezTo>
                  <a:cubicBezTo>
                    <a:pt x="81" y="158"/>
                    <a:pt x="58" y="135"/>
                    <a:pt x="58" y="107"/>
                  </a:cubicBezTo>
                  <a:cubicBezTo>
                    <a:pt x="58" y="79"/>
                    <a:pt x="81" y="56"/>
                    <a:pt x="109" y="56"/>
                  </a:cubicBezTo>
                  <a:cubicBezTo>
                    <a:pt x="137" y="56"/>
                    <a:pt x="160" y="79"/>
                    <a:pt x="160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Freeform 103"/>
            <p:cNvSpPr>
              <a:spLocks noEditPoints="1"/>
            </p:cNvSpPr>
            <p:nvPr/>
          </p:nvSpPr>
          <p:spPr bwMode="auto">
            <a:xfrm>
              <a:off x="5012874" y="4900840"/>
              <a:ext cx="474663" cy="469900"/>
            </a:xfrm>
            <a:custGeom>
              <a:avLst/>
              <a:gdLst>
                <a:gd name="T0" fmla="*/ 210 w 225"/>
                <a:gd name="T1" fmla="*/ 113 h 224"/>
                <a:gd name="T2" fmla="*/ 208 w 225"/>
                <a:gd name="T3" fmla="*/ 94 h 224"/>
                <a:gd name="T4" fmla="*/ 221 w 225"/>
                <a:gd name="T5" fmla="*/ 91 h 224"/>
                <a:gd name="T6" fmla="*/ 209 w 225"/>
                <a:gd name="T7" fmla="*/ 57 h 224"/>
                <a:gd name="T8" fmla="*/ 197 w 225"/>
                <a:gd name="T9" fmla="*/ 64 h 224"/>
                <a:gd name="T10" fmla="*/ 185 w 225"/>
                <a:gd name="T11" fmla="*/ 48 h 224"/>
                <a:gd name="T12" fmla="*/ 196 w 225"/>
                <a:gd name="T13" fmla="*/ 39 h 224"/>
                <a:gd name="T14" fmla="*/ 168 w 225"/>
                <a:gd name="T15" fmla="*/ 16 h 224"/>
                <a:gd name="T16" fmla="*/ 161 w 225"/>
                <a:gd name="T17" fmla="*/ 29 h 224"/>
                <a:gd name="T18" fmla="*/ 143 w 225"/>
                <a:gd name="T19" fmla="*/ 20 h 224"/>
                <a:gd name="T20" fmla="*/ 148 w 225"/>
                <a:gd name="T21" fmla="*/ 6 h 224"/>
                <a:gd name="T22" fmla="*/ 113 w 225"/>
                <a:gd name="T23" fmla="*/ 0 h 224"/>
                <a:gd name="T24" fmla="*/ 112 w 225"/>
                <a:gd name="T25" fmla="*/ 0 h 224"/>
                <a:gd name="T26" fmla="*/ 112 w 225"/>
                <a:gd name="T27" fmla="*/ 15 h 224"/>
                <a:gd name="T28" fmla="*/ 93 w 225"/>
                <a:gd name="T29" fmla="*/ 17 h 224"/>
                <a:gd name="T30" fmla="*/ 90 w 225"/>
                <a:gd name="T31" fmla="*/ 3 h 224"/>
                <a:gd name="T32" fmla="*/ 56 w 225"/>
                <a:gd name="T33" fmla="*/ 16 h 224"/>
                <a:gd name="T34" fmla="*/ 63 w 225"/>
                <a:gd name="T35" fmla="*/ 28 h 224"/>
                <a:gd name="T36" fmla="*/ 48 w 225"/>
                <a:gd name="T37" fmla="*/ 40 h 224"/>
                <a:gd name="T38" fmla="*/ 38 w 225"/>
                <a:gd name="T39" fmla="*/ 29 h 224"/>
                <a:gd name="T40" fmla="*/ 15 w 225"/>
                <a:gd name="T41" fmla="*/ 57 h 224"/>
                <a:gd name="T42" fmla="*/ 28 w 225"/>
                <a:gd name="T43" fmla="*/ 64 h 224"/>
                <a:gd name="T44" fmla="*/ 19 w 225"/>
                <a:gd name="T45" fmla="*/ 82 h 224"/>
                <a:gd name="T46" fmla="*/ 6 w 225"/>
                <a:gd name="T47" fmla="*/ 77 h 224"/>
                <a:gd name="T48" fmla="*/ 0 w 225"/>
                <a:gd name="T49" fmla="*/ 112 h 224"/>
                <a:gd name="T50" fmla="*/ 0 w 225"/>
                <a:gd name="T51" fmla="*/ 113 h 224"/>
                <a:gd name="T52" fmla="*/ 14 w 225"/>
                <a:gd name="T53" fmla="*/ 113 h 224"/>
                <a:gd name="T54" fmla="*/ 16 w 225"/>
                <a:gd name="T55" fmla="*/ 132 h 224"/>
                <a:gd name="T56" fmla="*/ 2 w 225"/>
                <a:gd name="T57" fmla="*/ 135 h 224"/>
                <a:gd name="T58" fmla="*/ 15 w 225"/>
                <a:gd name="T59" fmla="*/ 168 h 224"/>
                <a:gd name="T60" fmla="*/ 27 w 225"/>
                <a:gd name="T61" fmla="*/ 161 h 224"/>
                <a:gd name="T62" fmla="*/ 39 w 225"/>
                <a:gd name="T63" fmla="*/ 177 h 224"/>
                <a:gd name="T64" fmla="*/ 28 w 225"/>
                <a:gd name="T65" fmla="*/ 187 h 224"/>
                <a:gd name="T66" fmla="*/ 56 w 225"/>
                <a:gd name="T67" fmla="*/ 209 h 224"/>
                <a:gd name="T68" fmla="*/ 63 w 225"/>
                <a:gd name="T69" fmla="*/ 197 h 224"/>
                <a:gd name="T70" fmla="*/ 81 w 225"/>
                <a:gd name="T71" fmla="*/ 205 h 224"/>
                <a:gd name="T72" fmla="*/ 76 w 225"/>
                <a:gd name="T73" fmla="*/ 218 h 224"/>
                <a:gd name="T74" fmla="*/ 111 w 225"/>
                <a:gd name="T75" fmla="*/ 224 h 224"/>
                <a:gd name="T76" fmla="*/ 113 w 225"/>
                <a:gd name="T77" fmla="*/ 224 h 224"/>
                <a:gd name="T78" fmla="*/ 113 w 225"/>
                <a:gd name="T79" fmla="*/ 211 h 224"/>
                <a:gd name="T80" fmla="*/ 132 w 225"/>
                <a:gd name="T81" fmla="*/ 209 h 224"/>
                <a:gd name="T82" fmla="*/ 134 w 225"/>
                <a:gd name="T83" fmla="*/ 223 h 224"/>
                <a:gd name="T84" fmla="*/ 168 w 225"/>
                <a:gd name="T85" fmla="*/ 210 h 224"/>
                <a:gd name="T86" fmla="*/ 160 w 225"/>
                <a:gd name="T87" fmla="*/ 198 h 224"/>
                <a:gd name="T88" fmla="*/ 176 w 225"/>
                <a:gd name="T89" fmla="*/ 186 h 224"/>
                <a:gd name="T90" fmla="*/ 186 w 225"/>
                <a:gd name="T91" fmla="*/ 197 h 224"/>
                <a:gd name="T92" fmla="*/ 208 w 225"/>
                <a:gd name="T93" fmla="*/ 169 h 224"/>
                <a:gd name="T94" fmla="*/ 196 w 225"/>
                <a:gd name="T95" fmla="*/ 162 h 224"/>
                <a:gd name="T96" fmla="*/ 205 w 225"/>
                <a:gd name="T97" fmla="*/ 144 h 224"/>
                <a:gd name="T98" fmla="*/ 218 w 225"/>
                <a:gd name="T99" fmla="*/ 149 h 224"/>
                <a:gd name="T100" fmla="*/ 225 w 225"/>
                <a:gd name="T101" fmla="*/ 114 h 224"/>
                <a:gd name="T102" fmla="*/ 225 w 225"/>
                <a:gd name="T103" fmla="*/ 113 h 224"/>
                <a:gd name="T104" fmla="*/ 210 w 225"/>
                <a:gd name="T105" fmla="*/ 113 h 224"/>
                <a:gd name="T106" fmla="*/ 112 w 225"/>
                <a:gd name="T107" fmla="*/ 185 h 224"/>
                <a:gd name="T108" fmla="*/ 40 w 225"/>
                <a:gd name="T109" fmla="*/ 113 h 224"/>
                <a:gd name="T110" fmla="*/ 112 w 225"/>
                <a:gd name="T111" fmla="*/ 41 h 224"/>
                <a:gd name="T112" fmla="*/ 184 w 225"/>
                <a:gd name="T113" fmla="*/ 113 h 224"/>
                <a:gd name="T114" fmla="*/ 112 w 225"/>
                <a:gd name="T115" fmla="*/ 18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" h="224">
                  <a:moveTo>
                    <a:pt x="210" y="113"/>
                  </a:moveTo>
                  <a:cubicBezTo>
                    <a:pt x="210" y="107"/>
                    <a:pt x="209" y="100"/>
                    <a:pt x="208" y="94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19" y="79"/>
                    <a:pt x="215" y="68"/>
                    <a:pt x="209" y="57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3" y="59"/>
                    <a:pt x="190" y="53"/>
                    <a:pt x="185" y="48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88" y="30"/>
                    <a:pt x="179" y="23"/>
                    <a:pt x="168" y="16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55" y="25"/>
                    <a:pt x="149" y="23"/>
                    <a:pt x="143" y="20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36" y="3"/>
                    <a:pt x="125" y="0"/>
                    <a:pt x="11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06" y="15"/>
                    <a:pt x="99" y="16"/>
                    <a:pt x="93" y="17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78" y="6"/>
                    <a:pt x="67" y="10"/>
                    <a:pt x="56" y="16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8" y="32"/>
                    <a:pt x="52" y="35"/>
                    <a:pt x="48" y="4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29" y="37"/>
                    <a:pt x="22" y="46"/>
                    <a:pt x="15" y="5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4" y="69"/>
                    <a:pt x="22" y="75"/>
                    <a:pt x="19" y="82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" y="89"/>
                    <a:pt x="0" y="100"/>
                    <a:pt x="0" y="1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9"/>
                    <a:pt x="15" y="126"/>
                    <a:pt x="16" y="132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5" y="147"/>
                    <a:pt x="9" y="158"/>
                    <a:pt x="15" y="168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0" y="167"/>
                    <a:pt x="34" y="173"/>
                    <a:pt x="39" y="17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36" y="196"/>
                    <a:pt x="45" y="203"/>
                    <a:pt x="56" y="209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8" y="201"/>
                    <a:pt x="74" y="203"/>
                    <a:pt x="81" y="205"/>
                  </a:cubicBezTo>
                  <a:cubicBezTo>
                    <a:pt x="76" y="218"/>
                    <a:pt x="76" y="218"/>
                    <a:pt x="76" y="218"/>
                  </a:cubicBezTo>
                  <a:cubicBezTo>
                    <a:pt x="87" y="222"/>
                    <a:pt x="99" y="224"/>
                    <a:pt x="111" y="224"/>
                  </a:cubicBezTo>
                  <a:cubicBezTo>
                    <a:pt x="113" y="224"/>
                    <a:pt x="113" y="224"/>
                    <a:pt x="113" y="224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7" y="211"/>
                    <a:pt x="125" y="210"/>
                    <a:pt x="132" y="209"/>
                  </a:cubicBezTo>
                  <a:cubicBezTo>
                    <a:pt x="134" y="223"/>
                    <a:pt x="134" y="223"/>
                    <a:pt x="134" y="223"/>
                  </a:cubicBezTo>
                  <a:cubicBezTo>
                    <a:pt x="146" y="220"/>
                    <a:pt x="157" y="216"/>
                    <a:pt x="168" y="210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66" y="195"/>
                    <a:pt x="171" y="191"/>
                    <a:pt x="176" y="186"/>
                  </a:cubicBezTo>
                  <a:cubicBezTo>
                    <a:pt x="186" y="197"/>
                    <a:pt x="186" y="197"/>
                    <a:pt x="186" y="197"/>
                  </a:cubicBezTo>
                  <a:cubicBezTo>
                    <a:pt x="195" y="189"/>
                    <a:pt x="202" y="180"/>
                    <a:pt x="208" y="169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00" y="157"/>
                    <a:pt x="202" y="151"/>
                    <a:pt x="205" y="144"/>
                  </a:cubicBezTo>
                  <a:cubicBezTo>
                    <a:pt x="218" y="149"/>
                    <a:pt x="218" y="149"/>
                    <a:pt x="218" y="149"/>
                  </a:cubicBezTo>
                  <a:cubicBezTo>
                    <a:pt x="222" y="138"/>
                    <a:pt x="225" y="126"/>
                    <a:pt x="225" y="114"/>
                  </a:cubicBezTo>
                  <a:cubicBezTo>
                    <a:pt x="225" y="113"/>
                    <a:pt x="225" y="113"/>
                    <a:pt x="225" y="113"/>
                  </a:cubicBezTo>
                  <a:lnTo>
                    <a:pt x="210" y="113"/>
                  </a:lnTo>
                  <a:close/>
                  <a:moveTo>
                    <a:pt x="112" y="185"/>
                  </a:moveTo>
                  <a:cubicBezTo>
                    <a:pt x="72" y="185"/>
                    <a:pt x="40" y="152"/>
                    <a:pt x="40" y="113"/>
                  </a:cubicBezTo>
                  <a:cubicBezTo>
                    <a:pt x="40" y="73"/>
                    <a:pt x="73" y="41"/>
                    <a:pt x="112" y="41"/>
                  </a:cubicBezTo>
                  <a:cubicBezTo>
                    <a:pt x="152" y="41"/>
                    <a:pt x="184" y="74"/>
                    <a:pt x="184" y="113"/>
                  </a:cubicBezTo>
                  <a:cubicBezTo>
                    <a:pt x="184" y="153"/>
                    <a:pt x="151" y="185"/>
                    <a:pt x="112" y="1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Freeform 105"/>
            <p:cNvSpPr>
              <a:spLocks/>
            </p:cNvSpPr>
            <p:nvPr/>
          </p:nvSpPr>
          <p:spPr bwMode="auto">
            <a:xfrm>
              <a:off x="5216074" y="5104040"/>
              <a:ext cx="68263" cy="73025"/>
            </a:xfrm>
            <a:custGeom>
              <a:avLst/>
              <a:gdLst>
                <a:gd name="T0" fmla="*/ 17 w 33"/>
                <a:gd name="T1" fmla="*/ 32 h 35"/>
                <a:gd name="T2" fmla="*/ 33 w 33"/>
                <a:gd name="T3" fmla="*/ 16 h 35"/>
                <a:gd name="T4" fmla="*/ 28 w 33"/>
                <a:gd name="T5" fmla="*/ 5 h 35"/>
                <a:gd name="T6" fmla="*/ 16 w 33"/>
                <a:gd name="T7" fmla="*/ 0 h 35"/>
                <a:gd name="T8" fmla="*/ 0 w 33"/>
                <a:gd name="T9" fmla="*/ 16 h 35"/>
                <a:gd name="T10" fmla="*/ 4 w 33"/>
                <a:gd name="T11" fmla="*/ 27 h 35"/>
                <a:gd name="T12" fmla="*/ 16 w 33"/>
                <a:gd name="T13" fmla="*/ 33 h 35"/>
                <a:gd name="T14" fmla="*/ 17 w 33"/>
                <a:gd name="T15" fmla="*/ 35 h 35"/>
                <a:gd name="T16" fmla="*/ 17 w 33"/>
                <a:gd name="T17" fmla="*/ 35 h 35"/>
                <a:gd name="T18" fmla="*/ 17 w 33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7" y="32"/>
                  </a:moveTo>
                  <a:cubicBezTo>
                    <a:pt x="25" y="32"/>
                    <a:pt x="33" y="25"/>
                    <a:pt x="33" y="16"/>
                  </a:cubicBezTo>
                  <a:cubicBezTo>
                    <a:pt x="33" y="12"/>
                    <a:pt x="31" y="8"/>
                    <a:pt x="28" y="5"/>
                  </a:cubicBezTo>
                  <a:cubicBezTo>
                    <a:pt x="25" y="2"/>
                    <a:pt x="20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8" y="30"/>
                    <a:pt x="12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17" y="32"/>
                  </a:lnTo>
                  <a:close/>
                </a:path>
              </a:pathLst>
            </a:custGeom>
            <a:solidFill>
              <a:srgbClr val="FF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106"/>
            <p:cNvSpPr>
              <a:spLocks noChangeShapeType="1"/>
            </p:cNvSpPr>
            <p:nvPr/>
          </p:nvSpPr>
          <p:spPr bwMode="auto">
            <a:xfrm>
              <a:off x="5393874" y="5505677"/>
              <a:ext cx="0" cy="0"/>
            </a:xfrm>
            <a:prstGeom prst="line">
              <a:avLst/>
            </a:prstGeom>
            <a:noFill/>
            <a:ln w="0" cap="rnd">
              <a:solidFill>
                <a:srgbClr val="FFF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07"/>
            <p:cNvSpPr>
              <a:spLocks noEditPoints="1"/>
            </p:cNvSpPr>
            <p:nvPr/>
          </p:nvSpPr>
          <p:spPr bwMode="auto">
            <a:xfrm>
              <a:off x="5379586" y="5242152"/>
              <a:ext cx="390525" cy="390525"/>
            </a:xfrm>
            <a:custGeom>
              <a:avLst/>
              <a:gdLst>
                <a:gd name="T0" fmla="*/ 186 w 186"/>
                <a:gd name="T1" fmla="*/ 93 h 186"/>
                <a:gd name="T2" fmla="*/ 180 w 186"/>
                <a:gd name="T3" fmla="*/ 61 h 186"/>
                <a:gd name="T4" fmla="*/ 180 w 186"/>
                <a:gd name="T5" fmla="*/ 61 h 186"/>
                <a:gd name="T6" fmla="*/ 167 w 186"/>
                <a:gd name="T7" fmla="*/ 66 h 186"/>
                <a:gd name="T8" fmla="*/ 158 w 186"/>
                <a:gd name="T9" fmla="*/ 49 h 186"/>
                <a:gd name="T10" fmla="*/ 170 w 186"/>
                <a:gd name="T11" fmla="*/ 41 h 186"/>
                <a:gd name="T12" fmla="*/ 145 w 186"/>
                <a:gd name="T13" fmla="*/ 16 h 186"/>
                <a:gd name="T14" fmla="*/ 137 w 186"/>
                <a:gd name="T15" fmla="*/ 28 h 186"/>
                <a:gd name="T16" fmla="*/ 120 w 186"/>
                <a:gd name="T17" fmla="*/ 19 h 186"/>
                <a:gd name="T18" fmla="*/ 125 w 186"/>
                <a:gd name="T19" fmla="*/ 6 h 186"/>
                <a:gd name="T20" fmla="*/ 93 w 186"/>
                <a:gd name="T21" fmla="*/ 0 h 186"/>
                <a:gd name="T22" fmla="*/ 89 w 186"/>
                <a:gd name="T23" fmla="*/ 1 h 186"/>
                <a:gd name="T24" fmla="*/ 90 w 186"/>
                <a:gd name="T25" fmla="*/ 15 h 186"/>
                <a:gd name="T26" fmla="*/ 71 w 186"/>
                <a:gd name="T27" fmla="*/ 18 h 186"/>
                <a:gd name="T28" fmla="*/ 67 w 186"/>
                <a:gd name="T29" fmla="*/ 4 h 186"/>
                <a:gd name="T30" fmla="*/ 61 w 186"/>
                <a:gd name="T31" fmla="*/ 6 h 186"/>
                <a:gd name="T32" fmla="*/ 36 w 186"/>
                <a:gd name="T33" fmla="*/ 20 h 186"/>
                <a:gd name="T34" fmla="*/ 44 w 186"/>
                <a:gd name="T35" fmla="*/ 31 h 186"/>
                <a:gd name="T36" fmla="*/ 31 w 186"/>
                <a:gd name="T37" fmla="*/ 45 h 186"/>
                <a:gd name="T38" fmla="*/ 20 w 186"/>
                <a:gd name="T39" fmla="*/ 36 h 186"/>
                <a:gd name="T40" fmla="*/ 4 w 186"/>
                <a:gd name="T41" fmla="*/ 68 h 186"/>
                <a:gd name="T42" fmla="*/ 17 w 186"/>
                <a:gd name="T43" fmla="*/ 72 h 186"/>
                <a:gd name="T44" fmla="*/ 14 w 186"/>
                <a:gd name="T45" fmla="*/ 91 h 186"/>
                <a:gd name="T46" fmla="*/ 1 w 186"/>
                <a:gd name="T47" fmla="*/ 90 h 186"/>
                <a:gd name="T48" fmla="*/ 1 w 186"/>
                <a:gd name="T49" fmla="*/ 93 h 186"/>
                <a:gd name="T50" fmla="*/ 6 w 186"/>
                <a:gd name="T51" fmla="*/ 125 h 186"/>
                <a:gd name="T52" fmla="*/ 6 w 186"/>
                <a:gd name="T53" fmla="*/ 125 h 186"/>
                <a:gd name="T54" fmla="*/ 6 w 186"/>
                <a:gd name="T55" fmla="*/ 126 h 186"/>
                <a:gd name="T56" fmla="*/ 19 w 186"/>
                <a:gd name="T57" fmla="*/ 121 h 186"/>
                <a:gd name="T58" fmla="*/ 28 w 186"/>
                <a:gd name="T59" fmla="*/ 137 h 186"/>
                <a:gd name="T60" fmla="*/ 16 w 186"/>
                <a:gd name="T61" fmla="*/ 145 h 186"/>
                <a:gd name="T62" fmla="*/ 42 w 186"/>
                <a:gd name="T63" fmla="*/ 170 h 186"/>
                <a:gd name="T64" fmla="*/ 50 w 186"/>
                <a:gd name="T65" fmla="*/ 159 h 186"/>
                <a:gd name="T66" fmla="*/ 66 w 186"/>
                <a:gd name="T67" fmla="*/ 167 h 186"/>
                <a:gd name="T68" fmla="*/ 62 w 186"/>
                <a:gd name="T69" fmla="*/ 181 h 186"/>
                <a:gd name="T70" fmla="*/ 93 w 186"/>
                <a:gd name="T71" fmla="*/ 186 h 186"/>
                <a:gd name="T72" fmla="*/ 97 w 186"/>
                <a:gd name="T73" fmla="*/ 186 h 186"/>
                <a:gd name="T74" fmla="*/ 96 w 186"/>
                <a:gd name="T75" fmla="*/ 172 h 186"/>
                <a:gd name="T76" fmla="*/ 115 w 186"/>
                <a:gd name="T77" fmla="*/ 169 h 186"/>
                <a:gd name="T78" fmla="*/ 119 w 186"/>
                <a:gd name="T79" fmla="*/ 182 h 186"/>
                <a:gd name="T80" fmla="*/ 125 w 186"/>
                <a:gd name="T81" fmla="*/ 180 h 186"/>
                <a:gd name="T82" fmla="*/ 151 w 186"/>
                <a:gd name="T83" fmla="*/ 166 h 186"/>
                <a:gd name="T84" fmla="*/ 142 w 186"/>
                <a:gd name="T85" fmla="*/ 155 h 186"/>
                <a:gd name="T86" fmla="*/ 155 w 186"/>
                <a:gd name="T87" fmla="*/ 142 h 186"/>
                <a:gd name="T88" fmla="*/ 166 w 186"/>
                <a:gd name="T89" fmla="*/ 150 h 186"/>
                <a:gd name="T90" fmla="*/ 183 w 186"/>
                <a:gd name="T91" fmla="*/ 118 h 186"/>
                <a:gd name="T92" fmla="*/ 169 w 186"/>
                <a:gd name="T93" fmla="*/ 115 h 186"/>
                <a:gd name="T94" fmla="*/ 172 w 186"/>
                <a:gd name="T95" fmla="*/ 96 h 186"/>
                <a:gd name="T96" fmla="*/ 186 w 186"/>
                <a:gd name="T97" fmla="*/ 96 h 186"/>
                <a:gd name="T98" fmla="*/ 186 w 186"/>
                <a:gd name="T99" fmla="*/ 93 h 186"/>
                <a:gd name="T100" fmla="*/ 113 w 186"/>
                <a:gd name="T101" fmla="*/ 148 h 186"/>
                <a:gd name="T102" fmla="*/ 39 w 186"/>
                <a:gd name="T103" fmla="*/ 113 h 186"/>
                <a:gd name="T104" fmla="*/ 73 w 186"/>
                <a:gd name="T105" fmla="*/ 39 h 186"/>
                <a:gd name="T106" fmla="*/ 148 w 186"/>
                <a:gd name="T107" fmla="*/ 73 h 186"/>
                <a:gd name="T108" fmla="*/ 113 w 186"/>
                <a:gd name="T109" fmla="*/ 14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cubicBezTo>
                    <a:pt x="186" y="82"/>
                    <a:pt x="184" y="72"/>
                    <a:pt x="180" y="61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5" y="60"/>
                    <a:pt x="162" y="54"/>
                    <a:pt x="158" y="49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3" y="31"/>
                    <a:pt x="155" y="23"/>
                    <a:pt x="145" y="16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31" y="24"/>
                    <a:pt x="126" y="21"/>
                    <a:pt x="120" y="1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14" y="2"/>
                    <a:pt x="104" y="0"/>
                    <a:pt x="93" y="0"/>
                  </a:cubicBezTo>
                  <a:cubicBezTo>
                    <a:pt x="92" y="0"/>
                    <a:pt x="91" y="0"/>
                    <a:pt x="8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4" y="15"/>
                    <a:pt x="77" y="16"/>
                    <a:pt x="71" y="18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5"/>
                    <a:pt x="63" y="5"/>
                    <a:pt x="61" y="6"/>
                  </a:cubicBezTo>
                  <a:cubicBezTo>
                    <a:pt x="52" y="10"/>
                    <a:pt x="43" y="14"/>
                    <a:pt x="36" y="2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9" y="35"/>
                    <a:pt x="35" y="40"/>
                    <a:pt x="31" y="4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46"/>
                    <a:pt x="7" y="57"/>
                    <a:pt x="4" y="68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8"/>
                    <a:pt x="15" y="84"/>
                    <a:pt x="14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1"/>
                    <a:pt x="1" y="92"/>
                    <a:pt x="1" y="93"/>
                  </a:cubicBezTo>
                  <a:cubicBezTo>
                    <a:pt x="1" y="104"/>
                    <a:pt x="3" y="113"/>
                    <a:pt x="6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2" y="127"/>
                    <a:pt x="25" y="132"/>
                    <a:pt x="28" y="137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23" y="155"/>
                    <a:pt x="32" y="164"/>
                    <a:pt x="42" y="170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5" y="162"/>
                    <a:pt x="61" y="165"/>
                    <a:pt x="66" y="167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72" y="184"/>
                    <a:pt x="82" y="186"/>
                    <a:pt x="93" y="186"/>
                  </a:cubicBezTo>
                  <a:cubicBezTo>
                    <a:pt x="94" y="186"/>
                    <a:pt x="96" y="186"/>
                    <a:pt x="97" y="186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103" y="172"/>
                    <a:pt x="109" y="171"/>
                    <a:pt x="115" y="169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21" y="182"/>
                    <a:pt x="123" y="181"/>
                    <a:pt x="125" y="180"/>
                  </a:cubicBezTo>
                  <a:cubicBezTo>
                    <a:pt x="135" y="177"/>
                    <a:pt x="143" y="172"/>
                    <a:pt x="151" y="16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47" y="151"/>
                    <a:pt x="151" y="147"/>
                    <a:pt x="155" y="142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74" y="141"/>
                    <a:pt x="179" y="130"/>
                    <a:pt x="183" y="118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71" y="109"/>
                    <a:pt x="172" y="102"/>
                    <a:pt x="172" y="96"/>
                  </a:cubicBezTo>
                  <a:cubicBezTo>
                    <a:pt x="186" y="96"/>
                    <a:pt x="186" y="96"/>
                    <a:pt x="186" y="96"/>
                  </a:cubicBezTo>
                  <a:cubicBezTo>
                    <a:pt x="186" y="95"/>
                    <a:pt x="186" y="94"/>
                    <a:pt x="186" y="93"/>
                  </a:cubicBezTo>
                  <a:close/>
                  <a:moveTo>
                    <a:pt x="113" y="148"/>
                  </a:moveTo>
                  <a:cubicBezTo>
                    <a:pt x="83" y="159"/>
                    <a:pt x="50" y="143"/>
                    <a:pt x="39" y="113"/>
                  </a:cubicBezTo>
                  <a:cubicBezTo>
                    <a:pt x="28" y="83"/>
                    <a:pt x="43" y="50"/>
                    <a:pt x="73" y="39"/>
                  </a:cubicBezTo>
                  <a:cubicBezTo>
                    <a:pt x="103" y="28"/>
                    <a:pt x="136" y="43"/>
                    <a:pt x="148" y="73"/>
                  </a:cubicBezTo>
                  <a:cubicBezTo>
                    <a:pt x="159" y="103"/>
                    <a:pt x="143" y="137"/>
                    <a:pt x="113" y="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Freeform 109"/>
            <p:cNvSpPr>
              <a:spLocks/>
            </p:cNvSpPr>
            <p:nvPr/>
          </p:nvSpPr>
          <p:spPr bwMode="auto">
            <a:xfrm>
              <a:off x="5539924" y="5405665"/>
              <a:ext cx="68263" cy="65088"/>
            </a:xfrm>
            <a:custGeom>
              <a:avLst/>
              <a:gdLst>
                <a:gd name="T0" fmla="*/ 17 w 33"/>
                <a:gd name="T1" fmla="*/ 0 h 31"/>
                <a:gd name="T2" fmla="*/ 12 w 33"/>
                <a:gd name="T3" fmla="*/ 1 h 31"/>
                <a:gd name="T4" fmla="*/ 3 w 33"/>
                <a:gd name="T5" fmla="*/ 21 h 31"/>
                <a:gd name="T6" fmla="*/ 17 w 33"/>
                <a:gd name="T7" fmla="*/ 31 h 31"/>
                <a:gd name="T8" fmla="*/ 23 w 33"/>
                <a:gd name="T9" fmla="*/ 30 h 31"/>
                <a:gd name="T10" fmla="*/ 31 w 33"/>
                <a:gd name="T11" fmla="*/ 22 h 31"/>
                <a:gd name="T12" fmla="*/ 32 w 33"/>
                <a:gd name="T13" fmla="*/ 10 h 31"/>
                <a:gd name="T14" fmla="*/ 17 w 3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cubicBezTo>
                    <a:pt x="15" y="0"/>
                    <a:pt x="14" y="0"/>
                    <a:pt x="12" y="1"/>
                  </a:cubicBezTo>
                  <a:cubicBezTo>
                    <a:pt x="4" y="4"/>
                    <a:pt x="0" y="13"/>
                    <a:pt x="3" y="21"/>
                  </a:cubicBezTo>
                  <a:cubicBezTo>
                    <a:pt x="5" y="27"/>
                    <a:pt x="11" y="31"/>
                    <a:pt x="17" y="31"/>
                  </a:cubicBezTo>
                  <a:cubicBezTo>
                    <a:pt x="19" y="31"/>
                    <a:pt x="21" y="30"/>
                    <a:pt x="23" y="30"/>
                  </a:cubicBezTo>
                  <a:cubicBezTo>
                    <a:pt x="26" y="28"/>
                    <a:pt x="29" y="25"/>
                    <a:pt x="31" y="22"/>
                  </a:cubicBezTo>
                  <a:cubicBezTo>
                    <a:pt x="33" y="18"/>
                    <a:pt x="33" y="14"/>
                    <a:pt x="32" y="10"/>
                  </a:cubicBezTo>
                  <a:cubicBezTo>
                    <a:pt x="29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4900161" y="5481865"/>
              <a:ext cx="306388" cy="955675"/>
            </a:xfrm>
            <a:custGeom>
              <a:avLst/>
              <a:gdLst>
                <a:gd name="T0" fmla="*/ 141 w 146"/>
                <a:gd name="T1" fmla="*/ 238 h 455"/>
                <a:gd name="T2" fmla="*/ 84 w 146"/>
                <a:gd name="T3" fmla="*/ 114 h 455"/>
                <a:gd name="T4" fmla="*/ 84 w 146"/>
                <a:gd name="T5" fmla="*/ 114 h 455"/>
                <a:gd name="T6" fmla="*/ 83 w 146"/>
                <a:gd name="T7" fmla="*/ 112 h 455"/>
                <a:gd name="T8" fmla="*/ 83 w 146"/>
                <a:gd name="T9" fmla="*/ 112 h 455"/>
                <a:gd name="T10" fmla="*/ 63 w 146"/>
                <a:gd name="T11" fmla="*/ 94 h 455"/>
                <a:gd name="T12" fmla="*/ 96 w 146"/>
                <a:gd name="T13" fmla="*/ 48 h 455"/>
                <a:gd name="T14" fmla="*/ 48 w 146"/>
                <a:gd name="T15" fmla="*/ 0 h 455"/>
                <a:gd name="T16" fmla="*/ 0 w 146"/>
                <a:gd name="T17" fmla="*/ 48 h 455"/>
                <a:gd name="T18" fmla="*/ 34 w 146"/>
                <a:gd name="T19" fmla="*/ 94 h 455"/>
                <a:gd name="T20" fmla="*/ 11 w 146"/>
                <a:gd name="T21" fmla="*/ 129 h 455"/>
                <a:gd name="T22" fmla="*/ 11 w 146"/>
                <a:gd name="T23" fmla="*/ 220 h 455"/>
                <a:gd name="T24" fmla="*/ 11 w 146"/>
                <a:gd name="T25" fmla="*/ 241 h 455"/>
                <a:gd name="T26" fmla="*/ 11 w 146"/>
                <a:gd name="T27" fmla="*/ 430 h 455"/>
                <a:gd name="T28" fmla="*/ 32 w 146"/>
                <a:gd name="T29" fmla="*/ 451 h 455"/>
                <a:gd name="T30" fmla="*/ 34 w 146"/>
                <a:gd name="T31" fmla="*/ 451 h 455"/>
                <a:gd name="T32" fmla="*/ 55 w 146"/>
                <a:gd name="T33" fmla="*/ 430 h 455"/>
                <a:gd name="T34" fmla="*/ 55 w 146"/>
                <a:gd name="T35" fmla="*/ 331 h 455"/>
                <a:gd name="T36" fmla="*/ 74 w 146"/>
                <a:gd name="T37" fmla="*/ 436 h 455"/>
                <a:gd name="T38" fmla="*/ 99 w 146"/>
                <a:gd name="T39" fmla="*/ 453 h 455"/>
                <a:gd name="T40" fmla="*/ 100 w 146"/>
                <a:gd name="T41" fmla="*/ 453 h 455"/>
                <a:gd name="T42" fmla="*/ 117 w 146"/>
                <a:gd name="T43" fmla="*/ 428 h 455"/>
                <a:gd name="T44" fmla="*/ 87 w 146"/>
                <a:gd name="T45" fmla="*/ 260 h 455"/>
                <a:gd name="T46" fmla="*/ 87 w 146"/>
                <a:gd name="T47" fmla="*/ 256 h 455"/>
                <a:gd name="T48" fmla="*/ 87 w 146"/>
                <a:gd name="T49" fmla="*/ 221 h 455"/>
                <a:gd name="T50" fmla="*/ 106 w 146"/>
                <a:gd name="T51" fmla="*/ 256 h 455"/>
                <a:gd name="T52" fmla="*/ 129 w 146"/>
                <a:gd name="T53" fmla="*/ 264 h 455"/>
                <a:gd name="T54" fmla="*/ 134 w 146"/>
                <a:gd name="T55" fmla="*/ 262 h 455"/>
                <a:gd name="T56" fmla="*/ 141 w 146"/>
                <a:gd name="T57" fmla="*/ 23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455">
                  <a:moveTo>
                    <a:pt x="141" y="238"/>
                  </a:move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79" y="104"/>
                    <a:pt x="72" y="97"/>
                    <a:pt x="63" y="94"/>
                  </a:cubicBezTo>
                  <a:cubicBezTo>
                    <a:pt x="82" y="87"/>
                    <a:pt x="96" y="69"/>
                    <a:pt x="96" y="48"/>
                  </a:cubicBezTo>
                  <a:cubicBezTo>
                    <a:pt x="96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0"/>
                    <a:pt x="14" y="88"/>
                    <a:pt x="34" y="94"/>
                  </a:cubicBezTo>
                  <a:cubicBezTo>
                    <a:pt x="20" y="100"/>
                    <a:pt x="11" y="113"/>
                    <a:pt x="11" y="129"/>
                  </a:cubicBezTo>
                  <a:cubicBezTo>
                    <a:pt x="11" y="220"/>
                    <a:pt x="11" y="220"/>
                    <a:pt x="11" y="220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1" y="430"/>
                    <a:pt x="11" y="430"/>
                    <a:pt x="11" y="430"/>
                  </a:cubicBezTo>
                  <a:cubicBezTo>
                    <a:pt x="11" y="441"/>
                    <a:pt x="21" y="451"/>
                    <a:pt x="32" y="451"/>
                  </a:cubicBezTo>
                  <a:cubicBezTo>
                    <a:pt x="34" y="451"/>
                    <a:pt x="34" y="451"/>
                    <a:pt x="34" y="451"/>
                  </a:cubicBezTo>
                  <a:cubicBezTo>
                    <a:pt x="45" y="451"/>
                    <a:pt x="55" y="441"/>
                    <a:pt x="55" y="430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74" y="436"/>
                    <a:pt x="74" y="436"/>
                    <a:pt x="74" y="436"/>
                  </a:cubicBezTo>
                  <a:cubicBezTo>
                    <a:pt x="76" y="448"/>
                    <a:pt x="87" y="455"/>
                    <a:pt x="99" y="453"/>
                  </a:cubicBezTo>
                  <a:cubicBezTo>
                    <a:pt x="100" y="453"/>
                    <a:pt x="100" y="453"/>
                    <a:pt x="100" y="453"/>
                  </a:cubicBezTo>
                  <a:cubicBezTo>
                    <a:pt x="112" y="451"/>
                    <a:pt x="119" y="440"/>
                    <a:pt x="117" y="428"/>
                  </a:cubicBezTo>
                  <a:cubicBezTo>
                    <a:pt x="87" y="260"/>
                    <a:pt x="87" y="260"/>
                    <a:pt x="87" y="260"/>
                  </a:cubicBezTo>
                  <a:cubicBezTo>
                    <a:pt x="87" y="259"/>
                    <a:pt x="87" y="258"/>
                    <a:pt x="87" y="256"/>
                  </a:cubicBezTo>
                  <a:cubicBezTo>
                    <a:pt x="87" y="221"/>
                    <a:pt x="87" y="221"/>
                    <a:pt x="87" y="221"/>
                  </a:cubicBezTo>
                  <a:cubicBezTo>
                    <a:pt x="106" y="256"/>
                    <a:pt x="106" y="256"/>
                    <a:pt x="106" y="256"/>
                  </a:cubicBezTo>
                  <a:cubicBezTo>
                    <a:pt x="110" y="265"/>
                    <a:pt x="121" y="268"/>
                    <a:pt x="129" y="264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42" y="257"/>
                    <a:pt x="146" y="246"/>
                    <a:pt x="141" y="2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Freeform 111"/>
            <p:cNvSpPr>
              <a:spLocks noEditPoints="1"/>
            </p:cNvSpPr>
            <p:nvPr/>
          </p:nvSpPr>
          <p:spPr bwMode="auto">
            <a:xfrm>
              <a:off x="5403399" y="5873977"/>
              <a:ext cx="260350" cy="260350"/>
            </a:xfrm>
            <a:custGeom>
              <a:avLst/>
              <a:gdLst>
                <a:gd name="T0" fmla="*/ 98 w 124"/>
                <a:gd name="T1" fmla="*/ 36 h 124"/>
                <a:gd name="T2" fmla="*/ 113 w 124"/>
                <a:gd name="T3" fmla="*/ 26 h 124"/>
                <a:gd name="T4" fmla="*/ 63 w 124"/>
                <a:gd name="T5" fmla="*/ 0 h 124"/>
                <a:gd name="T6" fmla="*/ 63 w 124"/>
                <a:gd name="T7" fmla="*/ 0 h 124"/>
                <a:gd name="T8" fmla="*/ 63 w 124"/>
                <a:gd name="T9" fmla="*/ 18 h 124"/>
                <a:gd name="T10" fmla="*/ 38 w 124"/>
                <a:gd name="T11" fmla="*/ 26 h 124"/>
                <a:gd name="T12" fmla="*/ 27 w 124"/>
                <a:gd name="T13" fmla="*/ 11 h 124"/>
                <a:gd name="T14" fmla="*/ 0 w 124"/>
                <a:gd name="T15" fmla="*/ 60 h 124"/>
                <a:gd name="T16" fmla="*/ 20 w 124"/>
                <a:gd name="T17" fmla="*/ 60 h 124"/>
                <a:gd name="T18" fmla="*/ 20 w 124"/>
                <a:gd name="T19" fmla="*/ 61 h 124"/>
                <a:gd name="T20" fmla="*/ 28 w 124"/>
                <a:gd name="T21" fmla="*/ 86 h 124"/>
                <a:gd name="T22" fmla="*/ 13 w 124"/>
                <a:gd name="T23" fmla="*/ 97 h 124"/>
                <a:gd name="T24" fmla="*/ 63 w 124"/>
                <a:gd name="T25" fmla="*/ 124 h 124"/>
                <a:gd name="T26" fmla="*/ 63 w 124"/>
                <a:gd name="T27" fmla="*/ 124 h 124"/>
                <a:gd name="T28" fmla="*/ 63 w 124"/>
                <a:gd name="T29" fmla="*/ 104 h 124"/>
                <a:gd name="T30" fmla="*/ 88 w 124"/>
                <a:gd name="T31" fmla="*/ 96 h 124"/>
                <a:gd name="T32" fmla="*/ 98 w 124"/>
                <a:gd name="T33" fmla="*/ 111 h 124"/>
                <a:gd name="T34" fmla="*/ 124 w 124"/>
                <a:gd name="T35" fmla="*/ 61 h 124"/>
                <a:gd name="T36" fmla="*/ 124 w 124"/>
                <a:gd name="T37" fmla="*/ 61 h 124"/>
                <a:gd name="T38" fmla="*/ 106 w 124"/>
                <a:gd name="T39" fmla="*/ 61 h 124"/>
                <a:gd name="T40" fmla="*/ 98 w 124"/>
                <a:gd name="T41" fmla="*/ 36 h 124"/>
                <a:gd name="T42" fmla="*/ 38 w 124"/>
                <a:gd name="T43" fmla="*/ 61 h 124"/>
                <a:gd name="T44" fmla="*/ 63 w 124"/>
                <a:gd name="T45" fmla="*/ 36 h 124"/>
                <a:gd name="T46" fmla="*/ 88 w 124"/>
                <a:gd name="T47" fmla="*/ 61 h 124"/>
                <a:gd name="T48" fmla="*/ 63 w 124"/>
                <a:gd name="T49" fmla="*/ 86 h 124"/>
                <a:gd name="T50" fmla="*/ 38 w 124"/>
                <a:gd name="T51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98" y="3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1" y="10"/>
                    <a:pt x="8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54" y="18"/>
                    <a:pt x="45" y="21"/>
                    <a:pt x="38" y="2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1" y="22"/>
                    <a:pt x="0" y="41"/>
                    <a:pt x="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20" y="70"/>
                    <a:pt x="23" y="79"/>
                    <a:pt x="28" y="8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25" y="113"/>
                    <a:pt x="4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72" y="104"/>
                    <a:pt x="81" y="101"/>
                    <a:pt x="88" y="96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14" y="100"/>
                    <a:pt x="124" y="81"/>
                    <a:pt x="124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52"/>
                    <a:pt x="103" y="43"/>
                    <a:pt x="98" y="36"/>
                  </a:cubicBezTo>
                  <a:close/>
                  <a:moveTo>
                    <a:pt x="38" y="61"/>
                  </a:moveTo>
                  <a:cubicBezTo>
                    <a:pt x="38" y="47"/>
                    <a:pt x="49" y="36"/>
                    <a:pt x="63" y="36"/>
                  </a:cubicBezTo>
                  <a:cubicBezTo>
                    <a:pt x="77" y="36"/>
                    <a:pt x="88" y="47"/>
                    <a:pt x="88" y="61"/>
                  </a:cubicBezTo>
                  <a:cubicBezTo>
                    <a:pt x="88" y="75"/>
                    <a:pt x="77" y="86"/>
                    <a:pt x="63" y="86"/>
                  </a:cubicBezTo>
                  <a:cubicBezTo>
                    <a:pt x="49" y="86"/>
                    <a:pt x="38" y="75"/>
                    <a:pt x="38" y="6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112"/>
            <p:cNvSpPr>
              <a:spLocks/>
            </p:cNvSpPr>
            <p:nvPr/>
          </p:nvSpPr>
          <p:spPr bwMode="auto">
            <a:xfrm>
              <a:off x="5403399" y="6000977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14"/>
            <p:cNvSpPr>
              <a:spLocks noEditPoints="1"/>
            </p:cNvSpPr>
            <p:nvPr/>
          </p:nvSpPr>
          <p:spPr bwMode="auto">
            <a:xfrm>
              <a:off x="5668511" y="5932715"/>
              <a:ext cx="255588" cy="257175"/>
            </a:xfrm>
            <a:custGeom>
              <a:avLst/>
              <a:gdLst>
                <a:gd name="T0" fmla="*/ 121 w 122"/>
                <a:gd name="T1" fmla="*/ 69 h 122"/>
                <a:gd name="T2" fmla="*/ 122 w 122"/>
                <a:gd name="T3" fmla="*/ 61 h 122"/>
                <a:gd name="T4" fmla="*/ 103 w 122"/>
                <a:gd name="T5" fmla="*/ 16 h 122"/>
                <a:gd name="T6" fmla="*/ 102 w 122"/>
                <a:gd name="T7" fmla="*/ 16 h 122"/>
                <a:gd name="T8" fmla="*/ 90 w 122"/>
                <a:gd name="T9" fmla="*/ 29 h 122"/>
                <a:gd name="T10" fmla="*/ 67 w 122"/>
                <a:gd name="T11" fmla="*/ 18 h 122"/>
                <a:gd name="T12" fmla="*/ 69 w 122"/>
                <a:gd name="T13" fmla="*/ 1 h 122"/>
                <a:gd name="T14" fmla="*/ 61 w 122"/>
                <a:gd name="T15" fmla="*/ 0 h 122"/>
                <a:gd name="T16" fmla="*/ 16 w 122"/>
                <a:gd name="T17" fmla="*/ 19 h 122"/>
                <a:gd name="T18" fmla="*/ 15 w 122"/>
                <a:gd name="T19" fmla="*/ 21 h 122"/>
                <a:gd name="T20" fmla="*/ 29 w 122"/>
                <a:gd name="T21" fmla="*/ 32 h 122"/>
                <a:gd name="T22" fmla="*/ 30 w 122"/>
                <a:gd name="T23" fmla="*/ 32 h 122"/>
                <a:gd name="T24" fmla="*/ 18 w 122"/>
                <a:gd name="T25" fmla="*/ 55 h 122"/>
                <a:gd name="T26" fmla="*/ 1 w 122"/>
                <a:gd name="T27" fmla="*/ 53 h 122"/>
                <a:gd name="T28" fmla="*/ 0 w 122"/>
                <a:gd name="T29" fmla="*/ 61 h 122"/>
                <a:gd name="T30" fmla="*/ 19 w 122"/>
                <a:gd name="T31" fmla="*/ 106 h 122"/>
                <a:gd name="T32" fmla="*/ 20 w 122"/>
                <a:gd name="T33" fmla="*/ 107 h 122"/>
                <a:gd name="T34" fmla="*/ 32 w 122"/>
                <a:gd name="T35" fmla="*/ 92 h 122"/>
                <a:gd name="T36" fmla="*/ 32 w 122"/>
                <a:gd name="T37" fmla="*/ 92 h 122"/>
                <a:gd name="T38" fmla="*/ 55 w 122"/>
                <a:gd name="T39" fmla="*/ 104 h 122"/>
                <a:gd name="T40" fmla="*/ 53 w 122"/>
                <a:gd name="T41" fmla="*/ 121 h 122"/>
                <a:gd name="T42" fmla="*/ 61 w 122"/>
                <a:gd name="T43" fmla="*/ 122 h 122"/>
                <a:gd name="T44" fmla="*/ 106 w 122"/>
                <a:gd name="T45" fmla="*/ 103 h 122"/>
                <a:gd name="T46" fmla="*/ 107 w 122"/>
                <a:gd name="T47" fmla="*/ 101 h 122"/>
                <a:gd name="T48" fmla="*/ 93 w 122"/>
                <a:gd name="T49" fmla="*/ 90 h 122"/>
                <a:gd name="T50" fmla="*/ 93 w 122"/>
                <a:gd name="T51" fmla="*/ 90 h 122"/>
                <a:gd name="T52" fmla="*/ 104 w 122"/>
                <a:gd name="T53" fmla="*/ 67 h 122"/>
                <a:gd name="T54" fmla="*/ 121 w 122"/>
                <a:gd name="T55" fmla="*/ 69 h 122"/>
                <a:gd name="T56" fmla="*/ 79 w 122"/>
                <a:gd name="T57" fmla="*/ 78 h 122"/>
                <a:gd name="T58" fmla="*/ 44 w 122"/>
                <a:gd name="T59" fmla="*/ 79 h 122"/>
                <a:gd name="T60" fmla="*/ 43 w 122"/>
                <a:gd name="T61" fmla="*/ 44 h 122"/>
                <a:gd name="T62" fmla="*/ 78 w 122"/>
                <a:gd name="T63" fmla="*/ 43 h 122"/>
                <a:gd name="T64" fmla="*/ 79 w 122"/>
                <a:gd name="T65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122">
                  <a:moveTo>
                    <a:pt x="121" y="69"/>
                  </a:moveTo>
                  <a:cubicBezTo>
                    <a:pt x="122" y="67"/>
                    <a:pt x="122" y="64"/>
                    <a:pt x="122" y="61"/>
                  </a:cubicBezTo>
                  <a:cubicBezTo>
                    <a:pt x="122" y="44"/>
                    <a:pt x="115" y="28"/>
                    <a:pt x="103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4" y="23"/>
                    <a:pt x="75" y="20"/>
                    <a:pt x="67" y="1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0"/>
                    <a:pt x="64" y="0"/>
                    <a:pt x="61" y="0"/>
                  </a:cubicBezTo>
                  <a:cubicBezTo>
                    <a:pt x="44" y="0"/>
                    <a:pt x="28" y="7"/>
                    <a:pt x="16" y="1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3" y="38"/>
                    <a:pt x="20" y="47"/>
                    <a:pt x="18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8"/>
                    <a:pt x="0" y="61"/>
                  </a:cubicBezTo>
                  <a:cubicBezTo>
                    <a:pt x="0" y="78"/>
                    <a:pt x="7" y="94"/>
                    <a:pt x="19" y="10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8" y="99"/>
                    <a:pt x="47" y="102"/>
                    <a:pt x="55" y="104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5" y="122"/>
                    <a:pt x="58" y="122"/>
                    <a:pt x="61" y="122"/>
                  </a:cubicBezTo>
                  <a:cubicBezTo>
                    <a:pt x="78" y="122"/>
                    <a:pt x="94" y="115"/>
                    <a:pt x="106" y="103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9" y="83"/>
                    <a:pt x="102" y="75"/>
                    <a:pt x="104" y="67"/>
                  </a:cubicBezTo>
                  <a:lnTo>
                    <a:pt x="121" y="69"/>
                  </a:lnTo>
                  <a:close/>
                  <a:moveTo>
                    <a:pt x="79" y="78"/>
                  </a:moveTo>
                  <a:cubicBezTo>
                    <a:pt x="70" y="88"/>
                    <a:pt x="54" y="88"/>
                    <a:pt x="44" y="79"/>
                  </a:cubicBezTo>
                  <a:cubicBezTo>
                    <a:pt x="34" y="70"/>
                    <a:pt x="34" y="54"/>
                    <a:pt x="43" y="44"/>
                  </a:cubicBezTo>
                  <a:cubicBezTo>
                    <a:pt x="52" y="34"/>
                    <a:pt x="68" y="34"/>
                    <a:pt x="78" y="43"/>
                  </a:cubicBezTo>
                  <a:cubicBezTo>
                    <a:pt x="88" y="52"/>
                    <a:pt x="88" y="68"/>
                    <a:pt x="79" y="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Freeform 116"/>
            <p:cNvSpPr>
              <a:spLocks/>
            </p:cNvSpPr>
            <p:nvPr/>
          </p:nvSpPr>
          <p:spPr bwMode="auto">
            <a:xfrm>
              <a:off x="5176386" y="5983515"/>
              <a:ext cx="806450" cy="368300"/>
            </a:xfrm>
            <a:custGeom>
              <a:avLst/>
              <a:gdLst>
                <a:gd name="T0" fmla="*/ 384 w 384"/>
                <a:gd name="T1" fmla="*/ 36 h 175"/>
                <a:gd name="T2" fmla="*/ 98 w 384"/>
                <a:gd name="T3" fmla="*/ 36 h 175"/>
                <a:gd name="T4" fmla="*/ 68 w 384"/>
                <a:gd name="T5" fmla="*/ 0 h 175"/>
                <a:gd name="T6" fmla="*/ 0 w 384"/>
                <a:gd name="T7" fmla="*/ 0 h 175"/>
                <a:gd name="T8" fmla="*/ 0 w 384"/>
                <a:gd name="T9" fmla="*/ 16 h 175"/>
                <a:gd name="T10" fmla="*/ 60 w 384"/>
                <a:gd name="T11" fmla="*/ 16 h 175"/>
                <a:gd name="T12" fmla="*/ 81 w 384"/>
                <a:gd name="T13" fmla="*/ 42 h 175"/>
                <a:gd name="T14" fmla="*/ 115 w 384"/>
                <a:gd name="T15" fmla="*/ 152 h 175"/>
                <a:gd name="T16" fmla="*/ 170 w 384"/>
                <a:gd name="T17" fmla="*/ 113 h 175"/>
                <a:gd name="T18" fmla="*/ 228 w 384"/>
                <a:gd name="T19" fmla="*/ 171 h 175"/>
                <a:gd name="T20" fmla="*/ 228 w 384"/>
                <a:gd name="T21" fmla="*/ 175 h 175"/>
                <a:gd name="T22" fmla="*/ 384 w 384"/>
                <a:gd name="T23" fmla="*/ 3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175">
                  <a:moveTo>
                    <a:pt x="384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60"/>
                    <a:pt x="77" y="119"/>
                    <a:pt x="115" y="152"/>
                  </a:cubicBezTo>
                  <a:cubicBezTo>
                    <a:pt x="123" y="130"/>
                    <a:pt x="145" y="113"/>
                    <a:pt x="170" y="113"/>
                  </a:cubicBezTo>
                  <a:cubicBezTo>
                    <a:pt x="202" y="113"/>
                    <a:pt x="228" y="139"/>
                    <a:pt x="228" y="171"/>
                  </a:cubicBezTo>
                  <a:cubicBezTo>
                    <a:pt x="228" y="172"/>
                    <a:pt x="228" y="174"/>
                    <a:pt x="228" y="175"/>
                  </a:cubicBezTo>
                  <a:cubicBezTo>
                    <a:pt x="366" y="157"/>
                    <a:pt x="384" y="36"/>
                    <a:pt x="384" y="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Freeform 117"/>
            <p:cNvSpPr>
              <a:spLocks noEditPoints="1"/>
            </p:cNvSpPr>
            <p:nvPr/>
          </p:nvSpPr>
          <p:spPr bwMode="auto">
            <a:xfrm>
              <a:off x="5411336" y="6221640"/>
              <a:ext cx="244475" cy="242888"/>
            </a:xfrm>
            <a:custGeom>
              <a:avLst/>
              <a:gdLst>
                <a:gd name="T0" fmla="*/ 58 w 116"/>
                <a:gd name="T1" fmla="*/ 0 h 116"/>
                <a:gd name="T2" fmla="*/ 3 w 116"/>
                <a:gd name="T3" fmla="*/ 39 h 116"/>
                <a:gd name="T4" fmla="*/ 0 w 116"/>
                <a:gd name="T5" fmla="*/ 58 h 116"/>
                <a:gd name="T6" fmla="*/ 58 w 116"/>
                <a:gd name="T7" fmla="*/ 116 h 116"/>
                <a:gd name="T8" fmla="*/ 116 w 116"/>
                <a:gd name="T9" fmla="*/ 62 h 116"/>
                <a:gd name="T10" fmla="*/ 116 w 116"/>
                <a:gd name="T11" fmla="*/ 58 h 116"/>
                <a:gd name="T12" fmla="*/ 58 w 116"/>
                <a:gd name="T13" fmla="*/ 0 h 116"/>
                <a:gd name="T14" fmla="*/ 58 w 116"/>
                <a:gd name="T15" fmla="*/ 97 h 116"/>
                <a:gd name="T16" fmla="*/ 19 w 116"/>
                <a:gd name="T17" fmla="*/ 58 h 116"/>
                <a:gd name="T18" fmla="*/ 58 w 116"/>
                <a:gd name="T19" fmla="*/ 20 h 116"/>
                <a:gd name="T20" fmla="*/ 97 w 116"/>
                <a:gd name="T21" fmla="*/ 58 h 116"/>
                <a:gd name="T22" fmla="*/ 58 w 116"/>
                <a:gd name="T23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33" y="0"/>
                    <a:pt x="11" y="17"/>
                    <a:pt x="3" y="39"/>
                  </a:cubicBezTo>
                  <a:cubicBezTo>
                    <a:pt x="1" y="45"/>
                    <a:pt x="0" y="52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89" y="116"/>
                    <a:pt x="114" y="92"/>
                    <a:pt x="116" y="62"/>
                  </a:cubicBezTo>
                  <a:cubicBezTo>
                    <a:pt x="116" y="61"/>
                    <a:pt x="116" y="59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97"/>
                  </a:moveTo>
                  <a:cubicBezTo>
                    <a:pt x="37" y="97"/>
                    <a:pt x="19" y="80"/>
                    <a:pt x="19" y="58"/>
                  </a:cubicBezTo>
                  <a:cubicBezTo>
                    <a:pt x="19" y="37"/>
                    <a:pt x="37" y="20"/>
                    <a:pt x="58" y="20"/>
                  </a:cubicBezTo>
                  <a:cubicBezTo>
                    <a:pt x="79" y="20"/>
                    <a:pt x="97" y="37"/>
                    <a:pt x="97" y="58"/>
                  </a:cubicBezTo>
                  <a:cubicBezTo>
                    <a:pt x="97" y="80"/>
                    <a:pt x="79" y="97"/>
                    <a:pt x="58" y="97"/>
                  </a:cubicBezTo>
                  <a:close/>
                </a:path>
              </a:pathLst>
            </a:custGeom>
            <a:solidFill>
              <a:srgbClr val="99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118"/>
            <p:cNvSpPr>
              <a:spLocks noChangeArrowheads="1"/>
            </p:cNvSpPr>
            <p:nvPr/>
          </p:nvSpPr>
          <p:spPr bwMode="auto">
            <a:xfrm>
              <a:off x="5451024" y="6262915"/>
              <a:ext cx="163513" cy="1619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8" name="Freeform 119"/>
            <p:cNvSpPr>
              <a:spLocks noEditPoints="1"/>
            </p:cNvSpPr>
            <p:nvPr/>
          </p:nvSpPr>
          <p:spPr bwMode="auto">
            <a:xfrm>
              <a:off x="6084436" y="6231165"/>
              <a:ext cx="190500" cy="193675"/>
            </a:xfrm>
            <a:custGeom>
              <a:avLst/>
              <a:gdLst>
                <a:gd name="T0" fmla="*/ 87 w 91"/>
                <a:gd name="T1" fmla="*/ 27 h 92"/>
                <a:gd name="T2" fmla="*/ 82 w 91"/>
                <a:gd name="T3" fmla="*/ 18 h 92"/>
                <a:gd name="T4" fmla="*/ 71 w 91"/>
                <a:gd name="T5" fmla="*/ 27 h 92"/>
                <a:gd name="T6" fmla="*/ 62 w 91"/>
                <a:gd name="T7" fmla="*/ 19 h 92"/>
                <a:gd name="T8" fmla="*/ 69 w 91"/>
                <a:gd name="T9" fmla="*/ 7 h 92"/>
                <a:gd name="T10" fmla="*/ 46 w 91"/>
                <a:gd name="T11" fmla="*/ 0 h 92"/>
                <a:gd name="T12" fmla="*/ 46 w 91"/>
                <a:gd name="T13" fmla="*/ 14 h 92"/>
                <a:gd name="T14" fmla="*/ 34 w 91"/>
                <a:gd name="T15" fmla="*/ 16 h 92"/>
                <a:gd name="T16" fmla="*/ 29 w 91"/>
                <a:gd name="T17" fmla="*/ 3 h 92"/>
                <a:gd name="T18" fmla="*/ 27 w 91"/>
                <a:gd name="T19" fmla="*/ 4 h 92"/>
                <a:gd name="T20" fmla="*/ 10 w 91"/>
                <a:gd name="T21" fmla="*/ 17 h 92"/>
                <a:gd name="T22" fmla="*/ 21 w 91"/>
                <a:gd name="T23" fmla="*/ 26 h 92"/>
                <a:gd name="T24" fmla="*/ 15 w 91"/>
                <a:gd name="T25" fmla="*/ 36 h 92"/>
                <a:gd name="T26" fmla="*/ 2 w 91"/>
                <a:gd name="T27" fmla="*/ 32 h 92"/>
                <a:gd name="T28" fmla="*/ 0 w 91"/>
                <a:gd name="T29" fmla="*/ 46 h 92"/>
                <a:gd name="T30" fmla="*/ 1 w 91"/>
                <a:gd name="T31" fmla="*/ 55 h 92"/>
                <a:gd name="T32" fmla="*/ 14 w 91"/>
                <a:gd name="T33" fmla="*/ 53 h 92"/>
                <a:gd name="T34" fmla="*/ 17 w 91"/>
                <a:gd name="T35" fmla="*/ 59 h 92"/>
                <a:gd name="T36" fmla="*/ 19 w 91"/>
                <a:gd name="T37" fmla="*/ 64 h 92"/>
                <a:gd name="T38" fmla="*/ 7 w 91"/>
                <a:gd name="T39" fmla="*/ 72 h 92"/>
                <a:gd name="T40" fmla="*/ 25 w 91"/>
                <a:gd name="T41" fmla="*/ 87 h 92"/>
                <a:gd name="T42" fmla="*/ 31 w 91"/>
                <a:gd name="T43" fmla="*/ 75 h 92"/>
                <a:gd name="T44" fmla="*/ 43 w 91"/>
                <a:gd name="T45" fmla="*/ 78 h 92"/>
                <a:gd name="T46" fmla="*/ 42 w 91"/>
                <a:gd name="T47" fmla="*/ 92 h 92"/>
                <a:gd name="T48" fmla="*/ 46 w 91"/>
                <a:gd name="T49" fmla="*/ 92 h 92"/>
                <a:gd name="T50" fmla="*/ 64 w 91"/>
                <a:gd name="T51" fmla="*/ 88 h 92"/>
                <a:gd name="T52" fmla="*/ 66 w 91"/>
                <a:gd name="T53" fmla="*/ 87 h 92"/>
                <a:gd name="T54" fmla="*/ 59 w 91"/>
                <a:gd name="T55" fmla="*/ 75 h 92"/>
                <a:gd name="T56" fmla="*/ 59 w 91"/>
                <a:gd name="T57" fmla="*/ 75 h 92"/>
                <a:gd name="T58" fmla="*/ 69 w 91"/>
                <a:gd name="T59" fmla="*/ 68 h 92"/>
                <a:gd name="T60" fmla="*/ 79 w 91"/>
                <a:gd name="T61" fmla="*/ 78 h 92"/>
                <a:gd name="T62" fmla="*/ 90 w 91"/>
                <a:gd name="T63" fmla="*/ 57 h 92"/>
                <a:gd name="T64" fmla="*/ 76 w 91"/>
                <a:gd name="T65" fmla="*/ 54 h 92"/>
                <a:gd name="T66" fmla="*/ 77 w 91"/>
                <a:gd name="T67" fmla="*/ 42 h 92"/>
                <a:gd name="T68" fmla="*/ 91 w 91"/>
                <a:gd name="T69" fmla="*/ 40 h 92"/>
                <a:gd name="T70" fmla="*/ 87 w 91"/>
                <a:gd name="T71" fmla="*/ 27 h 92"/>
                <a:gd name="T72" fmla="*/ 61 w 91"/>
                <a:gd name="T73" fmla="*/ 39 h 92"/>
                <a:gd name="T74" fmla="*/ 53 w 91"/>
                <a:gd name="T75" fmla="*/ 62 h 92"/>
                <a:gd name="T76" fmla="*/ 30 w 91"/>
                <a:gd name="T77" fmla="*/ 53 h 92"/>
                <a:gd name="T78" fmla="*/ 38 w 91"/>
                <a:gd name="T79" fmla="*/ 30 h 92"/>
                <a:gd name="T80" fmla="*/ 61 w 91"/>
                <a:gd name="T81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92">
                  <a:moveTo>
                    <a:pt x="87" y="27"/>
                  </a:moveTo>
                  <a:cubicBezTo>
                    <a:pt x="86" y="24"/>
                    <a:pt x="84" y="21"/>
                    <a:pt x="82" y="18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8" y="23"/>
                    <a:pt x="65" y="21"/>
                    <a:pt x="62" y="1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2" y="3"/>
                    <a:pt x="54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4"/>
                    <a:pt x="38" y="15"/>
                    <a:pt x="34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0" y="7"/>
                    <a:pt x="15" y="11"/>
                    <a:pt x="10" y="1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8" y="29"/>
                    <a:pt x="16" y="33"/>
                    <a:pt x="15" y="36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7"/>
                    <a:pt x="0" y="41"/>
                    <a:pt x="0" y="46"/>
                  </a:cubicBezTo>
                  <a:cubicBezTo>
                    <a:pt x="0" y="49"/>
                    <a:pt x="0" y="52"/>
                    <a:pt x="1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5"/>
                    <a:pt x="16" y="57"/>
                    <a:pt x="17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2" y="78"/>
                    <a:pt x="18" y="83"/>
                    <a:pt x="25" y="87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5" y="76"/>
                    <a:pt x="39" y="78"/>
                    <a:pt x="43" y="78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3" y="92"/>
                    <a:pt x="44" y="92"/>
                    <a:pt x="46" y="92"/>
                  </a:cubicBezTo>
                  <a:cubicBezTo>
                    <a:pt x="52" y="92"/>
                    <a:pt x="58" y="91"/>
                    <a:pt x="64" y="88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63" y="73"/>
                    <a:pt x="66" y="71"/>
                    <a:pt x="69" y="6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4" y="72"/>
                    <a:pt x="88" y="65"/>
                    <a:pt x="90" y="57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0"/>
                    <a:pt x="78" y="46"/>
                    <a:pt x="77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35"/>
                    <a:pt x="89" y="31"/>
                    <a:pt x="87" y="27"/>
                  </a:cubicBezTo>
                  <a:close/>
                  <a:moveTo>
                    <a:pt x="61" y="39"/>
                  </a:moveTo>
                  <a:cubicBezTo>
                    <a:pt x="65" y="48"/>
                    <a:pt x="62" y="58"/>
                    <a:pt x="53" y="62"/>
                  </a:cubicBezTo>
                  <a:cubicBezTo>
                    <a:pt x="44" y="66"/>
                    <a:pt x="34" y="62"/>
                    <a:pt x="30" y="53"/>
                  </a:cubicBezTo>
                  <a:cubicBezTo>
                    <a:pt x="26" y="45"/>
                    <a:pt x="29" y="34"/>
                    <a:pt x="38" y="30"/>
                  </a:cubicBezTo>
                  <a:cubicBezTo>
                    <a:pt x="47" y="26"/>
                    <a:pt x="57" y="30"/>
                    <a:pt x="61" y="3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Freeform 121"/>
            <p:cNvSpPr>
              <a:spLocks noEditPoints="1"/>
            </p:cNvSpPr>
            <p:nvPr/>
          </p:nvSpPr>
          <p:spPr bwMode="auto">
            <a:xfrm>
              <a:off x="6546399" y="6231165"/>
              <a:ext cx="192088" cy="193675"/>
            </a:xfrm>
            <a:custGeom>
              <a:avLst/>
              <a:gdLst>
                <a:gd name="T0" fmla="*/ 77 w 91"/>
                <a:gd name="T1" fmla="*/ 42 h 92"/>
                <a:gd name="T2" fmla="*/ 91 w 91"/>
                <a:gd name="T3" fmla="*/ 40 h 92"/>
                <a:gd name="T4" fmla="*/ 87 w 91"/>
                <a:gd name="T5" fmla="*/ 27 h 92"/>
                <a:gd name="T6" fmla="*/ 82 w 91"/>
                <a:gd name="T7" fmla="*/ 18 h 92"/>
                <a:gd name="T8" fmla="*/ 71 w 91"/>
                <a:gd name="T9" fmla="*/ 27 h 92"/>
                <a:gd name="T10" fmla="*/ 62 w 91"/>
                <a:gd name="T11" fmla="*/ 19 h 92"/>
                <a:gd name="T12" fmla="*/ 69 w 91"/>
                <a:gd name="T13" fmla="*/ 7 h 92"/>
                <a:gd name="T14" fmla="*/ 46 w 91"/>
                <a:gd name="T15" fmla="*/ 0 h 92"/>
                <a:gd name="T16" fmla="*/ 46 w 91"/>
                <a:gd name="T17" fmla="*/ 14 h 92"/>
                <a:gd name="T18" fmla="*/ 34 w 91"/>
                <a:gd name="T19" fmla="*/ 16 h 92"/>
                <a:gd name="T20" fmla="*/ 29 w 91"/>
                <a:gd name="T21" fmla="*/ 3 h 92"/>
                <a:gd name="T22" fmla="*/ 27 w 91"/>
                <a:gd name="T23" fmla="*/ 4 h 92"/>
                <a:gd name="T24" fmla="*/ 10 w 91"/>
                <a:gd name="T25" fmla="*/ 17 h 92"/>
                <a:gd name="T26" fmla="*/ 21 w 91"/>
                <a:gd name="T27" fmla="*/ 26 h 92"/>
                <a:gd name="T28" fmla="*/ 15 w 91"/>
                <a:gd name="T29" fmla="*/ 36 h 92"/>
                <a:gd name="T30" fmla="*/ 2 w 91"/>
                <a:gd name="T31" fmla="*/ 32 h 92"/>
                <a:gd name="T32" fmla="*/ 0 w 91"/>
                <a:gd name="T33" fmla="*/ 46 h 92"/>
                <a:gd name="T34" fmla="*/ 1 w 91"/>
                <a:gd name="T35" fmla="*/ 55 h 92"/>
                <a:gd name="T36" fmla="*/ 14 w 91"/>
                <a:gd name="T37" fmla="*/ 53 h 92"/>
                <a:gd name="T38" fmla="*/ 17 w 91"/>
                <a:gd name="T39" fmla="*/ 59 h 92"/>
                <a:gd name="T40" fmla="*/ 19 w 91"/>
                <a:gd name="T41" fmla="*/ 64 h 92"/>
                <a:gd name="T42" fmla="*/ 7 w 91"/>
                <a:gd name="T43" fmla="*/ 72 h 92"/>
                <a:gd name="T44" fmla="*/ 25 w 91"/>
                <a:gd name="T45" fmla="*/ 87 h 92"/>
                <a:gd name="T46" fmla="*/ 31 w 91"/>
                <a:gd name="T47" fmla="*/ 75 h 92"/>
                <a:gd name="T48" fmla="*/ 43 w 91"/>
                <a:gd name="T49" fmla="*/ 78 h 92"/>
                <a:gd name="T50" fmla="*/ 42 w 91"/>
                <a:gd name="T51" fmla="*/ 92 h 92"/>
                <a:gd name="T52" fmla="*/ 46 w 91"/>
                <a:gd name="T53" fmla="*/ 92 h 92"/>
                <a:gd name="T54" fmla="*/ 64 w 91"/>
                <a:gd name="T55" fmla="*/ 88 h 92"/>
                <a:gd name="T56" fmla="*/ 66 w 91"/>
                <a:gd name="T57" fmla="*/ 87 h 92"/>
                <a:gd name="T58" fmla="*/ 59 w 91"/>
                <a:gd name="T59" fmla="*/ 75 h 92"/>
                <a:gd name="T60" fmla="*/ 59 w 91"/>
                <a:gd name="T61" fmla="*/ 75 h 92"/>
                <a:gd name="T62" fmla="*/ 69 w 91"/>
                <a:gd name="T63" fmla="*/ 68 h 92"/>
                <a:gd name="T64" fmla="*/ 79 w 91"/>
                <a:gd name="T65" fmla="*/ 78 h 92"/>
                <a:gd name="T66" fmla="*/ 90 w 91"/>
                <a:gd name="T67" fmla="*/ 57 h 92"/>
                <a:gd name="T68" fmla="*/ 76 w 91"/>
                <a:gd name="T69" fmla="*/ 54 h 92"/>
                <a:gd name="T70" fmla="*/ 77 w 91"/>
                <a:gd name="T71" fmla="*/ 42 h 92"/>
                <a:gd name="T72" fmla="*/ 61 w 91"/>
                <a:gd name="T73" fmla="*/ 39 h 92"/>
                <a:gd name="T74" fmla="*/ 53 w 91"/>
                <a:gd name="T75" fmla="*/ 62 h 92"/>
                <a:gd name="T76" fmla="*/ 30 w 91"/>
                <a:gd name="T77" fmla="*/ 53 h 92"/>
                <a:gd name="T78" fmla="*/ 38 w 91"/>
                <a:gd name="T79" fmla="*/ 30 h 92"/>
                <a:gd name="T80" fmla="*/ 61 w 91"/>
                <a:gd name="T81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92">
                  <a:moveTo>
                    <a:pt x="77" y="42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0" y="35"/>
                    <a:pt x="89" y="31"/>
                    <a:pt x="87" y="27"/>
                  </a:cubicBezTo>
                  <a:cubicBezTo>
                    <a:pt x="86" y="24"/>
                    <a:pt x="84" y="21"/>
                    <a:pt x="82" y="18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8" y="23"/>
                    <a:pt x="65" y="21"/>
                    <a:pt x="62" y="1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2" y="3"/>
                    <a:pt x="54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4"/>
                    <a:pt x="38" y="15"/>
                    <a:pt x="34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0" y="7"/>
                    <a:pt x="15" y="11"/>
                    <a:pt x="10" y="1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8" y="29"/>
                    <a:pt x="16" y="33"/>
                    <a:pt x="15" y="36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7"/>
                    <a:pt x="0" y="41"/>
                    <a:pt x="0" y="46"/>
                  </a:cubicBezTo>
                  <a:cubicBezTo>
                    <a:pt x="0" y="49"/>
                    <a:pt x="0" y="52"/>
                    <a:pt x="1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5"/>
                    <a:pt x="16" y="57"/>
                    <a:pt x="17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2" y="78"/>
                    <a:pt x="18" y="83"/>
                    <a:pt x="25" y="87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5" y="76"/>
                    <a:pt x="39" y="78"/>
                    <a:pt x="43" y="78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3" y="92"/>
                    <a:pt x="44" y="92"/>
                    <a:pt x="46" y="92"/>
                  </a:cubicBezTo>
                  <a:cubicBezTo>
                    <a:pt x="52" y="92"/>
                    <a:pt x="58" y="91"/>
                    <a:pt x="64" y="88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63" y="73"/>
                    <a:pt x="66" y="71"/>
                    <a:pt x="69" y="6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4" y="72"/>
                    <a:pt x="88" y="65"/>
                    <a:pt x="90" y="57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0"/>
                    <a:pt x="78" y="46"/>
                    <a:pt x="77" y="42"/>
                  </a:cubicBezTo>
                  <a:close/>
                  <a:moveTo>
                    <a:pt x="61" y="39"/>
                  </a:moveTo>
                  <a:cubicBezTo>
                    <a:pt x="65" y="48"/>
                    <a:pt x="62" y="58"/>
                    <a:pt x="53" y="62"/>
                  </a:cubicBezTo>
                  <a:cubicBezTo>
                    <a:pt x="44" y="66"/>
                    <a:pt x="34" y="62"/>
                    <a:pt x="30" y="53"/>
                  </a:cubicBezTo>
                  <a:cubicBezTo>
                    <a:pt x="26" y="45"/>
                    <a:pt x="29" y="34"/>
                    <a:pt x="38" y="30"/>
                  </a:cubicBezTo>
                  <a:cubicBezTo>
                    <a:pt x="47" y="26"/>
                    <a:pt x="57" y="30"/>
                    <a:pt x="61" y="3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Freeform 123"/>
            <p:cNvSpPr>
              <a:spLocks noEditPoints="1"/>
            </p:cNvSpPr>
            <p:nvPr/>
          </p:nvSpPr>
          <p:spPr bwMode="auto">
            <a:xfrm>
              <a:off x="6316211" y="6231165"/>
              <a:ext cx="190500" cy="193675"/>
            </a:xfrm>
            <a:custGeom>
              <a:avLst/>
              <a:gdLst>
                <a:gd name="T0" fmla="*/ 76 w 91"/>
                <a:gd name="T1" fmla="*/ 38 h 92"/>
                <a:gd name="T2" fmla="*/ 90 w 91"/>
                <a:gd name="T3" fmla="*/ 35 h 92"/>
                <a:gd name="T4" fmla="*/ 79 w 91"/>
                <a:gd name="T5" fmla="*/ 14 h 92"/>
                <a:gd name="T6" fmla="*/ 68 w 91"/>
                <a:gd name="T7" fmla="*/ 24 h 92"/>
                <a:gd name="T8" fmla="*/ 58 w 91"/>
                <a:gd name="T9" fmla="*/ 17 h 92"/>
                <a:gd name="T10" fmla="*/ 64 w 91"/>
                <a:gd name="T11" fmla="*/ 4 h 92"/>
                <a:gd name="T12" fmla="*/ 62 w 91"/>
                <a:gd name="T13" fmla="*/ 3 h 92"/>
                <a:gd name="T14" fmla="*/ 46 w 91"/>
                <a:gd name="T15" fmla="*/ 0 h 92"/>
                <a:gd name="T16" fmla="*/ 41 w 91"/>
                <a:gd name="T17" fmla="*/ 0 h 92"/>
                <a:gd name="T18" fmla="*/ 43 w 91"/>
                <a:gd name="T19" fmla="*/ 14 h 92"/>
                <a:gd name="T20" fmla="*/ 31 w 91"/>
                <a:gd name="T21" fmla="*/ 18 h 92"/>
                <a:gd name="T22" fmla="*/ 24 w 91"/>
                <a:gd name="T23" fmla="*/ 5 h 92"/>
                <a:gd name="T24" fmla="*/ 7 w 91"/>
                <a:gd name="T25" fmla="*/ 21 h 92"/>
                <a:gd name="T26" fmla="*/ 19 w 91"/>
                <a:gd name="T27" fmla="*/ 29 h 92"/>
                <a:gd name="T28" fmla="*/ 16 w 91"/>
                <a:gd name="T29" fmla="*/ 35 h 92"/>
                <a:gd name="T30" fmla="*/ 14 w 91"/>
                <a:gd name="T31" fmla="*/ 40 h 92"/>
                <a:gd name="T32" fmla="*/ 1 w 91"/>
                <a:gd name="T33" fmla="*/ 37 h 92"/>
                <a:gd name="T34" fmla="*/ 0 w 91"/>
                <a:gd name="T35" fmla="*/ 46 h 92"/>
                <a:gd name="T36" fmla="*/ 2 w 91"/>
                <a:gd name="T37" fmla="*/ 60 h 92"/>
                <a:gd name="T38" fmla="*/ 15 w 91"/>
                <a:gd name="T39" fmla="*/ 56 h 92"/>
                <a:gd name="T40" fmla="*/ 21 w 91"/>
                <a:gd name="T41" fmla="*/ 67 h 92"/>
                <a:gd name="T42" fmla="*/ 10 w 91"/>
                <a:gd name="T43" fmla="*/ 76 h 92"/>
                <a:gd name="T44" fmla="*/ 29 w 91"/>
                <a:gd name="T45" fmla="*/ 89 h 92"/>
                <a:gd name="T46" fmla="*/ 34 w 91"/>
                <a:gd name="T47" fmla="*/ 76 h 92"/>
                <a:gd name="T48" fmla="*/ 34 w 91"/>
                <a:gd name="T49" fmla="*/ 76 h 92"/>
                <a:gd name="T50" fmla="*/ 46 w 91"/>
                <a:gd name="T51" fmla="*/ 78 h 92"/>
                <a:gd name="T52" fmla="*/ 47 w 91"/>
                <a:gd name="T53" fmla="*/ 92 h 92"/>
                <a:gd name="T54" fmla="*/ 69 w 91"/>
                <a:gd name="T55" fmla="*/ 85 h 92"/>
                <a:gd name="T56" fmla="*/ 62 w 91"/>
                <a:gd name="T57" fmla="*/ 73 h 92"/>
                <a:gd name="T58" fmla="*/ 71 w 91"/>
                <a:gd name="T59" fmla="*/ 65 h 92"/>
                <a:gd name="T60" fmla="*/ 82 w 91"/>
                <a:gd name="T61" fmla="*/ 74 h 92"/>
                <a:gd name="T62" fmla="*/ 88 w 91"/>
                <a:gd name="T63" fmla="*/ 62 h 92"/>
                <a:gd name="T64" fmla="*/ 91 w 91"/>
                <a:gd name="T65" fmla="*/ 52 h 92"/>
                <a:gd name="T66" fmla="*/ 77 w 91"/>
                <a:gd name="T67" fmla="*/ 50 h 92"/>
                <a:gd name="T68" fmla="*/ 76 w 91"/>
                <a:gd name="T69" fmla="*/ 38 h 92"/>
                <a:gd name="T70" fmla="*/ 29 w 91"/>
                <a:gd name="T71" fmla="*/ 40 h 92"/>
                <a:gd name="T72" fmla="*/ 52 w 91"/>
                <a:gd name="T73" fmla="*/ 30 h 92"/>
                <a:gd name="T74" fmla="*/ 62 w 91"/>
                <a:gd name="T75" fmla="*/ 52 h 92"/>
                <a:gd name="T76" fmla="*/ 39 w 91"/>
                <a:gd name="T77" fmla="*/ 63 h 92"/>
                <a:gd name="T78" fmla="*/ 29 w 91"/>
                <a:gd name="T7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" h="92">
                  <a:moveTo>
                    <a:pt x="76" y="38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88" y="27"/>
                    <a:pt x="84" y="20"/>
                    <a:pt x="79" y="1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6" y="21"/>
                    <a:pt x="62" y="19"/>
                    <a:pt x="58" y="17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3" y="4"/>
                    <a:pt x="63" y="4"/>
                    <a:pt x="62" y="3"/>
                  </a:cubicBezTo>
                  <a:cubicBezTo>
                    <a:pt x="56" y="1"/>
                    <a:pt x="51" y="0"/>
                    <a:pt x="46" y="0"/>
                  </a:cubicBezTo>
                  <a:cubicBezTo>
                    <a:pt x="44" y="0"/>
                    <a:pt x="43" y="0"/>
                    <a:pt x="41" y="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8" y="15"/>
                    <a:pt x="35" y="16"/>
                    <a:pt x="31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9"/>
                    <a:pt x="11" y="14"/>
                    <a:pt x="7" y="2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1"/>
                    <a:pt x="17" y="33"/>
                    <a:pt x="16" y="35"/>
                  </a:cubicBezTo>
                  <a:cubicBezTo>
                    <a:pt x="15" y="37"/>
                    <a:pt x="15" y="38"/>
                    <a:pt x="14" y="40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0"/>
                    <a:pt x="0" y="43"/>
                    <a:pt x="0" y="46"/>
                  </a:cubicBezTo>
                  <a:cubicBezTo>
                    <a:pt x="0" y="51"/>
                    <a:pt x="0" y="56"/>
                    <a:pt x="2" y="60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7" y="60"/>
                    <a:pt x="19" y="64"/>
                    <a:pt x="21" y="6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5" y="82"/>
                    <a:pt x="22" y="86"/>
                    <a:pt x="29" y="89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8" y="77"/>
                    <a:pt x="42" y="78"/>
                    <a:pt x="46" y="7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5" y="92"/>
                    <a:pt x="62" y="89"/>
                    <a:pt x="69" y="85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5" y="71"/>
                    <a:pt x="69" y="69"/>
                    <a:pt x="71" y="65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5" y="70"/>
                    <a:pt x="87" y="66"/>
                    <a:pt x="88" y="62"/>
                  </a:cubicBezTo>
                  <a:cubicBezTo>
                    <a:pt x="90" y="59"/>
                    <a:pt x="91" y="56"/>
                    <a:pt x="91" y="52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8" y="46"/>
                    <a:pt x="77" y="42"/>
                    <a:pt x="76" y="38"/>
                  </a:cubicBezTo>
                  <a:close/>
                  <a:moveTo>
                    <a:pt x="29" y="40"/>
                  </a:moveTo>
                  <a:cubicBezTo>
                    <a:pt x="32" y="31"/>
                    <a:pt x="43" y="26"/>
                    <a:pt x="52" y="30"/>
                  </a:cubicBezTo>
                  <a:cubicBezTo>
                    <a:pt x="61" y="33"/>
                    <a:pt x="65" y="43"/>
                    <a:pt x="62" y="52"/>
                  </a:cubicBezTo>
                  <a:cubicBezTo>
                    <a:pt x="59" y="61"/>
                    <a:pt x="48" y="66"/>
                    <a:pt x="39" y="63"/>
                  </a:cubicBezTo>
                  <a:cubicBezTo>
                    <a:pt x="30" y="59"/>
                    <a:pt x="26" y="49"/>
                    <a:pt x="29" y="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Line 124"/>
            <p:cNvSpPr>
              <a:spLocks noChangeShapeType="1"/>
            </p:cNvSpPr>
            <p:nvPr/>
          </p:nvSpPr>
          <p:spPr bwMode="auto">
            <a:xfrm flipH="1">
              <a:off x="6376536" y="6391502"/>
              <a:ext cx="12700" cy="26988"/>
            </a:xfrm>
            <a:prstGeom prst="line">
              <a:avLst/>
            </a:prstGeom>
            <a:noFill/>
            <a:ln w="0" cap="rnd">
              <a:solidFill>
                <a:srgbClr val="FFF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26"/>
            <p:cNvSpPr>
              <a:spLocks noEditPoints="1"/>
            </p:cNvSpPr>
            <p:nvPr/>
          </p:nvSpPr>
          <p:spPr bwMode="auto">
            <a:xfrm>
              <a:off x="6352724" y="3392715"/>
              <a:ext cx="192088" cy="193675"/>
            </a:xfrm>
            <a:custGeom>
              <a:avLst/>
              <a:gdLst>
                <a:gd name="T0" fmla="*/ 27 w 91"/>
                <a:gd name="T1" fmla="*/ 72 h 92"/>
                <a:gd name="T2" fmla="*/ 19 w 91"/>
                <a:gd name="T3" fmla="*/ 84 h 92"/>
                <a:gd name="T4" fmla="*/ 41 w 91"/>
                <a:gd name="T5" fmla="*/ 92 h 92"/>
                <a:gd name="T6" fmla="*/ 42 w 91"/>
                <a:gd name="T7" fmla="*/ 78 h 92"/>
                <a:gd name="T8" fmla="*/ 49 w 91"/>
                <a:gd name="T9" fmla="*/ 78 h 92"/>
                <a:gd name="T10" fmla="*/ 54 w 91"/>
                <a:gd name="T11" fmla="*/ 77 h 92"/>
                <a:gd name="T12" fmla="*/ 58 w 91"/>
                <a:gd name="T13" fmla="*/ 90 h 92"/>
                <a:gd name="T14" fmla="*/ 78 w 91"/>
                <a:gd name="T15" fmla="*/ 78 h 92"/>
                <a:gd name="T16" fmla="*/ 68 w 91"/>
                <a:gd name="T17" fmla="*/ 68 h 92"/>
                <a:gd name="T18" fmla="*/ 75 w 91"/>
                <a:gd name="T19" fmla="*/ 58 h 92"/>
                <a:gd name="T20" fmla="*/ 88 w 91"/>
                <a:gd name="T21" fmla="*/ 64 h 92"/>
                <a:gd name="T22" fmla="*/ 91 w 91"/>
                <a:gd name="T23" fmla="*/ 46 h 92"/>
                <a:gd name="T24" fmla="*/ 91 w 91"/>
                <a:gd name="T25" fmla="*/ 41 h 92"/>
                <a:gd name="T26" fmla="*/ 91 w 91"/>
                <a:gd name="T27" fmla="*/ 40 h 92"/>
                <a:gd name="T28" fmla="*/ 77 w 91"/>
                <a:gd name="T29" fmla="*/ 42 h 92"/>
                <a:gd name="T30" fmla="*/ 73 w 91"/>
                <a:gd name="T31" fmla="*/ 31 h 92"/>
                <a:gd name="T32" fmla="*/ 85 w 91"/>
                <a:gd name="T33" fmla="*/ 24 h 92"/>
                <a:gd name="T34" fmla="*/ 69 w 91"/>
                <a:gd name="T35" fmla="*/ 7 h 92"/>
                <a:gd name="T36" fmla="*/ 62 w 91"/>
                <a:gd name="T37" fmla="*/ 19 h 92"/>
                <a:gd name="T38" fmla="*/ 51 w 91"/>
                <a:gd name="T39" fmla="*/ 15 h 92"/>
                <a:gd name="T40" fmla="*/ 53 w 91"/>
                <a:gd name="T41" fmla="*/ 1 h 92"/>
                <a:gd name="T42" fmla="*/ 40 w 91"/>
                <a:gd name="T43" fmla="*/ 1 h 92"/>
                <a:gd name="T44" fmla="*/ 30 w 91"/>
                <a:gd name="T45" fmla="*/ 3 h 92"/>
                <a:gd name="T46" fmla="*/ 35 w 91"/>
                <a:gd name="T47" fmla="*/ 16 h 92"/>
                <a:gd name="T48" fmla="*/ 24 w 91"/>
                <a:gd name="T49" fmla="*/ 23 h 92"/>
                <a:gd name="T50" fmla="*/ 15 w 91"/>
                <a:gd name="T51" fmla="*/ 12 h 92"/>
                <a:gd name="T52" fmla="*/ 2 w 91"/>
                <a:gd name="T53" fmla="*/ 32 h 92"/>
                <a:gd name="T54" fmla="*/ 15 w 91"/>
                <a:gd name="T55" fmla="*/ 36 h 92"/>
                <a:gd name="T56" fmla="*/ 14 w 91"/>
                <a:gd name="T57" fmla="*/ 48 h 92"/>
                <a:gd name="T58" fmla="*/ 0 w 91"/>
                <a:gd name="T59" fmla="*/ 49 h 92"/>
                <a:gd name="T60" fmla="*/ 0 w 91"/>
                <a:gd name="T61" fmla="*/ 52 h 92"/>
                <a:gd name="T62" fmla="*/ 7 w 91"/>
                <a:gd name="T63" fmla="*/ 71 h 92"/>
                <a:gd name="T64" fmla="*/ 19 w 91"/>
                <a:gd name="T65" fmla="*/ 63 h 92"/>
                <a:gd name="T66" fmla="*/ 27 w 91"/>
                <a:gd name="T67" fmla="*/ 72 h 92"/>
                <a:gd name="T68" fmla="*/ 43 w 91"/>
                <a:gd name="T69" fmla="*/ 29 h 92"/>
                <a:gd name="T70" fmla="*/ 63 w 91"/>
                <a:gd name="T71" fmla="*/ 44 h 92"/>
                <a:gd name="T72" fmla="*/ 48 w 91"/>
                <a:gd name="T73" fmla="*/ 64 h 92"/>
                <a:gd name="T74" fmla="*/ 28 w 91"/>
                <a:gd name="T75" fmla="*/ 48 h 92"/>
                <a:gd name="T76" fmla="*/ 43 w 91"/>
                <a:gd name="T77" fmla="*/ 2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92">
                  <a:moveTo>
                    <a:pt x="27" y="72"/>
                  </a:moveTo>
                  <a:cubicBezTo>
                    <a:pt x="19" y="84"/>
                    <a:pt x="19" y="84"/>
                    <a:pt x="19" y="84"/>
                  </a:cubicBezTo>
                  <a:cubicBezTo>
                    <a:pt x="26" y="88"/>
                    <a:pt x="33" y="91"/>
                    <a:pt x="41" y="92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5" y="78"/>
                    <a:pt x="47" y="78"/>
                    <a:pt x="49" y="78"/>
                  </a:cubicBezTo>
                  <a:cubicBezTo>
                    <a:pt x="51" y="78"/>
                    <a:pt x="53" y="77"/>
                    <a:pt x="54" y="77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6" y="88"/>
                    <a:pt x="73" y="84"/>
                    <a:pt x="78" y="7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1" y="66"/>
                    <a:pt x="73" y="62"/>
                    <a:pt x="75" y="58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90" y="58"/>
                    <a:pt x="91" y="52"/>
                    <a:pt x="91" y="46"/>
                  </a:cubicBezTo>
                  <a:cubicBezTo>
                    <a:pt x="91" y="44"/>
                    <a:pt x="91" y="42"/>
                    <a:pt x="91" y="41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38"/>
                    <a:pt x="75" y="34"/>
                    <a:pt x="73" y="31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2" y="17"/>
                    <a:pt x="76" y="11"/>
                    <a:pt x="69" y="7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59" y="17"/>
                    <a:pt x="55" y="15"/>
                    <a:pt x="51" y="1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9" y="0"/>
                    <a:pt x="44" y="0"/>
                    <a:pt x="40" y="1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1" y="18"/>
                    <a:pt x="27" y="20"/>
                    <a:pt x="24" y="2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7"/>
                    <a:pt x="5" y="24"/>
                    <a:pt x="2" y="3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40"/>
                    <a:pt x="13" y="44"/>
                    <a:pt x="14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1" y="59"/>
                    <a:pt x="3" y="65"/>
                    <a:pt x="7" y="71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67"/>
                    <a:pt x="24" y="70"/>
                    <a:pt x="27" y="72"/>
                  </a:cubicBezTo>
                  <a:close/>
                  <a:moveTo>
                    <a:pt x="43" y="29"/>
                  </a:moveTo>
                  <a:cubicBezTo>
                    <a:pt x="53" y="28"/>
                    <a:pt x="62" y="34"/>
                    <a:pt x="63" y="44"/>
                  </a:cubicBezTo>
                  <a:cubicBezTo>
                    <a:pt x="64" y="54"/>
                    <a:pt x="57" y="62"/>
                    <a:pt x="48" y="64"/>
                  </a:cubicBezTo>
                  <a:cubicBezTo>
                    <a:pt x="38" y="65"/>
                    <a:pt x="29" y="58"/>
                    <a:pt x="28" y="48"/>
                  </a:cubicBezTo>
                  <a:cubicBezTo>
                    <a:pt x="27" y="39"/>
                    <a:pt x="34" y="30"/>
                    <a:pt x="43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3" name="Line 128"/>
            <p:cNvSpPr>
              <a:spLocks noChangeShapeType="1"/>
            </p:cNvSpPr>
            <p:nvPr/>
          </p:nvSpPr>
          <p:spPr bwMode="auto">
            <a:xfrm flipV="1">
              <a:off x="6724199" y="3430815"/>
              <a:ext cx="0" cy="25400"/>
            </a:xfrm>
            <a:prstGeom prst="line">
              <a:avLst/>
            </a:prstGeom>
            <a:noFill/>
            <a:ln w="0" cap="rnd">
              <a:solidFill>
                <a:srgbClr val="FFF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29"/>
            <p:cNvSpPr>
              <a:spLocks noEditPoints="1"/>
            </p:cNvSpPr>
            <p:nvPr/>
          </p:nvSpPr>
          <p:spPr bwMode="auto">
            <a:xfrm>
              <a:off x="6630536" y="3430815"/>
              <a:ext cx="192088" cy="188913"/>
            </a:xfrm>
            <a:custGeom>
              <a:avLst/>
              <a:gdLst>
                <a:gd name="T0" fmla="*/ 90 w 91"/>
                <a:gd name="T1" fmla="*/ 54 h 90"/>
                <a:gd name="T2" fmla="*/ 90 w 91"/>
                <a:gd name="T3" fmla="*/ 54 h 90"/>
                <a:gd name="T4" fmla="*/ 77 w 91"/>
                <a:gd name="T5" fmla="*/ 51 h 90"/>
                <a:gd name="T6" fmla="*/ 77 w 91"/>
                <a:gd name="T7" fmla="*/ 39 h 90"/>
                <a:gd name="T8" fmla="*/ 91 w 91"/>
                <a:gd name="T9" fmla="*/ 36 h 90"/>
                <a:gd name="T10" fmla="*/ 81 w 91"/>
                <a:gd name="T11" fmla="*/ 15 h 90"/>
                <a:gd name="T12" fmla="*/ 70 w 91"/>
                <a:gd name="T13" fmla="*/ 24 h 90"/>
                <a:gd name="T14" fmla="*/ 61 w 91"/>
                <a:gd name="T15" fmla="*/ 16 h 90"/>
                <a:gd name="T16" fmla="*/ 67 w 91"/>
                <a:gd name="T17" fmla="*/ 4 h 90"/>
                <a:gd name="T18" fmla="*/ 55 w 91"/>
                <a:gd name="T19" fmla="*/ 0 h 90"/>
                <a:gd name="T20" fmla="*/ 45 w 91"/>
                <a:gd name="T21" fmla="*/ 0 h 90"/>
                <a:gd name="T22" fmla="*/ 45 w 91"/>
                <a:gd name="T23" fmla="*/ 0 h 90"/>
                <a:gd name="T24" fmla="*/ 44 w 91"/>
                <a:gd name="T25" fmla="*/ 12 h 90"/>
                <a:gd name="T26" fmla="*/ 44 w 91"/>
                <a:gd name="T27" fmla="*/ 12 h 90"/>
                <a:gd name="T28" fmla="*/ 33 w 91"/>
                <a:gd name="T29" fmla="*/ 15 h 90"/>
                <a:gd name="T30" fmla="*/ 28 w 91"/>
                <a:gd name="T31" fmla="*/ 2 h 90"/>
                <a:gd name="T32" fmla="*/ 9 w 91"/>
                <a:gd name="T33" fmla="*/ 16 h 90"/>
                <a:gd name="T34" fmla="*/ 20 w 91"/>
                <a:gd name="T35" fmla="*/ 25 h 90"/>
                <a:gd name="T36" fmla="*/ 15 w 91"/>
                <a:gd name="T37" fmla="*/ 35 h 90"/>
                <a:gd name="T38" fmla="*/ 1 w 91"/>
                <a:gd name="T39" fmla="*/ 32 h 90"/>
                <a:gd name="T40" fmla="*/ 1 w 91"/>
                <a:gd name="T41" fmla="*/ 34 h 90"/>
                <a:gd name="T42" fmla="*/ 0 w 91"/>
                <a:gd name="T43" fmla="*/ 44 h 90"/>
                <a:gd name="T44" fmla="*/ 1 w 91"/>
                <a:gd name="T45" fmla="*/ 55 h 90"/>
                <a:gd name="T46" fmla="*/ 15 w 91"/>
                <a:gd name="T47" fmla="*/ 52 h 90"/>
                <a:gd name="T48" fmla="*/ 20 w 91"/>
                <a:gd name="T49" fmla="*/ 63 h 90"/>
                <a:gd name="T50" fmla="*/ 8 w 91"/>
                <a:gd name="T51" fmla="*/ 71 h 90"/>
                <a:gd name="T52" fmla="*/ 26 w 91"/>
                <a:gd name="T53" fmla="*/ 86 h 90"/>
                <a:gd name="T54" fmla="*/ 32 w 91"/>
                <a:gd name="T55" fmla="*/ 73 h 90"/>
                <a:gd name="T56" fmla="*/ 39 w 91"/>
                <a:gd name="T57" fmla="*/ 75 h 90"/>
                <a:gd name="T58" fmla="*/ 44 w 91"/>
                <a:gd name="T59" fmla="*/ 76 h 90"/>
                <a:gd name="T60" fmla="*/ 43 w 91"/>
                <a:gd name="T61" fmla="*/ 90 h 90"/>
                <a:gd name="T62" fmla="*/ 46 w 91"/>
                <a:gd name="T63" fmla="*/ 90 h 90"/>
                <a:gd name="T64" fmla="*/ 66 w 91"/>
                <a:gd name="T65" fmla="*/ 85 h 90"/>
                <a:gd name="T66" fmla="*/ 60 w 91"/>
                <a:gd name="T67" fmla="*/ 73 h 90"/>
                <a:gd name="T68" fmla="*/ 69 w 91"/>
                <a:gd name="T69" fmla="*/ 65 h 90"/>
                <a:gd name="T70" fmla="*/ 80 w 91"/>
                <a:gd name="T71" fmla="*/ 75 h 90"/>
                <a:gd name="T72" fmla="*/ 90 w 91"/>
                <a:gd name="T73" fmla="*/ 54 h 90"/>
                <a:gd name="T74" fmla="*/ 28 w 91"/>
                <a:gd name="T75" fmla="*/ 40 h 90"/>
                <a:gd name="T76" fmla="*/ 49 w 91"/>
                <a:gd name="T77" fmla="*/ 27 h 90"/>
                <a:gd name="T78" fmla="*/ 63 w 91"/>
                <a:gd name="T79" fmla="*/ 48 h 90"/>
                <a:gd name="T80" fmla="*/ 42 w 91"/>
                <a:gd name="T81" fmla="*/ 61 h 90"/>
                <a:gd name="T82" fmla="*/ 28 w 91"/>
                <a:gd name="T83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0"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47"/>
                    <a:pt x="78" y="43"/>
                    <a:pt x="77" y="39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89" y="28"/>
                    <a:pt x="86" y="21"/>
                    <a:pt x="81" y="15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1"/>
                    <a:pt x="64" y="18"/>
                    <a:pt x="61" y="1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2"/>
                    <a:pt x="60" y="1"/>
                    <a:pt x="55" y="0"/>
                  </a:cubicBezTo>
                  <a:cubicBezTo>
                    <a:pt x="52" y="0"/>
                    <a:pt x="49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0" y="13"/>
                    <a:pt x="37" y="13"/>
                    <a:pt x="33" y="15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5"/>
                    <a:pt x="14" y="10"/>
                    <a:pt x="9" y="1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8"/>
                    <a:pt x="16" y="31"/>
                    <a:pt x="15" y="35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0" y="38"/>
                    <a:pt x="0" y="41"/>
                    <a:pt x="0" y="44"/>
                  </a:cubicBezTo>
                  <a:cubicBezTo>
                    <a:pt x="0" y="48"/>
                    <a:pt x="0" y="51"/>
                    <a:pt x="1" y="5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6"/>
                    <a:pt x="17" y="59"/>
                    <a:pt x="20" y="63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3" y="77"/>
                    <a:pt x="19" y="82"/>
                    <a:pt x="26" y="8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4"/>
                    <a:pt x="36" y="75"/>
                    <a:pt x="39" y="75"/>
                  </a:cubicBezTo>
                  <a:cubicBezTo>
                    <a:pt x="40" y="76"/>
                    <a:pt x="42" y="76"/>
                    <a:pt x="44" y="7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4" y="90"/>
                    <a:pt x="45" y="90"/>
                    <a:pt x="46" y="90"/>
                  </a:cubicBezTo>
                  <a:cubicBezTo>
                    <a:pt x="53" y="90"/>
                    <a:pt x="60" y="88"/>
                    <a:pt x="66" y="85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3" y="71"/>
                    <a:pt x="67" y="68"/>
                    <a:pt x="69" y="6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5" y="69"/>
                    <a:pt x="89" y="62"/>
                    <a:pt x="90" y="54"/>
                  </a:cubicBezTo>
                  <a:close/>
                  <a:moveTo>
                    <a:pt x="28" y="40"/>
                  </a:moveTo>
                  <a:cubicBezTo>
                    <a:pt x="30" y="31"/>
                    <a:pt x="40" y="25"/>
                    <a:pt x="49" y="27"/>
                  </a:cubicBezTo>
                  <a:cubicBezTo>
                    <a:pt x="59" y="29"/>
                    <a:pt x="65" y="38"/>
                    <a:pt x="63" y="48"/>
                  </a:cubicBezTo>
                  <a:cubicBezTo>
                    <a:pt x="61" y="57"/>
                    <a:pt x="51" y="63"/>
                    <a:pt x="42" y="61"/>
                  </a:cubicBezTo>
                  <a:cubicBezTo>
                    <a:pt x="32" y="59"/>
                    <a:pt x="26" y="50"/>
                    <a:pt x="28" y="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Freeform 131"/>
            <p:cNvSpPr>
              <a:spLocks noEditPoints="1"/>
            </p:cNvSpPr>
            <p:nvPr/>
          </p:nvSpPr>
          <p:spPr bwMode="auto">
            <a:xfrm>
              <a:off x="6816274" y="3665765"/>
              <a:ext cx="190500" cy="188913"/>
            </a:xfrm>
            <a:custGeom>
              <a:avLst/>
              <a:gdLst>
                <a:gd name="T0" fmla="*/ 77 w 91"/>
                <a:gd name="T1" fmla="*/ 39 h 90"/>
                <a:gd name="T2" fmla="*/ 91 w 91"/>
                <a:gd name="T3" fmla="*/ 36 h 90"/>
                <a:gd name="T4" fmla="*/ 81 w 91"/>
                <a:gd name="T5" fmla="*/ 15 h 90"/>
                <a:gd name="T6" fmla="*/ 70 w 91"/>
                <a:gd name="T7" fmla="*/ 24 h 90"/>
                <a:gd name="T8" fmla="*/ 61 w 91"/>
                <a:gd name="T9" fmla="*/ 16 h 90"/>
                <a:gd name="T10" fmla="*/ 67 w 91"/>
                <a:gd name="T11" fmla="*/ 4 h 90"/>
                <a:gd name="T12" fmla="*/ 55 w 91"/>
                <a:gd name="T13" fmla="*/ 0 h 90"/>
                <a:gd name="T14" fmla="*/ 45 w 91"/>
                <a:gd name="T15" fmla="*/ 0 h 90"/>
                <a:gd name="T16" fmla="*/ 45 w 91"/>
                <a:gd name="T17" fmla="*/ 0 h 90"/>
                <a:gd name="T18" fmla="*/ 44 w 91"/>
                <a:gd name="T19" fmla="*/ 12 h 90"/>
                <a:gd name="T20" fmla="*/ 44 w 91"/>
                <a:gd name="T21" fmla="*/ 12 h 90"/>
                <a:gd name="T22" fmla="*/ 33 w 91"/>
                <a:gd name="T23" fmla="*/ 15 h 90"/>
                <a:gd name="T24" fmla="*/ 28 w 91"/>
                <a:gd name="T25" fmla="*/ 2 h 90"/>
                <a:gd name="T26" fmla="*/ 9 w 91"/>
                <a:gd name="T27" fmla="*/ 16 h 90"/>
                <a:gd name="T28" fmla="*/ 20 w 91"/>
                <a:gd name="T29" fmla="*/ 25 h 90"/>
                <a:gd name="T30" fmla="*/ 15 w 91"/>
                <a:gd name="T31" fmla="*/ 35 h 90"/>
                <a:gd name="T32" fmla="*/ 1 w 91"/>
                <a:gd name="T33" fmla="*/ 32 h 90"/>
                <a:gd name="T34" fmla="*/ 1 w 91"/>
                <a:gd name="T35" fmla="*/ 34 h 90"/>
                <a:gd name="T36" fmla="*/ 0 w 91"/>
                <a:gd name="T37" fmla="*/ 44 h 90"/>
                <a:gd name="T38" fmla="*/ 1 w 91"/>
                <a:gd name="T39" fmla="*/ 55 h 90"/>
                <a:gd name="T40" fmla="*/ 15 w 91"/>
                <a:gd name="T41" fmla="*/ 52 h 90"/>
                <a:gd name="T42" fmla="*/ 20 w 91"/>
                <a:gd name="T43" fmla="*/ 63 h 90"/>
                <a:gd name="T44" fmla="*/ 8 w 91"/>
                <a:gd name="T45" fmla="*/ 71 h 90"/>
                <a:gd name="T46" fmla="*/ 26 w 91"/>
                <a:gd name="T47" fmla="*/ 86 h 90"/>
                <a:gd name="T48" fmla="*/ 32 w 91"/>
                <a:gd name="T49" fmla="*/ 73 h 90"/>
                <a:gd name="T50" fmla="*/ 39 w 91"/>
                <a:gd name="T51" fmla="*/ 75 h 90"/>
                <a:gd name="T52" fmla="*/ 44 w 91"/>
                <a:gd name="T53" fmla="*/ 76 h 90"/>
                <a:gd name="T54" fmla="*/ 43 w 91"/>
                <a:gd name="T55" fmla="*/ 90 h 90"/>
                <a:gd name="T56" fmla="*/ 46 w 91"/>
                <a:gd name="T57" fmla="*/ 90 h 90"/>
                <a:gd name="T58" fmla="*/ 66 w 91"/>
                <a:gd name="T59" fmla="*/ 85 h 90"/>
                <a:gd name="T60" fmla="*/ 60 w 91"/>
                <a:gd name="T61" fmla="*/ 73 h 90"/>
                <a:gd name="T62" fmla="*/ 69 w 91"/>
                <a:gd name="T63" fmla="*/ 65 h 90"/>
                <a:gd name="T64" fmla="*/ 80 w 91"/>
                <a:gd name="T65" fmla="*/ 75 h 90"/>
                <a:gd name="T66" fmla="*/ 90 w 91"/>
                <a:gd name="T67" fmla="*/ 54 h 90"/>
                <a:gd name="T68" fmla="*/ 90 w 91"/>
                <a:gd name="T69" fmla="*/ 54 h 90"/>
                <a:gd name="T70" fmla="*/ 77 w 91"/>
                <a:gd name="T71" fmla="*/ 51 h 90"/>
                <a:gd name="T72" fmla="*/ 77 w 91"/>
                <a:gd name="T73" fmla="*/ 39 h 90"/>
                <a:gd name="T74" fmla="*/ 28 w 91"/>
                <a:gd name="T75" fmla="*/ 40 h 90"/>
                <a:gd name="T76" fmla="*/ 49 w 91"/>
                <a:gd name="T77" fmla="*/ 27 h 90"/>
                <a:gd name="T78" fmla="*/ 63 w 91"/>
                <a:gd name="T79" fmla="*/ 48 h 90"/>
                <a:gd name="T80" fmla="*/ 42 w 91"/>
                <a:gd name="T81" fmla="*/ 61 h 90"/>
                <a:gd name="T82" fmla="*/ 28 w 91"/>
                <a:gd name="T83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0">
                  <a:moveTo>
                    <a:pt x="77" y="39"/>
                  </a:moveTo>
                  <a:cubicBezTo>
                    <a:pt x="91" y="36"/>
                    <a:pt x="91" y="36"/>
                    <a:pt x="91" y="36"/>
                  </a:cubicBezTo>
                  <a:cubicBezTo>
                    <a:pt x="89" y="28"/>
                    <a:pt x="86" y="21"/>
                    <a:pt x="81" y="15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1"/>
                    <a:pt x="64" y="18"/>
                    <a:pt x="61" y="1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2"/>
                    <a:pt x="60" y="1"/>
                    <a:pt x="55" y="0"/>
                  </a:cubicBezTo>
                  <a:cubicBezTo>
                    <a:pt x="52" y="0"/>
                    <a:pt x="49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0" y="13"/>
                    <a:pt x="37" y="13"/>
                    <a:pt x="33" y="15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5"/>
                    <a:pt x="14" y="10"/>
                    <a:pt x="9" y="1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8"/>
                    <a:pt x="16" y="31"/>
                    <a:pt x="15" y="35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0" y="38"/>
                    <a:pt x="0" y="41"/>
                    <a:pt x="0" y="44"/>
                  </a:cubicBezTo>
                  <a:cubicBezTo>
                    <a:pt x="0" y="48"/>
                    <a:pt x="0" y="51"/>
                    <a:pt x="1" y="5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6"/>
                    <a:pt x="17" y="59"/>
                    <a:pt x="20" y="63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3" y="77"/>
                    <a:pt x="19" y="82"/>
                    <a:pt x="26" y="8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4"/>
                    <a:pt x="36" y="75"/>
                    <a:pt x="39" y="75"/>
                  </a:cubicBezTo>
                  <a:cubicBezTo>
                    <a:pt x="40" y="76"/>
                    <a:pt x="42" y="76"/>
                    <a:pt x="44" y="7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4" y="90"/>
                    <a:pt x="45" y="90"/>
                    <a:pt x="46" y="90"/>
                  </a:cubicBezTo>
                  <a:cubicBezTo>
                    <a:pt x="53" y="90"/>
                    <a:pt x="60" y="88"/>
                    <a:pt x="66" y="85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3" y="71"/>
                    <a:pt x="67" y="68"/>
                    <a:pt x="69" y="6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5" y="69"/>
                    <a:pt x="89" y="62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47"/>
                    <a:pt x="78" y="43"/>
                    <a:pt x="77" y="39"/>
                  </a:cubicBezTo>
                  <a:close/>
                  <a:moveTo>
                    <a:pt x="28" y="40"/>
                  </a:moveTo>
                  <a:cubicBezTo>
                    <a:pt x="30" y="31"/>
                    <a:pt x="40" y="25"/>
                    <a:pt x="49" y="27"/>
                  </a:cubicBezTo>
                  <a:cubicBezTo>
                    <a:pt x="59" y="29"/>
                    <a:pt x="65" y="38"/>
                    <a:pt x="63" y="48"/>
                  </a:cubicBezTo>
                  <a:cubicBezTo>
                    <a:pt x="61" y="57"/>
                    <a:pt x="51" y="63"/>
                    <a:pt x="42" y="61"/>
                  </a:cubicBezTo>
                  <a:cubicBezTo>
                    <a:pt x="32" y="59"/>
                    <a:pt x="26" y="50"/>
                    <a:pt x="28" y="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Line 132"/>
            <p:cNvSpPr>
              <a:spLocks noChangeShapeType="1"/>
            </p:cNvSpPr>
            <p:nvPr/>
          </p:nvSpPr>
          <p:spPr bwMode="auto">
            <a:xfrm flipV="1">
              <a:off x="6908349" y="3665765"/>
              <a:ext cx="0" cy="25400"/>
            </a:xfrm>
            <a:prstGeom prst="line">
              <a:avLst/>
            </a:prstGeom>
            <a:noFill/>
            <a:ln w="0" cap="rnd">
              <a:solidFill>
                <a:srgbClr val="FFF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34"/>
            <p:cNvSpPr>
              <a:spLocks noEditPoints="1"/>
            </p:cNvSpPr>
            <p:nvPr/>
          </p:nvSpPr>
          <p:spPr bwMode="auto">
            <a:xfrm>
              <a:off x="6387649" y="3946752"/>
              <a:ext cx="190500" cy="193675"/>
            </a:xfrm>
            <a:custGeom>
              <a:avLst/>
              <a:gdLst>
                <a:gd name="T0" fmla="*/ 87 w 91"/>
                <a:gd name="T1" fmla="*/ 27 h 92"/>
                <a:gd name="T2" fmla="*/ 82 w 91"/>
                <a:gd name="T3" fmla="*/ 18 h 92"/>
                <a:gd name="T4" fmla="*/ 71 w 91"/>
                <a:gd name="T5" fmla="*/ 27 h 92"/>
                <a:gd name="T6" fmla="*/ 62 w 91"/>
                <a:gd name="T7" fmla="*/ 19 h 92"/>
                <a:gd name="T8" fmla="*/ 69 w 91"/>
                <a:gd name="T9" fmla="*/ 7 h 92"/>
                <a:gd name="T10" fmla="*/ 46 w 91"/>
                <a:gd name="T11" fmla="*/ 0 h 92"/>
                <a:gd name="T12" fmla="*/ 46 w 91"/>
                <a:gd name="T13" fmla="*/ 14 h 92"/>
                <a:gd name="T14" fmla="*/ 34 w 91"/>
                <a:gd name="T15" fmla="*/ 16 h 92"/>
                <a:gd name="T16" fmla="*/ 29 w 91"/>
                <a:gd name="T17" fmla="*/ 3 h 92"/>
                <a:gd name="T18" fmla="*/ 27 w 91"/>
                <a:gd name="T19" fmla="*/ 4 h 92"/>
                <a:gd name="T20" fmla="*/ 10 w 91"/>
                <a:gd name="T21" fmla="*/ 17 h 92"/>
                <a:gd name="T22" fmla="*/ 21 w 91"/>
                <a:gd name="T23" fmla="*/ 26 h 92"/>
                <a:gd name="T24" fmla="*/ 15 w 91"/>
                <a:gd name="T25" fmla="*/ 36 h 92"/>
                <a:gd name="T26" fmla="*/ 2 w 91"/>
                <a:gd name="T27" fmla="*/ 32 h 92"/>
                <a:gd name="T28" fmla="*/ 0 w 91"/>
                <a:gd name="T29" fmla="*/ 46 h 92"/>
                <a:gd name="T30" fmla="*/ 1 w 91"/>
                <a:gd name="T31" fmla="*/ 55 h 92"/>
                <a:gd name="T32" fmla="*/ 14 w 91"/>
                <a:gd name="T33" fmla="*/ 53 h 92"/>
                <a:gd name="T34" fmla="*/ 17 w 91"/>
                <a:gd name="T35" fmla="*/ 59 h 92"/>
                <a:gd name="T36" fmla="*/ 19 w 91"/>
                <a:gd name="T37" fmla="*/ 64 h 92"/>
                <a:gd name="T38" fmla="*/ 7 w 91"/>
                <a:gd name="T39" fmla="*/ 72 h 92"/>
                <a:gd name="T40" fmla="*/ 25 w 91"/>
                <a:gd name="T41" fmla="*/ 87 h 92"/>
                <a:gd name="T42" fmla="*/ 31 w 91"/>
                <a:gd name="T43" fmla="*/ 75 h 92"/>
                <a:gd name="T44" fmla="*/ 43 w 91"/>
                <a:gd name="T45" fmla="*/ 78 h 92"/>
                <a:gd name="T46" fmla="*/ 42 w 91"/>
                <a:gd name="T47" fmla="*/ 92 h 92"/>
                <a:gd name="T48" fmla="*/ 46 w 91"/>
                <a:gd name="T49" fmla="*/ 92 h 92"/>
                <a:gd name="T50" fmla="*/ 64 w 91"/>
                <a:gd name="T51" fmla="*/ 88 h 92"/>
                <a:gd name="T52" fmla="*/ 66 w 91"/>
                <a:gd name="T53" fmla="*/ 87 h 92"/>
                <a:gd name="T54" fmla="*/ 59 w 91"/>
                <a:gd name="T55" fmla="*/ 75 h 92"/>
                <a:gd name="T56" fmla="*/ 59 w 91"/>
                <a:gd name="T57" fmla="*/ 75 h 92"/>
                <a:gd name="T58" fmla="*/ 69 w 91"/>
                <a:gd name="T59" fmla="*/ 68 h 92"/>
                <a:gd name="T60" fmla="*/ 79 w 91"/>
                <a:gd name="T61" fmla="*/ 78 h 92"/>
                <a:gd name="T62" fmla="*/ 90 w 91"/>
                <a:gd name="T63" fmla="*/ 57 h 92"/>
                <a:gd name="T64" fmla="*/ 76 w 91"/>
                <a:gd name="T65" fmla="*/ 54 h 92"/>
                <a:gd name="T66" fmla="*/ 77 w 91"/>
                <a:gd name="T67" fmla="*/ 42 h 92"/>
                <a:gd name="T68" fmla="*/ 91 w 91"/>
                <a:gd name="T69" fmla="*/ 40 h 92"/>
                <a:gd name="T70" fmla="*/ 87 w 91"/>
                <a:gd name="T71" fmla="*/ 27 h 92"/>
                <a:gd name="T72" fmla="*/ 61 w 91"/>
                <a:gd name="T73" fmla="*/ 39 h 92"/>
                <a:gd name="T74" fmla="*/ 53 w 91"/>
                <a:gd name="T75" fmla="*/ 62 h 92"/>
                <a:gd name="T76" fmla="*/ 30 w 91"/>
                <a:gd name="T77" fmla="*/ 53 h 92"/>
                <a:gd name="T78" fmla="*/ 38 w 91"/>
                <a:gd name="T79" fmla="*/ 30 h 92"/>
                <a:gd name="T80" fmla="*/ 61 w 91"/>
                <a:gd name="T81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92">
                  <a:moveTo>
                    <a:pt x="87" y="27"/>
                  </a:moveTo>
                  <a:cubicBezTo>
                    <a:pt x="86" y="24"/>
                    <a:pt x="84" y="21"/>
                    <a:pt x="82" y="18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8" y="23"/>
                    <a:pt x="65" y="21"/>
                    <a:pt x="62" y="1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2" y="3"/>
                    <a:pt x="54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4"/>
                    <a:pt x="38" y="15"/>
                    <a:pt x="34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0" y="7"/>
                    <a:pt x="15" y="11"/>
                    <a:pt x="10" y="1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8" y="29"/>
                    <a:pt x="16" y="33"/>
                    <a:pt x="15" y="36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7"/>
                    <a:pt x="0" y="41"/>
                    <a:pt x="0" y="46"/>
                  </a:cubicBezTo>
                  <a:cubicBezTo>
                    <a:pt x="0" y="49"/>
                    <a:pt x="0" y="52"/>
                    <a:pt x="1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5"/>
                    <a:pt x="16" y="57"/>
                    <a:pt x="17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2" y="78"/>
                    <a:pt x="18" y="83"/>
                    <a:pt x="25" y="87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5" y="76"/>
                    <a:pt x="39" y="78"/>
                    <a:pt x="43" y="78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3" y="92"/>
                    <a:pt x="44" y="92"/>
                    <a:pt x="46" y="92"/>
                  </a:cubicBezTo>
                  <a:cubicBezTo>
                    <a:pt x="52" y="92"/>
                    <a:pt x="58" y="91"/>
                    <a:pt x="64" y="88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63" y="73"/>
                    <a:pt x="66" y="71"/>
                    <a:pt x="69" y="6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4" y="72"/>
                    <a:pt x="88" y="65"/>
                    <a:pt x="90" y="57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0"/>
                    <a:pt x="78" y="46"/>
                    <a:pt x="77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35"/>
                    <a:pt x="89" y="31"/>
                    <a:pt x="87" y="27"/>
                  </a:cubicBezTo>
                  <a:close/>
                  <a:moveTo>
                    <a:pt x="61" y="39"/>
                  </a:moveTo>
                  <a:cubicBezTo>
                    <a:pt x="65" y="48"/>
                    <a:pt x="62" y="58"/>
                    <a:pt x="53" y="62"/>
                  </a:cubicBezTo>
                  <a:cubicBezTo>
                    <a:pt x="44" y="66"/>
                    <a:pt x="34" y="62"/>
                    <a:pt x="30" y="53"/>
                  </a:cubicBezTo>
                  <a:cubicBezTo>
                    <a:pt x="26" y="45"/>
                    <a:pt x="29" y="34"/>
                    <a:pt x="38" y="30"/>
                  </a:cubicBezTo>
                  <a:cubicBezTo>
                    <a:pt x="47" y="26"/>
                    <a:pt x="57" y="30"/>
                    <a:pt x="61" y="3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8" name="Freeform 136"/>
            <p:cNvSpPr>
              <a:spLocks noEditPoints="1"/>
            </p:cNvSpPr>
            <p:nvPr/>
          </p:nvSpPr>
          <p:spPr bwMode="auto">
            <a:xfrm>
              <a:off x="6160636" y="4249965"/>
              <a:ext cx="190500" cy="192088"/>
            </a:xfrm>
            <a:custGeom>
              <a:avLst/>
              <a:gdLst>
                <a:gd name="T0" fmla="*/ 91 w 91"/>
                <a:gd name="T1" fmla="*/ 39 h 92"/>
                <a:gd name="T2" fmla="*/ 77 w 91"/>
                <a:gd name="T3" fmla="*/ 42 h 92"/>
                <a:gd name="T4" fmla="*/ 73 w 91"/>
                <a:gd name="T5" fmla="*/ 30 h 92"/>
                <a:gd name="T6" fmla="*/ 85 w 91"/>
                <a:gd name="T7" fmla="*/ 23 h 92"/>
                <a:gd name="T8" fmla="*/ 69 w 91"/>
                <a:gd name="T9" fmla="*/ 7 h 92"/>
                <a:gd name="T10" fmla="*/ 62 w 91"/>
                <a:gd name="T11" fmla="*/ 19 h 92"/>
                <a:gd name="T12" fmla="*/ 50 w 91"/>
                <a:gd name="T13" fmla="*/ 15 h 92"/>
                <a:gd name="T14" fmla="*/ 52 w 91"/>
                <a:gd name="T15" fmla="*/ 1 h 92"/>
                <a:gd name="T16" fmla="*/ 39 w 91"/>
                <a:gd name="T17" fmla="*/ 1 h 92"/>
                <a:gd name="T18" fmla="*/ 29 w 91"/>
                <a:gd name="T19" fmla="*/ 3 h 92"/>
                <a:gd name="T20" fmla="*/ 34 w 91"/>
                <a:gd name="T21" fmla="*/ 16 h 92"/>
                <a:gd name="T22" fmla="*/ 24 w 91"/>
                <a:gd name="T23" fmla="*/ 23 h 92"/>
                <a:gd name="T24" fmla="*/ 14 w 91"/>
                <a:gd name="T25" fmla="*/ 13 h 92"/>
                <a:gd name="T26" fmla="*/ 2 w 91"/>
                <a:gd name="T27" fmla="*/ 32 h 92"/>
                <a:gd name="T28" fmla="*/ 15 w 91"/>
                <a:gd name="T29" fmla="*/ 36 h 92"/>
                <a:gd name="T30" fmla="*/ 14 w 91"/>
                <a:gd name="T31" fmla="*/ 49 h 92"/>
                <a:gd name="T32" fmla="*/ 0 w 91"/>
                <a:gd name="T33" fmla="*/ 50 h 92"/>
                <a:gd name="T34" fmla="*/ 0 w 91"/>
                <a:gd name="T35" fmla="*/ 52 h 92"/>
                <a:gd name="T36" fmla="*/ 7 w 91"/>
                <a:gd name="T37" fmla="*/ 72 h 92"/>
                <a:gd name="T38" fmla="*/ 19 w 91"/>
                <a:gd name="T39" fmla="*/ 64 h 92"/>
                <a:gd name="T40" fmla="*/ 28 w 91"/>
                <a:gd name="T41" fmla="*/ 72 h 92"/>
                <a:gd name="T42" fmla="*/ 20 w 91"/>
                <a:gd name="T43" fmla="*/ 84 h 92"/>
                <a:gd name="T44" fmla="*/ 42 w 91"/>
                <a:gd name="T45" fmla="*/ 92 h 92"/>
                <a:gd name="T46" fmla="*/ 43 w 91"/>
                <a:gd name="T47" fmla="*/ 78 h 92"/>
                <a:gd name="T48" fmla="*/ 50 w 91"/>
                <a:gd name="T49" fmla="*/ 78 h 92"/>
                <a:gd name="T50" fmla="*/ 55 w 91"/>
                <a:gd name="T51" fmla="*/ 77 h 92"/>
                <a:gd name="T52" fmla="*/ 59 w 91"/>
                <a:gd name="T53" fmla="*/ 90 h 92"/>
                <a:gd name="T54" fmla="*/ 79 w 91"/>
                <a:gd name="T55" fmla="*/ 78 h 92"/>
                <a:gd name="T56" fmla="*/ 69 w 91"/>
                <a:gd name="T57" fmla="*/ 68 h 92"/>
                <a:gd name="T58" fmla="*/ 75 w 91"/>
                <a:gd name="T59" fmla="*/ 58 h 92"/>
                <a:gd name="T60" fmla="*/ 88 w 91"/>
                <a:gd name="T61" fmla="*/ 63 h 92"/>
                <a:gd name="T62" fmla="*/ 91 w 91"/>
                <a:gd name="T63" fmla="*/ 46 h 92"/>
                <a:gd name="T64" fmla="*/ 91 w 91"/>
                <a:gd name="T65" fmla="*/ 40 h 92"/>
                <a:gd name="T66" fmla="*/ 91 w 91"/>
                <a:gd name="T67" fmla="*/ 39 h 92"/>
                <a:gd name="T68" fmla="*/ 48 w 91"/>
                <a:gd name="T69" fmla="*/ 64 h 92"/>
                <a:gd name="T70" fmla="*/ 28 w 91"/>
                <a:gd name="T71" fmla="*/ 49 h 92"/>
                <a:gd name="T72" fmla="*/ 43 w 91"/>
                <a:gd name="T73" fmla="*/ 29 h 92"/>
                <a:gd name="T74" fmla="*/ 63 w 91"/>
                <a:gd name="T75" fmla="*/ 44 h 92"/>
                <a:gd name="T76" fmla="*/ 48 w 91"/>
                <a:gd name="T77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92">
                  <a:moveTo>
                    <a:pt x="91" y="39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6" y="37"/>
                    <a:pt x="75" y="34"/>
                    <a:pt x="73" y="3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1" y="16"/>
                    <a:pt x="76" y="11"/>
                    <a:pt x="69" y="7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58" y="17"/>
                    <a:pt x="54" y="15"/>
                    <a:pt x="50" y="15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8" y="0"/>
                    <a:pt x="43" y="0"/>
                    <a:pt x="39" y="1"/>
                  </a:cubicBezTo>
                  <a:cubicBezTo>
                    <a:pt x="36" y="1"/>
                    <a:pt x="32" y="2"/>
                    <a:pt x="29" y="3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8"/>
                    <a:pt x="27" y="20"/>
                    <a:pt x="24" y="2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8" y="18"/>
                    <a:pt x="4" y="25"/>
                    <a:pt x="2" y="3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40"/>
                    <a:pt x="13" y="44"/>
                    <a:pt x="14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1" y="59"/>
                    <a:pt x="3" y="66"/>
                    <a:pt x="7" y="7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1" y="67"/>
                    <a:pt x="24" y="70"/>
                    <a:pt x="28" y="72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6" y="88"/>
                    <a:pt x="34" y="91"/>
                    <a:pt x="42" y="92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5" y="78"/>
                    <a:pt x="47" y="78"/>
                    <a:pt x="50" y="78"/>
                  </a:cubicBezTo>
                  <a:cubicBezTo>
                    <a:pt x="52" y="77"/>
                    <a:pt x="53" y="77"/>
                    <a:pt x="55" y="7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7" y="88"/>
                    <a:pt x="73" y="83"/>
                    <a:pt x="79" y="7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1" y="65"/>
                    <a:pt x="74" y="62"/>
                    <a:pt x="75" y="58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8"/>
                    <a:pt x="91" y="52"/>
                    <a:pt x="91" y="46"/>
                  </a:cubicBezTo>
                  <a:cubicBezTo>
                    <a:pt x="91" y="44"/>
                    <a:pt x="91" y="42"/>
                    <a:pt x="91" y="40"/>
                  </a:cubicBezTo>
                  <a:lnTo>
                    <a:pt x="91" y="39"/>
                  </a:lnTo>
                  <a:close/>
                  <a:moveTo>
                    <a:pt x="48" y="64"/>
                  </a:moveTo>
                  <a:cubicBezTo>
                    <a:pt x="38" y="65"/>
                    <a:pt x="29" y="58"/>
                    <a:pt x="28" y="49"/>
                  </a:cubicBezTo>
                  <a:cubicBezTo>
                    <a:pt x="27" y="39"/>
                    <a:pt x="34" y="30"/>
                    <a:pt x="43" y="29"/>
                  </a:cubicBezTo>
                  <a:cubicBezTo>
                    <a:pt x="53" y="27"/>
                    <a:pt x="62" y="34"/>
                    <a:pt x="63" y="44"/>
                  </a:cubicBezTo>
                  <a:cubicBezTo>
                    <a:pt x="64" y="53"/>
                    <a:pt x="58" y="62"/>
                    <a:pt x="48" y="6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Freeform 138"/>
            <p:cNvSpPr>
              <a:spLocks noEditPoints="1"/>
            </p:cNvSpPr>
            <p:nvPr/>
          </p:nvSpPr>
          <p:spPr bwMode="auto">
            <a:xfrm>
              <a:off x="6059036" y="3395890"/>
              <a:ext cx="190500" cy="190500"/>
            </a:xfrm>
            <a:custGeom>
              <a:avLst/>
              <a:gdLst>
                <a:gd name="T0" fmla="*/ 51 w 91"/>
                <a:gd name="T1" fmla="*/ 76 h 91"/>
                <a:gd name="T2" fmla="*/ 62 w 91"/>
                <a:gd name="T3" fmla="*/ 72 h 91"/>
                <a:gd name="T4" fmla="*/ 70 w 91"/>
                <a:gd name="T5" fmla="*/ 84 h 91"/>
                <a:gd name="T6" fmla="*/ 86 w 91"/>
                <a:gd name="T7" fmla="*/ 67 h 91"/>
                <a:gd name="T8" fmla="*/ 86 w 91"/>
                <a:gd name="T9" fmla="*/ 67 h 91"/>
                <a:gd name="T10" fmla="*/ 74 w 91"/>
                <a:gd name="T11" fmla="*/ 60 h 91"/>
                <a:gd name="T12" fmla="*/ 77 w 91"/>
                <a:gd name="T13" fmla="*/ 49 h 91"/>
                <a:gd name="T14" fmla="*/ 91 w 91"/>
                <a:gd name="T15" fmla="*/ 50 h 91"/>
                <a:gd name="T16" fmla="*/ 91 w 91"/>
                <a:gd name="T17" fmla="*/ 45 h 91"/>
                <a:gd name="T18" fmla="*/ 88 w 91"/>
                <a:gd name="T19" fmla="*/ 27 h 91"/>
                <a:gd name="T20" fmla="*/ 75 w 91"/>
                <a:gd name="T21" fmla="*/ 33 h 91"/>
                <a:gd name="T22" fmla="*/ 68 w 91"/>
                <a:gd name="T23" fmla="*/ 23 h 91"/>
                <a:gd name="T24" fmla="*/ 78 w 91"/>
                <a:gd name="T25" fmla="*/ 13 h 91"/>
                <a:gd name="T26" fmla="*/ 67 w 91"/>
                <a:gd name="T27" fmla="*/ 5 h 91"/>
                <a:gd name="T28" fmla="*/ 58 w 91"/>
                <a:gd name="T29" fmla="*/ 1 h 91"/>
                <a:gd name="T30" fmla="*/ 54 w 91"/>
                <a:gd name="T31" fmla="*/ 14 h 91"/>
                <a:gd name="T32" fmla="*/ 42 w 91"/>
                <a:gd name="T33" fmla="*/ 14 h 91"/>
                <a:gd name="T34" fmla="*/ 40 w 91"/>
                <a:gd name="T35" fmla="*/ 0 h 91"/>
                <a:gd name="T36" fmla="*/ 19 w 91"/>
                <a:gd name="T37" fmla="*/ 8 h 91"/>
                <a:gd name="T38" fmla="*/ 27 w 91"/>
                <a:gd name="T39" fmla="*/ 19 h 91"/>
                <a:gd name="T40" fmla="*/ 19 w 91"/>
                <a:gd name="T41" fmla="*/ 28 h 91"/>
                <a:gd name="T42" fmla="*/ 7 w 91"/>
                <a:gd name="T43" fmla="*/ 21 h 91"/>
                <a:gd name="T44" fmla="*/ 5 w 91"/>
                <a:gd name="T45" fmla="*/ 23 h 91"/>
                <a:gd name="T46" fmla="*/ 0 w 91"/>
                <a:gd name="T47" fmla="*/ 43 h 91"/>
                <a:gd name="T48" fmla="*/ 14 w 91"/>
                <a:gd name="T49" fmla="*/ 44 h 91"/>
                <a:gd name="T50" fmla="*/ 15 w 91"/>
                <a:gd name="T51" fmla="*/ 56 h 91"/>
                <a:gd name="T52" fmla="*/ 2 w 91"/>
                <a:gd name="T53" fmla="*/ 60 h 91"/>
                <a:gd name="T54" fmla="*/ 15 w 91"/>
                <a:gd name="T55" fmla="*/ 80 h 91"/>
                <a:gd name="T56" fmla="*/ 24 w 91"/>
                <a:gd name="T57" fmla="*/ 69 h 91"/>
                <a:gd name="T58" fmla="*/ 30 w 91"/>
                <a:gd name="T59" fmla="*/ 73 h 91"/>
                <a:gd name="T60" fmla="*/ 35 w 91"/>
                <a:gd name="T61" fmla="*/ 75 h 91"/>
                <a:gd name="T62" fmla="*/ 30 w 91"/>
                <a:gd name="T63" fmla="*/ 88 h 91"/>
                <a:gd name="T64" fmla="*/ 45 w 91"/>
                <a:gd name="T65" fmla="*/ 91 h 91"/>
                <a:gd name="T66" fmla="*/ 53 w 91"/>
                <a:gd name="T67" fmla="*/ 90 h 91"/>
                <a:gd name="T68" fmla="*/ 51 w 91"/>
                <a:gd name="T69" fmla="*/ 76 h 91"/>
                <a:gd name="T70" fmla="*/ 30 w 91"/>
                <a:gd name="T71" fmla="*/ 37 h 91"/>
                <a:gd name="T72" fmla="*/ 54 w 91"/>
                <a:gd name="T73" fmla="*/ 30 h 91"/>
                <a:gd name="T74" fmla="*/ 61 w 91"/>
                <a:gd name="T75" fmla="*/ 54 h 91"/>
                <a:gd name="T76" fmla="*/ 37 w 91"/>
                <a:gd name="T77" fmla="*/ 61 h 91"/>
                <a:gd name="T78" fmla="*/ 30 w 91"/>
                <a:gd name="T79" fmla="*/ 3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" h="91">
                  <a:moveTo>
                    <a:pt x="51" y="76"/>
                  </a:moveTo>
                  <a:cubicBezTo>
                    <a:pt x="55" y="76"/>
                    <a:pt x="59" y="74"/>
                    <a:pt x="62" y="72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6" y="80"/>
                    <a:pt x="82" y="74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6" y="57"/>
                    <a:pt x="77" y="53"/>
                    <a:pt x="77" y="49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8"/>
                    <a:pt x="91" y="47"/>
                    <a:pt x="91" y="45"/>
                  </a:cubicBezTo>
                  <a:cubicBezTo>
                    <a:pt x="91" y="39"/>
                    <a:pt x="90" y="33"/>
                    <a:pt x="88" y="27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3" y="29"/>
                    <a:pt x="71" y="25"/>
                    <a:pt x="68" y="2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5" y="10"/>
                    <a:pt x="71" y="7"/>
                    <a:pt x="67" y="5"/>
                  </a:cubicBezTo>
                  <a:cubicBezTo>
                    <a:pt x="64" y="3"/>
                    <a:pt x="61" y="2"/>
                    <a:pt x="58" y="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0" y="13"/>
                    <a:pt x="46" y="13"/>
                    <a:pt x="42" y="1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25" y="3"/>
                    <a:pt x="19" y="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4" y="22"/>
                    <a:pt x="21" y="25"/>
                    <a:pt x="19" y="2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8"/>
                    <a:pt x="14" y="52"/>
                    <a:pt x="15" y="56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8"/>
                    <a:pt x="9" y="74"/>
                    <a:pt x="15" y="80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6" y="71"/>
                    <a:pt x="28" y="72"/>
                    <a:pt x="30" y="73"/>
                  </a:cubicBezTo>
                  <a:cubicBezTo>
                    <a:pt x="32" y="74"/>
                    <a:pt x="33" y="75"/>
                    <a:pt x="35" y="75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5" y="90"/>
                    <a:pt x="40" y="91"/>
                    <a:pt x="45" y="91"/>
                  </a:cubicBezTo>
                  <a:cubicBezTo>
                    <a:pt x="48" y="91"/>
                    <a:pt x="51" y="91"/>
                    <a:pt x="53" y="90"/>
                  </a:cubicBezTo>
                  <a:lnTo>
                    <a:pt x="51" y="76"/>
                  </a:lnTo>
                  <a:close/>
                  <a:moveTo>
                    <a:pt x="30" y="37"/>
                  </a:moveTo>
                  <a:cubicBezTo>
                    <a:pt x="35" y="28"/>
                    <a:pt x="45" y="25"/>
                    <a:pt x="54" y="30"/>
                  </a:cubicBezTo>
                  <a:cubicBezTo>
                    <a:pt x="62" y="34"/>
                    <a:pt x="66" y="45"/>
                    <a:pt x="61" y="54"/>
                  </a:cubicBezTo>
                  <a:cubicBezTo>
                    <a:pt x="56" y="62"/>
                    <a:pt x="46" y="65"/>
                    <a:pt x="37" y="61"/>
                  </a:cubicBezTo>
                  <a:cubicBezTo>
                    <a:pt x="29" y="56"/>
                    <a:pt x="25" y="45"/>
                    <a:pt x="30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0" name="Oval 140"/>
            <p:cNvSpPr>
              <a:spLocks noChangeArrowheads="1"/>
            </p:cNvSpPr>
            <p:nvPr/>
          </p:nvSpPr>
          <p:spPr bwMode="auto">
            <a:xfrm>
              <a:off x="5717724" y="3338740"/>
              <a:ext cx="193675" cy="193675"/>
            </a:xfrm>
            <a:prstGeom prst="ellipse">
              <a:avLst/>
            </a:prstGeom>
            <a:solidFill>
              <a:srgbClr val="99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41"/>
            <p:cNvSpPr>
              <a:spLocks noEditPoints="1"/>
            </p:cNvSpPr>
            <p:nvPr/>
          </p:nvSpPr>
          <p:spPr bwMode="auto">
            <a:xfrm>
              <a:off x="5319261" y="3187927"/>
              <a:ext cx="1412875" cy="1511300"/>
            </a:xfrm>
            <a:custGeom>
              <a:avLst/>
              <a:gdLst>
                <a:gd name="T0" fmla="*/ 614 w 672"/>
                <a:gd name="T1" fmla="*/ 212 h 720"/>
                <a:gd name="T2" fmla="*/ 292 w 672"/>
                <a:gd name="T3" fmla="*/ 212 h 720"/>
                <a:gd name="T4" fmla="*/ 292 w 672"/>
                <a:gd name="T5" fmla="*/ 175 h 720"/>
                <a:gd name="T6" fmla="*/ 316 w 672"/>
                <a:gd name="T7" fmla="*/ 118 h 720"/>
                <a:gd name="T8" fmla="*/ 268 w 672"/>
                <a:gd name="T9" fmla="*/ 45 h 720"/>
                <a:gd name="T10" fmla="*/ 270 w 672"/>
                <a:gd name="T11" fmla="*/ 34 h 720"/>
                <a:gd name="T12" fmla="*/ 236 w 672"/>
                <a:gd name="T13" fmla="*/ 0 h 720"/>
                <a:gd name="T14" fmla="*/ 202 w 672"/>
                <a:gd name="T15" fmla="*/ 34 h 720"/>
                <a:gd name="T16" fmla="*/ 204 w 672"/>
                <a:gd name="T17" fmla="*/ 45 h 720"/>
                <a:gd name="T18" fmla="*/ 156 w 672"/>
                <a:gd name="T19" fmla="*/ 118 h 720"/>
                <a:gd name="T20" fmla="*/ 180 w 672"/>
                <a:gd name="T21" fmla="*/ 175 h 720"/>
                <a:gd name="T22" fmla="*/ 180 w 672"/>
                <a:gd name="T23" fmla="*/ 212 h 720"/>
                <a:gd name="T24" fmla="*/ 58 w 672"/>
                <a:gd name="T25" fmla="*/ 212 h 720"/>
                <a:gd name="T26" fmla="*/ 0 w 672"/>
                <a:gd name="T27" fmla="*/ 270 h 720"/>
                <a:gd name="T28" fmla="*/ 0 w 672"/>
                <a:gd name="T29" fmla="*/ 286 h 720"/>
                <a:gd name="T30" fmla="*/ 58 w 672"/>
                <a:gd name="T31" fmla="*/ 344 h 720"/>
                <a:gd name="T32" fmla="*/ 180 w 672"/>
                <a:gd name="T33" fmla="*/ 344 h 720"/>
                <a:gd name="T34" fmla="*/ 180 w 672"/>
                <a:gd name="T35" fmla="*/ 684 h 720"/>
                <a:gd name="T36" fmla="*/ 172 w 672"/>
                <a:gd name="T37" fmla="*/ 700 h 720"/>
                <a:gd name="T38" fmla="*/ 192 w 672"/>
                <a:gd name="T39" fmla="*/ 720 h 720"/>
                <a:gd name="T40" fmla="*/ 212 w 672"/>
                <a:gd name="T41" fmla="*/ 700 h 720"/>
                <a:gd name="T42" fmla="*/ 204 w 672"/>
                <a:gd name="T43" fmla="*/ 684 h 720"/>
                <a:gd name="T44" fmla="*/ 204 w 672"/>
                <a:gd name="T45" fmla="*/ 191 h 720"/>
                <a:gd name="T46" fmla="*/ 236 w 672"/>
                <a:gd name="T47" fmla="*/ 198 h 720"/>
                <a:gd name="T48" fmla="*/ 268 w 672"/>
                <a:gd name="T49" fmla="*/ 191 h 720"/>
                <a:gd name="T50" fmla="*/ 268 w 672"/>
                <a:gd name="T51" fmla="*/ 389 h 720"/>
                <a:gd name="T52" fmla="*/ 244 w 672"/>
                <a:gd name="T53" fmla="*/ 406 h 720"/>
                <a:gd name="T54" fmla="*/ 244 w 672"/>
                <a:gd name="T55" fmla="*/ 528 h 720"/>
                <a:gd name="T56" fmla="*/ 320 w 672"/>
                <a:gd name="T57" fmla="*/ 528 h 720"/>
                <a:gd name="T58" fmla="*/ 320 w 672"/>
                <a:gd name="T59" fmla="*/ 406 h 720"/>
                <a:gd name="T60" fmla="*/ 292 w 672"/>
                <a:gd name="T61" fmla="*/ 388 h 720"/>
                <a:gd name="T62" fmla="*/ 292 w 672"/>
                <a:gd name="T63" fmla="*/ 344 h 720"/>
                <a:gd name="T64" fmla="*/ 614 w 672"/>
                <a:gd name="T65" fmla="*/ 344 h 720"/>
                <a:gd name="T66" fmla="*/ 672 w 672"/>
                <a:gd name="T67" fmla="*/ 286 h 720"/>
                <a:gd name="T68" fmla="*/ 672 w 672"/>
                <a:gd name="T69" fmla="*/ 270 h 720"/>
                <a:gd name="T70" fmla="*/ 614 w 672"/>
                <a:gd name="T71" fmla="*/ 212 h 720"/>
                <a:gd name="T72" fmla="*/ 58 w 672"/>
                <a:gd name="T73" fmla="*/ 320 h 720"/>
                <a:gd name="T74" fmla="*/ 24 w 672"/>
                <a:gd name="T75" fmla="*/ 286 h 720"/>
                <a:gd name="T76" fmla="*/ 24 w 672"/>
                <a:gd name="T77" fmla="*/ 270 h 720"/>
                <a:gd name="T78" fmla="*/ 58 w 672"/>
                <a:gd name="T79" fmla="*/ 236 h 720"/>
                <a:gd name="T80" fmla="*/ 180 w 672"/>
                <a:gd name="T81" fmla="*/ 236 h 720"/>
                <a:gd name="T82" fmla="*/ 180 w 672"/>
                <a:gd name="T83" fmla="*/ 320 h 720"/>
                <a:gd name="T84" fmla="*/ 58 w 672"/>
                <a:gd name="T85" fmla="*/ 320 h 720"/>
                <a:gd name="T86" fmla="*/ 190 w 672"/>
                <a:gd name="T87" fmla="*/ 118 h 720"/>
                <a:gd name="T88" fmla="*/ 236 w 672"/>
                <a:gd name="T89" fmla="*/ 72 h 720"/>
                <a:gd name="T90" fmla="*/ 282 w 672"/>
                <a:gd name="T91" fmla="*/ 118 h 720"/>
                <a:gd name="T92" fmla="*/ 236 w 672"/>
                <a:gd name="T93" fmla="*/ 164 h 720"/>
                <a:gd name="T94" fmla="*/ 190 w 672"/>
                <a:gd name="T95" fmla="*/ 118 h 720"/>
                <a:gd name="T96" fmla="*/ 648 w 672"/>
                <a:gd name="T97" fmla="*/ 286 h 720"/>
                <a:gd name="T98" fmla="*/ 614 w 672"/>
                <a:gd name="T99" fmla="*/ 320 h 720"/>
                <a:gd name="T100" fmla="*/ 292 w 672"/>
                <a:gd name="T101" fmla="*/ 320 h 720"/>
                <a:gd name="T102" fmla="*/ 292 w 672"/>
                <a:gd name="T103" fmla="*/ 236 h 720"/>
                <a:gd name="T104" fmla="*/ 614 w 672"/>
                <a:gd name="T105" fmla="*/ 236 h 720"/>
                <a:gd name="T106" fmla="*/ 648 w 672"/>
                <a:gd name="T107" fmla="*/ 270 h 720"/>
                <a:gd name="T108" fmla="*/ 648 w 672"/>
                <a:gd name="T109" fmla="*/ 28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2" h="720">
                  <a:moveTo>
                    <a:pt x="614" y="212"/>
                  </a:moveTo>
                  <a:cubicBezTo>
                    <a:pt x="292" y="212"/>
                    <a:pt x="292" y="212"/>
                    <a:pt x="292" y="212"/>
                  </a:cubicBezTo>
                  <a:cubicBezTo>
                    <a:pt x="292" y="175"/>
                    <a:pt x="292" y="175"/>
                    <a:pt x="292" y="175"/>
                  </a:cubicBezTo>
                  <a:cubicBezTo>
                    <a:pt x="307" y="161"/>
                    <a:pt x="316" y="140"/>
                    <a:pt x="316" y="118"/>
                  </a:cubicBezTo>
                  <a:cubicBezTo>
                    <a:pt x="316" y="85"/>
                    <a:pt x="296" y="57"/>
                    <a:pt x="268" y="45"/>
                  </a:cubicBezTo>
                  <a:cubicBezTo>
                    <a:pt x="269" y="41"/>
                    <a:pt x="270" y="38"/>
                    <a:pt x="270" y="34"/>
                  </a:cubicBezTo>
                  <a:cubicBezTo>
                    <a:pt x="270" y="15"/>
                    <a:pt x="255" y="0"/>
                    <a:pt x="236" y="0"/>
                  </a:cubicBezTo>
                  <a:cubicBezTo>
                    <a:pt x="217" y="0"/>
                    <a:pt x="202" y="15"/>
                    <a:pt x="202" y="34"/>
                  </a:cubicBezTo>
                  <a:cubicBezTo>
                    <a:pt x="202" y="38"/>
                    <a:pt x="203" y="41"/>
                    <a:pt x="204" y="45"/>
                  </a:cubicBezTo>
                  <a:cubicBezTo>
                    <a:pt x="176" y="57"/>
                    <a:pt x="156" y="85"/>
                    <a:pt x="156" y="118"/>
                  </a:cubicBezTo>
                  <a:cubicBezTo>
                    <a:pt x="156" y="140"/>
                    <a:pt x="165" y="161"/>
                    <a:pt x="180" y="175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26" y="212"/>
                    <a:pt x="0" y="238"/>
                    <a:pt x="0" y="270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318"/>
                    <a:pt x="26" y="344"/>
                    <a:pt x="58" y="344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80" y="684"/>
                    <a:pt x="180" y="684"/>
                    <a:pt x="180" y="684"/>
                  </a:cubicBezTo>
                  <a:cubicBezTo>
                    <a:pt x="175" y="688"/>
                    <a:pt x="172" y="694"/>
                    <a:pt x="172" y="700"/>
                  </a:cubicBezTo>
                  <a:cubicBezTo>
                    <a:pt x="172" y="711"/>
                    <a:pt x="181" y="720"/>
                    <a:pt x="192" y="720"/>
                  </a:cubicBezTo>
                  <a:cubicBezTo>
                    <a:pt x="203" y="720"/>
                    <a:pt x="212" y="711"/>
                    <a:pt x="212" y="700"/>
                  </a:cubicBezTo>
                  <a:cubicBezTo>
                    <a:pt x="212" y="694"/>
                    <a:pt x="209" y="688"/>
                    <a:pt x="204" y="684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14" y="196"/>
                    <a:pt x="225" y="198"/>
                    <a:pt x="236" y="198"/>
                  </a:cubicBezTo>
                  <a:cubicBezTo>
                    <a:pt x="247" y="198"/>
                    <a:pt x="258" y="196"/>
                    <a:pt x="268" y="191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0" y="392"/>
                    <a:pt x="252" y="398"/>
                    <a:pt x="244" y="406"/>
                  </a:cubicBezTo>
                  <a:cubicBezTo>
                    <a:pt x="244" y="446"/>
                    <a:pt x="244" y="488"/>
                    <a:pt x="244" y="528"/>
                  </a:cubicBezTo>
                  <a:cubicBezTo>
                    <a:pt x="276" y="528"/>
                    <a:pt x="288" y="528"/>
                    <a:pt x="320" y="528"/>
                  </a:cubicBezTo>
                  <a:cubicBezTo>
                    <a:pt x="320" y="488"/>
                    <a:pt x="320" y="446"/>
                    <a:pt x="320" y="406"/>
                  </a:cubicBezTo>
                  <a:cubicBezTo>
                    <a:pt x="312" y="397"/>
                    <a:pt x="302" y="391"/>
                    <a:pt x="292" y="388"/>
                  </a:cubicBezTo>
                  <a:cubicBezTo>
                    <a:pt x="292" y="344"/>
                    <a:pt x="292" y="344"/>
                    <a:pt x="292" y="344"/>
                  </a:cubicBezTo>
                  <a:cubicBezTo>
                    <a:pt x="614" y="344"/>
                    <a:pt x="614" y="344"/>
                    <a:pt x="614" y="344"/>
                  </a:cubicBezTo>
                  <a:cubicBezTo>
                    <a:pt x="646" y="344"/>
                    <a:pt x="672" y="318"/>
                    <a:pt x="672" y="286"/>
                  </a:cubicBezTo>
                  <a:cubicBezTo>
                    <a:pt x="672" y="270"/>
                    <a:pt x="672" y="270"/>
                    <a:pt x="672" y="270"/>
                  </a:cubicBezTo>
                  <a:cubicBezTo>
                    <a:pt x="672" y="238"/>
                    <a:pt x="646" y="212"/>
                    <a:pt x="614" y="212"/>
                  </a:cubicBezTo>
                  <a:close/>
                  <a:moveTo>
                    <a:pt x="58" y="320"/>
                  </a:moveTo>
                  <a:cubicBezTo>
                    <a:pt x="39" y="320"/>
                    <a:pt x="24" y="305"/>
                    <a:pt x="24" y="286"/>
                  </a:cubicBezTo>
                  <a:cubicBezTo>
                    <a:pt x="24" y="270"/>
                    <a:pt x="24" y="270"/>
                    <a:pt x="24" y="270"/>
                  </a:cubicBezTo>
                  <a:cubicBezTo>
                    <a:pt x="24" y="251"/>
                    <a:pt x="39" y="236"/>
                    <a:pt x="58" y="236"/>
                  </a:cubicBezTo>
                  <a:cubicBezTo>
                    <a:pt x="180" y="236"/>
                    <a:pt x="180" y="236"/>
                    <a:pt x="180" y="236"/>
                  </a:cubicBezTo>
                  <a:cubicBezTo>
                    <a:pt x="180" y="320"/>
                    <a:pt x="180" y="320"/>
                    <a:pt x="180" y="320"/>
                  </a:cubicBezTo>
                  <a:lnTo>
                    <a:pt x="58" y="320"/>
                  </a:lnTo>
                  <a:close/>
                  <a:moveTo>
                    <a:pt x="190" y="118"/>
                  </a:moveTo>
                  <a:cubicBezTo>
                    <a:pt x="190" y="93"/>
                    <a:pt x="211" y="72"/>
                    <a:pt x="236" y="72"/>
                  </a:cubicBezTo>
                  <a:cubicBezTo>
                    <a:pt x="261" y="72"/>
                    <a:pt x="282" y="93"/>
                    <a:pt x="282" y="118"/>
                  </a:cubicBezTo>
                  <a:cubicBezTo>
                    <a:pt x="282" y="143"/>
                    <a:pt x="261" y="164"/>
                    <a:pt x="236" y="164"/>
                  </a:cubicBezTo>
                  <a:cubicBezTo>
                    <a:pt x="211" y="164"/>
                    <a:pt x="190" y="143"/>
                    <a:pt x="190" y="118"/>
                  </a:cubicBezTo>
                  <a:close/>
                  <a:moveTo>
                    <a:pt x="648" y="286"/>
                  </a:moveTo>
                  <a:cubicBezTo>
                    <a:pt x="648" y="305"/>
                    <a:pt x="633" y="320"/>
                    <a:pt x="614" y="320"/>
                  </a:cubicBezTo>
                  <a:cubicBezTo>
                    <a:pt x="292" y="320"/>
                    <a:pt x="292" y="320"/>
                    <a:pt x="292" y="320"/>
                  </a:cubicBezTo>
                  <a:cubicBezTo>
                    <a:pt x="292" y="236"/>
                    <a:pt x="292" y="236"/>
                    <a:pt x="292" y="236"/>
                  </a:cubicBezTo>
                  <a:cubicBezTo>
                    <a:pt x="614" y="236"/>
                    <a:pt x="614" y="236"/>
                    <a:pt x="614" y="236"/>
                  </a:cubicBezTo>
                  <a:cubicBezTo>
                    <a:pt x="633" y="236"/>
                    <a:pt x="648" y="251"/>
                    <a:pt x="648" y="270"/>
                  </a:cubicBezTo>
                  <a:lnTo>
                    <a:pt x="648" y="2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4925561" y="2081440"/>
              <a:ext cx="396875" cy="946150"/>
            </a:xfrm>
            <a:custGeom>
              <a:avLst/>
              <a:gdLst>
                <a:gd name="T0" fmla="*/ 183 w 189"/>
                <a:gd name="T1" fmla="*/ 60 h 451"/>
                <a:gd name="T2" fmla="*/ 181 w 189"/>
                <a:gd name="T3" fmla="*/ 56 h 451"/>
                <a:gd name="T4" fmla="*/ 156 w 189"/>
                <a:gd name="T5" fmla="*/ 51 h 451"/>
                <a:gd name="T6" fmla="*/ 79 w 189"/>
                <a:gd name="T7" fmla="*/ 106 h 451"/>
                <a:gd name="T8" fmla="*/ 63 w 189"/>
                <a:gd name="T9" fmla="*/ 94 h 451"/>
                <a:gd name="T10" fmla="*/ 96 w 189"/>
                <a:gd name="T11" fmla="*/ 48 h 451"/>
                <a:gd name="T12" fmla="*/ 48 w 189"/>
                <a:gd name="T13" fmla="*/ 0 h 451"/>
                <a:gd name="T14" fmla="*/ 0 w 189"/>
                <a:gd name="T15" fmla="*/ 48 h 451"/>
                <a:gd name="T16" fmla="*/ 34 w 189"/>
                <a:gd name="T17" fmla="*/ 94 h 451"/>
                <a:gd name="T18" fmla="*/ 11 w 189"/>
                <a:gd name="T19" fmla="*/ 129 h 451"/>
                <a:gd name="T20" fmla="*/ 11 w 189"/>
                <a:gd name="T21" fmla="*/ 220 h 451"/>
                <a:gd name="T22" fmla="*/ 11 w 189"/>
                <a:gd name="T23" fmla="*/ 241 h 451"/>
                <a:gd name="T24" fmla="*/ 11 w 189"/>
                <a:gd name="T25" fmla="*/ 430 h 451"/>
                <a:gd name="T26" fmla="*/ 32 w 189"/>
                <a:gd name="T27" fmla="*/ 451 h 451"/>
                <a:gd name="T28" fmla="*/ 34 w 189"/>
                <a:gd name="T29" fmla="*/ 451 h 451"/>
                <a:gd name="T30" fmla="*/ 55 w 189"/>
                <a:gd name="T31" fmla="*/ 430 h 451"/>
                <a:gd name="T32" fmla="*/ 55 w 189"/>
                <a:gd name="T33" fmla="*/ 279 h 451"/>
                <a:gd name="T34" fmla="*/ 57 w 189"/>
                <a:gd name="T35" fmla="*/ 279 h 451"/>
                <a:gd name="T36" fmla="*/ 107 w 189"/>
                <a:gd name="T37" fmla="*/ 308 h 451"/>
                <a:gd name="T38" fmla="*/ 107 w 189"/>
                <a:gd name="T39" fmla="*/ 366 h 451"/>
                <a:gd name="T40" fmla="*/ 127 w 189"/>
                <a:gd name="T41" fmla="*/ 387 h 451"/>
                <a:gd name="T42" fmla="*/ 128 w 189"/>
                <a:gd name="T43" fmla="*/ 387 h 451"/>
                <a:gd name="T44" fmla="*/ 151 w 189"/>
                <a:gd name="T45" fmla="*/ 366 h 451"/>
                <a:gd name="T46" fmla="*/ 151 w 189"/>
                <a:gd name="T47" fmla="*/ 291 h 451"/>
                <a:gd name="T48" fmla="*/ 87 w 189"/>
                <a:gd name="T49" fmla="*/ 251 h 451"/>
                <a:gd name="T50" fmla="*/ 87 w 189"/>
                <a:gd name="T51" fmla="*/ 150 h 451"/>
                <a:gd name="T52" fmla="*/ 179 w 189"/>
                <a:gd name="T53" fmla="*/ 84 h 451"/>
                <a:gd name="T54" fmla="*/ 183 w 189"/>
                <a:gd name="T55" fmla="*/ 6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9" h="451">
                  <a:moveTo>
                    <a:pt x="183" y="60"/>
                  </a:moveTo>
                  <a:cubicBezTo>
                    <a:pt x="181" y="56"/>
                    <a:pt x="181" y="56"/>
                    <a:pt x="181" y="56"/>
                  </a:cubicBezTo>
                  <a:cubicBezTo>
                    <a:pt x="175" y="48"/>
                    <a:pt x="164" y="46"/>
                    <a:pt x="156" y="51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5" y="100"/>
                    <a:pt x="69" y="96"/>
                    <a:pt x="63" y="94"/>
                  </a:cubicBezTo>
                  <a:cubicBezTo>
                    <a:pt x="82" y="87"/>
                    <a:pt x="96" y="69"/>
                    <a:pt x="96" y="48"/>
                  </a:cubicBezTo>
                  <a:cubicBezTo>
                    <a:pt x="96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0"/>
                    <a:pt x="14" y="88"/>
                    <a:pt x="34" y="94"/>
                  </a:cubicBezTo>
                  <a:cubicBezTo>
                    <a:pt x="20" y="100"/>
                    <a:pt x="11" y="113"/>
                    <a:pt x="11" y="129"/>
                  </a:cubicBezTo>
                  <a:cubicBezTo>
                    <a:pt x="11" y="220"/>
                    <a:pt x="11" y="220"/>
                    <a:pt x="11" y="220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1" y="430"/>
                    <a:pt x="11" y="430"/>
                    <a:pt x="11" y="430"/>
                  </a:cubicBezTo>
                  <a:cubicBezTo>
                    <a:pt x="11" y="441"/>
                    <a:pt x="21" y="451"/>
                    <a:pt x="32" y="451"/>
                  </a:cubicBezTo>
                  <a:cubicBezTo>
                    <a:pt x="34" y="451"/>
                    <a:pt x="34" y="451"/>
                    <a:pt x="34" y="451"/>
                  </a:cubicBezTo>
                  <a:cubicBezTo>
                    <a:pt x="45" y="451"/>
                    <a:pt x="55" y="441"/>
                    <a:pt x="55" y="430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6" y="279"/>
                    <a:pt x="56" y="279"/>
                    <a:pt x="57" y="279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7" y="366"/>
                    <a:pt x="107" y="366"/>
                    <a:pt x="107" y="366"/>
                  </a:cubicBezTo>
                  <a:cubicBezTo>
                    <a:pt x="107" y="377"/>
                    <a:pt x="115" y="387"/>
                    <a:pt x="127" y="387"/>
                  </a:cubicBezTo>
                  <a:cubicBezTo>
                    <a:pt x="128" y="387"/>
                    <a:pt x="128" y="387"/>
                    <a:pt x="128" y="387"/>
                  </a:cubicBezTo>
                  <a:cubicBezTo>
                    <a:pt x="140" y="387"/>
                    <a:pt x="151" y="377"/>
                    <a:pt x="151" y="366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291"/>
                    <a:pt x="114" y="267"/>
                    <a:pt x="87" y="2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87" y="79"/>
                    <a:pt x="189" y="68"/>
                    <a:pt x="183" y="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Freeform 143"/>
            <p:cNvSpPr>
              <a:spLocks noEditPoints="1"/>
            </p:cNvSpPr>
            <p:nvPr/>
          </p:nvSpPr>
          <p:spPr bwMode="auto">
            <a:xfrm>
              <a:off x="5433561" y="1667102"/>
              <a:ext cx="280988" cy="280988"/>
            </a:xfrm>
            <a:custGeom>
              <a:avLst/>
              <a:gdLst>
                <a:gd name="T0" fmla="*/ 116 w 133"/>
                <a:gd name="T1" fmla="*/ 51 h 134"/>
                <a:gd name="T2" fmla="*/ 129 w 133"/>
                <a:gd name="T3" fmla="*/ 46 h 134"/>
                <a:gd name="T4" fmla="*/ 107 w 133"/>
                <a:gd name="T5" fmla="*/ 16 h 134"/>
                <a:gd name="T6" fmla="*/ 99 w 133"/>
                <a:gd name="T7" fmla="*/ 27 h 134"/>
                <a:gd name="T8" fmla="*/ 84 w 133"/>
                <a:gd name="T9" fmla="*/ 19 h 134"/>
                <a:gd name="T10" fmla="*/ 89 w 133"/>
                <a:gd name="T11" fmla="*/ 4 h 134"/>
                <a:gd name="T12" fmla="*/ 66 w 133"/>
                <a:gd name="T13" fmla="*/ 0 h 134"/>
                <a:gd name="T14" fmla="*/ 66 w 133"/>
                <a:gd name="T15" fmla="*/ 0 h 134"/>
                <a:gd name="T16" fmla="*/ 51 w 133"/>
                <a:gd name="T17" fmla="*/ 2 h 134"/>
                <a:gd name="T18" fmla="*/ 55 w 133"/>
                <a:gd name="T19" fmla="*/ 17 h 134"/>
                <a:gd name="T20" fmla="*/ 39 w 133"/>
                <a:gd name="T21" fmla="*/ 23 h 134"/>
                <a:gd name="T22" fmla="*/ 31 w 133"/>
                <a:gd name="T23" fmla="*/ 11 h 134"/>
                <a:gd name="T24" fmla="*/ 7 w 133"/>
                <a:gd name="T25" fmla="*/ 39 h 134"/>
                <a:gd name="T26" fmla="*/ 19 w 133"/>
                <a:gd name="T27" fmla="*/ 45 h 134"/>
                <a:gd name="T28" fmla="*/ 14 w 133"/>
                <a:gd name="T29" fmla="*/ 62 h 134"/>
                <a:gd name="T30" fmla="*/ 0 w 133"/>
                <a:gd name="T31" fmla="*/ 60 h 134"/>
                <a:gd name="T32" fmla="*/ 0 w 133"/>
                <a:gd name="T33" fmla="*/ 68 h 134"/>
                <a:gd name="T34" fmla="*/ 7 w 133"/>
                <a:gd name="T35" fmla="*/ 97 h 134"/>
                <a:gd name="T36" fmla="*/ 19 w 133"/>
                <a:gd name="T37" fmla="*/ 91 h 134"/>
                <a:gd name="T38" fmla="*/ 29 w 133"/>
                <a:gd name="T39" fmla="*/ 104 h 134"/>
                <a:gd name="T40" fmla="*/ 19 w 133"/>
                <a:gd name="T41" fmla="*/ 114 h 134"/>
                <a:gd name="T42" fmla="*/ 52 w 133"/>
                <a:gd name="T43" fmla="*/ 132 h 134"/>
                <a:gd name="T44" fmla="*/ 55 w 133"/>
                <a:gd name="T45" fmla="*/ 119 h 134"/>
                <a:gd name="T46" fmla="*/ 66 w 133"/>
                <a:gd name="T47" fmla="*/ 120 h 134"/>
                <a:gd name="T48" fmla="*/ 72 w 133"/>
                <a:gd name="T49" fmla="*/ 120 h 134"/>
                <a:gd name="T50" fmla="*/ 73 w 133"/>
                <a:gd name="T51" fmla="*/ 134 h 134"/>
                <a:gd name="T52" fmla="*/ 108 w 133"/>
                <a:gd name="T53" fmla="*/ 120 h 134"/>
                <a:gd name="T54" fmla="*/ 99 w 133"/>
                <a:gd name="T55" fmla="*/ 109 h 134"/>
                <a:gd name="T56" fmla="*/ 110 w 133"/>
                <a:gd name="T57" fmla="*/ 96 h 134"/>
                <a:gd name="T58" fmla="*/ 122 w 133"/>
                <a:gd name="T59" fmla="*/ 104 h 134"/>
                <a:gd name="T60" fmla="*/ 133 w 133"/>
                <a:gd name="T61" fmla="*/ 68 h 134"/>
                <a:gd name="T62" fmla="*/ 133 w 133"/>
                <a:gd name="T63" fmla="*/ 68 h 134"/>
                <a:gd name="T64" fmla="*/ 118 w 133"/>
                <a:gd name="T65" fmla="*/ 68 h 134"/>
                <a:gd name="T66" fmla="*/ 116 w 133"/>
                <a:gd name="T67" fmla="*/ 51 h 134"/>
                <a:gd name="T68" fmla="*/ 47 w 133"/>
                <a:gd name="T69" fmla="*/ 68 h 134"/>
                <a:gd name="T70" fmla="*/ 66 w 133"/>
                <a:gd name="T71" fmla="*/ 48 h 134"/>
                <a:gd name="T72" fmla="*/ 86 w 133"/>
                <a:gd name="T73" fmla="*/ 68 h 134"/>
                <a:gd name="T74" fmla="*/ 66 w 133"/>
                <a:gd name="T75" fmla="*/ 87 h 134"/>
                <a:gd name="T76" fmla="*/ 47 w 133"/>
                <a:gd name="T7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4">
                  <a:moveTo>
                    <a:pt x="116" y="51"/>
                  </a:moveTo>
                  <a:cubicBezTo>
                    <a:pt x="129" y="46"/>
                    <a:pt x="129" y="46"/>
                    <a:pt x="129" y="46"/>
                  </a:cubicBezTo>
                  <a:cubicBezTo>
                    <a:pt x="125" y="34"/>
                    <a:pt x="117" y="24"/>
                    <a:pt x="107" y="1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4" y="23"/>
                    <a:pt x="89" y="20"/>
                    <a:pt x="84" y="1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1" y="2"/>
                    <a:pt x="7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1" y="0"/>
                    <a:pt x="56" y="1"/>
                    <a:pt x="51" y="2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9" y="18"/>
                    <a:pt x="44" y="20"/>
                    <a:pt x="39" y="23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1" y="18"/>
                    <a:pt x="12" y="28"/>
                    <a:pt x="7" y="39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50"/>
                    <a:pt x="15" y="56"/>
                    <a:pt x="14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0" y="65"/>
                    <a:pt x="0" y="68"/>
                  </a:cubicBezTo>
                  <a:cubicBezTo>
                    <a:pt x="0" y="78"/>
                    <a:pt x="2" y="88"/>
                    <a:pt x="7" y="97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6"/>
                    <a:pt x="25" y="100"/>
                    <a:pt x="2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8" y="123"/>
                    <a:pt x="39" y="130"/>
                    <a:pt x="52" y="132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8" y="120"/>
                    <a:pt x="62" y="120"/>
                    <a:pt x="66" y="120"/>
                  </a:cubicBezTo>
                  <a:cubicBezTo>
                    <a:pt x="68" y="120"/>
                    <a:pt x="70" y="120"/>
                    <a:pt x="72" y="120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6" y="132"/>
                    <a:pt x="98" y="127"/>
                    <a:pt x="108" y="12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3" y="105"/>
                    <a:pt x="107" y="101"/>
                    <a:pt x="110" y="96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29" y="93"/>
                    <a:pt x="133" y="81"/>
                    <a:pt x="133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2"/>
                    <a:pt x="117" y="56"/>
                    <a:pt x="116" y="51"/>
                  </a:cubicBezTo>
                  <a:close/>
                  <a:moveTo>
                    <a:pt x="47" y="68"/>
                  </a:moveTo>
                  <a:cubicBezTo>
                    <a:pt x="47" y="57"/>
                    <a:pt x="56" y="48"/>
                    <a:pt x="66" y="48"/>
                  </a:cubicBezTo>
                  <a:cubicBezTo>
                    <a:pt x="77" y="48"/>
                    <a:pt x="86" y="57"/>
                    <a:pt x="86" y="68"/>
                  </a:cubicBezTo>
                  <a:cubicBezTo>
                    <a:pt x="86" y="79"/>
                    <a:pt x="77" y="87"/>
                    <a:pt x="66" y="87"/>
                  </a:cubicBezTo>
                  <a:cubicBezTo>
                    <a:pt x="56" y="87"/>
                    <a:pt x="47" y="79"/>
                    <a:pt x="47" y="6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Line 145"/>
            <p:cNvSpPr>
              <a:spLocks noChangeShapeType="1"/>
            </p:cNvSpPr>
            <p:nvPr/>
          </p:nvSpPr>
          <p:spPr bwMode="auto">
            <a:xfrm>
              <a:off x="6427336" y="1809977"/>
              <a:ext cx="0" cy="0"/>
            </a:xfrm>
            <a:prstGeom prst="line">
              <a:avLst/>
            </a:prstGeom>
            <a:noFill/>
            <a:ln w="0" cap="rnd">
              <a:solidFill>
                <a:srgbClr val="FFF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46"/>
            <p:cNvSpPr>
              <a:spLocks noEditPoints="1"/>
            </p:cNvSpPr>
            <p:nvPr/>
          </p:nvSpPr>
          <p:spPr bwMode="auto">
            <a:xfrm>
              <a:off x="6149524" y="1667102"/>
              <a:ext cx="279400" cy="280988"/>
            </a:xfrm>
            <a:custGeom>
              <a:avLst/>
              <a:gdLst>
                <a:gd name="T0" fmla="*/ 133 w 133"/>
                <a:gd name="T1" fmla="*/ 67 h 134"/>
                <a:gd name="T2" fmla="*/ 119 w 133"/>
                <a:gd name="T3" fmla="*/ 68 h 134"/>
                <a:gd name="T4" fmla="*/ 118 w 133"/>
                <a:gd name="T5" fmla="*/ 68 h 134"/>
                <a:gd name="T6" fmla="*/ 118 w 133"/>
                <a:gd name="T7" fmla="*/ 68 h 134"/>
                <a:gd name="T8" fmla="*/ 115 w 133"/>
                <a:gd name="T9" fmla="*/ 51 h 134"/>
                <a:gd name="T10" fmla="*/ 129 w 133"/>
                <a:gd name="T11" fmla="*/ 46 h 134"/>
                <a:gd name="T12" fmla="*/ 107 w 133"/>
                <a:gd name="T13" fmla="*/ 16 h 134"/>
                <a:gd name="T14" fmla="*/ 98 w 133"/>
                <a:gd name="T15" fmla="*/ 27 h 134"/>
                <a:gd name="T16" fmla="*/ 83 w 133"/>
                <a:gd name="T17" fmla="*/ 19 h 134"/>
                <a:gd name="T18" fmla="*/ 88 w 133"/>
                <a:gd name="T19" fmla="*/ 5 h 134"/>
                <a:gd name="T20" fmla="*/ 51 w 133"/>
                <a:gd name="T21" fmla="*/ 3 h 134"/>
                <a:gd name="T22" fmla="*/ 54 w 133"/>
                <a:gd name="T23" fmla="*/ 17 h 134"/>
                <a:gd name="T24" fmla="*/ 38 w 133"/>
                <a:gd name="T25" fmla="*/ 23 h 134"/>
                <a:gd name="T26" fmla="*/ 31 w 133"/>
                <a:gd name="T27" fmla="*/ 11 h 134"/>
                <a:gd name="T28" fmla="*/ 6 w 133"/>
                <a:gd name="T29" fmla="*/ 39 h 134"/>
                <a:gd name="T30" fmla="*/ 19 w 133"/>
                <a:gd name="T31" fmla="*/ 45 h 134"/>
                <a:gd name="T32" fmla="*/ 14 w 133"/>
                <a:gd name="T33" fmla="*/ 62 h 134"/>
                <a:gd name="T34" fmla="*/ 0 w 133"/>
                <a:gd name="T35" fmla="*/ 60 h 134"/>
                <a:gd name="T36" fmla="*/ 0 w 133"/>
                <a:gd name="T37" fmla="*/ 68 h 134"/>
                <a:gd name="T38" fmla="*/ 6 w 133"/>
                <a:gd name="T39" fmla="*/ 97 h 134"/>
                <a:gd name="T40" fmla="*/ 19 w 133"/>
                <a:gd name="T41" fmla="*/ 91 h 134"/>
                <a:gd name="T42" fmla="*/ 29 w 133"/>
                <a:gd name="T43" fmla="*/ 104 h 134"/>
                <a:gd name="T44" fmla="*/ 19 w 133"/>
                <a:gd name="T45" fmla="*/ 114 h 134"/>
                <a:gd name="T46" fmla="*/ 51 w 133"/>
                <a:gd name="T47" fmla="*/ 132 h 134"/>
                <a:gd name="T48" fmla="*/ 54 w 133"/>
                <a:gd name="T49" fmla="*/ 119 h 134"/>
                <a:gd name="T50" fmla="*/ 66 w 133"/>
                <a:gd name="T51" fmla="*/ 120 h 134"/>
                <a:gd name="T52" fmla="*/ 71 w 133"/>
                <a:gd name="T53" fmla="*/ 120 h 134"/>
                <a:gd name="T54" fmla="*/ 73 w 133"/>
                <a:gd name="T55" fmla="*/ 134 h 134"/>
                <a:gd name="T56" fmla="*/ 107 w 133"/>
                <a:gd name="T57" fmla="*/ 120 h 134"/>
                <a:gd name="T58" fmla="*/ 98 w 133"/>
                <a:gd name="T59" fmla="*/ 109 h 134"/>
                <a:gd name="T60" fmla="*/ 110 w 133"/>
                <a:gd name="T61" fmla="*/ 96 h 134"/>
                <a:gd name="T62" fmla="*/ 122 w 133"/>
                <a:gd name="T63" fmla="*/ 104 h 134"/>
                <a:gd name="T64" fmla="*/ 133 w 133"/>
                <a:gd name="T65" fmla="*/ 68 h 134"/>
                <a:gd name="T66" fmla="*/ 133 w 133"/>
                <a:gd name="T67" fmla="*/ 68 h 134"/>
                <a:gd name="T68" fmla="*/ 133 w 133"/>
                <a:gd name="T69" fmla="*/ 67 h 134"/>
                <a:gd name="T70" fmla="*/ 46 w 133"/>
                <a:gd name="T71" fmla="*/ 68 h 134"/>
                <a:gd name="T72" fmla="*/ 66 w 133"/>
                <a:gd name="T73" fmla="*/ 48 h 134"/>
                <a:gd name="T74" fmla="*/ 85 w 133"/>
                <a:gd name="T75" fmla="*/ 68 h 134"/>
                <a:gd name="T76" fmla="*/ 66 w 133"/>
                <a:gd name="T77" fmla="*/ 87 h 134"/>
                <a:gd name="T78" fmla="*/ 46 w 133"/>
                <a:gd name="T79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" h="134">
                  <a:moveTo>
                    <a:pt x="133" y="67"/>
                  </a:moveTo>
                  <a:cubicBezTo>
                    <a:pt x="119" y="68"/>
                    <a:pt x="119" y="68"/>
                    <a:pt x="119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2"/>
                    <a:pt x="117" y="56"/>
                    <a:pt x="115" y="51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4" y="34"/>
                    <a:pt x="117" y="24"/>
                    <a:pt x="107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3"/>
                    <a:pt x="89" y="21"/>
                    <a:pt x="83" y="19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76" y="1"/>
                    <a:pt x="63" y="0"/>
                    <a:pt x="51" y="3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9" y="18"/>
                    <a:pt x="43" y="20"/>
                    <a:pt x="38" y="23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8"/>
                    <a:pt x="12" y="28"/>
                    <a:pt x="6" y="39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6" y="50"/>
                    <a:pt x="15" y="56"/>
                    <a:pt x="14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0" y="65"/>
                    <a:pt x="0" y="68"/>
                  </a:cubicBezTo>
                  <a:cubicBezTo>
                    <a:pt x="0" y="78"/>
                    <a:pt x="2" y="88"/>
                    <a:pt x="6" y="97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1" y="96"/>
                    <a:pt x="25" y="100"/>
                    <a:pt x="2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8" y="123"/>
                    <a:pt x="39" y="130"/>
                    <a:pt x="51" y="132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8" y="120"/>
                    <a:pt x="62" y="120"/>
                    <a:pt x="66" y="120"/>
                  </a:cubicBezTo>
                  <a:cubicBezTo>
                    <a:pt x="68" y="120"/>
                    <a:pt x="70" y="120"/>
                    <a:pt x="71" y="120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32"/>
                    <a:pt x="97" y="127"/>
                    <a:pt x="107" y="120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103" y="105"/>
                    <a:pt x="107" y="101"/>
                    <a:pt x="110" y="96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29" y="93"/>
                    <a:pt x="133" y="81"/>
                    <a:pt x="133" y="68"/>
                  </a:cubicBezTo>
                  <a:cubicBezTo>
                    <a:pt x="133" y="68"/>
                    <a:pt x="133" y="68"/>
                    <a:pt x="133" y="68"/>
                  </a:cubicBezTo>
                  <a:lnTo>
                    <a:pt x="133" y="67"/>
                  </a:lnTo>
                  <a:close/>
                  <a:moveTo>
                    <a:pt x="46" y="68"/>
                  </a:moveTo>
                  <a:cubicBezTo>
                    <a:pt x="46" y="57"/>
                    <a:pt x="55" y="48"/>
                    <a:pt x="66" y="48"/>
                  </a:cubicBezTo>
                  <a:cubicBezTo>
                    <a:pt x="77" y="48"/>
                    <a:pt x="85" y="57"/>
                    <a:pt x="85" y="68"/>
                  </a:cubicBezTo>
                  <a:cubicBezTo>
                    <a:pt x="85" y="79"/>
                    <a:pt x="77" y="87"/>
                    <a:pt x="66" y="87"/>
                  </a:cubicBezTo>
                  <a:cubicBezTo>
                    <a:pt x="55" y="87"/>
                    <a:pt x="46" y="79"/>
                    <a:pt x="46" y="6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Line 148"/>
            <p:cNvSpPr>
              <a:spLocks noChangeShapeType="1"/>
            </p:cNvSpPr>
            <p:nvPr/>
          </p:nvSpPr>
          <p:spPr bwMode="auto">
            <a:xfrm>
              <a:off x="6428924" y="1230540"/>
              <a:ext cx="0" cy="0"/>
            </a:xfrm>
            <a:prstGeom prst="line">
              <a:avLst/>
            </a:prstGeom>
            <a:noFill/>
            <a:ln w="0" cap="rnd">
              <a:solidFill>
                <a:srgbClr val="FFF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49"/>
            <p:cNvSpPr>
              <a:spLocks noEditPoints="1"/>
            </p:cNvSpPr>
            <p:nvPr/>
          </p:nvSpPr>
          <p:spPr bwMode="auto">
            <a:xfrm>
              <a:off x="6149524" y="1092427"/>
              <a:ext cx="279400" cy="279400"/>
            </a:xfrm>
            <a:custGeom>
              <a:avLst/>
              <a:gdLst>
                <a:gd name="T0" fmla="*/ 19 w 133"/>
                <a:gd name="T1" fmla="*/ 90 h 133"/>
                <a:gd name="T2" fmla="*/ 29 w 133"/>
                <a:gd name="T3" fmla="*/ 103 h 133"/>
                <a:gd name="T4" fmla="*/ 19 w 133"/>
                <a:gd name="T5" fmla="*/ 113 h 133"/>
                <a:gd name="T6" fmla="*/ 51 w 133"/>
                <a:gd name="T7" fmla="*/ 131 h 133"/>
                <a:gd name="T8" fmla="*/ 54 w 133"/>
                <a:gd name="T9" fmla="*/ 118 h 133"/>
                <a:gd name="T10" fmla="*/ 66 w 133"/>
                <a:gd name="T11" fmla="*/ 119 h 133"/>
                <a:gd name="T12" fmla="*/ 71 w 133"/>
                <a:gd name="T13" fmla="*/ 119 h 133"/>
                <a:gd name="T14" fmla="*/ 73 w 133"/>
                <a:gd name="T15" fmla="*/ 133 h 133"/>
                <a:gd name="T16" fmla="*/ 107 w 133"/>
                <a:gd name="T17" fmla="*/ 119 h 133"/>
                <a:gd name="T18" fmla="*/ 98 w 133"/>
                <a:gd name="T19" fmla="*/ 108 h 133"/>
                <a:gd name="T20" fmla="*/ 110 w 133"/>
                <a:gd name="T21" fmla="*/ 95 h 133"/>
                <a:gd name="T22" fmla="*/ 122 w 133"/>
                <a:gd name="T23" fmla="*/ 103 h 133"/>
                <a:gd name="T24" fmla="*/ 133 w 133"/>
                <a:gd name="T25" fmla="*/ 67 h 133"/>
                <a:gd name="T26" fmla="*/ 133 w 133"/>
                <a:gd name="T27" fmla="*/ 66 h 133"/>
                <a:gd name="T28" fmla="*/ 133 w 133"/>
                <a:gd name="T29" fmla="*/ 66 h 133"/>
                <a:gd name="T30" fmla="*/ 119 w 133"/>
                <a:gd name="T31" fmla="*/ 66 h 133"/>
                <a:gd name="T32" fmla="*/ 118 w 133"/>
                <a:gd name="T33" fmla="*/ 66 h 133"/>
                <a:gd name="T34" fmla="*/ 115 w 133"/>
                <a:gd name="T35" fmla="*/ 50 h 133"/>
                <a:gd name="T36" fmla="*/ 129 w 133"/>
                <a:gd name="T37" fmla="*/ 45 h 133"/>
                <a:gd name="T38" fmla="*/ 107 w 133"/>
                <a:gd name="T39" fmla="*/ 15 h 133"/>
                <a:gd name="T40" fmla="*/ 98 w 133"/>
                <a:gd name="T41" fmla="*/ 26 h 133"/>
                <a:gd name="T42" fmla="*/ 83 w 133"/>
                <a:gd name="T43" fmla="*/ 18 h 133"/>
                <a:gd name="T44" fmla="*/ 88 w 133"/>
                <a:gd name="T45" fmla="*/ 5 h 133"/>
                <a:gd name="T46" fmla="*/ 51 w 133"/>
                <a:gd name="T47" fmla="*/ 2 h 133"/>
                <a:gd name="T48" fmla="*/ 54 w 133"/>
                <a:gd name="T49" fmla="*/ 16 h 133"/>
                <a:gd name="T50" fmla="*/ 38 w 133"/>
                <a:gd name="T51" fmla="*/ 23 h 133"/>
                <a:gd name="T52" fmla="*/ 31 w 133"/>
                <a:gd name="T53" fmla="*/ 11 h 133"/>
                <a:gd name="T54" fmla="*/ 6 w 133"/>
                <a:gd name="T55" fmla="*/ 38 h 133"/>
                <a:gd name="T56" fmla="*/ 19 w 133"/>
                <a:gd name="T57" fmla="*/ 44 h 133"/>
                <a:gd name="T58" fmla="*/ 14 w 133"/>
                <a:gd name="T59" fmla="*/ 61 h 133"/>
                <a:gd name="T60" fmla="*/ 0 w 133"/>
                <a:gd name="T61" fmla="*/ 59 h 133"/>
                <a:gd name="T62" fmla="*/ 0 w 133"/>
                <a:gd name="T63" fmla="*/ 67 h 133"/>
                <a:gd name="T64" fmla="*/ 6 w 133"/>
                <a:gd name="T65" fmla="*/ 96 h 133"/>
                <a:gd name="T66" fmla="*/ 19 w 133"/>
                <a:gd name="T67" fmla="*/ 90 h 133"/>
                <a:gd name="T68" fmla="*/ 66 w 133"/>
                <a:gd name="T69" fmla="*/ 47 h 133"/>
                <a:gd name="T70" fmla="*/ 85 w 133"/>
                <a:gd name="T71" fmla="*/ 67 h 133"/>
                <a:gd name="T72" fmla="*/ 66 w 133"/>
                <a:gd name="T73" fmla="*/ 86 h 133"/>
                <a:gd name="T74" fmla="*/ 46 w 133"/>
                <a:gd name="T75" fmla="*/ 67 h 133"/>
                <a:gd name="T76" fmla="*/ 66 w 133"/>
                <a:gd name="T77" fmla="*/ 4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19" y="90"/>
                  </a:moveTo>
                  <a:cubicBezTo>
                    <a:pt x="21" y="95"/>
                    <a:pt x="25" y="99"/>
                    <a:pt x="29" y="10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8" y="122"/>
                    <a:pt x="39" y="129"/>
                    <a:pt x="51" y="131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8" y="119"/>
                    <a:pt x="62" y="119"/>
                    <a:pt x="66" y="119"/>
                  </a:cubicBezTo>
                  <a:cubicBezTo>
                    <a:pt x="68" y="119"/>
                    <a:pt x="70" y="119"/>
                    <a:pt x="71" y="11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85" y="131"/>
                    <a:pt x="97" y="127"/>
                    <a:pt x="107" y="119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03" y="104"/>
                    <a:pt x="107" y="100"/>
                    <a:pt x="110" y="95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9" y="92"/>
                    <a:pt x="133" y="79"/>
                    <a:pt x="133" y="67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8" y="60"/>
                    <a:pt x="117" y="55"/>
                    <a:pt x="115" y="50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4" y="33"/>
                    <a:pt x="117" y="23"/>
                    <a:pt x="107" y="1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4" y="22"/>
                    <a:pt x="89" y="20"/>
                    <a:pt x="83" y="18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76" y="0"/>
                    <a:pt x="63" y="0"/>
                    <a:pt x="51" y="2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49" y="17"/>
                    <a:pt x="43" y="20"/>
                    <a:pt x="38" y="23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7"/>
                    <a:pt x="12" y="27"/>
                    <a:pt x="6" y="3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6" y="49"/>
                    <a:pt x="15" y="55"/>
                    <a:pt x="14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0" y="64"/>
                    <a:pt x="0" y="67"/>
                  </a:cubicBezTo>
                  <a:cubicBezTo>
                    <a:pt x="0" y="77"/>
                    <a:pt x="2" y="87"/>
                    <a:pt x="6" y="96"/>
                  </a:cubicBezTo>
                  <a:lnTo>
                    <a:pt x="19" y="90"/>
                  </a:lnTo>
                  <a:close/>
                  <a:moveTo>
                    <a:pt x="66" y="47"/>
                  </a:moveTo>
                  <a:cubicBezTo>
                    <a:pt x="77" y="47"/>
                    <a:pt x="85" y="56"/>
                    <a:pt x="85" y="67"/>
                  </a:cubicBezTo>
                  <a:cubicBezTo>
                    <a:pt x="85" y="78"/>
                    <a:pt x="77" y="86"/>
                    <a:pt x="66" y="86"/>
                  </a:cubicBezTo>
                  <a:cubicBezTo>
                    <a:pt x="55" y="86"/>
                    <a:pt x="46" y="78"/>
                    <a:pt x="46" y="67"/>
                  </a:cubicBezTo>
                  <a:cubicBezTo>
                    <a:pt x="46" y="56"/>
                    <a:pt x="55" y="47"/>
                    <a:pt x="66" y="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Freeform 151"/>
            <p:cNvSpPr>
              <a:spLocks noEditPoints="1"/>
            </p:cNvSpPr>
            <p:nvPr/>
          </p:nvSpPr>
          <p:spPr bwMode="auto">
            <a:xfrm>
              <a:off x="5963786" y="1384527"/>
              <a:ext cx="280988" cy="279400"/>
            </a:xfrm>
            <a:custGeom>
              <a:avLst/>
              <a:gdLst>
                <a:gd name="T0" fmla="*/ 107 w 133"/>
                <a:gd name="T1" fmla="*/ 119 h 133"/>
                <a:gd name="T2" fmla="*/ 99 w 133"/>
                <a:gd name="T3" fmla="*/ 108 h 133"/>
                <a:gd name="T4" fmla="*/ 110 w 133"/>
                <a:gd name="T5" fmla="*/ 95 h 133"/>
                <a:gd name="T6" fmla="*/ 122 w 133"/>
                <a:gd name="T7" fmla="*/ 103 h 133"/>
                <a:gd name="T8" fmla="*/ 133 w 133"/>
                <a:gd name="T9" fmla="*/ 67 h 133"/>
                <a:gd name="T10" fmla="*/ 133 w 133"/>
                <a:gd name="T11" fmla="*/ 67 h 133"/>
                <a:gd name="T12" fmla="*/ 118 w 133"/>
                <a:gd name="T13" fmla="*/ 67 h 133"/>
                <a:gd name="T14" fmla="*/ 115 w 133"/>
                <a:gd name="T15" fmla="*/ 50 h 133"/>
                <a:gd name="T16" fmla="*/ 129 w 133"/>
                <a:gd name="T17" fmla="*/ 46 h 133"/>
                <a:gd name="T18" fmla="*/ 107 w 133"/>
                <a:gd name="T19" fmla="*/ 15 h 133"/>
                <a:gd name="T20" fmla="*/ 98 w 133"/>
                <a:gd name="T21" fmla="*/ 26 h 133"/>
                <a:gd name="T22" fmla="*/ 84 w 133"/>
                <a:gd name="T23" fmla="*/ 18 h 133"/>
                <a:gd name="T24" fmla="*/ 88 w 133"/>
                <a:gd name="T25" fmla="*/ 5 h 133"/>
                <a:gd name="T26" fmla="*/ 51 w 133"/>
                <a:gd name="T27" fmla="*/ 3 h 133"/>
                <a:gd name="T28" fmla="*/ 54 w 133"/>
                <a:gd name="T29" fmla="*/ 16 h 133"/>
                <a:gd name="T30" fmla="*/ 39 w 133"/>
                <a:gd name="T31" fmla="*/ 23 h 133"/>
                <a:gd name="T32" fmla="*/ 31 w 133"/>
                <a:gd name="T33" fmla="*/ 11 h 133"/>
                <a:gd name="T34" fmla="*/ 6 w 133"/>
                <a:gd name="T35" fmla="*/ 39 h 133"/>
                <a:gd name="T36" fmla="*/ 19 w 133"/>
                <a:gd name="T37" fmla="*/ 45 h 133"/>
                <a:gd name="T38" fmla="*/ 14 w 133"/>
                <a:gd name="T39" fmla="*/ 61 h 133"/>
                <a:gd name="T40" fmla="*/ 0 w 133"/>
                <a:gd name="T41" fmla="*/ 59 h 133"/>
                <a:gd name="T42" fmla="*/ 0 w 133"/>
                <a:gd name="T43" fmla="*/ 67 h 133"/>
                <a:gd name="T44" fmla="*/ 6 w 133"/>
                <a:gd name="T45" fmla="*/ 96 h 133"/>
                <a:gd name="T46" fmla="*/ 19 w 133"/>
                <a:gd name="T47" fmla="*/ 90 h 133"/>
                <a:gd name="T48" fmla="*/ 29 w 133"/>
                <a:gd name="T49" fmla="*/ 104 h 133"/>
                <a:gd name="T50" fmla="*/ 19 w 133"/>
                <a:gd name="T51" fmla="*/ 114 h 133"/>
                <a:gd name="T52" fmla="*/ 51 w 133"/>
                <a:gd name="T53" fmla="*/ 132 h 133"/>
                <a:gd name="T54" fmla="*/ 54 w 133"/>
                <a:gd name="T55" fmla="*/ 118 h 133"/>
                <a:gd name="T56" fmla="*/ 66 w 133"/>
                <a:gd name="T57" fmla="*/ 119 h 133"/>
                <a:gd name="T58" fmla="*/ 71 w 133"/>
                <a:gd name="T59" fmla="*/ 119 h 133"/>
                <a:gd name="T60" fmla="*/ 73 w 133"/>
                <a:gd name="T61" fmla="*/ 133 h 133"/>
                <a:gd name="T62" fmla="*/ 107 w 133"/>
                <a:gd name="T63" fmla="*/ 119 h 133"/>
                <a:gd name="T64" fmla="*/ 46 w 133"/>
                <a:gd name="T65" fmla="*/ 67 h 133"/>
                <a:gd name="T66" fmla="*/ 66 w 133"/>
                <a:gd name="T67" fmla="*/ 48 h 133"/>
                <a:gd name="T68" fmla="*/ 85 w 133"/>
                <a:gd name="T69" fmla="*/ 67 h 133"/>
                <a:gd name="T70" fmla="*/ 66 w 133"/>
                <a:gd name="T71" fmla="*/ 87 h 133"/>
                <a:gd name="T72" fmla="*/ 46 w 133"/>
                <a:gd name="T73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33">
                  <a:moveTo>
                    <a:pt x="107" y="119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103" y="104"/>
                    <a:pt x="107" y="100"/>
                    <a:pt x="110" y="95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9" y="92"/>
                    <a:pt x="133" y="80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1"/>
                    <a:pt x="117" y="55"/>
                    <a:pt x="115" y="50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5" y="34"/>
                    <a:pt x="117" y="23"/>
                    <a:pt x="107" y="1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4" y="23"/>
                    <a:pt x="89" y="20"/>
                    <a:pt x="84" y="18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76" y="1"/>
                    <a:pt x="63" y="0"/>
                    <a:pt x="51" y="3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49" y="18"/>
                    <a:pt x="43" y="20"/>
                    <a:pt x="39" y="23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8"/>
                    <a:pt x="12" y="27"/>
                    <a:pt x="6" y="39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6" y="50"/>
                    <a:pt x="15" y="55"/>
                    <a:pt x="14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0" y="65"/>
                    <a:pt x="0" y="67"/>
                  </a:cubicBezTo>
                  <a:cubicBezTo>
                    <a:pt x="0" y="77"/>
                    <a:pt x="2" y="87"/>
                    <a:pt x="6" y="96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1" y="95"/>
                    <a:pt x="25" y="100"/>
                    <a:pt x="2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8" y="123"/>
                    <a:pt x="39" y="129"/>
                    <a:pt x="51" y="132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8" y="119"/>
                    <a:pt x="62" y="119"/>
                    <a:pt x="66" y="119"/>
                  </a:cubicBezTo>
                  <a:cubicBezTo>
                    <a:pt x="68" y="119"/>
                    <a:pt x="70" y="119"/>
                    <a:pt x="71" y="11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85" y="132"/>
                    <a:pt x="97" y="127"/>
                    <a:pt x="107" y="119"/>
                  </a:cubicBezTo>
                  <a:close/>
                  <a:moveTo>
                    <a:pt x="46" y="67"/>
                  </a:moveTo>
                  <a:cubicBezTo>
                    <a:pt x="46" y="56"/>
                    <a:pt x="55" y="48"/>
                    <a:pt x="66" y="48"/>
                  </a:cubicBezTo>
                  <a:cubicBezTo>
                    <a:pt x="77" y="48"/>
                    <a:pt x="85" y="56"/>
                    <a:pt x="85" y="67"/>
                  </a:cubicBezTo>
                  <a:cubicBezTo>
                    <a:pt x="85" y="78"/>
                    <a:pt x="77" y="87"/>
                    <a:pt x="66" y="87"/>
                  </a:cubicBezTo>
                  <a:cubicBezTo>
                    <a:pt x="55" y="87"/>
                    <a:pt x="46" y="78"/>
                    <a:pt x="46" y="6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Freeform 153"/>
            <p:cNvSpPr>
              <a:spLocks noEditPoints="1"/>
            </p:cNvSpPr>
            <p:nvPr/>
          </p:nvSpPr>
          <p:spPr bwMode="auto">
            <a:xfrm>
              <a:off x="5792336" y="1671865"/>
              <a:ext cx="273050" cy="276225"/>
            </a:xfrm>
            <a:custGeom>
              <a:avLst/>
              <a:gdLst>
                <a:gd name="T0" fmla="*/ 114 w 130"/>
                <a:gd name="T1" fmla="*/ 46 h 132"/>
                <a:gd name="T2" fmla="*/ 127 w 130"/>
                <a:gd name="T3" fmla="*/ 41 h 132"/>
                <a:gd name="T4" fmla="*/ 103 w 130"/>
                <a:gd name="T5" fmla="*/ 11 h 132"/>
                <a:gd name="T6" fmla="*/ 95 w 130"/>
                <a:gd name="T7" fmla="*/ 23 h 132"/>
                <a:gd name="T8" fmla="*/ 81 w 130"/>
                <a:gd name="T9" fmla="*/ 16 h 132"/>
                <a:gd name="T10" fmla="*/ 62 w 130"/>
                <a:gd name="T11" fmla="*/ 14 h 132"/>
                <a:gd name="T12" fmla="*/ 61 w 130"/>
                <a:gd name="T13" fmla="*/ 0 h 132"/>
                <a:gd name="T14" fmla="*/ 26 w 130"/>
                <a:gd name="T15" fmla="*/ 13 h 132"/>
                <a:gd name="T16" fmla="*/ 34 w 130"/>
                <a:gd name="T17" fmla="*/ 25 h 132"/>
                <a:gd name="T18" fmla="*/ 16 w 130"/>
                <a:gd name="T19" fmla="*/ 51 h 132"/>
                <a:gd name="T20" fmla="*/ 15 w 130"/>
                <a:gd name="T21" fmla="*/ 53 h 132"/>
                <a:gd name="T22" fmla="*/ 2 w 130"/>
                <a:gd name="T23" fmla="*/ 50 h 132"/>
                <a:gd name="T24" fmla="*/ 0 w 130"/>
                <a:gd name="T25" fmla="*/ 66 h 132"/>
                <a:gd name="T26" fmla="*/ 4 w 130"/>
                <a:gd name="T27" fmla="*/ 88 h 132"/>
                <a:gd name="T28" fmla="*/ 17 w 130"/>
                <a:gd name="T29" fmla="*/ 83 h 132"/>
                <a:gd name="T30" fmla="*/ 38 w 130"/>
                <a:gd name="T31" fmla="*/ 110 h 132"/>
                <a:gd name="T32" fmla="*/ 31 w 130"/>
                <a:gd name="T33" fmla="*/ 122 h 132"/>
                <a:gd name="T34" fmla="*/ 47 w 130"/>
                <a:gd name="T35" fmla="*/ 129 h 132"/>
                <a:gd name="T36" fmla="*/ 66 w 130"/>
                <a:gd name="T37" fmla="*/ 132 h 132"/>
                <a:gd name="T38" fmla="*/ 68 w 130"/>
                <a:gd name="T39" fmla="*/ 132 h 132"/>
                <a:gd name="T40" fmla="*/ 68 w 130"/>
                <a:gd name="T41" fmla="*/ 118 h 132"/>
                <a:gd name="T42" fmla="*/ 100 w 130"/>
                <a:gd name="T43" fmla="*/ 106 h 132"/>
                <a:gd name="T44" fmla="*/ 109 w 130"/>
                <a:gd name="T45" fmla="*/ 116 h 132"/>
                <a:gd name="T46" fmla="*/ 130 w 130"/>
                <a:gd name="T47" fmla="*/ 84 h 132"/>
                <a:gd name="T48" fmla="*/ 130 w 130"/>
                <a:gd name="T49" fmla="*/ 84 h 132"/>
                <a:gd name="T50" fmla="*/ 116 w 130"/>
                <a:gd name="T51" fmla="*/ 80 h 132"/>
                <a:gd name="T52" fmla="*/ 114 w 130"/>
                <a:gd name="T53" fmla="*/ 46 h 132"/>
                <a:gd name="T54" fmla="*/ 59 w 130"/>
                <a:gd name="T55" fmla="*/ 90 h 132"/>
                <a:gd name="T56" fmla="*/ 42 w 130"/>
                <a:gd name="T57" fmla="*/ 59 h 132"/>
                <a:gd name="T58" fmla="*/ 73 w 130"/>
                <a:gd name="T59" fmla="*/ 42 h 132"/>
                <a:gd name="T60" fmla="*/ 90 w 130"/>
                <a:gd name="T61" fmla="*/ 73 h 132"/>
                <a:gd name="T62" fmla="*/ 59 w 130"/>
                <a:gd name="T63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32">
                  <a:moveTo>
                    <a:pt x="114" y="46"/>
                  </a:moveTo>
                  <a:cubicBezTo>
                    <a:pt x="127" y="41"/>
                    <a:pt x="127" y="41"/>
                    <a:pt x="127" y="41"/>
                  </a:cubicBezTo>
                  <a:cubicBezTo>
                    <a:pt x="122" y="29"/>
                    <a:pt x="114" y="18"/>
                    <a:pt x="103" y="11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1" y="20"/>
                    <a:pt x="86" y="17"/>
                    <a:pt x="81" y="16"/>
                  </a:cubicBezTo>
                  <a:cubicBezTo>
                    <a:pt x="75" y="14"/>
                    <a:pt x="68" y="13"/>
                    <a:pt x="62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1"/>
                    <a:pt x="36" y="5"/>
                    <a:pt x="26" y="13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6" y="31"/>
                    <a:pt x="19" y="40"/>
                    <a:pt x="16" y="51"/>
                  </a:cubicBezTo>
                  <a:cubicBezTo>
                    <a:pt x="16" y="52"/>
                    <a:pt x="16" y="53"/>
                    <a:pt x="15" y="53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55"/>
                    <a:pt x="0" y="60"/>
                    <a:pt x="0" y="66"/>
                  </a:cubicBezTo>
                  <a:cubicBezTo>
                    <a:pt x="0" y="73"/>
                    <a:pt x="1" y="81"/>
                    <a:pt x="4" y="88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1" y="94"/>
                    <a:pt x="28" y="104"/>
                    <a:pt x="38" y="11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6" y="125"/>
                    <a:pt x="42" y="128"/>
                    <a:pt x="47" y="129"/>
                  </a:cubicBezTo>
                  <a:cubicBezTo>
                    <a:pt x="54" y="131"/>
                    <a:pt x="60" y="132"/>
                    <a:pt x="66" y="132"/>
                  </a:cubicBezTo>
                  <a:cubicBezTo>
                    <a:pt x="67" y="132"/>
                    <a:pt x="67" y="132"/>
                    <a:pt x="68" y="132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79" y="118"/>
                    <a:pt x="91" y="113"/>
                    <a:pt x="100" y="106"/>
                  </a:cubicBezTo>
                  <a:cubicBezTo>
                    <a:pt x="109" y="116"/>
                    <a:pt x="109" y="116"/>
                    <a:pt x="109" y="116"/>
                  </a:cubicBezTo>
                  <a:cubicBezTo>
                    <a:pt x="119" y="108"/>
                    <a:pt x="126" y="97"/>
                    <a:pt x="130" y="84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0" y="69"/>
                    <a:pt x="119" y="57"/>
                    <a:pt x="114" y="46"/>
                  </a:cubicBezTo>
                  <a:close/>
                  <a:moveTo>
                    <a:pt x="59" y="90"/>
                  </a:moveTo>
                  <a:cubicBezTo>
                    <a:pt x="46" y="86"/>
                    <a:pt x="38" y="72"/>
                    <a:pt x="42" y="59"/>
                  </a:cubicBezTo>
                  <a:cubicBezTo>
                    <a:pt x="46" y="46"/>
                    <a:pt x="60" y="38"/>
                    <a:pt x="73" y="42"/>
                  </a:cubicBezTo>
                  <a:cubicBezTo>
                    <a:pt x="86" y="46"/>
                    <a:pt x="94" y="60"/>
                    <a:pt x="90" y="73"/>
                  </a:cubicBezTo>
                  <a:cubicBezTo>
                    <a:pt x="86" y="86"/>
                    <a:pt x="72" y="94"/>
                    <a:pt x="59" y="9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0" name="Freeform 155"/>
            <p:cNvSpPr>
              <a:spLocks noEditPoints="1"/>
            </p:cNvSpPr>
            <p:nvPr/>
          </p:nvSpPr>
          <p:spPr bwMode="auto">
            <a:xfrm>
              <a:off x="5782811" y="1094015"/>
              <a:ext cx="274638" cy="277813"/>
            </a:xfrm>
            <a:custGeom>
              <a:avLst/>
              <a:gdLst>
                <a:gd name="T0" fmla="*/ 17 w 130"/>
                <a:gd name="T1" fmla="*/ 83 h 132"/>
                <a:gd name="T2" fmla="*/ 39 w 130"/>
                <a:gd name="T3" fmla="*/ 110 h 132"/>
                <a:gd name="T4" fmla="*/ 31 w 130"/>
                <a:gd name="T5" fmla="*/ 122 h 132"/>
                <a:gd name="T6" fmla="*/ 48 w 130"/>
                <a:gd name="T7" fmla="*/ 129 h 132"/>
                <a:gd name="T8" fmla="*/ 66 w 130"/>
                <a:gd name="T9" fmla="*/ 132 h 132"/>
                <a:gd name="T10" fmla="*/ 68 w 130"/>
                <a:gd name="T11" fmla="*/ 132 h 132"/>
                <a:gd name="T12" fmla="*/ 68 w 130"/>
                <a:gd name="T13" fmla="*/ 118 h 132"/>
                <a:gd name="T14" fmla="*/ 100 w 130"/>
                <a:gd name="T15" fmla="*/ 106 h 132"/>
                <a:gd name="T16" fmla="*/ 109 w 130"/>
                <a:gd name="T17" fmla="*/ 117 h 132"/>
                <a:gd name="T18" fmla="*/ 130 w 130"/>
                <a:gd name="T19" fmla="*/ 84 h 132"/>
                <a:gd name="T20" fmla="*/ 130 w 130"/>
                <a:gd name="T21" fmla="*/ 84 h 132"/>
                <a:gd name="T22" fmla="*/ 117 w 130"/>
                <a:gd name="T23" fmla="*/ 80 h 132"/>
                <a:gd name="T24" fmla="*/ 115 w 130"/>
                <a:gd name="T25" fmla="*/ 46 h 132"/>
                <a:gd name="T26" fmla="*/ 128 w 130"/>
                <a:gd name="T27" fmla="*/ 41 h 132"/>
                <a:gd name="T28" fmla="*/ 104 w 130"/>
                <a:gd name="T29" fmla="*/ 11 h 132"/>
                <a:gd name="T30" fmla="*/ 96 w 130"/>
                <a:gd name="T31" fmla="*/ 23 h 132"/>
                <a:gd name="T32" fmla="*/ 81 w 130"/>
                <a:gd name="T33" fmla="*/ 16 h 132"/>
                <a:gd name="T34" fmla="*/ 63 w 130"/>
                <a:gd name="T35" fmla="*/ 14 h 132"/>
                <a:gd name="T36" fmla="*/ 62 w 130"/>
                <a:gd name="T37" fmla="*/ 0 h 132"/>
                <a:gd name="T38" fmla="*/ 26 w 130"/>
                <a:gd name="T39" fmla="*/ 14 h 132"/>
                <a:gd name="T40" fmla="*/ 34 w 130"/>
                <a:gd name="T41" fmla="*/ 25 h 132"/>
                <a:gd name="T42" fmla="*/ 16 w 130"/>
                <a:gd name="T43" fmla="*/ 51 h 132"/>
                <a:gd name="T44" fmla="*/ 16 w 130"/>
                <a:gd name="T45" fmla="*/ 53 h 132"/>
                <a:gd name="T46" fmla="*/ 2 w 130"/>
                <a:gd name="T47" fmla="*/ 50 h 132"/>
                <a:gd name="T48" fmla="*/ 0 w 130"/>
                <a:gd name="T49" fmla="*/ 66 h 132"/>
                <a:gd name="T50" fmla="*/ 4 w 130"/>
                <a:gd name="T51" fmla="*/ 88 h 132"/>
                <a:gd name="T52" fmla="*/ 17 w 130"/>
                <a:gd name="T53" fmla="*/ 83 h 132"/>
                <a:gd name="T54" fmla="*/ 73 w 130"/>
                <a:gd name="T55" fmla="*/ 42 h 132"/>
                <a:gd name="T56" fmla="*/ 90 w 130"/>
                <a:gd name="T57" fmla="*/ 73 h 132"/>
                <a:gd name="T58" fmla="*/ 59 w 130"/>
                <a:gd name="T59" fmla="*/ 90 h 132"/>
                <a:gd name="T60" fmla="*/ 42 w 130"/>
                <a:gd name="T61" fmla="*/ 59 h 132"/>
                <a:gd name="T62" fmla="*/ 73 w 130"/>
                <a:gd name="T63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32">
                  <a:moveTo>
                    <a:pt x="17" y="83"/>
                  </a:moveTo>
                  <a:cubicBezTo>
                    <a:pt x="21" y="94"/>
                    <a:pt x="29" y="104"/>
                    <a:pt x="39" y="11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6" y="125"/>
                    <a:pt x="42" y="128"/>
                    <a:pt x="48" y="129"/>
                  </a:cubicBezTo>
                  <a:cubicBezTo>
                    <a:pt x="54" y="131"/>
                    <a:pt x="60" y="132"/>
                    <a:pt x="66" y="132"/>
                  </a:cubicBezTo>
                  <a:cubicBezTo>
                    <a:pt x="67" y="132"/>
                    <a:pt x="68" y="132"/>
                    <a:pt x="68" y="132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80" y="118"/>
                    <a:pt x="91" y="113"/>
                    <a:pt x="100" y="106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9" y="108"/>
                    <a:pt x="126" y="97"/>
                    <a:pt x="130" y="84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0" y="69"/>
                    <a:pt x="119" y="57"/>
                    <a:pt x="115" y="46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3" y="29"/>
                    <a:pt x="114" y="18"/>
                    <a:pt x="104" y="11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1" y="20"/>
                    <a:pt x="87" y="17"/>
                    <a:pt x="81" y="16"/>
                  </a:cubicBezTo>
                  <a:cubicBezTo>
                    <a:pt x="75" y="14"/>
                    <a:pt x="69" y="13"/>
                    <a:pt x="63" y="1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1"/>
                    <a:pt x="36" y="6"/>
                    <a:pt x="26" y="1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6" y="31"/>
                    <a:pt x="20" y="40"/>
                    <a:pt x="16" y="51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5"/>
                    <a:pt x="0" y="61"/>
                    <a:pt x="0" y="66"/>
                  </a:cubicBezTo>
                  <a:cubicBezTo>
                    <a:pt x="0" y="74"/>
                    <a:pt x="1" y="81"/>
                    <a:pt x="4" y="88"/>
                  </a:cubicBezTo>
                  <a:lnTo>
                    <a:pt x="17" y="83"/>
                  </a:lnTo>
                  <a:close/>
                  <a:moveTo>
                    <a:pt x="73" y="42"/>
                  </a:moveTo>
                  <a:cubicBezTo>
                    <a:pt x="87" y="46"/>
                    <a:pt x="94" y="60"/>
                    <a:pt x="90" y="73"/>
                  </a:cubicBezTo>
                  <a:cubicBezTo>
                    <a:pt x="86" y="86"/>
                    <a:pt x="73" y="94"/>
                    <a:pt x="59" y="90"/>
                  </a:cubicBezTo>
                  <a:cubicBezTo>
                    <a:pt x="46" y="86"/>
                    <a:pt x="39" y="72"/>
                    <a:pt x="42" y="59"/>
                  </a:cubicBezTo>
                  <a:cubicBezTo>
                    <a:pt x="46" y="46"/>
                    <a:pt x="60" y="38"/>
                    <a:pt x="73" y="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1" name="Freeform 157"/>
            <p:cNvSpPr>
              <a:spLocks noEditPoints="1"/>
            </p:cNvSpPr>
            <p:nvPr/>
          </p:nvSpPr>
          <p:spPr bwMode="auto">
            <a:xfrm>
              <a:off x="5606599" y="1386115"/>
              <a:ext cx="273050" cy="277813"/>
            </a:xfrm>
            <a:custGeom>
              <a:avLst/>
              <a:gdLst>
                <a:gd name="T0" fmla="*/ 100 w 130"/>
                <a:gd name="T1" fmla="*/ 106 h 132"/>
                <a:gd name="T2" fmla="*/ 109 w 130"/>
                <a:gd name="T3" fmla="*/ 117 h 132"/>
                <a:gd name="T4" fmla="*/ 130 w 130"/>
                <a:gd name="T5" fmla="*/ 85 h 132"/>
                <a:gd name="T6" fmla="*/ 130 w 130"/>
                <a:gd name="T7" fmla="*/ 85 h 132"/>
                <a:gd name="T8" fmla="*/ 116 w 130"/>
                <a:gd name="T9" fmla="*/ 81 h 132"/>
                <a:gd name="T10" fmla="*/ 114 w 130"/>
                <a:gd name="T11" fmla="*/ 46 h 132"/>
                <a:gd name="T12" fmla="*/ 127 w 130"/>
                <a:gd name="T13" fmla="*/ 41 h 132"/>
                <a:gd name="T14" fmla="*/ 103 w 130"/>
                <a:gd name="T15" fmla="*/ 11 h 132"/>
                <a:gd name="T16" fmla="*/ 96 w 130"/>
                <a:gd name="T17" fmla="*/ 23 h 132"/>
                <a:gd name="T18" fmla="*/ 81 w 130"/>
                <a:gd name="T19" fmla="*/ 16 h 132"/>
                <a:gd name="T20" fmla="*/ 62 w 130"/>
                <a:gd name="T21" fmla="*/ 14 h 132"/>
                <a:gd name="T22" fmla="*/ 61 w 130"/>
                <a:gd name="T23" fmla="*/ 0 h 132"/>
                <a:gd name="T24" fmla="*/ 26 w 130"/>
                <a:gd name="T25" fmla="*/ 14 h 132"/>
                <a:gd name="T26" fmla="*/ 34 w 130"/>
                <a:gd name="T27" fmla="*/ 25 h 132"/>
                <a:gd name="T28" fmla="*/ 16 w 130"/>
                <a:gd name="T29" fmla="*/ 51 h 132"/>
                <a:gd name="T30" fmla="*/ 15 w 130"/>
                <a:gd name="T31" fmla="*/ 54 h 132"/>
                <a:gd name="T32" fmla="*/ 2 w 130"/>
                <a:gd name="T33" fmla="*/ 50 h 132"/>
                <a:gd name="T34" fmla="*/ 0 w 130"/>
                <a:gd name="T35" fmla="*/ 66 h 132"/>
                <a:gd name="T36" fmla="*/ 4 w 130"/>
                <a:gd name="T37" fmla="*/ 88 h 132"/>
                <a:gd name="T38" fmla="*/ 17 w 130"/>
                <a:gd name="T39" fmla="*/ 84 h 132"/>
                <a:gd name="T40" fmla="*/ 39 w 130"/>
                <a:gd name="T41" fmla="*/ 110 h 132"/>
                <a:gd name="T42" fmla="*/ 31 w 130"/>
                <a:gd name="T43" fmla="*/ 122 h 132"/>
                <a:gd name="T44" fmla="*/ 47 w 130"/>
                <a:gd name="T45" fmla="*/ 130 h 132"/>
                <a:gd name="T46" fmla="*/ 66 w 130"/>
                <a:gd name="T47" fmla="*/ 132 h 132"/>
                <a:gd name="T48" fmla="*/ 68 w 130"/>
                <a:gd name="T49" fmla="*/ 132 h 132"/>
                <a:gd name="T50" fmla="*/ 68 w 130"/>
                <a:gd name="T51" fmla="*/ 118 h 132"/>
                <a:gd name="T52" fmla="*/ 100 w 130"/>
                <a:gd name="T53" fmla="*/ 106 h 132"/>
                <a:gd name="T54" fmla="*/ 73 w 130"/>
                <a:gd name="T55" fmla="*/ 42 h 132"/>
                <a:gd name="T56" fmla="*/ 90 w 130"/>
                <a:gd name="T57" fmla="*/ 73 h 132"/>
                <a:gd name="T58" fmla="*/ 59 w 130"/>
                <a:gd name="T59" fmla="*/ 90 h 132"/>
                <a:gd name="T60" fmla="*/ 42 w 130"/>
                <a:gd name="T61" fmla="*/ 59 h 132"/>
                <a:gd name="T62" fmla="*/ 73 w 130"/>
                <a:gd name="T63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32">
                  <a:moveTo>
                    <a:pt x="100" y="106"/>
                  </a:moveTo>
                  <a:cubicBezTo>
                    <a:pt x="109" y="117"/>
                    <a:pt x="109" y="117"/>
                    <a:pt x="109" y="117"/>
                  </a:cubicBezTo>
                  <a:cubicBezTo>
                    <a:pt x="119" y="108"/>
                    <a:pt x="126" y="97"/>
                    <a:pt x="130" y="8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20" y="69"/>
                    <a:pt x="119" y="57"/>
                    <a:pt x="114" y="46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2" y="29"/>
                    <a:pt x="114" y="19"/>
                    <a:pt x="103" y="11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1" y="20"/>
                    <a:pt x="86" y="18"/>
                    <a:pt x="81" y="16"/>
                  </a:cubicBezTo>
                  <a:cubicBezTo>
                    <a:pt x="75" y="14"/>
                    <a:pt x="68" y="14"/>
                    <a:pt x="62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1"/>
                    <a:pt x="36" y="6"/>
                    <a:pt x="26" y="1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6" y="31"/>
                    <a:pt x="19" y="40"/>
                    <a:pt x="16" y="51"/>
                  </a:cubicBezTo>
                  <a:cubicBezTo>
                    <a:pt x="16" y="52"/>
                    <a:pt x="16" y="53"/>
                    <a:pt x="15" y="54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5"/>
                    <a:pt x="0" y="61"/>
                    <a:pt x="0" y="66"/>
                  </a:cubicBezTo>
                  <a:cubicBezTo>
                    <a:pt x="0" y="74"/>
                    <a:pt x="1" y="81"/>
                    <a:pt x="4" y="88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1" y="95"/>
                    <a:pt x="28" y="104"/>
                    <a:pt x="39" y="11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6" y="126"/>
                    <a:pt x="42" y="128"/>
                    <a:pt x="47" y="130"/>
                  </a:cubicBezTo>
                  <a:cubicBezTo>
                    <a:pt x="54" y="132"/>
                    <a:pt x="60" y="132"/>
                    <a:pt x="66" y="132"/>
                  </a:cubicBezTo>
                  <a:cubicBezTo>
                    <a:pt x="67" y="132"/>
                    <a:pt x="67" y="132"/>
                    <a:pt x="68" y="132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80" y="118"/>
                    <a:pt x="91" y="114"/>
                    <a:pt x="100" y="106"/>
                  </a:cubicBezTo>
                  <a:close/>
                  <a:moveTo>
                    <a:pt x="73" y="42"/>
                  </a:moveTo>
                  <a:cubicBezTo>
                    <a:pt x="86" y="46"/>
                    <a:pt x="94" y="60"/>
                    <a:pt x="90" y="73"/>
                  </a:cubicBezTo>
                  <a:cubicBezTo>
                    <a:pt x="86" y="86"/>
                    <a:pt x="72" y="94"/>
                    <a:pt x="59" y="90"/>
                  </a:cubicBezTo>
                  <a:cubicBezTo>
                    <a:pt x="46" y="86"/>
                    <a:pt x="38" y="72"/>
                    <a:pt x="42" y="59"/>
                  </a:cubicBezTo>
                  <a:cubicBezTo>
                    <a:pt x="46" y="46"/>
                    <a:pt x="60" y="38"/>
                    <a:pt x="73" y="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2" name="Freeform 159"/>
            <p:cNvSpPr>
              <a:spLocks noEditPoints="1"/>
            </p:cNvSpPr>
            <p:nvPr/>
          </p:nvSpPr>
          <p:spPr bwMode="auto">
            <a:xfrm>
              <a:off x="6505124" y="1667102"/>
              <a:ext cx="279400" cy="274638"/>
            </a:xfrm>
            <a:custGeom>
              <a:avLst/>
              <a:gdLst>
                <a:gd name="T0" fmla="*/ 109 w 133"/>
                <a:gd name="T1" fmla="*/ 98 h 131"/>
                <a:gd name="T2" fmla="*/ 119 w 133"/>
                <a:gd name="T3" fmla="*/ 65 h 131"/>
                <a:gd name="T4" fmla="*/ 133 w 133"/>
                <a:gd name="T5" fmla="*/ 64 h 131"/>
                <a:gd name="T6" fmla="*/ 120 w 133"/>
                <a:gd name="T7" fmla="*/ 28 h 131"/>
                <a:gd name="T8" fmla="*/ 109 w 133"/>
                <a:gd name="T9" fmla="*/ 36 h 131"/>
                <a:gd name="T10" fmla="*/ 97 w 133"/>
                <a:gd name="T11" fmla="*/ 25 h 131"/>
                <a:gd name="T12" fmla="*/ 80 w 133"/>
                <a:gd name="T13" fmla="*/ 17 h 131"/>
                <a:gd name="T14" fmla="*/ 84 w 133"/>
                <a:gd name="T15" fmla="*/ 4 h 131"/>
                <a:gd name="T16" fmla="*/ 45 w 133"/>
                <a:gd name="T17" fmla="*/ 5 h 131"/>
                <a:gd name="T18" fmla="*/ 50 w 133"/>
                <a:gd name="T19" fmla="*/ 18 h 131"/>
                <a:gd name="T20" fmla="*/ 24 w 133"/>
                <a:gd name="T21" fmla="*/ 38 h 131"/>
                <a:gd name="T22" fmla="*/ 23 w 133"/>
                <a:gd name="T23" fmla="*/ 40 h 131"/>
                <a:gd name="T24" fmla="*/ 11 w 133"/>
                <a:gd name="T25" fmla="*/ 32 h 131"/>
                <a:gd name="T26" fmla="*/ 0 w 133"/>
                <a:gd name="T27" fmla="*/ 68 h 131"/>
                <a:gd name="T28" fmla="*/ 0 w 133"/>
                <a:gd name="T29" fmla="*/ 69 h 131"/>
                <a:gd name="T30" fmla="*/ 15 w 133"/>
                <a:gd name="T31" fmla="*/ 68 h 131"/>
                <a:gd name="T32" fmla="*/ 26 w 133"/>
                <a:gd name="T33" fmla="*/ 101 h 131"/>
                <a:gd name="T34" fmla="*/ 15 w 133"/>
                <a:gd name="T35" fmla="*/ 110 h 131"/>
                <a:gd name="T36" fmla="*/ 28 w 133"/>
                <a:gd name="T37" fmla="*/ 122 h 131"/>
                <a:gd name="T38" fmla="*/ 47 w 133"/>
                <a:gd name="T39" fmla="*/ 131 h 131"/>
                <a:gd name="T40" fmla="*/ 51 w 133"/>
                <a:gd name="T41" fmla="*/ 118 h 131"/>
                <a:gd name="T42" fmla="*/ 86 w 133"/>
                <a:gd name="T43" fmla="*/ 116 h 131"/>
                <a:gd name="T44" fmla="*/ 91 w 133"/>
                <a:gd name="T45" fmla="*/ 130 h 131"/>
                <a:gd name="T46" fmla="*/ 121 w 133"/>
                <a:gd name="T47" fmla="*/ 106 h 131"/>
                <a:gd name="T48" fmla="*/ 121 w 133"/>
                <a:gd name="T49" fmla="*/ 106 h 131"/>
                <a:gd name="T50" fmla="*/ 121 w 133"/>
                <a:gd name="T51" fmla="*/ 106 h 131"/>
                <a:gd name="T52" fmla="*/ 109 w 133"/>
                <a:gd name="T53" fmla="*/ 98 h 131"/>
                <a:gd name="T54" fmla="*/ 52 w 133"/>
                <a:gd name="T55" fmla="*/ 88 h 131"/>
                <a:gd name="T56" fmla="*/ 46 w 133"/>
                <a:gd name="T57" fmla="*/ 53 h 131"/>
                <a:gd name="T58" fmla="*/ 81 w 133"/>
                <a:gd name="T59" fmla="*/ 47 h 131"/>
                <a:gd name="T60" fmla="*/ 87 w 133"/>
                <a:gd name="T61" fmla="*/ 82 h 131"/>
                <a:gd name="T62" fmla="*/ 52 w 133"/>
                <a:gd name="T63" fmla="*/ 8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31">
                  <a:moveTo>
                    <a:pt x="109" y="98"/>
                  </a:moveTo>
                  <a:cubicBezTo>
                    <a:pt x="116" y="88"/>
                    <a:pt x="120" y="76"/>
                    <a:pt x="119" y="6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51"/>
                    <a:pt x="128" y="39"/>
                    <a:pt x="120" y="28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5" y="32"/>
                    <a:pt x="102" y="28"/>
                    <a:pt x="97" y="25"/>
                  </a:cubicBezTo>
                  <a:cubicBezTo>
                    <a:pt x="92" y="21"/>
                    <a:pt x="86" y="19"/>
                    <a:pt x="80" y="17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1" y="0"/>
                    <a:pt x="58" y="1"/>
                    <a:pt x="45" y="5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0" y="22"/>
                    <a:pt x="31" y="28"/>
                    <a:pt x="24" y="38"/>
                  </a:cubicBezTo>
                  <a:cubicBezTo>
                    <a:pt x="24" y="38"/>
                    <a:pt x="23" y="39"/>
                    <a:pt x="23" y="4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4" y="43"/>
                    <a:pt x="0" y="55"/>
                    <a:pt x="0" y="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0"/>
                    <a:pt x="19" y="91"/>
                    <a:pt x="26" y="101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9" y="114"/>
                    <a:pt x="24" y="118"/>
                    <a:pt x="28" y="122"/>
                  </a:cubicBezTo>
                  <a:cubicBezTo>
                    <a:pt x="34" y="126"/>
                    <a:pt x="40" y="129"/>
                    <a:pt x="47" y="131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63" y="121"/>
                    <a:pt x="75" y="121"/>
                    <a:pt x="86" y="116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103" y="125"/>
                    <a:pt x="113" y="117"/>
                    <a:pt x="121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1" y="106"/>
                    <a:pt x="121" y="106"/>
                    <a:pt x="121" y="106"/>
                  </a:cubicBezTo>
                  <a:lnTo>
                    <a:pt x="109" y="98"/>
                  </a:lnTo>
                  <a:close/>
                  <a:moveTo>
                    <a:pt x="52" y="88"/>
                  </a:moveTo>
                  <a:cubicBezTo>
                    <a:pt x="41" y="80"/>
                    <a:pt x="38" y="65"/>
                    <a:pt x="46" y="53"/>
                  </a:cubicBezTo>
                  <a:cubicBezTo>
                    <a:pt x="54" y="42"/>
                    <a:pt x="70" y="39"/>
                    <a:pt x="81" y="47"/>
                  </a:cubicBezTo>
                  <a:cubicBezTo>
                    <a:pt x="92" y="55"/>
                    <a:pt x="95" y="71"/>
                    <a:pt x="87" y="82"/>
                  </a:cubicBezTo>
                  <a:cubicBezTo>
                    <a:pt x="79" y="93"/>
                    <a:pt x="64" y="96"/>
                    <a:pt x="52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3" name="Freeform 161"/>
            <p:cNvSpPr>
              <a:spLocks noEditPoints="1"/>
            </p:cNvSpPr>
            <p:nvPr/>
          </p:nvSpPr>
          <p:spPr bwMode="auto">
            <a:xfrm>
              <a:off x="6328911" y="1384527"/>
              <a:ext cx="279400" cy="273050"/>
            </a:xfrm>
            <a:custGeom>
              <a:avLst/>
              <a:gdLst>
                <a:gd name="T0" fmla="*/ 85 w 133"/>
                <a:gd name="T1" fmla="*/ 116 h 130"/>
                <a:gd name="T2" fmla="*/ 90 w 133"/>
                <a:gd name="T3" fmla="*/ 129 h 130"/>
                <a:gd name="T4" fmla="*/ 120 w 133"/>
                <a:gd name="T5" fmla="*/ 106 h 130"/>
                <a:gd name="T6" fmla="*/ 121 w 133"/>
                <a:gd name="T7" fmla="*/ 105 h 130"/>
                <a:gd name="T8" fmla="*/ 109 w 133"/>
                <a:gd name="T9" fmla="*/ 97 h 130"/>
                <a:gd name="T10" fmla="*/ 119 w 133"/>
                <a:gd name="T11" fmla="*/ 64 h 130"/>
                <a:gd name="T12" fmla="*/ 133 w 133"/>
                <a:gd name="T13" fmla="*/ 63 h 130"/>
                <a:gd name="T14" fmla="*/ 119 w 133"/>
                <a:gd name="T15" fmla="*/ 27 h 130"/>
                <a:gd name="T16" fmla="*/ 108 w 133"/>
                <a:gd name="T17" fmla="*/ 36 h 130"/>
                <a:gd name="T18" fmla="*/ 97 w 133"/>
                <a:gd name="T19" fmla="*/ 25 h 130"/>
                <a:gd name="T20" fmla="*/ 80 w 133"/>
                <a:gd name="T21" fmla="*/ 17 h 130"/>
                <a:gd name="T22" fmla="*/ 83 w 133"/>
                <a:gd name="T23" fmla="*/ 3 h 130"/>
                <a:gd name="T24" fmla="*/ 45 w 133"/>
                <a:gd name="T25" fmla="*/ 4 h 130"/>
                <a:gd name="T26" fmla="*/ 50 w 133"/>
                <a:gd name="T27" fmla="*/ 18 h 130"/>
                <a:gd name="T28" fmla="*/ 24 w 133"/>
                <a:gd name="T29" fmla="*/ 37 h 130"/>
                <a:gd name="T30" fmla="*/ 23 w 133"/>
                <a:gd name="T31" fmla="*/ 39 h 130"/>
                <a:gd name="T32" fmla="*/ 11 w 133"/>
                <a:gd name="T33" fmla="*/ 31 h 130"/>
                <a:gd name="T34" fmla="*/ 0 w 133"/>
                <a:gd name="T35" fmla="*/ 67 h 130"/>
                <a:gd name="T36" fmla="*/ 0 w 133"/>
                <a:gd name="T37" fmla="*/ 68 h 130"/>
                <a:gd name="T38" fmla="*/ 14 w 133"/>
                <a:gd name="T39" fmla="*/ 68 h 130"/>
                <a:gd name="T40" fmla="*/ 26 w 133"/>
                <a:gd name="T41" fmla="*/ 100 h 130"/>
                <a:gd name="T42" fmla="*/ 15 w 133"/>
                <a:gd name="T43" fmla="*/ 109 h 130"/>
                <a:gd name="T44" fmla="*/ 28 w 133"/>
                <a:gd name="T45" fmla="*/ 121 h 130"/>
                <a:gd name="T46" fmla="*/ 47 w 133"/>
                <a:gd name="T47" fmla="*/ 130 h 130"/>
                <a:gd name="T48" fmla="*/ 51 w 133"/>
                <a:gd name="T49" fmla="*/ 117 h 130"/>
                <a:gd name="T50" fmla="*/ 85 w 133"/>
                <a:gd name="T51" fmla="*/ 116 h 130"/>
                <a:gd name="T52" fmla="*/ 46 w 133"/>
                <a:gd name="T53" fmla="*/ 53 h 130"/>
                <a:gd name="T54" fmla="*/ 81 w 133"/>
                <a:gd name="T55" fmla="*/ 47 h 130"/>
                <a:gd name="T56" fmla="*/ 87 w 133"/>
                <a:gd name="T57" fmla="*/ 82 h 130"/>
                <a:gd name="T58" fmla="*/ 52 w 133"/>
                <a:gd name="T59" fmla="*/ 88 h 130"/>
                <a:gd name="T60" fmla="*/ 46 w 133"/>
                <a:gd name="T61" fmla="*/ 5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130">
                  <a:moveTo>
                    <a:pt x="85" y="116"/>
                  </a:moveTo>
                  <a:cubicBezTo>
                    <a:pt x="90" y="129"/>
                    <a:pt x="90" y="129"/>
                    <a:pt x="90" y="129"/>
                  </a:cubicBezTo>
                  <a:cubicBezTo>
                    <a:pt x="102" y="124"/>
                    <a:pt x="113" y="116"/>
                    <a:pt x="120" y="106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16" y="87"/>
                    <a:pt x="119" y="76"/>
                    <a:pt x="119" y="6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2" y="50"/>
                    <a:pt x="127" y="38"/>
                    <a:pt x="119" y="27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5" y="32"/>
                    <a:pt x="101" y="28"/>
                    <a:pt x="97" y="25"/>
                  </a:cubicBezTo>
                  <a:cubicBezTo>
                    <a:pt x="91" y="21"/>
                    <a:pt x="86" y="18"/>
                    <a:pt x="80" y="17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1" y="0"/>
                    <a:pt x="57" y="0"/>
                    <a:pt x="45" y="4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0" y="21"/>
                    <a:pt x="30" y="28"/>
                    <a:pt x="24" y="37"/>
                  </a:cubicBezTo>
                  <a:cubicBezTo>
                    <a:pt x="23" y="38"/>
                    <a:pt x="23" y="38"/>
                    <a:pt x="23" y="3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4" y="42"/>
                    <a:pt x="0" y="54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79"/>
                    <a:pt x="18" y="91"/>
                    <a:pt x="26" y="100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9" y="114"/>
                    <a:pt x="23" y="118"/>
                    <a:pt x="28" y="121"/>
                  </a:cubicBezTo>
                  <a:cubicBezTo>
                    <a:pt x="34" y="125"/>
                    <a:pt x="40" y="128"/>
                    <a:pt x="47" y="130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62" y="121"/>
                    <a:pt x="74" y="120"/>
                    <a:pt x="85" y="116"/>
                  </a:cubicBezTo>
                  <a:close/>
                  <a:moveTo>
                    <a:pt x="46" y="53"/>
                  </a:moveTo>
                  <a:cubicBezTo>
                    <a:pt x="54" y="42"/>
                    <a:pt x="70" y="39"/>
                    <a:pt x="81" y="47"/>
                  </a:cubicBezTo>
                  <a:cubicBezTo>
                    <a:pt x="92" y="55"/>
                    <a:pt x="95" y="70"/>
                    <a:pt x="87" y="82"/>
                  </a:cubicBezTo>
                  <a:cubicBezTo>
                    <a:pt x="79" y="93"/>
                    <a:pt x="63" y="95"/>
                    <a:pt x="52" y="88"/>
                  </a:cubicBezTo>
                  <a:cubicBezTo>
                    <a:pt x="41" y="80"/>
                    <a:pt x="38" y="64"/>
                    <a:pt x="46" y="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Freeform 163"/>
            <p:cNvSpPr>
              <a:spLocks/>
            </p:cNvSpPr>
            <p:nvPr/>
          </p:nvSpPr>
          <p:spPr bwMode="auto">
            <a:xfrm>
              <a:off x="5284336" y="2003652"/>
              <a:ext cx="1797050" cy="1095375"/>
            </a:xfrm>
            <a:custGeom>
              <a:avLst/>
              <a:gdLst>
                <a:gd name="T0" fmla="*/ 10 w 854"/>
                <a:gd name="T1" fmla="*/ 522 h 522"/>
                <a:gd name="T2" fmla="*/ 0 w 854"/>
                <a:gd name="T3" fmla="*/ 512 h 522"/>
                <a:gd name="T4" fmla="*/ 0 w 854"/>
                <a:gd name="T5" fmla="*/ 0 h 522"/>
                <a:gd name="T6" fmla="*/ 844 w 854"/>
                <a:gd name="T7" fmla="*/ 0 h 522"/>
                <a:gd name="T8" fmla="*/ 854 w 854"/>
                <a:gd name="T9" fmla="*/ 10 h 522"/>
                <a:gd name="T10" fmla="*/ 844 w 854"/>
                <a:gd name="T11" fmla="*/ 20 h 522"/>
                <a:gd name="T12" fmla="*/ 20 w 854"/>
                <a:gd name="T13" fmla="*/ 20 h 522"/>
                <a:gd name="T14" fmla="*/ 20 w 854"/>
                <a:gd name="T15" fmla="*/ 512 h 522"/>
                <a:gd name="T16" fmla="*/ 10 w 854"/>
                <a:gd name="T1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4" h="522">
                  <a:moveTo>
                    <a:pt x="10" y="522"/>
                  </a:moveTo>
                  <a:cubicBezTo>
                    <a:pt x="4" y="522"/>
                    <a:pt x="0" y="518"/>
                    <a:pt x="0" y="5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50" y="0"/>
                    <a:pt x="854" y="4"/>
                    <a:pt x="854" y="10"/>
                  </a:cubicBezTo>
                  <a:cubicBezTo>
                    <a:pt x="854" y="16"/>
                    <a:pt x="850" y="20"/>
                    <a:pt x="84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512"/>
                    <a:pt x="20" y="512"/>
                    <a:pt x="20" y="512"/>
                  </a:cubicBezTo>
                  <a:cubicBezTo>
                    <a:pt x="20" y="518"/>
                    <a:pt x="16" y="522"/>
                    <a:pt x="10" y="5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Freeform 164"/>
            <p:cNvSpPr>
              <a:spLocks noEditPoints="1"/>
            </p:cNvSpPr>
            <p:nvPr/>
          </p:nvSpPr>
          <p:spPr bwMode="auto">
            <a:xfrm>
              <a:off x="6305099" y="2511652"/>
              <a:ext cx="755650" cy="760413"/>
            </a:xfrm>
            <a:custGeom>
              <a:avLst/>
              <a:gdLst>
                <a:gd name="T0" fmla="*/ 338 w 359"/>
                <a:gd name="T1" fmla="*/ 165 h 362"/>
                <a:gd name="T2" fmla="*/ 344 w 359"/>
                <a:gd name="T3" fmla="*/ 107 h 362"/>
                <a:gd name="T4" fmla="*/ 317 w 359"/>
                <a:gd name="T5" fmla="*/ 102 h 362"/>
                <a:gd name="T6" fmla="*/ 300 w 359"/>
                <a:gd name="T7" fmla="*/ 47 h 362"/>
                <a:gd name="T8" fmla="*/ 273 w 359"/>
                <a:gd name="T9" fmla="*/ 53 h 362"/>
                <a:gd name="T10" fmla="*/ 235 w 359"/>
                <a:gd name="T11" fmla="*/ 9 h 362"/>
                <a:gd name="T12" fmla="*/ 213 w 359"/>
                <a:gd name="T13" fmla="*/ 26 h 362"/>
                <a:gd name="T14" fmla="*/ 161 w 359"/>
                <a:gd name="T15" fmla="*/ 2 h 362"/>
                <a:gd name="T16" fmla="*/ 148 w 359"/>
                <a:gd name="T17" fmla="*/ 26 h 362"/>
                <a:gd name="T18" fmla="*/ 89 w 359"/>
                <a:gd name="T19" fmla="*/ 25 h 362"/>
                <a:gd name="T20" fmla="*/ 87 w 359"/>
                <a:gd name="T21" fmla="*/ 53 h 362"/>
                <a:gd name="T22" fmla="*/ 34 w 359"/>
                <a:gd name="T23" fmla="*/ 75 h 362"/>
                <a:gd name="T24" fmla="*/ 43 w 359"/>
                <a:gd name="T25" fmla="*/ 101 h 362"/>
                <a:gd name="T26" fmla="*/ 3 w 359"/>
                <a:gd name="T27" fmla="*/ 144 h 362"/>
                <a:gd name="T28" fmla="*/ 23 w 359"/>
                <a:gd name="T29" fmla="*/ 164 h 362"/>
                <a:gd name="T30" fmla="*/ 0 w 359"/>
                <a:gd name="T31" fmla="*/ 181 h 362"/>
                <a:gd name="T32" fmla="*/ 25 w 359"/>
                <a:gd name="T33" fmla="*/ 214 h 362"/>
                <a:gd name="T34" fmla="*/ 8 w 359"/>
                <a:gd name="T35" fmla="*/ 236 h 362"/>
                <a:gd name="T36" fmla="*/ 52 w 359"/>
                <a:gd name="T37" fmla="*/ 274 h 362"/>
                <a:gd name="T38" fmla="*/ 45 w 359"/>
                <a:gd name="T39" fmla="*/ 301 h 362"/>
                <a:gd name="T40" fmla="*/ 101 w 359"/>
                <a:gd name="T41" fmla="*/ 318 h 362"/>
                <a:gd name="T42" fmla="*/ 106 w 359"/>
                <a:gd name="T43" fmla="*/ 345 h 362"/>
                <a:gd name="T44" fmla="*/ 164 w 359"/>
                <a:gd name="T45" fmla="*/ 338 h 362"/>
                <a:gd name="T46" fmla="*/ 179 w 359"/>
                <a:gd name="T47" fmla="*/ 362 h 362"/>
                <a:gd name="T48" fmla="*/ 236 w 359"/>
                <a:gd name="T49" fmla="*/ 353 h 362"/>
                <a:gd name="T50" fmla="*/ 244 w 359"/>
                <a:gd name="T51" fmla="*/ 326 h 362"/>
                <a:gd name="T52" fmla="*/ 301 w 359"/>
                <a:gd name="T53" fmla="*/ 315 h 362"/>
                <a:gd name="T54" fmla="*/ 297 w 359"/>
                <a:gd name="T55" fmla="*/ 288 h 362"/>
                <a:gd name="T56" fmla="*/ 345 w 359"/>
                <a:gd name="T57" fmla="*/ 254 h 362"/>
                <a:gd name="T58" fmla="*/ 330 w 359"/>
                <a:gd name="T59" fmla="*/ 231 h 362"/>
                <a:gd name="T60" fmla="*/ 359 w 359"/>
                <a:gd name="T61" fmla="*/ 182 h 362"/>
                <a:gd name="T62" fmla="*/ 338 w 359"/>
                <a:gd name="T63" fmla="*/ 181 h 362"/>
                <a:gd name="T64" fmla="*/ 180 w 359"/>
                <a:gd name="T65" fmla="*/ 71 h 362"/>
                <a:gd name="T66" fmla="*/ 180 w 359"/>
                <a:gd name="T67" fmla="*/ 2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362">
                  <a:moveTo>
                    <a:pt x="338" y="181"/>
                  </a:moveTo>
                  <a:cubicBezTo>
                    <a:pt x="338" y="176"/>
                    <a:pt x="338" y="170"/>
                    <a:pt x="338" y="165"/>
                  </a:cubicBezTo>
                  <a:cubicBezTo>
                    <a:pt x="359" y="163"/>
                    <a:pt x="359" y="163"/>
                    <a:pt x="359" y="163"/>
                  </a:cubicBezTo>
                  <a:cubicBezTo>
                    <a:pt x="357" y="143"/>
                    <a:pt x="352" y="125"/>
                    <a:pt x="344" y="107"/>
                  </a:cubicBezTo>
                  <a:cubicBezTo>
                    <a:pt x="324" y="116"/>
                    <a:pt x="324" y="116"/>
                    <a:pt x="324" y="116"/>
                  </a:cubicBezTo>
                  <a:cubicBezTo>
                    <a:pt x="322" y="111"/>
                    <a:pt x="320" y="107"/>
                    <a:pt x="317" y="102"/>
                  </a:cubicBezTo>
                  <a:cubicBezTo>
                    <a:pt x="336" y="91"/>
                    <a:pt x="336" y="91"/>
                    <a:pt x="336" y="91"/>
                  </a:cubicBezTo>
                  <a:cubicBezTo>
                    <a:pt x="327" y="74"/>
                    <a:pt x="315" y="59"/>
                    <a:pt x="300" y="47"/>
                  </a:cubicBezTo>
                  <a:cubicBezTo>
                    <a:pt x="286" y="63"/>
                    <a:pt x="286" y="63"/>
                    <a:pt x="286" y="63"/>
                  </a:cubicBezTo>
                  <a:cubicBezTo>
                    <a:pt x="282" y="60"/>
                    <a:pt x="278" y="56"/>
                    <a:pt x="273" y="53"/>
                  </a:cubicBezTo>
                  <a:cubicBezTo>
                    <a:pt x="286" y="35"/>
                    <a:pt x="286" y="35"/>
                    <a:pt x="286" y="35"/>
                  </a:cubicBezTo>
                  <a:cubicBezTo>
                    <a:pt x="271" y="24"/>
                    <a:pt x="254" y="15"/>
                    <a:pt x="235" y="9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24" y="29"/>
                    <a:pt x="218" y="27"/>
                    <a:pt x="213" y="26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199" y="1"/>
                    <a:pt x="180" y="0"/>
                    <a:pt x="161" y="2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58" y="24"/>
                    <a:pt x="153" y="25"/>
                    <a:pt x="148" y="26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24" y="8"/>
                    <a:pt x="106" y="15"/>
                    <a:pt x="89" y="2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96" y="47"/>
                    <a:pt x="92" y="50"/>
                    <a:pt x="87" y="53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59" y="46"/>
                    <a:pt x="45" y="60"/>
                    <a:pt x="34" y="75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49" y="92"/>
                    <a:pt x="46" y="97"/>
                    <a:pt x="43" y="101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14" y="107"/>
                    <a:pt x="7" y="125"/>
                    <a:pt x="3" y="144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4" y="153"/>
                    <a:pt x="23" y="159"/>
                    <a:pt x="23" y="164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8"/>
                    <a:pt x="0" y="174"/>
                    <a:pt x="0" y="181"/>
                  </a:cubicBezTo>
                  <a:cubicBezTo>
                    <a:pt x="0" y="194"/>
                    <a:pt x="1" y="206"/>
                    <a:pt x="4" y="219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6" y="219"/>
                    <a:pt x="28" y="224"/>
                    <a:pt x="29" y="229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14" y="254"/>
                    <a:pt x="23" y="272"/>
                    <a:pt x="34" y="287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5" y="278"/>
                    <a:pt x="58" y="283"/>
                    <a:pt x="62" y="286"/>
                  </a:cubicBezTo>
                  <a:cubicBezTo>
                    <a:pt x="45" y="301"/>
                    <a:pt x="45" y="301"/>
                    <a:pt x="45" y="301"/>
                  </a:cubicBezTo>
                  <a:cubicBezTo>
                    <a:pt x="58" y="315"/>
                    <a:pt x="73" y="328"/>
                    <a:pt x="90" y="337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106" y="321"/>
                    <a:pt x="110" y="323"/>
                    <a:pt x="115" y="325"/>
                  </a:cubicBezTo>
                  <a:cubicBezTo>
                    <a:pt x="106" y="345"/>
                    <a:pt x="106" y="345"/>
                    <a:pt x="106" y="345"/>
                  </a:cubicBezTo>
                  <a:cubicBezTo>
                    <a:pt x="123" y="353"/>
                    <a:pt x="142" y="358"/>
                    <a:pt x="161" y="360"/>
                  </a:cubicBezTo>
                  <a:cubicBezTo>
                    <a:pt x="164" y="338"/>
                    <a:pt x="164" y="338"/>
                    <a:pt x="164" y="338"/>
                  </a:cubicBezTo>
                  <a:cubicBezTo>
                    <a:pt x="169" y="339"/>
                    <a:pt x="174" y="339"/>
                    <a:pt x="179" y="339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80" y="362"/>
                    <a:pt x="180" y="362"/>
                    <a:pt x="180" y="362"/>
                  </a:cubicBezTo>
                  <a:cubicBezTo>
                    <a:pt x="199" y="362"/>
                    <a:pt x="218" y="359"/>
                    <a:pt x="236" y="353"/>
                  </a:cubicBezTo>
                  <a:cubicBezTo>
                    <a:pt x="229" y="332"/>
                    <a:pt x="229" y="332"/>
                    <a:pt x="229" y="332"/>
                  </a:cubicBezTo>
                  <a:cubicBezTo>
                    <a:pt x="234" y="330"/>
                    <a:pt x="239" y="328"/>
                    <a:pt x="244" y="32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70" y="338"/>
                    <a:pt x="286" y="328"/>
                    <a:pt x="301" y="315"/>
                  </a:cubicBezTo>
                  <a:cubicBezTo>
                    <a:pt x="286" y="299"/>
                    <a:pt x="286" y="299"/>
                    <a:pt x="286" y="299"/>
                  </a:cubicBezTo>
                  <a:cubicBezTo>
                    <a:pt x="290" y="295"/>
                    <a:pt x="294" y="291"/>
                    <a:pt x="297" y="288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26" y="288"/>
                    <a:pt x="337" y="272"/>
                    <a:pt x="345" y="254"/>
                  </a:cubicBezTo>
                  <a:cubicBezTo>
                    <a:pt x="325" y="245"/>
                    <a:pt x="325" y="245"/>
                    <a:pt x="325" y="245"/>
                  </a:cubicBezTo>
                  <a:cubicBezTo>
                    <a:pt x="327" y="241"/>
                    <a:pt x="329" y="236"/>
                    <a:pt x="330" y="231"/>
                  </a:cubicBezTo>
                  <a:cubicBezTo>
                    <a:pt x="351" y="238"/>
                    <a:pt x="351" y="238"/>
                    <a:pt x="351" y="238"/>
                  </a:cubicBezTo>
                  <a:cubicBezTo>
                    <a:pt x="356" y="220"/>
                    <a:pt x="359" y="201"/>
                    <a:pt x="359" y="182"/>
                  </a:cubicBezTo>
                  <a:cubicBezTo>
                    <a:pt x="338" y="182"/>
                    <a:pt x="338" y="182"/>
                    <a:pt x="338" y="182"/>
                  </a:cubicBezTo>
                  <a:cubicBezTo>
                    <a:pt x="338" y="182"/>
                    <a:pt x="338" y="181"/>
                    <a:pt x="338" y="181"/>
                  </a:cubicBezTo>
                  <a:close/>
                  <a:moveTo>
                    <a:pt x="70" y="181"/>
                  </a:moveTo>
                  <a:cubicBezTo>
                    <a:pt x="70" y="120"/>
                    <a:pt x="119" y="71"/>
                    <a:pt x="180" y="71"/>
                  </a:cubicBezTo>
                  <a:cubicBezTo>
                    <a:pt x="241" y="71"/>
                    <a:pt x="290" y="120"/>
                    <a:pt x="290" y="181"/>
                  </a:cubicBezTo>
                  <a:cubicBezTo>
                    <a:pt x="290" y="242"/>
                    <a:pt x="241" y="291"/>
                    <a:pt x="180" y="291"/>
                  </a:cubicBezTo>
                  <a:cubicBezTo>
                    <a:pt x="119" y="291"/>
                    <a:pt x="70" y="242"/>
                    <a:pt x="70" y="1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7060749" y="289106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67"/>
            <p:cNvSpPr>
              <a:spLocks noChangeArrowheads="1"/>
            </p:cNvSpPr>
            <p:nvPr/>
          </p:nvSpPr>
          <p:spPr bwMode="auto">
            <a:xfrm>
              <a:off x="6579736" y="2787877"/>
              <a:ext cx="206375" cy="206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Freeform 168"/>
            <p:cNvSpPr>
              <a:spLocks noEditPoints="1"/>
            </p:cNvSpPr>
            <p:nvPr/>
          </p:nvSpPr>
          <p:spPr bwMode="auto">
            <a:xfrm>
              <a:off x="5587549" y="2667227"/>
              <a:ext cx="454025" cy="452438"/>
            </a:xfrm>
            <a:custGeom>
              <a:avLst/>
              <a:gdLst>
                <a:gd name="T0" fmla="*/ 197 w 216"/>
                <a:gd name="T1" fmla="*/ 107 h 216"/>
                <a:gd name="T2" fmla="*/ 193 w 216"/>
                <a:gd name="T3" fmla="*/ 80 h 216"/>
                <a:gd name="T4" fmla="*/ 210 w 216"/>
                <a:gd name="T5" fmla="*/ 74 h 216"/>
                <a:gd name="T6" fmla="*/ 183 w 216"/>
                <a:gd name="T7" fmla="*/ 31 h 216"/>
                <a:gd name="T8" fmla="*/ 171 w 216"/>
                <a:gd name="T9" fmla="*/ 44 h 216"/>
                <a:gd name="T10" fmla="*/ 149 w 216"/>
                <a:gd name="T11" fmla="*/ 28 h 216"/>
                <a:gd name="T12" fmla="*/ 157 w 216"/>
                <a:gd name="T13" fmla="*/ 12 h 216"/>
                <a:gd name="T14" fmla="*/ 108 w 216"/>
                <a:gd name="T15" fmla="*/ 0 h 216"/>
                <a:gd name="T16" fmla="*/ 108 w 216"/>
                <a:gd name="T17" fmla="*/ 0 h 216"/>
                <a:gd name="T18" fmla="*/ 108 w 216"/>
                <a:gd name="T19" fmla="*/ 18 h 216"/>
                <a:gd name="T20" fmla="*/ 81 w 216"/>
                <a:gd name="T21" fmla="*/ 22 h 216"/>
                <a:gd name="T22" fmla="*/ 76 w 216"/>
                <a:gd name="T23" fmla="*/ 5 h 216"/>
                <a:gd name="T24" fmla="*/ 32 w 216"/>
                <a:gd name="T25" fmla="*/ 32 h 216"/>
                <a:gd name="T26" fmla="*/ 45 w 216"/>
                <a:gd name="T27" fmla="*/ 44 h 216"/>
                <a:gd name="T28" fmla="*/ 29 w 216"/>
                <a:gd name="T29" fmla="*/ 66 h 216"/>
                <a:gd name="T30" fmla="*/ 12 w 216"/>
                <a:gd name="T31" fmla="*/ 58 h 216"/>
                <a:gd name="T32" fmla="*/ 0 w 216"/>
                <a:gd name="T33" fmla="*/ 107 h 216"/>
                <a:gd name="T34" fmla="*/ 0 w 216"/>
                <a:gd name="T35" fmla="*/ 107 h 216"/>
                <a:gd name="T36" fmla="*/ 19 w 216"/>
                <a:gd name="T37" fmla="*/ 107 h 216"/>
                <a:gd name="T38" fmla="*/ 23 w 216"/>
                <a:gd name="T39" fmla="*/ 134 h 216"/>
                <a:gd name="T40" fmla="*/ 6 w 216"/>
                <a:gd name="T41" fmla="*/ 139 h 216"/>
                <a:gd name="T42" fmla="*/ 32 w 216"/>
                <a:gd name="T43" fmla="*/ 183 h 216"/>
                <a:gd name="T44" fmla="*/ 45 w 216"/>
                <a:gd name="T45" fmla="*/ 170 h 216"/>
                <a:gd name="T46" fmla="*/ 67 w 216"/>
                <a:gd name="T47" fmla="*/ 186 h 216"/>
                <a:gd name="T48" fmla="*/ 59 w 216"/>
                <a:gd name="T49" fmla="*/ 203 h 216"/>
                <a:gd name="T50" fmla="*/ 108 w 216"/>
                <a:gd name="T51" fmla="*/ 216 h 216"/>
                <a:gd name="T52" fmla="*/ 108 w 216"/>
                <a:gd name="T53" fmla="*/ 216 h 216"/>
                <a:gd name="T54" fmla="*/ 108 w 216"/>
                <a:gd name="T55" fmla="*/ 196 h 216"/>
                <a:gd name="T56" fmla="*/ 135 w 216"/>
                <a:gd name="T57" fmla="*/ 192 h 216"/>
                <a:gd name="T58" fmla="*/ 140 w 216"/>
                <a:gd name="T59" fmla="*/ 209 h 216"/>
                <a:gd name="T60" fmla="*/ 184 w 216"/>
                <a:gd name="T61" fmla="*/ 183 h 216"/>
                <a:gd name="T62" fmla="*/ 171 w 216"/>
                <a:gd name="T63" fmla="*/ 170 h 216"/>
                <a:gd name="T64" fmla="*/ 187 w 216"/>
                <a:gd name="T65" fmla="*/ 148 h 216"/>
                <a:gd name="T66" fmla="*/ 203 w 216"/>
                <a:gd name="T67" fmla="*/ 156 h 216"/>
                <a:gd name="T68" fmla="*/ 216 w 216"/>
                <a:gd name="T69" fmla="*/ 107 h 216"/>
                <a:gd name="T70" fmla="*/ 216 w 216"/>
                <a:gd name="T71" fmla="*/ 107 h 216"/>
                <a:gd name="T72" fmla="*/ 197 w 216"/>
                <a:gd name="T73" fmla="*/ 107 h 216"/>
                <a:gd name="T74" fmla="*/ 108 w 216"/>
                <a:gd name="T75" fmla="*/ 58 h 216"/>
                <a:gd name="T76" fmla="*/ 157 w 216"/>
                <a:gd name="T77" fmla="*/ 107 h 216"/>
                <a:gd name="T78" fmla="*/ 108 w 216"/>
                <a:gd name="T79" fmla="*/ 156 h 216"/>
                <a:gd name="T80" fmla="*/ 59 w 216"/>
                <a:gd name="T81" fmla="*/ 107 h 216"/>
                <a:gd name="T82" fmla="*/ 108 w 216"/>
                <a:gd name="T83" fmla="*/ 5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216">
                  <a:moveTo>
                    <a:pt x="197" y="107"/>
                  </a:moveTo>
                  <a:cubicBezTo>
                    <a:pt x="197" y="97"/>
                    <a:pt x="195" y="88"/>
                    <a:pt x="193" y="80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05" y="58"/>
                    <a:pt x="196" y="43"/>
                    <a:pt x="183" y="31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64" y="37"/>
                    <a:pt x="157" y="32"/>
                    <a:pt x="149" y="28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42" y="4"/>
                    <a:pt x="125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98" y="18"/>
                    <a:pt x="89" y="19"/>
                    <a:pt x="81" y="22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59" y="10"/>
                    <a:pt x="44" y="19"/>
                    <a:pt x="32" y="3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39" y="51"/>
                    <a:pt x="33" y="58"/>
                    <a:pt x="29" y="6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3"/>
                    <a:pt x="0" y="90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9" y="116"/>
                    <a:pt x="20" y="125"/>
                    <a:pt x="23" y="134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11" y="156"/>
                    <a:pt x="20" y="171"/>
                    <a:pt x="32" y="183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52" y="176"/>
                    <a:pt x="59" y="182"/>
                    <a:pt x="67" y="186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74" y="211"/>
                    <a:pt x="91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17" y="196"/>
                    <a:pt x="126" y="195"/>
                    <a:pt x="135" y="192"/>
                  </a:cubicBezTo>
                  <a:cubicBezTo>
                    <a:pt x="140" y="209"/>
                    <a:pt x="140" y="209"/>
                    <a:pt x="140" y="209"/>
                  </a:cubicBezTo>
                  <a:cubicBezTo>
                    <a:pt x="157" y="204"/>
                    <a:pt x="172" y="195"/>
                    <a:pt x="184" y="183"/>
                  </a:cubicBezTo>
                  <a:cubicBezTo>
                    <a:pt x="171" y="170"/>
                    <a:pt x="171" y="170"/>
                    <a:pt x="171" y="170"/>
                  </a:cubicBezTo>
                  <a:cubicBezTo>
                    <a:pt x="177" y="163"/>
                    <a:pt x="183" y="156"/>
                    <a:pt x="187" y="148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11" y="141"/>
                    <a:pt x="216" y="124"/>
                    <a:pt x="216" y="107"/>
                  </a:cubicBezTo>
                  <a:cubicBezTo>
                    <a:pt x="216" y="107"/>
                    <a:pt x="216" y="107"/>
                    <a:pt x="216" y="107"/>
                  </a:cubicBezTo>
                  <a:lnTo>
                    <a:pt x="197" y="107"/>
                  </a:lnTo>
                  <a:close/>
                  <a:moveTo>
                    <a:pt x="108" y="58"/>
                  </a:moveTo>
                  <a:cubicBezTo>
                    <a:pt x="135" y="58"/>
                    <a:pt x="157" y="80"/>
                    <a:pt x="157" y="107"/>
                  </a:cubicBezTo>
                  <a:cubicBezTo>
                    <a:pt x="157" y="134"/>
                    <a:pt x="135" y="156"/>
                    <a:pt x="108" y="156"/>
                  </a:cubicBezTo>
                  <a:cubicBezTo>
                    <a:pt x="81" y="156"/>
                    <a:pt x="59" y="134"/>
                    <a:pt x="59" y="107"/>
                  </a:cubicBezTo>
                  <a:cubicBezTo>
                    <a:pt x="59" y="80"/>
                    <a:pt x="81" y="58"/>
                    <a:pt x="108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Oval 170"/>
            <p:cNvSpPr>
              <a:spLocks noChangeArrowheads="1"/>
            </p:cNvSpPr>
            <p:nvPr/>
          </p:nvSpPr>
          <p:spPr bwMode="auto">
            <a:xfrm>
              <a:off x="5755824" y="2832327"/>
              <a:ext cx="117475" cy="1174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171"/>
            <p:cNvSpPr>
              <a:spLocks noEditPoints="1"/>
            </p:cNvSpPr>
            <p:nvPr/>
          </p:nvSpPr>
          <p:spPr bwMode="auto">
            <a:xfrm>
              <a:off x="5004936" y="3191102"/>
              <a:ext cx="388938" cy="390525"/>
            </a:xfrm>
            <a:custGeom>
              <a:avLst/>
              <a:gdLst>
                <a:gd name="T0" fmla="*/ 174 w 185"/>
                <a:gd name="T1" fmla="*/ 93 h 186"/>
                <a:gd name="T2" fmla="*/ 172 w 185"/>
                <a:gd name="T3" fmla="*/ 77 h 186"/>
                <a:gd name="T4" fmla="*/ 184 w 185"/>
                <a:gd name="T5" fmla="*/ 75 h 186"/>
                <a:gd name="T6" fmla="*/ 175 w 185"/>
                <a:gd name="T7" fmla="*/ 49 h 186"/>
                <a:gd name="T8" fmla="*/ 165 w 185"/>
                <a:gd name="T9" fmla="*/ 55 h 186"/>
                <a:gd name="T10" fmla="*/ 156 w 185"/>
                <a:gd name="T11" fmla="*/ 42 h 186"/>
                <a:gd name="T12" fmla="*/ 165 w 185"/>
                <a:gd name="T13" fmla="*/ 34 h 186"/>
                <a:gd name="T14" fmla="*/ 146 w 185"/>
                <a:gd name="T15" fmla="*/ 16 h 186"/>
                <a:gd name="T16" fmla="*/ 139 w 185"/>
                <a:gd name="T17" fmla="*/ 26 h 186"/>
                <a:gd name="T18" fmla="*/ 125 w 185"/>
                <a:gd name="T19" fmla="*/ 19 h 186"/>
                <a:gd name="T20" fmla="*/ 130 w 185"/>
                <a:gd name="T21" fmla="*/ 8 h 186"/>
                <a:gd name="T22" fmla="*/ 104 w 185"/>
                <a:gd name="T23" fmla="*/ 1 h 186"/>
                <a:gd name="T24" fmla="*/ 103 w 185"/>
                <a:gd name="T25" fmla="*/ 13 h 186"/>
                <a:gd name="T26" fmla="*/ 93 w 185"/>
                <a:gd name="T27" fmla="*/ 12 h 186"/>
                <a:gd name="T28" fmla="*/ 87 w 185"/>
                <a:gd name="T29" fmla="*/ 12 h 186"/>
                <a:gd name="T30" fmla="*/ 86 w 185"/>
                <a:gd name="T31" fmla="*/ 0 h 186"/>
                <a:gd name="T32" fmla="*/ 60 w 185"/>
                <a:gd name="T33" fmla="*/ 6 h 186"/>
                <a:gd name="T34" fmla="*/ 64 w 185"/>
                <a:gd name="T35" fmla="*/ 17 h 186"/>
                <a:gd name="T36" fmla="*/ 50 w 185"/>
                <a:gd name="T37" fmla="*/ 24 h 186"/>
                <a:gd name="T38" fmla="*/ 44 w 185"/>
                <a:gd name="T39" fmla="*/ 14 h 186"/>
                <a:gd name="T40" fmla="*/ 23 w 185"/>
                <a:gd name="T41" fmla="*/ 32 h 186"/>
                <a:gd name="T42" fmla="*/ 32 w 185"/>
                <a:gd name="T43" fmla="*/ 39 h 186"/>
                <a:gd name="T44" fmla="*/ 23 w 185"/>
                <a:gd name="T45" fmla="*/ 52 h 186"/>
                <a:gd name="T46" fmla="*/ 13 w 185"/>
                <a:gd name="T47" fmla="*/ 46 h 186"/>
                <a:gd name="T48" fmla="*/ 3 w 185"/>
                <a:gd name="T49" fmla="*/ 71 h 186"/>
                <a:gd name="T50" fmla="*/ 14 w 185"/>
                <a:gd name="T51" fmla="*/ 74 h 186"/>
                <a:gd name="T52" fmla="*/ 12 w 185"/>
                <a:gd name="T53" fmla="*/ 89 h 186"/>
                <a:gd name="T54" fmla="*/ 0 w 185"/>
                <a:gd name="T55" fmla="*/ 89 h 186"/>
                <a:gd name="T56" fmla="*/ 0 w 185"/>
                <a:gd name="T57" fmla="*/ 93 h 186"/>
                <a:gd name="T58" fmla="*/ 3 w 185"/>
                <a:gd name="T59" fmla="*/ 115 h 186"/>
                <a:gd name="T60" fmla="*/ 14 w 185"/>
                <a:gd name="T61" fmla="*/ 113 h 186"/>
                <a:gd name="T62" fmla="*/ 20 w 185"/>
                <a:gd name="T63" fmla="*/ 127 h 186"/>
                <a:gd name="T64" fmla="*/ 9 w 185"/>
                <a:gd name="T65" fmla="*/ 132 h 186"/>
                <a:gd name="T66" fmla="*/ 23 w 185"/>
                <a:gd name="T67" fmla="*/ 155 h 186"/>
                <a:gd name="T68" fmla="*/ 33 w 185"/>
                <a:gd name="T69" fmla="*/ 147 h 186"/>
                <a:gd name="T70" fmla="*/ 44 w 185"/>
                <a:gd name="T71" fmla="*/ 157 h 186"/>
                <a:gd name="T72" fmla="*/ 37 w 185"/>
                <a:gd name="T73" fmla="*/ 167 h 186"/>
                <a:gd name="T74" fmla="*/ 60 w 185"/>
                <a:gd name="T75" fmla="*/ 180 h 186"/>
                <a:gd name="T76" fmla="*/ 64 w 185"/>
                <a:gd name="T77" fmla="*/ 169 h 186"/>
                <a:gd name="T78" fmla="*/ 79 w 185"/>
                <a:gd name="T79" fmla="*/ 173 h 186"/>
                <a:gd name="T80" fmla="*/ 77 w 185"/>
                <a:gd name="T81" fmla="*/ 185 h 186"/>
                <a:gd name="T82" fmla="*/ 93 w 185"/>
                <a:gd name="T83" fmla="*/ 186 h 186"/>
                <a:gd name="T84" fmla="*/ 104 w 185"/>
                <a:gd name="T85" fmla="*/ 185 h 186"/>
                <a:gd name="T86" fmla="*/ 103 w 185"/>
                <a:gd name="T87" fmla="*/ 173 h 186"/>
                <a:gd name="T88" fmla="*/ 118 w 185"/>
                <a:gd name="T89" fmla="*/ 170 h 186"/>
                <a:gd name="T90" fmla="*/ 122 w 185"/>
                <a:gd name="T91" fmla="*/ 181 h 186"/>
                <a:gd name="T92" fmla="*/ 146 w 185"/>
                <a:gd name="T93" fmla="*/ 170 h 186"/>
                <a:gd name="T94" fmla="*/ 139 w 185"/>
                <a:gd name="T95" fmla="*/ 160 h 186"/>
                <a:gd name="T96" fmla="*/ 151 w 185"/>
                <a:gd name="T97" fmla="*/ 150 h 186"/>
                <a:gd name="T98" fmla="*/ 160 w 185"/>
                <a:gd name="T99" fmla="*/ 158 h 186"/>
                <a:gd name="T100" fmla="*/ 175 w 185"/>
                <a:gd name="T101" fmla="*/ 136 h 186"/>
                <a:gd name="T102" fmla="*/ 165 w 185"/>
                <a:gd name="T103" fmla="*/ 131 h 186"/>
                <a:gd name="T104" fmla="*/ 171 w 185"/>
                <a:gd name="T105" fmla="*/ 116 h 186"/>
                <a:gd name="T106" fmla="*/ 182 w 185"/>
                <a:gd name="T107" fmla="*/ 120 h 186"/>
                <a:gd name="T108" fmla="*/ 185 w 185"/>
                <a:gd name="T109" fmla="*/ 93 h 186"/>
                <a:gd name="T110" fmla="*/ 185 w 185"/>
                <a:gd name="T111" fmla="*/ 93 h 186"/>
                <a:gd name="T112" fmla="*/ 174 w 185"/>
                <a:gd name="T113" fmla="*/ 93 h 186"/>
                <a:gd name="T114" fmla="*/ 59 w 185"/>
                <a:gd name="T115" fmla="*/ 93 h 186"/>
                <a:gd name="T116" fmla="*/ 93 w 185"/>
                <a:gd name="T117" fmla="*/ 59 h 186"/>
                <a:gd name="T118" fmla="*/ 127 w 185"/>
                <a:gd name="T119" fmla="*/ 93 h 186"/>
                <a:gd name="T120" fmla="*/ 93 w 185"/>
                <a:gd name="T121" fmla="*/ 127 h 186"/>
                <a:gd name="T122" fmla="*/ 59 w 185"/>
                <a:gd name="T123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86">
                  <a:moveTo>
                    <a:pt x="174" y="93"/>
                  </a:moveTo>
                  <a:cubicBezTo>
                    <a:pt x="174" y="87"/>
                    <a:pt x="173" y="82"/>
                    <a:pt x="172" y="77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2" y="66"/>
                    <a:pt x="179" y="57"/>
                    <a:pt x="175" y="49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2" y="50"/>
                    <a:pt x="159" y="46"/>
                    <a:pt x="156" y="42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0" y="27"/>
                    <a:pt x="153" y="21"/>
                    <a:pt x="146" y="1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4" y="23"/>
                    <a:pt x="130" y="21"/>
                    <a:pt x="125" y="19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2" y="4"/>
                    <a:pt x="113" y="2"/>
                    <a:pt x="104" y="1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9" y="12"/>
                    <a:pt x="96" y="12"/>
                    <a:pt x="93" y="12"/>
                  </a:cubicBezTo>
                  <a:cubicBezTo>
                    <a:pt x="91" y="12"/>
                    <a:pt x="89" y="12"/>
                    <a:pt x="87" y="12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7" y="1"/>
                    <a:pt x="68" y="3"/>
                    <a:pt x="60" y="6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9" y="19"/>
                    <a:pt x="55" y="22"/>
                    <a:pt x="50" y="2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6" y="19"/>
                    <a:pt x="29" y="25"/>
                    <a:pt x="23" y="32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43"/>
                    <a:pt x="26" y="48"/>
                    <a:pt x="23" y="5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8" y="54"/>
                    <a:pt x="5" y="62"/>
                    <a:pt x="3" y="71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9"/>
                    <a:pt x="12" y="84"/>
                    <a:pt x="12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2"/>
                    <a:pt x="0" y="93"/>
                  </a:cubicBezTo>
                  <a:cubicBezTo>
                    <a:pt x="0" y="101"/>
                    <a:pt x="1" y="108"/>
                    <a:pt x="3" y="115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6" y="118"/>
                    <a:pt x="17" y="123"/>
                    <a:pt x="20" y="127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40"/>
                    <a:pt x="17" y="148"/>
                    <a:pt x="23" y="155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6" y="151"/>
                    <a:pt x="40" y="154"/>
                    <a:pt x="44" y="15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44" y="172"/>
                    <a:pt x="52" y="177"/>
                    <a:pt x="60" y="180"/>
                  </a:cubicBezTo>
                  <a:cubicBezTo>
                    <a:pt x="64" y="169"/>
                    <a:pt x="64" y="169"/>
                    <a:pt x="64" y="169"/>
                  </a:cubicBezTo>
                  <a:cubicBezTo>
                    <a:pt x="69" y="171"/>
                    <a:pt x="74" y="172"/>
                    <a:pt x="79" y="173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3" y="186"/>
                    <a:pt x="88" y="186"/>
                    <a:pt x="93" y="186"/>
                  </a:cubicBezTo>
                  <a:cubicBezTo>
                    <a:pt x="97" y="186"/>
                    <a:pt x="101" y="186"/>
                    <a:pt x="104" y="185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108" y="173"/>
                    <a:pt x="113" y="172"/>
                    <a:pt x="118" y="170"/>
                  </a:cubicBezTo>
                  <a:cubicBezTo>
                    <a:pt x="122" y="181"/>
                    <a:pt x="122" y="181"/>
                    <a:pt x="122" y="181"/>
                  </a:cubicBezTo>
                  <a:cubicBezTo>
                    <a:pt x="130" y="179"/>
                    <a:pt x="138" y="175"/>
                    <a:pt x="146" y="170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43" y="157"/>
                    <a:pt x="147" y="153"/>
                    <a:pt x="151" y="150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66" y="151"/>
                    <a:pt x="171" y="144"/>
                    <a:pt x="175" y="136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7" y="126"/>
                    <a:pt x="169" y="121"/>
                    <a:pt x="171" y="116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184" y="111"/>
                    <a:pt x="185" y="102"/>
                    <a:pt x="185" y="93"/>
                  </a:cubicBezTo>
                  <a:cubicBezTo>
                    <a:pt x="185" y="93"/>
                    <a:pt x="185" y="93"/>
                    <a:pt x="185" y="93"/>
                  </a:cubicBezTo>
                  <a:lnTo>
                    <a:pt x="174" y="93"/>
                  </a:lnTo>
                  <a:close/>
                  <a:moveTo>
                    <a:pt x="59" y="93"/>
                  </a:moveTo>
                  <a:cubicBezTo>
                    <a:pt x="59" y="74"/>
                    <a:pt x="74" y="59"/>
                    <a:pt x="93" y="59"/>
                  </a:cubicBezTo>
                  <a:cubicBezTo>
                    <a:pt x="112" y="59"/>
                    <a:pt x="127" y="74"/>
                    <a:pt x="127" y="93"/>
                  </a:cubicBezTo>
                  <a:cubicBezTo>
                    <a:pt x="127" y="112"/>
                    <a:pt x="112" y="127"/>
                    <a:pt x="93" y="127"/>
                  </a:cubicBezTo>
                  <a:cubicBezTo>
                    <a:pt x="74" y="127"/>
                    <a:pt x="59" y="112"/>
                    <a:pt x="59" y="9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101" name="Oval 173"/>
            <p:cNvSpPr>
              <a:spLocks noChangeArrowheads="1"/>
            </p:cNvSpPr>
            <p:nvPr/>
          </p:nvSpPr>
          <p:spPr bwMode="auto">
            <a:xfrm>
              <a:off x="5158924" y="3345090"/>
              <a:ext cx="84138" cy="841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102" name="Freeform 174"/>
            <p:cNvSpPr>
              <a:spLocks/>
            </p:cNvSpPr>
            <p:nvPr/>
          </p:nvSpPr>
          <p:spPr bwMode="auto">
            <a:xfrm>
              <a:off x="5355774" y="2800577"/>
              <a:ext cx="314325" cy="647700"/>
            </a:xfrm>
            <a:custGeom>
              <a:avLst/>
              <a:gdLst>
                <a:gd name="T0" fmla="*/ 7 w 149"/>
                <a:gd name="T1" fmla="*/ 308 h 308"/>
                <a:gd name="T2" fmla="*/ 5 w 149"/>
                <a:gd name="T3" fmla="*/ 307 h 308"/>
                <a:gd name="T4" fmla="*/ 2 w 149"/>
                <a:gd name="T5" fmla="*/ 300 h 308"/>
                <a:gd name="T6" fmla="*/ 136 w 149"/>
                <a:gd name="T7" fmla="*/ 4 h 308"/>
                <a:gd name="T8" fmla="*/ 144 w 149"/>
                <a:gd name="T9" fmla="*/ 1 h 308"/>
                <a:gd name="T10" fmla="*/ 147 w 149"/>
                <a:gd name="T11" fmla="*/ 9 h 308"/>
                <a:gd name="T12" fmla="*/ 12 w 149"/>
                <a:gd name="T13" fmla="*/ 304 h 308"/>
                <a:gd name="T14" fmla="*/ 7 w 149"/>
                <a:gd name="T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308">
                  <a:moveTo>
                    <a:pt x="7" y="308"/>
                  </a:moveTo>
                  <a:cubicBezTo>
                    <a:pt x="6" y="308"/>
                    <a:pt x="5" y="308"/>
                    <a:pt x="5" y="307"/>
                  </a:cubicBezTo>
                  <a:cubicBezTo>
                    <a:pt x="1" y="306"/>
                    <a:pt x="0" y="303"/>
                    <a:pt x="2" y="300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8" y="1"/>
                    <a:pt x="141" y="0"/>
                    <a:pt x="144" y="1"/>
                  </a:cubicBezTo>
                  <a:cubicBezTo>
                    <a:pt x="147" y="3"/>
                    <a:pt x="149" y="6"/>
                    <a:pt x="147" y="9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1" y="307"/>
                    <a:pt x="9" y="308"/>
                    <a:pt x="7" y="30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Freeform 175"/>
            <p:cNvSpPr>
              <a:spLocks/>
            </p:cNvSpPr>
            <p:nvPr/>
          </p:nvSpPr>
          <p:spPr bwMode="auto">
            <a:xfrm>
              <a:off x="5925686" y="2754540"/>
              <a:ext cx="696913" cy="481013"/>
            </a:xfrm>
            <a:custGeom>
              <a:avLst/>
              <a:gdLst>
                <a:gd name="T0" fmla="*/ 324 w 331"/>
                <a:gd name="T1" fmla="*/ 229 h 229"/>
                <a:gd name="T2" fmla="*/ 321 w 331"/>
                <a:gd name="T3" fmla="*/ 228 h 229"/>
                <a:gd name="T4" fmla="*/ 4 w 331"/>
                <a:gd name="T5" fmla="*/ 12 h 229"/>
                <a:gd name="T6" fmla="*/ 2 w 331"/>
                <a:gd name="T7" fmla="*/ 4 h 229"/>
                <a:gd name="T8" fmla="*/ 10 w 331"/>
                <a:gd name="T9" fmla="*/ 2 h 229"/>
                <a:gd name="T10" fmla="*/ 328 w 331"/>
                <a:gd name="T11" fmla="*/ 218 h 229"/>
                <a:gd name="T12" fmla="*/ 329 w 331"/>
                <a:gd name="T13" fmla="*/ 227 h 229"/>
                <a:gd name="T14" fmla="*/ 324 w 331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229">
                  <a:moveTo>
                    <a:pt x="324" y="229"/>
                  </a:moveTo>
                  <a:cubicBezTo>
                    <a:pt x="323" y="229"/>
                    <a:pt x="322" y="229"/>
                    <a:pt x="321" y="22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7"/>
                    <a:pt x="2" y="4"/>
                  </a:cubicBezTo>
                  <a:cubicBezTo>
                    <a:pt x="4" y="1"/>
                    <a:pt x="8" y="0"/>
                    <a:pt x="10" y="2"/>
                  </a:cubicBezTo>
                  <a:cubicBezTo>
                    <a:pt x="328" y="218"/>
                    <a:pt x="328" y="218"/>
                    <a:pt x="328" y="218"/>
                  </a:cubicBezTo>
                  <a:cubicBezTo>
                    <a:pt x="330" y="220"/>
                    <a:pt x="331" y="224"/>
                    <a:pt x="329" y="227"/>
                  </a:cubicBezTo>
                  <a:cubicBezTo>
                    <a:pt x="328" y="228"/>
                    <a:pt x="326" y="229"/>
                    <a:pt x="324" y="2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Freeform 176"/>
            <p:cNvSpPr>
              <a:spLocks noEditPoints="1"/>
            </p:cNvSpPr>
            <p:nvPr/>
          </p:nvSpPr>
          <p:spPr bwMode="auto">
            <a:xfrm>
              <a:off x="5462136" y="2162402"/>
              <a:ext cx="1622425" cy="862013"/>
            </a:xfrm>
            <a:custGeom>
              <a:avLst/>
              <a:gdLst>
                <a:gd name="T0" fmla="*/ 733 w 772"/>
                <a:gd name="T1" fmla="*/ 0 h 410"/>
                <a:gd name="T2" fmla="*/ 656 w 772"/>
                <a:gd name="T3" fmla="*/ 88 h 410"/>
                <a:gd name="T4" fmla="*/ 617 w 772"/>
                <a:gd name="T5" fmla="*/ 0 h 410"/>
                <a:gd name="T6" fmla="*/ 537 w 772"/>
                <a:gd name="T7" fmla="*/ 23 h 410"/>
                <a:gd name="T8" fmla="*/ 503 w 772"/>
                <a:gd name="T9" fmla="*/ 0 h 410"/>
                <a:gd name="T10" fmla="*/ 469 w 772"/>
                <a:gd name="T11" fmla="*/ 18 h 410"/>
                <a:gd name="T12" fmla="*/ 387 w 772"/>
                <a:gd name="T13" fmla="*/ 0 h 410"/>
                <a:gd name="T14" fmla="*/ 348 w 772"/>
                <a:gd name="T15" fmla="*/ 85 h 410"/>
                <a:gd name="T16" fmla="*/ 271 w 772"/>
                <a:gd name="T17" fmla="*/ 0 h 410"/>
                <a:gd name="T18" fmla="*/ 238 w 772"/>
                <a:gd name="T19" fmla="*/ 17 h 410"/>
                <a:gd name="T20" fmla="*/ 155 w 772"/>
                <a:gd name="T21" fmla="*/ 0 h 410"/>
                <a:gd name="T22" fmla="*/ 116 w 772"/>
                <a:gd name="T23" fmla="*/ 89 h 410"/>
                <a:gd name="T24" fmla="*/ 69 w 772"/>
                <a:gd name="T25" fmla="*/ 16 h 410"/>
                <a:gd name="T26" fmla="*/ 37 w 772"/>
                <a:gd name="T27" fmla="*/ 0 h 410"/>
                <a:gd name="T28" fmla="*/ 37 w 772"/>
                <a:gd name="T29" fmla="*/ 136 h 410"/>
                <a:gd name="T30" fmla="*/ 76 w 772"/>
                <a:gd name="T31" fmla="*/ 49 h 410"/>
                <a:gd name="T32" fmla="*/ 153 w 772"/>
                <a:gd name="T33" fmla="*/ 136 h 410"/>
                <a:gd name="T34" fmla="*/ 185 w 772"/>
                <a:gd name="T35" fmla="*/ 120 h 410"/>
                <a:gd name="T36" fmla="*/ 232 w 772"/>
                <a:gd name="T37" fmla="*/ 48 h 410"/>
                <a:gd name="T38" fmla="*/ 271 w 772"/>
                <a:gd name="T39" fmla="*/ 136 h 410"/>
                <a:gd name="T40" fmla="*/ 350 w 772"/>
                <a:gd name="T41" fmla="*/ 109 h 410"/>
                <a:gd name="T42" fmla="*/ 420 w 772"/>
                <a:gd name="T43" fmla="*/ 115 h 410"/>
                <a:gd name="T44" fmla="*/ 501 w 772"/>
                <a:gd name="T45" fmla="*/ 136 h 410"/>
                <a:gd name="T46" fmla="*/ 540 w 772"/>
                <a:gd name="T47" fmla="*/ 49 h 410"/>
                <a:gd name="T48" fmla="*/ 619 w 772"/>
                <a:gd name="T49" fmla="*/ 136 h 410"/>
                <a:gd name="T50" fmla="*/ 696 w 772"/>
                <a:gd name="T51" fmla="*/ 48 h 410"/>
                <a:gd name="T52" fmla="*/ 735 w 772"/>
                <a:gd name="T53" fmla="*/ 136 h 410"/>
                <a:gd name="T54" fmla="*/ 721 w 772"/>
                <a:gd name="T55" fmla="*/ 410 h 410"/>
                <a:gd name="T56" fmla="*/ 769 w 772"/>
                <a:gd name="T57" fmla="*/ 114 h 410"/>
                <a:gd name="T58" fmla="*/ 772 w 772"/>
                <a:gd name="T59" fmla="*/ 91 h 410"/>
                <a:gd name="T60" fmla="*/ 772 w 772"/>
                <a:gd name="T61" fmla="*/ 37 h 410"/>
                <a:gd name="T62" fmla="*/ 39 w 772"/>
                <a:gd name="T63" fmla="*/ 124 h 410"/>
                <a:gd name="T64" fmla="*/ 12 w 772"/>
                <a:gd name="T65" fmla="*/ 37 h 410"/>
                <a:gd name="T66" fmla="*/ 59 w 772"/>
                <a:gd name="T67" fmla="*/ 22 h 410"/>
                <a:gd name="T68" fmla="*/ 155 w 772"/>
                <a:gd name="T69" fmla="*/ 124 h 410"/>
                <a:gd name="T70" fmla="*/ 128 w 772"/>
                <a:gd name="T71" fmla="*/ 37 h 410"/>
                <a:gd name="T72" fmla="*/ 180 w 772"/>
                <a:gd name="T73" fmla="*/ 37 h 410"/>
                <a:gd name="T74" fmla="*/ 175 w 772"/>
                <a:gd name="T75" fmla="*/ 114 h 410"/>
                <a:gd name="T76" fmla="*/ 271 w 772"/>
                <a:gd name="T77" fmla="*/ 124 h 410"/>
                <a:gd name="T78" fmla="*/ 244 w 772"/>
                <a:gd name="T79" fmla="*/ 37 h 410"/>
                <a:gd name="T80" fmla="*/ 296 w 772"/>
                <a:gd name="T81" fmla="*/ 37 h 410"/>
                <a:gd name="T82" fmla="*/ 385 w 772"/>
                <a:gd name="T83" fmla="*/ 124 h 410"/>
                <a:gd name="T84" fmla="*/ 385 w 772"/>
                <a:gd name="T85" fmla="*/ 12 h 410"/>
                <a:gd name="T86" fmla="*/ 412 w 772"/>
                <a:gd name="T87" fmla="*/ 99 h 410"/>
                <a:gd name="T88" fmla="*/ 528 w 772"/>
                <a:gd name="T89" fmla="*/ 99 h 410"/>
                <a:gd name="T90" fmla="*/ 476 w 772"/>
                <a:gd name="T91" fmla="*/ 99 h 410"/>
                <a:gd name="T92" fmla="*/ 503 w 772"/>
                <a:gd name="T93" fmla="*/ 12 h 410"/>
                <a:gd name="T94" fmla="*/ 528 w 772"/>
                <a:gd name="T95" fmla="*/ 37 h 410"/>
                <a:gd name="T96" fmla="*/ 592 w 772"/>
                <a:gd name="T97" fmla="*/ 99 h 410"/>
                <a:gd name="T98" fmla="*/ 619 w 772"/>
                <a:gd name="T99" fmla="*/ 12 h 410"/>
                <a:gd name="T100" fmla="*/ 619 w 772"/>
                <a:gd name="T101" fmla="*/ 124 h 410"/>
                <a:gd name="T102" fmla="*/ 708 w 772"/>
                <a:gd name="T103" fmla="*/ 99 h 410"/>
                <a:gd name="T104" fmla="*/ 735 w 772"/>
                <a:gd name="T105" fmla="*/ 12 h 410"/>
                <a:gd name="T106" fmla="*/ 760 w 772"/>
                <a:gd name="T107" fmla="*/ 10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2" h="410">
                  <a:moveTo>
                    <a:pt x="772" y="37"/>
                  </a:moveTo>
                  <a:cubicBezTo>
                    <a:pt x="772" y="17"/>
                    <a:pt x="755" y="0"/>
                    <a:pt x="735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20" y="0"/>
                    <a:pt x="708" y="7"/>
                    <a:pt x="702" y="18"/>
                  </a:cubicBezTo>
                  <a:cubicBezTo>
                    <a:pt x="701" y="18"/>
                    <a:pt x="701" y="18"/>
                    <a:pt x="701" y="18"/>
                  </a:cubicBezTo>
                  <a:cubicBezTo>
                    <a:pt x="656" y="88"/>
                    <a:pt x="656" y="88"/>
                    <a:pt x="656" y="88"/>
                  </a:cubicBezTo>
                  <a:cubicBezTo>
                    <a:pt x="656" y="37"/>
                    <a:pt x="656" y="37"/>
                    <a:pt x="656" y="37"/>
                  </a:cubicBezTo>
                  <a:cubicBezTo>
                    <a:pt x="656" y="17"/>
                    <a:pt x="639" y="0"/>
                    <a:pt x="619" y="0"/>
                  </a:cubicBezTo>
                  <a:cubicBezTo>
                    <a:pt x="617" y="0"/>
                    <a:pt x="617" y="0"/>
                    <a:pt x="617" y="0"/>
                  </a:cubicBezTo>
                  <a:cubicBezTo>
                    <a:pt x="597" y="0"/>
                    <a:pt x="580" y="17"/>
                    <a:pt x="580" y="37"/>
                  </a:cubicBezTo>
                  <a:cubicBezTo>
                    <a:pt x="580" y="87"/>
                    <a:pt x="580" y="87"/>
                    <a:pt x="580" y="87"/>
                  </a:cubicBezTo>
                  <a:cubicBezTo>
                    <a:pt x="537" y="23"/>
                    <a:pt x="537" y="23"/>
                    <a:pt x="537" y="23"/>
                  </a:cubicBezTo>
                  <a:cubicBezTo>
                    <a:pt x="535" y="18"/>
                    <a:pt x="532" y="14"/>
                    <a:pt x="529" y="11"/>
                  </a:cubicBezTo>
                  <a:cubicBezTo>
                    <a:pt x="529" y="11"/>
                    <a:pt x="529" y="11"/>
                    <a:pt x="529" y="11"/>
                  </a:cubicBezTo>
                  <a:cubicBezTo>
                    <a:pt x="522" y="4"/>
                    <a:pt x="513" y="0"/>
                    <a:pt x="503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8" y="0"/>
                    <a:pt x="476" y="7"/>
                    <a:pt x="470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24" y="87"/>
                    <a:pt x="424" y="87"/>
                    <a:pt x="424" y="87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7"/>
                    <a:pt x="407" y="0"/>
                    <a:pt x="387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65" y="0"/>
                    <a:pt x="348" y="17"/>
                    <a:pt x="348" y="37"/>
                  </a:cubicBezTo>
                  <a:cubicBezTo>
                    <a:pt x="348" y="85"/>
                    <a:pt x="348" y="85"/>
                    <a:pt x="348" y="85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2" y="18"/>
                  </a:cubicBezTo>
                  <a:cubicBezTo>
                    <a:pt x="296" y="7"/>
                    <a:pt x="284" y="0"/>
                    <a:pt x="271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56" y="0"/>
                    <a:pt x="245" y="7"/>
                    <a:pt x="238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2" y="17"/>
                    <a:pt x="175" y="0"/>
                    <a:pt x="15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3" y="0"/>
                    <a:pt x="116" y="17"/>
                    <a:pt x="116" y="37"/>
                  </a:cubicBezTo>
                  <a:cubicBezTo>
                    <a:pt x="116" y="89"/>
                    <a:pt x="116" y="89"/>
                    <a:pt x="116" y="8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0" y="18"/>
                    <a:pt x="70" y="17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2" y="6"/>
                    <a:pt x="51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17" y="136"/>
                    <a:pt x="37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9" y="136"/>
                    <a:pt x="76" y="119"/>
                    <a:pt x="76" y="9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8" y="114"/>
                    <a:pt x="119" y="114"/>
                    <a:pt x="120" y="115"/>
                  </a:cubicBezTo>
                  <a:cubicBezTo>
                    <a:pt x="126" y="127"/>
                    <a:pt x="139" y="136"/>
                    <a:pt x="153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67" y="136"/>
                    <a:pt x="178" y="130"/>
                    <a:pt x="185" y="121"/>
                  </a:cubicBezTo>
                  <a:cubicBezTo>
                    <a:pt x="185" y="121"/>
                    <a:pt x="185" y="121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7" y="11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2" y="119"/>
                    <a:pt x="249" y="136"/>
                    <a:pt x="269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91" y="136"/>
                    <a:pt x="308" y="119"/>
                    <a:pt x="308" y="99"/>
                  </a:cubicBezTo>
                  <a:cubicBezTo>
                    <a:pt x="308" y="48"/>
                    <a:pt x="308" y="48"/>
                    <a:pt x="308" y="48"/>
                  </a:cubicBezTo>
                  <a:cubicBezTo>
                    <a:pt x="350" y="109"/>
                    <a:pt x="350" y="109"/>
                    <a:pt x="350" y="109"/>
                  </a:cubicBezTo>
                  <a:cubicBezTo>
                    <a:pt x="354" y="125"/>
                    <a:pt x="369" y="136"/>
                    <a:pt x="385" y="136"/>
                  </a:cubicBezTo>
                  <a:cubicBezTo>
                    <a:pt x="387" y="136"/>
                    <a:pt x="387" y="136"/>
                    <a:pt x="387" y="136"/>
                  </a:cubicBezTo>
                  <a:cubicBezTo>
                    <a:pt x="401" y="136"/>
                    <a:pt x="414" y="127"/>
                    <a:pt x="420" y="115"/>
                  </a:cubicBezTo>
                  <a:cubicBezTo>
                    <a:pt x="464" y="48"/>
                    <a:pt x="464" y="48"/>
                    <a:pt x="464" y="48"/>
                  </a:cubicBezTo>
                  <a:cubicBezTo>
                    <a:pt x="464" y="99"/>
                    <a:pt x="464" y="99"/>
                    <a:pt x="464" y="99"/>
                  </a:cubicBezTo>
                  <a:cubicBezTo>
                    <a:pt x="464" y="119"/>
                    <a:pt x="481" y="136"/>
                    <a:pt x="501" y="136"/>
                  </a:cubicBezTo>
                  <a:cubicBezTo>
                    <a:pt x="503" y="136"/>
                    <a:pt x="503" y="136"/>
                    <a:pt x="503" y="136"/>
                  </a:cubicBezTo>
                  <a:cubicBezTo>
                    <a:pt x="523" y="136"/>
                    <a:pt x="540" y="119"/>
                    <a:pt x="540" y="99"/>
                  </a:cubicBezTo>
                  <a:cubicBezTo>
                    <a:pt x="540" y="49"/>
                    <a:pt x="540" y="49"/>
                    <a:pt x="540" y="49"/>
                  </a:cubicBezTo>
                  <a:cubicBezTo>
                    <a:pt x="584" y="115"/>
                    <a:pt x="584" y="115"/>
                    <a:pt x="584" y="115"/>
                  </a:cubicBezTo>
                  <a:cubicBezTo>
                    <a:pt x="590" y="127"/>
                    <a:pt x="603" y="136"/>
                    <a:pt x="617" y="136"/>
                  </a:cubicBezTo>
                  <a:cubicBezTo>
                    <a:pt x="619" y="136"/>
                    <a:pt x="619" y="136"/>
                    <a:pt x="619" y="136"/>
                  </a:cubicBezTo>
                  <a:cubicBezTo>
                    <a:pt x="632" y="136"/>
                    <a:pt x="644" y="129"/>
                    <a:pt x="650" y="118"/>
                  </a:cubicBezTo>
                  <a:cubicBezTo>
                    <a:pt x="650" y="118"/>
                    <a:pt x="650" y="118"/>
                    <a:pt x="650" y="118"/>
                  </a:cubicBezTo>
                  <a:cubicBezTo>
                    <a:pt x="696" y="48"/>
                    <a:pt x="696" y="48"/>
                    <a:pt x="696" y="48"/>
                  </a:cubicBezTo>
                  <a:cubicBezTo>
                    <a:pt x="696" y="99"/>
                    <a:pt x="696" y="99"/>
                    <a:pt x="696" y="99"/>
                  </a:cubicBezTo>
                  <a:cubicBezTo>
                    <a:pt x="696" y="119"/>
                    <a:pt x="713" y="136"/>
                    <a:pt x="733" y="136"/>
                  </a:cubicBezTo>
                  <a:cubicBezTo>
                    <a:pt x="735" y="136"/>
                    <a:pt x="735" y="136"/>
                    <a:pt x="735" y="136"/>
                  </a:cubicBezTo>
                  <a:cubicBezTo>
                    <a:pt x="742" y="136"/>
                    <a:pt x="748" y="134"/>
                    <a:pt x="754" y="130"/>
                  </a:cubicBezTo>
                  <a:cubicBezTo>
                    <a:pt x="716" y="403"/>
                    <a:pt x="716" y="403"/>
                    <a:pt x="716" y="403"/>
                  </a:cubicBezTo>
                  <a:cubicBezTo>
                    <a:pt x="715" y="406"/>
                    <a:pt x="717" y="409"/>
                    <a:pt x="721" y="410"/>
                  </a:cubicBezTo>
                  <a:cubicBezTo>
                    <a:pt x="721" y="410"/>
                    <a:pt x="721" y="410"/>
                    <a:pt x="721" y="410"/>
                  </a:cubicBezTo>
                  <a:cubicBezTo>
                    <a:pt x="724" y="410"/>
                    <a:pt x="727" y="408"/>
                    <a:pt x="727" y="405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2" y="91"/>
                    <a:pt x="772" y="91"/>
                    <a:pt x="772" y="91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1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09"/>
                    <a:pt x="772" y="104"/>
                    <a:pt x="772" y="99"/>
                  </a:cubicBezTo>
                  <a:lnTo>
                    <a:pt x="772" y="37"/>
                  </a:lnTo>
                  <a:close/>
                  <a:moveTo>
                    <a:pt x="64" y="37"/>
                  </a:moveTo>
                  <a:cubicBezTo>
                    <a:pt x="64" y="99"/>
                    <a:pt x="64" y="99"/>
                    <a:pt x="64" y="99"/>
                  </a:cubicBezTo>
                  <a:cubicBezTo>
                    <a:pt x="64" y="113"/>
                    <a:pt x="53" y="124"/>
                    <a:pt x="39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23" y="124"/>
                    <a:pt x="12" y="113"/>
                    <a:pt x="12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7" y="12"/>
                    <a:pt x="54" y="16"/>
                    <a:pt x="59" y="22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3" y="29"/>
                    <a:pt x="64" y="33"/>
                    <a:pt x="64" y="37"/>
                  </a:cubicBezTo>
                  <a:close/>
                  <a:moveTo>
                    <a:pt x="155" y="124"/>
                  </a:moveTo>
                  <a:cubicBezTo>
                    <a:pt x="153" y="124"/>
                    <a:pt x="153" y="124"/>
                    <a:pt x="153" y="124"/>
                  </a:cubicBezTo>
                  <a:cubicBezTo>
                    <a:pt x="139" y="124"/>
                    <a:pt x="128" y="113"/>
                    <a:pt x="128" y="99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23"/>
                    <a:pt x="139" y="12"/>
                    <a:pt x="153" y="12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69" y="12"/>
                    <a:pt x="180" y="23"/>
                    <a:pt x="180" y="37"/>
                  </a:cubicBezTo>
                  <a:cubicBezTo>
                    <a:pt x="180" y="99"/>
                    <a:pt x="180" y="99"/>
                    <a:pt x="180" y="99"/>
                  </a:cubicBezTo>
                  <a:cubicBezTo>
                    <a:pt x="180" y="103"/>
                    <a:pt x="179" y="107"/>
                    <a:pt x="177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0" y="120"/>
                    <a:pt x="163" y="124"/>
                    <a:pt x="155" y="124"/>
                  </a:cubicBezTo>
                  <a:close/>
                  <a:moveTo>
                    <a:pt x="296" y="99"/>
                  </a:moveTo>
                  <a:cubicBezTo>
                    <a:pt x="296" y="113"/>
                    <a:pt x="285" y="124"/>
                    <a:pt x="271" y="124"/>
                  </a:cubicBezTo>
                  <a:cubicBezTo>
                    <a:pt x="269" y="124"/>
                    <a:pt x="269" y="124"/>
                    <a:pt x="269" y="124"/>
                  </a:cubicBezTo>
                  <a:cubicBezTo>
                    <a:pt x="255" y="124"/>
                    <a:pt x="244" y="113"/>
                    <a:pt x="244" y="99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44" y="23"/>
                    <a:pt x="255" y="12"/>
                    <a:pt x="269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85" y="12"/>
                    <a:pt x="296" y="23"/>
                    <a:pt x="296" y="37"/>
                  </a:cubicBezTo>
                  <a:lnTo>
                    <a:pt x="296" y="99"/>
                  </a:lnTo>
                  <a:close/>
                  <a:moveTo>
                    <a:pt x="387" y="124"/>
                  </a:moveTo>
                  <a:cubicBezTo>
                    <a:pt x="385" y="124"/>
                    <a:pt x="385" y="124"/>
                    <a:pt x="385" y="124"/>
                  </a:cubicBezTo>
                  <a:cubicBezTo>
                    <a:pt x="371" y="124"/>
                    <a:pt x="360" y="113"/>
                    <a:pt x="360" y="99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23"/>
                    <a:pt x="371" y="12"/>
                    <a:pt x="385" y="12"/>
                  </a:cubicBezTo>
                  <a:cubicBezTo>
                    <a:pt x="387" y="12"/>
                    <a:pt x="387" y="12"/>
                    <a:pt x="387" y="12"/>
                  </a:cubicBezTo>
                  <a:cubicBezTo>
                    <a:pt x="401" y="12"/>
                    <a:pt x="412" y="23"/>
                    <a:pt x="412" y="37"/>
                  </a:cubicBezTo>
                  <a:cubicBezTo>
                    <a:pt x="412" y="99"/>
                    <a:pt x="412" y="99"/>
                    <a:pt x="412" y="99"/>
                  </a:cubicBezTo>
                  <a:cubicBezTo>
                    <a:pt x="412" y="113"/>
                    <a:pt x="401" y="124"/>
                    <a:pt x="387" y="124"/>
                  </a:cubicBezTo>
                  <a:close/>
                  <a:moveTo>
                    <a:pt x="528" y="37"/>
                  </a:moveTo>
                  <a:cubicBezTo>
                    <a:pt x="528" y="99"/>
                    <a:pt x="528" y="99"/>
                    <a:pt x="528" y="99"/>
                  </a:cubicBezTo>
                  <a:cubicBezTo>
                    <a:pt x="528" y="113"/>
                    <a:pt x="517" y="124"/>
                    <a:pt x="503" y="124"/>
                  </a:cubicBezTo>
                  <a:cubicBezTo>
                    <a:pt x="501" y="124"/>
                    <a:pt x="501" y="124"/>
                    <a:pt x="501" y="124"/>
                  </a:cubicBezTo>
                  <a:cubicBezTo>
                    <a:pt x="487" y="124"/>
                    <a:pt x="476" y="113"/>
                    <a:pt x="476" y="99"/>
                  </a:cubicBezTo>
                  <a:cubicBezTo>
                    <a:pt x="476" y="37"/>
                    <a:pt x="476" y="37"/>
                    <a:pt x="476" y="37"/>
                  </a:cubicBezTo>
                  <a:cubicBezTo>
                    <a:pt x="476" y="23"/>
                    <a:pt x="487" y="12"/>
                    <a:pt x="501" y="12"/>
                  </a:cubicBezTo>
                  <a:cubicBezTo>
                    <a:pt x="503" y="12"/>
                    <a:pt x="503" y="12"/>
                    <a:pt x="503" y="12"/>
                  </a:cubicBezTo>
                  <a:cubicBezTo>
                    <a:pt x="509" y="12"/>
                    <a:pt x="516" y="15"/>
                    <a:pt x="520" y="19"/>
                  </a:cubicBezTo>
                  <a:cubicBezTo>
                    <a:pt x="526" y="28"/>
                    <a:pt x="526" y="28"/>
                    <a:pt x="526" y="28"/>
                  </a:cubicBezTo>
                  <a:cubicBezTo>
                    <a:pt x="527" y="31"/>
                    <a:pt x="528" y="34"/>
                    <a:pt x="528" y="37"/>
                  </a:cubicBezTo>
                  <a:close/>
                  <a:moveTo>
                    <a:pt x="619" y="124"/>
                  </a:moveTo>
                  <a:cubicBezTo>
                    <a:pt x="617" y="124"/>
                    <a:pt x="617" y="124"/>
                    <a:pt x="617" y="124"/>
                  </a:cubicBezTo>
                  <a:cubicBezTo>
                    <a:pt x="603" y="124"/>
                    <a:pt x="592" y="113"/>
                    <a:pt x="592" y="99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23"/>
                    <a:pt x="603" y="12"/>
                    <a:pt x="617" y="12"/>
                  </a:cubicBezTo>
                  <a:cubicBezTo>
                    <a:pt x="619" y="12"/>
                    <a:pt x="619" y="12"/>
                    <a:pt x="619" y="12"/>
                  </a:cubicBezTo>
                  <a:cubicBezTo>
                    <a:pt x="633" y="12"/>
                    <a:pt x="644" y="23"/>
                    <a:pt x="644" y="37"/>
                  </a:cubicBezTo>
                  <a:cubicBezTo>
                    <a:pt x="644" y="99"/>
                    <a:pt x="644" y="99"/>
                    <a:pt x="644" y="99"/>
                  </a:cubicBezTo>
                  <a:cubicBezTo>
                    <a:pt x="644" y="113"/>
                    <a:pt x="633" y="124"/>
                    <a:pt x="619" y="124"/>
                  </a:cubicBezTo>
                  <a:close/>
                  <a:moveTo>
                    <a:pt x="735" y="124"/>
                  </a:moveTo>
                  <a:cubicBezTo>
                    <a:pt x="733" y="124"/>
                    <a:pt x="733" y="124"/>
                    <a:pt x="733" y="124"/>
                  </a:cubicBezTo>
                  <a:cubicBezTo>
                    <a:pt x="719" y="124"/>
                    <a:pt x="708" y="113"/>
                    <a:pt x="708" y="99"/>
                  </a:cubicBezTo>
                  <a:cubicBezTo>
                    <a:pt x="708" y="37"/>
                    <a:pt x="708" y="37"/>
                    <a:pt x="708" y="37"/>
                  </a:cubicBezTo>
                  <a:cubicBezTo>
                    <a:pt x="708" y="23"/>
                    <a:pt x="719" y="12"/>
                    <a:pt x="733" y="12"/>
                  </a:cubicBezTo>
                  <a:cubicBezTo>
                    <a:pt x="735" y="12"/>
                    <a:pt x="735" y="12"/>
                    <a:pt x="735" y="12"/>
                  </a:cubicBezTo>
                  <a:cubicBezTo>
                    <a:pt x="749" y="12"/>
                    <a:pt x="760" y="23"/>
                    <a:pt x="760" y="37"/>
                  </a:cubicBezTo>
                  <a:cubicBezTo>
                    <a:pt x="760" y="99"/>
                    <a:pt x="760" y="99"/>
                    <a:pt x="760" y="99"/>
                  </a:cubicBezTo>
                  <a:cubicBezTo>
                    <a:pt x="760" y="100"/>
                    <a:pt x="760" y="101"/>
                    <a:pt x="760" y="102"/>
                  </a:cubicBezTo>
                  <a:cubicBezTo>
                    <a:pt x="759" y="104"/>
                    <a:pt x="759" y="106"/>
                    <a:pt x="758" y="107"/>
                  </a:cubicBezTo>
                  <a:cubicBezTo>
                    <a:pt x="755" y="117"/>
                    <a:pt x="746" y="124"/>
                    <a:pt x="735" y="1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8114498" y="1412776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8113811" y="1786025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8690562" y="2723011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8" name="矩形 47"/>
          <p:cNvSpPr>
            <a:spLocks noChangeArrowheads="1"/>
          </p:cNvSpPr>
          <p:nvPr/>
        </p:nvSpPr>
        <p:spPr bwMode="auto">
          <a:xfrm>
            <a:off x="8689875" y="3096260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在此录入上述图表的综合说明，在此录入上述图表的综合描述说明。</a:t>
            </a:r>
          </a:p>
        </p:txBody>
      </p:sp>
      <p:sp>
        <p:nvSpPr>
          <p:cNvPr id="109" name="矩形 108"/>
          <p:cNvSpPr/>
          <p:nvPr/>
        </p:nvSpPr>
        <p:spPr>
          <a:xfrm>
            <a:off x="8114498" y="4065690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10" name="矩形 47"/>
          <p:cNvSpPr>
            <a:spLocks noChangeArrowheads="1"/>
          </p:cNvSpPr>
          <p:nvPr/>
        </p:nvSpPr>
        <p:spPr bwMode="auto">
          <a:xfrm>
            <a:off x="8113811" y="4438939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7321723" y="1502739"/>
            <a:ext cx="752909" cy="752909"/>
            <a:chOff x="7936966" y="508940"/>
            <a:chExt cx="752909" cy="752909"/>
          </a:xfrm>
        </p:grpSpPr>
        <p:grpSp>
          <p:nvGrpSpPr>
            <p:cNvPr id="112" name="组合 111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3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1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864958" y="2869351"/>
            <a:ext cx="752909" cy="752909"/>
            <a:chOff x="7936966" y="508940"/>
            <a:chExt cx="752909" cy="752909"/>
          </a:xfrm>
        </p:grpSpPr>
        <p:grpSp>
          <p:nvGrpSpPr>
            <p:cNvPr id="117" name="组合 116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8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2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321723" y="4284038"/>
            <a:ext cx="752909" cy="752909"/>
            <a:chOff x="7936966" y="508940"/>
            <a:chExt cx="752909" cy="752909"/>
          </a:xfrm>
        </p:grpSpPr>
        <p:grpSp>
          <p:nvGrpSpPr>
            <p:cNvPr id="122" name="组合 121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3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3</a:t>
              </a:r>
            </a:p>
          </p:txBody>
        </p:sp>
      </p:grpSp>
      <p:sp>
        <p:nvSpPr>
          <p:cNvPr id="126" name="矩形 125"/>
          <p:cNvSpPr/>
          <p:nvPr/>
        </p:nvSpPr>
        <p:spPr>
          <a:xfrm>
            <a:off x="2353171" y="1484784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1024198" y="1858033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</a:t>
            </a:r>
          </a:p>
        </p:txBody>
      </p:sp>
      <p:sp>
        <p:nvSpPr>
          <p:cNvPr id="128" name="矩形 127"/>
          <p:cNvSpPr/>
          <p:nvPr/>
        </p:nvSpPr>
        <p:spPr>
          <a:xfrm>
            <a:off x="2281163" y="4244859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985019" y="4547802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4120542" y="1584589"/>
            <a:ext cx="752909" cy="752909"/>
            <a:chOff x="7936966" y="508940"/>
            <a:chExt cx="752909" cy="752909"/>
          </a:xfrm>
        </p:grpSpPr>
        <p:grpSp>
          <p:nvGrpSpPr>
            <p:cNvPr id="131" name="组合 130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33" name="椭圆 13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2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4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616486" y="2869351"/>
            <a:ext cx="752909" cy="752909"/>
            <a:chOff x="7936966" y="508940"/>
            <a:chExt cx="752909" cy="752909"/>
          </a:xfrm>
        </p:grpSpPr>
        <p:grpSp>
          <p:nvGrpSpPr>
            <p:cNvPr id="136" name="组合 135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63" name="椭圆 16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2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5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53365" y="4292863"/>
            <a:ext cx="752909" cy="752909"/>
            <a:chOff x="7936966" y="508940"/>
            <a:chExt cx="752909" cy="752909"/>
          </a:xfrm>
        </p:grpSpPr>
        <p:grpSp>
          <p:nvGrpSpPr>
            <p:cNvPr id="166" name="组合 165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7" name="标题 4"/>
            <p:cNvSpPr txBox="1">
              <a:spLocks/>
            </p:cNvSpPr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6</a:t>
              </a:r>
            </a:p>
          </p:txBody>
        </p:sp>
      </p:grpSp>
      <p:sp>
        <p:nvSpPr>
          <p:cNvPr id="170" name="矩形 169"/>
          <p:cNvSpPr/>
          <p:nvPr/>
        </p:nvSpPr>
        <p:spPr>
          <a:xfrm>
            <a:off x="1777107" y="2795019"/>
            <a:ext cx="1799513" cy="400101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71" name="矩形 47"/>
          <p:cNvSpPr>
            <a:spLocks noChangeArrowheads="1"/>
          </p:cNvSpPr>
          <p:nvPr/>
        </p:nvSpPr>
        <p:spPr bwMode="auto">
          <a:xfrm>
            <a:off x="480963" y="3168268"/>
            <a:ext cx="3024336" cy="6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0070C0"/>
                </a:solidFill>
                <a:sym typeface="微软雅黑" pitchFamily="34" charset="-122"/>
              </a:rPr>
              <a:t>在此录入上述图表的综合说明，在此录入上述图表的综合描述说明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6889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0" grpId="0"/>
      <p:bldP spid="126" grpId="0"/>
      <p:bldP spid="127" grpId="0"/>
      <p:bldP spid="128" grpId="0"/>
      <p:bldP spid="129" grpId="0"/>
      <p:bldP spid="170" grpId="0"/>
      <p:bldP spid="171" grpId="0"/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3073251" y="3442692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5" name="椭圆 4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57227" y="4149080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8" name="椭圆 4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10478" y="3453741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1" name="椭圆 5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82592" y="4536498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4" name="椭圆 5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01043" y="2193156"/>
            <a:ext cx="2232248" cy="223224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6" name="椭圆 2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1561083" y="2996952"/>
            <a:ext cx="14870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目录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408955" y="2348880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7" name="椭圆 5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03836" y="3068960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60" name="椭圆 5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82" name="TextBox 7"/>
          <p:cNvSpPr>
            <a:spLocks noChangeArrowheads="1"/>
          </p:cNvSpPr>
          <p:nvPr/>
        </p:nvSpPr>
        <p:spPr bwMode="auto">
          <a:xfrm>
            <a:off x="5398930" y="1413937"/>
            <a:ext cx="22275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年度工作概况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662140" y="1340768"/>
            <a:ext cx="3955727" cy="58549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7969795" y="1453493"/>
            <a:ext cx="478962" cy="36004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297387" y="1268760"/>
            <a:ext cx="720080" cy="720080"/>
            <a:chOff x="3942060" y="1484784"/>
            <a:chExt cx="720080" cy="720080"/>
          </a:xfrm>
        </p:grpSpPr>
        <p:grpSp>
          <p:nvGrpSpPr>
            <p:cNvPr id="62" name="组合 61"/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63" name="椭圆 6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4014068" y="1556792"/>
              <a:ext cx="585491" cy="5539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5" name="TextBox 7"/>
          <p:cNvSpPr>
            <a:spLocks noChangeArrowheads="1"/>
          </p:cNvSpPr>
          <p:nvPr/>
        </p:nvSpPr>
        <p:spPr bwMode="auto">
          <a:xfrm>
            <a:off x="5398930" y="2278033"/>
            <a:ext cx="22275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工作完成情况</a:t>
            </a:r>
          </a:p>
        </p:txBody>
      </p:sp>
      <p:sp>
        <p:nvSpPr>
          <p:cNvPr id="96" name="圆角矩形 95"/>
          <p:cNvSpPr/>
          <p:nvPr/>
        </p:nvSpPr>
        <p:spPr>
          <a:xfrm>
            <a:off x="4662140" y="2204864"/>
            <a:ext cx="3955727" cy="58549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右箭头 96"/>
          <p:cNvSpPr/>
          <p:nvPr/>
        </p:nvSpPr>
        <p:spPr>
          <a:xfrm>
            <a:off x="7969795" y="2317589"/>
            <a:ext cx="478962" cy="36004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4297387" y="2132856"/>
            <a:ext cx="720080" cy="720080"/>
            <a:chOff x="3942060" y="1484784"/>
            <a:chExt cx="720080" cy="720080"/>
          </a:xfrm>
        </p:grpSpPr>
        <p:grpSp>
          <p:nvGrpSpPr>
            <p:cNvPr id="99" name="组合 98"/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01" name="椭圆 10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0" name="TextBox 7"/>
            <p:cNvSpPr>
              <a:spLocks noChangeArrowheads="1"/>
            </p:cNvSpPr>
            <p:nvPr/>
          </p:nvSpPr>
          <p:spPr bwMode="auto">
            <a:xfrm>
              <a:off x="4014068" y="1556792"/>
              <a:ext cx="585491" cy="5539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03" name="TextBox 7"/>
          <p:cNvSpPr>
            <a:spLocks noChangeArrowheads="1"/>
          </p:cNvSpPr>
          <p:nvPr/>
        </p:nvSpPr>
        <p:spPr bwMode="auto">
          <a:xfrm>
            <a:off x="5398930" y="3142129"/>
            <a:ext cx="22275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成功项目展示</a:t>
            </a:r>
          </a:p>
        </p:txBody>
      </p:sp>
      <p:sp>
        <p:nvSpPr>
          <p:cNvPr id="104" name="圆角矩形 103"/>
          <p:cNvSpPr/>
          <p:nvPr/>
        </p:nvSpPr>
        <p:spPr>
          <a:xfrm>
            <a:off x="4662140" y="3068960"/>
            <a:ext cx="3955727" cy="58549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右箭头 104"/>
          <p:cNvSpPr/>
          <p:nvPr/>
        </p:nvSpPr>
        <p:spPr>
          <a:xfrm>
            <a:off x="7969795" y="3181685"/>
            <a:ext cx="478962" cy="36004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4297387" y="2996952"/>
            <a:ext cx="720080" cy="720080"/>
            <a:chOff x="3942060" y="1484784"/>
            <a:chExt cx="720080" cy="72008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09" name="椭圆 10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8" name="TextBox 7"/>
            <p:cNvSpPr>
              <a:spLocks noChangeArrowheads="1"/>
            </p:cNvSpPr>
            <p:nvPr/>
          </p:nvSpPr>
          <p:spPr bwMode="auto">
            <a:xfrm>
              <a:off x="4014068" y="1556792"/>
              <a:ext cx="585491" cy="5539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1" name="TextBox 7"/>
          <p:cNvSpPr>
            <a:spLocks noChangeArrowheads="1"/>
          </p:cNvSpPr>
          <p:nvPr/>
        </p:nvSpPr>
        <p:spPr bwMode="auto">
          <a:xfrm>
            <a:off x="5398930" y="4006225"/>
            <a:ext cx="22275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工作不足之处</a:t>
            </a:r>
          </a:p>
        </p:txBody>
      </p:sp>
      <p:sp>
        <p:nvSpPr>
          <p:cNvPr id="112" name="圆角矩形 111"/>
          <p:cNvSpPr/>
          <p:nvPr/>
        </p:nvSpPr>
        <p:spPr>
          <a:xfrm>
            <a:off x="4662140" y="3933056"/>
            <a:ext cx="3955727" cy="58549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右箭头 112"/>
          <p:cNvSpPr/>
          <p:nvPr/>
        </p:nvSpPr>
        <p:spPr>
          <a:xfrm>
            <a:off x="7969795" y="4045781"/>
            <a:ext cx="478962" cy="36004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4297387" y="3861048"/>
            <a:ext cx="720080" cy="720080"/>
            <a:chOff x="3942060" y="1484784"/>
            <a:chExt cx="720080" cy="720080"/>
          </a:xfrm>
        </p:grpSpPr>
        <p:grpSp>
          <p:nvGrpSpPr>
            <p:cNvPr id="115" name="组合 114"/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17" name="椭圆 11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6" name="TextBox 7"/>
            <p:cNvSpPr>
              <a:spLocks noChangeArrowheads="1"/>
            </p:cNvSpPr>
            <p:nvPr/>
          </p:nvSpPr>
          <p:spPr bwMode="auto">
            <a:xfrm>
              <a:off x="4014068" y="1556792"/>
              <a:ext cx="585491" cy="5539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4</a:t>
              </a:r>
              <a:endParaRPr lang="zh-CN" altLang="en-US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9" name="TextBox 7"/>
          <p:cNvSpPr>
            <a:spLocks noChangeArrowheads="1"/>
          </p:cNvSpPr>
          <p:nvPr/>
        </p:nvSpPr>
        <p:spPr bwMode="auto">
          <a:xfrm>
            <a:off x="5398930" y="4870321"/>
            <a:ext cx="22275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明年工作计划</a:t>
            </a:r>
          </a:p>
        </p:txBody>
      </p:sp>
      <p:sp>
        <p:nvSpPr>
          <p:cNvPr id="120" name="圆角矩形 119"/>
          <p:cNvSpPr/>
          <p:nvPr/>
        </p:nvSpPr>
        <p:spPr>
          <a:xfrm>
            <a:off x="4662140" y="4797152"/>
            <a:ext cx="3955727" cy="58549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右箭头 120"/>
          <p:cNvSpPr/>
          <p:nvPr/>
        </p:nvSpPr>
        <p:spPr>
          <a:xfrm>
            <a:off x="7969795" y="4909877"/>
            <a:ext cx="478962" cy="36004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2" name="组合 121"/>
          <p:cNvGrpSpPr/>
          <p:nvPr/>
        </p:nvGrpSpPr>
        <p:grpSpPr>
          <a:xfrm>
            <a:off x="4297387" y="4725144"/>
            <a:ext cx="720080" cy="720080"/>
            <a:chOff x="3942060" y="1484784"/>
            <a:chExt cx="720080" cy="720080"/>
          </a:xfrm>
        </p:grpSpPr>
        <p:grpSp>
          <p:nvGrpSpPr>
            <p:cNvPr id="123" name="组合 122"/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25" name="椭圆 12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4" name="TextBox 7"/>
            <p:cNvSpPr>
              <a:spLocks noChangeArrowheads="1"/>
            </p:cNvSpPr>
            <p:nvPr/>
          </p:nvSpPr>
          <p:spPr bwMode="auto">
            <a:xfrm>
              <a:off x="4014068" y="1556792"/>
              <a:ext cx="585491" cy="5539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5</a:t>
              </a:r>
              <a:endParaRPr lang="zh-CN" altLang="en-US" sz="3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11204670" y="520051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4" name="椭圆 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0988646" y="590690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38" name="椭圆 13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8779671" y="5243790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41" name="椭圆 14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914011" y="6294324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44" name="椭圆 14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10597315" y="422692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47" name="椭圆 14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10929051" y="5040912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50" name="椭圆 14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6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5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5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5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7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2" grpId="0"/>
      <p:bldP spid="3" grpId="0" animBg="1"/>
      <p:bldP spid="4" grpId="0" animBg="1"/>
      <p:bldP spid="95" grpId="0"/>
      <p:bldP spid="96" grpId="0" animBg="1"/>
      <p:bldP spid="97" grpId="0" animBg="1"/>
      <p:bldP spid="103" grpId="0"/>
      <p:bldP spid="104" grpId="0" animBg="1"/>
      <p:bldP spid="105" grpId="0" animBg="1"/>
      <p:bldP spid="111" grpId="0"/>
      <p:bldP spid="112" grpId="0" animBg="1"/>
      <p:bldP spid="113" grpId="0" animBg="1"/>
      <p:bldP spid="119" grpId="0"/>
      <p:bldP spid="120" grpId="0" animBg="1"/>
      <p:bldP spid="121" grpId="0" animBg="1"/>
      <p:bldP spid="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管理上的不足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>
            <a:spLocks/>
          </p:cNvSpPr>
          <p:nvPr/>
        </p:nvSpPr>
        <p:spPr bwMode="auto">
          <a:xfrm>
            <a:off x="379653" y="377798"/>
            <a:ext cx="284053" cy="2840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19418" y="1212296"/>
            <a:ext cx="4013321" cy="4966128"/>
            <a:chOff x="865232" y="1286330"/>
            <a:chExt cx="4013321" cy="4966128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4" t="8440" r="6203" b="10137"/>
            <a:stretch/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0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6066296" y="1498576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282320" y="1484784"/>
            <a:ext cx="2911611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84861" y="1412776"/>
            <a:ext cx="657499" cy="657499"/>
            <a:chOff x="5984861" y="1412776"/>
            <a:chExt cx="657499" cy="657499"/>
          </a:xfrm>
        </p:grpSpPr>
        <p:grpSp>
          <p:nvGrpSpPr>
            <p:cNvPr id="14" name="组合 13"/>
            <p:cNvGrpSpPr/>
            <p:nvPr/>
          </p:nvGrpSpPr>
          <p:grpSpPr>
            <a:xfrm>
              <a:off x="5984861" y="14127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5" name="椭圆 1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6" name="TextBox 7"/>
            <p:cNvSpPr>
              <a:spLocks noChangeArrowheads="1"/>
            </p:cNvSpPr>
            <p:nvPr/>
          </p:nvSpPr>
          <p:spPr bwMode="auto">
            <a:xfrm>
              <a:off x="5984861" y="1609055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207867" y="4077072"/>
            <a:ext cx="720080" cy="720080"/>
            <a:chOff x="6207867" y="4077072"/>
            <a:chExt cx="720080" cy="720080"/>
          </a:xfrm>
        </p:grpSpPr>
        <p:grpSp>
          <p:nvGrpSpPr>
            <p:cNvPr id="68" name="组合 67"/>
            <p:cNvGrpSpPr/>
            <p:nvPr/>
          </p:nvGrpSpPr>
          <p:grpSpPr>
            <a:xfrm>
              <a:off x="6207867" y="4077072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69" name="椭圆 6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1" name="TextBox 7"/>
            <p:cNvSpPr>
              <a:spLocks noChangeArrowheads="1"/>
            </p:cNvSpPr>
            <p:nvPr/>
          </p:nvSpPr>
          <p:spPr bwMode="auto">
            <a:xfrm>
              <a:off x="6279875" y="4304129"/>
              <a:ext cx="5854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72" name="TextBox 7"/>
          <p:cNvSpPr>
            <a:spLocks noChangeArrowheads="1"/>
          </p:cNvSpPr>
          <p:nvPr/>
        </p:nvSpPr>
        <p:spPr bwMode="auto">
          <a:xfrm>
            <a:off x="5941519" y="5080714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73" name="圆角矩形 72"/>
          <p:cNvSpPr/>
          <p:nvPr/>
        </p:nvSpPr>
        <p:spPr>
          <a:xfrm>
            <a:off x="5730311" y="5001080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4" name="文本框 49"/>
          <p:cNvSpPr txBox="1"/>
          <p:nvPr/>
        </p:nvSpPr>
        <p:spPr>
          <a:xfrm>
            <a:off x="5631803" y="554013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89" name="TextBox 7"/>
          <p:cNvSpPr>
            <a:spLocks noChangeArrowheads="1"/>
          </p:cNvSpPr>
          <p:nvPr/>
        </p:nvSpPr>
        <p:spPr bwMode="auto">
          <a:xfrm>
            <a:off x="9688560" y="1609055"/>
            <a:ext cx="6574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65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6066296" y="2353245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6282320" y="2339453"/>
            <a:ext cx="3406240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5984861" y="2267445"/>
            <a:ext cx="657499" cy="657499"/>
            <a:chOff x="5984861" y="1412776"/>
            <a:chExt cx="657499" cy="657499"/>
          </a:xfrm>
        </p:grpSpPr>
        <p:grpSp>
          <p:nvGrpSpPr>
            <p:cNvPr id="95" name="组合 94"/>
            <p:cNvGrpSpPr/>
            <p:nvPr/>
          </p:nvGrpSpPr>
          <p:grpSpPr>
            <a:xfrm>
              <a:off x="5984861" y="14127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97" name="椭圆 9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6" name="TextBox 7"/>
            <p:cNvSpPr>
              <a:spLocks noChangeArrowheads="1"/>
            </p:cNvSpPr>
            <p:nvPr/>
          </p:nvSpPr>
          <p:spPr bwMode="auto">
            <a:xfrm>
              <a:off x="5984861" y="1609055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9" name="TextBox 7"/>
          <p:cNvSpPr>
            <a:spLocks noChangeArrowheads="1"/>
          </p:cNvSpPr>
          <p:nvPr/>
        </p:nvSpPr>
        <p:spPr bwMode="auto">
          <a:xfrm>
            <a:off x="9688560" y="2463724"/>
            <a:ext cx="6574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85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6066296" y="3217341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6282320" y="3203549"/>
            <a:ext cx="2911611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5984861" y="3131541"/>
            <a:ext cx="657499" cy="657499"/>
            <a:chOff x="5984861" y="1412776"/>
            <a:chExt cx="657499" cy="65749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984861" y="1412776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05" name="椭圆 10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3806636" y="2024052"/>
                <a:ext cx="1098123" cy="10981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4" name="TextBox 7"/>
            <p:cNvSpPr>
              <a:spLocks noChangeArrowheads="1"/>
            </p:cNvSpPr>
            <p:nvPr/>
          </p:nvSpPr>
          <p:spPr bwMode="auto">
            <a:xfrm>
              <a:off x="5984861" y="1609055"/>
              <a:ext cx="6574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07" name="TextBox 7"/>
          <p:cNvSpPr>
            <a:spLocks noChangeArrowheads="1"/>
          </p:cNvSpPr>
          <p:nvPr/>
        </p:nvSpPr>
        <p:spPr bwMode="auto">
          <a:xfrm>
            <a:off x="9688560" y="3327820"/>
            <a:ext cx="6574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65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8096943" y="4077072"/>
            <a:ext cx="720080" cy="720080"/>
            <a:chOff x="6207867" y="4077072"/>
            <a:chExt cx="720080" cy="720080"/>
          </a:xfrm>
        </p:grpSpPr>
        <p:grpSp>
          <p:nvGrpSpPr>
            <p:cNvPr id="110" name="组合 109"/>
            <p:cNvGrpSpPr/>
            <p:nvPr/>
          </p:nvGrpSpPr>
          <p:grpSpPr>
            <a:xfrm>
              <a:off x="6207867" y="4077072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12" name="椭圆 11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1" name="TextBox 7"/>
            <p:cNvSpPr>
              <a:spLocks noChangeArrowheads="1"/>
            </p:cNvSpPr>
            <p:nvPr/>
          </p:nvSpPr>
          <p:spPr bwMode="auto">
            <a:xfrm>
              <a:off x="6279875" y="4304129"/>
              <a:ext cx="5854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4" name="TextBox 7"/>
          <p:cNvSpPr>
            <a:spLocks noChangeArrowheads="1"/>
          </p:cNvSpPr>
          <p:nvPr/>
        </p:nvSpPr>
        <p:spPr bwMode="auto">
          <a:xfrm>
            <a:off x="7830595" y="5080714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15" name="圆角矩形 114"/>
          <p:cNvSpPr/>
          <p:nvPr/>
        </p:nvSpPr>
        <p:spPr>
          <a:xfrm>
            <a:off x="7619387" y="5001080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16" name="文本框 49"/>
          <p:cNvSpPr txBox="1"/>
          <p:nvPr/>
        </p:nvSpPr>
        <p:spPr>
          <a:xfrm>
            <a:off x="7520879" y="554013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9986019" y="4077072"/>
            <a:ext cx="720080" cy="720080"/>
            <a:chOff x="6207867" y="4077072"/>
            <a:chExt cx="720080" cy="720080"/>
          </a:xfrm>
        </p:grpSpPr>
        <p:grpSp>
          <p:nvGrpSpPr>
            <p:cNvPr id="118" name="组合 117"/>
            <p:cNvGrpSpPr/>
            <p:nvPr/>
          </p:nvGrpSpPr>
          <p:grpSpPr>
            <a:xfrm>
              <a:off x="6207867" y="4077072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20" name="椭圆 11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9" name="TextBox 7"/>
            <p:cNvSpPr>
              <a:spLocks noChangeArrowheads="1"/>
            </p:cNvSpPr>
            <p:nvPr/>
          </p:nvSpPr>
          <p:spPr bwMode="auto">
            <a:xfrm>
              <a:off x="6279875" y="4304129"/>
              <a:ext cx="5854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22" name="TextBox 7"/>
          <p:cNvSpPr>
            <a:spLocks noChangeArrowheads="1"/>
          </p:cNvSpPr>
          <p:nvPr/>
        </p:nvSpPr>
        <p:spPr bwMode="auto">
          <a:xfrm>
            <a:off x="9719671" y="5080714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23" name="圆角矩形 122"/>
          <p:cNvSpPr/>
          <p:nvPr/>
        </p:nvSpPr>
        <p:spPr>
          <a:xfrm>
            <a:off x="9508463" y="5001080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124" name="文本框 49"/>
          <p:cNvSpPr txBox="1"/>
          <p:nvPr/>
        </p:nvSpPr>
        <p:spPr>
          <a:xfrm>
            <a:off x="9409955" y="554013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7785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2" grpId="0"/>
      <p:bldP spid="73" grpId="0" animBg="1"/>
      <p:bldP spid="74" grpId="0"/>
      <p:bldP spid="89" grpId="0"/>
      <p:bldP spid="92" grpId="0" animBg="1"/>
      <p:bldP spid="93" grpId="0" animBg="1"/>
      <p:bldP spid="99" grpId="0"/>
      <p:bldP spid="100" grpId="0" animBg="1"/>
      <p:bldP spid="101" grpId="0" animBg="1"/>
      <p:bldP spid="107" grpId="0"/>
      <p:bldP spid="114" grpId="0"/>
      <p:bldP spid="115" grpId="0" animBg="1"/>
      <p:bldP spid="116" grpId="0"/>
      <p:bldP spid="122" grpId="0"/>
      <p:bldP spid="123" grpId="0" animBg="1"/>
      <p:bldP spid="124" grpId="0"/>
      <p:bldP spid="1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其他方面不足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>
            <a:spLocks/>
          </p:cNvSpPr>
          <p:nvPr/>
        </p:nvSpPr>
        <p:spPr bwMode="auto">
          <a:xfrm>
            <a:off x="379653" y="377798"/>
            <a:ext cx="284053" cy="2840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53723" y="1409072"/>
            <a:ext cx="2884024" cy="2884024"/>
            <a:chOff x="3724323" y="1908536"/>
            <a:chExt cx="1329153" cy="1329153"/>
          </a:xfrm>
        </p:grpSpPr>
        <p:sp>
          <p:nvSpPr>
            <p:cNvPr id="16" name="椭圆 1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4862180" y="2958298"/>
            <a:ext cx="1883479" cy="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483785" y="2093374"/>
            <a:ext cx="1080121" cy="368288"/>
            <a:chOff x="5483785" y="2093374"/>
            <a:chExt cx="1080121" cy="368288"/>
          </a:xfrm>
        </p:grpSpPr>
        <p:sp>
          <p:nvSpPr>
            <p:cNvPr id="19" name="圆角矩形 18"/>
            <p:cNvSpPr/>
            <p:nvPr/>
          </p:nvSpPr>
          <p:spPr>
            <a:xfrm>
              <a:off x="5483785" y="2093374"/>
              <a:ext cx="1080121" cy="36828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文本框 9"/>
            <p:cNvSpPr txBox="1"/>
            <p:nvPr/>
          </p:nvSpPr>
          <p:spPr>
            <a:xfrm>
              <a:off x="5521523" y="2140343"/>
              <a:ext cx="1042383" cy="31547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竞争对手</a:t>
              </a:r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5521523" y="2572391"/>
            <a:ext cx="1042383" cy="315471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600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</a:rPr>
              <a:t>45%</a:t>
            </a:r>
            <a:endParaRPr lang="zh-CN" altLang="en-US" sz="1600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521522" y="3173494"/>
            <a:ext cx="1080121" cy="368288"/>
            <a:chOff x="5521522" y="3173494"/>
            <a:chExt cx="1080121" cy="368288"/>
          </a:xfrm>
        </p:grpSpPr>
        <p:sp>
          <p:nvSpPr>
            <p:cNvPr id="22" name="圆角矩形 21"/>
            <p:cNvSpPr/>
            <p:nvPr/>
          </p:nvSpPr>
          <p:spPr>
            <a:xfrm>
              <a:off x="5521522" y="3173494"/>
              <a:ext cx="1080121" cy="36828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5559260" y="3220463"/>
              <a:ext cx="1042383" cy="31547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本公司</a:t>
              </a: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5559260" y="3652511"/>
            <a:ext cx="1042383" cy="315471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6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</a:rPr>
              <a:t>55%</a:t>
            </a:r>
            <a:endParaRPr lang="zh-CN" altLang="en-US" sz="1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25" name="弧形 24"/>
          <p:cNvSpPr/>
          <p:nvPr/>
        </p:nvSpPr>
        <p:spPr>
          <a:xfrm rot="1761226">
            <a:off x="4826125" y="1293442"/>
            <a:ext cx="2922736" cy="2922736"/>
          </a:xfrm>
          <a:prstGeom prst="arc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>
            <a:stCxn id="25" idx="0"/>
          </p:cNvCxnSpPr>
          <p:nvPr/>
        </p:nvCxnSpPr>
        <p:spPr>
          <a:xfrm flipV="1">
            <a:off x="7003856" y="879374"/>
            <a:ext cx="521115" cy="601694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3832965" y="1756469"/>
            <a:ext cx="767876" cy="573648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弧形 27"/>
          <p:cNvSpPr/>
          <p:nvPr/>
        </p:nvSpPr>
        <p:spPr>
          <a:xfrm rot="12309032">
            <a:off x="4463441" y="1525198"/>
            <a:ext cx="2808312" cy="2808312"/>
          </a:xfrm>
          <a:prstGeom prst="arc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2646019" y="257253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434811" y="249289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49"/>
          <p:cNvSpPr txBox="1"/>
          <p:nvPr/>
        </p:nvSpPr>
        <p:spPr>
          <a:xfrm>
            <a:off x="2336303" y="303194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33" name="TextBox 7"/>
          <p:cNvSpPr>
            <a:spLocks noChangeArrowheads="1"/>
          </p:cNvSpPr>
          <p:nvPr/>
        </p:nvSpPr>
        <p:spPr bwMode="auto">
          <a:xfrm>
            <a:off x="8351519" y="257253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8140311" y="249289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9"/>
          <p:cNvSpPr txBox="1"/>
          <p:nvPr/>
        </p:nvSpPr>
        <p:spPr>
          <a:xfrm>
            <a:off x="8041803" y="303194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2490582" y="4509120"/>
            <a:ext cx="8071501" cy="165618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96716" y="4221087"/>
            <a:ext cx="1470181" cy="1470181"/>
            <a:chOff x="1483829" y="1628800"/>
            <a:chExt cx="1470181" cy="1470181"/>
          </a:xfrm>
        </p:grpSpPr>
        <p:grpSp>
          <p:nvGrpSpPr>
            <p:cNvPr id="45" name="组合 44"/>
            <p:cNvGrpSpPr/>
            <p:nvPr/>
          </p:nvGrpSpPr>
          <p:grpSpPr>
            <a:xfrm>
              <a:off x="1483829" y="1628800"/>
              <a:ext cx="1470181" cy="1470181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7" name="椭圆 4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1628833" y="1916833"/>
              <a:ext cx="118379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添加</a:t>
              </a:r>
              <a:endPara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标题</a:t>
              </a:r>
              <a:endPara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3140107" y="4841284"/>
            <a:ext cx="706193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</a:t>
            </a:r>
            <a:endParaRPr lang="en-US" altLang="zh-CN" sz="1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在此输入章节详细文字介绍，表达主题的含义合图表的意义在此输入章节详细文字介绍信息。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4236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 animBg="1"/>
      <p:bldP spid="28" grpId="0" animBg="1"/>
      <p:bldP spid="30" grpId="0"/>
      <p:bldP spid="31" grpId="0" animBg="1"/>
      <p:bldP spid="32" grpId="0"/>
      <p:bldP spid="33" grpId="0"/>
      <p:bldP spid="34" grpId="0" animBg="1"/>
      <p:bldP spid="35" grpId="0"/>
      <p:bldP spid="43" grpId="0" animBg="1"/>
      <p:bldP spid="49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2137147" y="1412776"/>
            <a:ext cx="1760095" cy="176009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6" name="椭圆 5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8" name="TextBox 7"/>
          <p:cNvSpPr>
            <a:spLocks noChangeArrowheads="1"/>
          </p:cNvSpPr>
          <p:nvPr/>
        </p:nvSpPr>
        <p:spPr bwMode="auto">
          <a:xfrm>
            <a:off x="2337706" y="2113111"/>
            <a:ext cx="1417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其他方面不足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>
            <a:spLocks/>
          </p:cNvSpPr>
          <p:nvPr/>
        </p:nvSpPr>
        <p:spPr bwMode="auto">
          <a:xfrm>
            <a:off x="379653" y="377798"/>
            <a:ext cx="284053" cy="2840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577307" y="1585890"/>
            <a:ext cx="2165486" cy="2165486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8" name="椭圆 4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3777866" y="2422049"/>
            <a:ext cx="17436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  <a:endParaRPr lang="en-US" altLang="zh-CN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695123" y="2821033"/>
            <a:ext cx="1760095" cy="176009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2" name="椭圆 5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4" name="TextBox 7"/>
          <p:cNvSpPr>
            <a:spLocks noChangeArrowheads="1"/>
          </p:cNvSpPr>
          <p:nvPr/>
        </p:nvSpPr>
        <p:spPr bwMode="auto">
          <a:xfrm>
            <a:off x="2895682" y="3553271"/>
            <a:ext cx="1417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>
            <a:off x="8913314" y="2473862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0" name="Freeform 7"/>
          <p:cNvSpPr>
            <a:spLocks/>
          </p:cNvSpPr>
          <p:nvPr/>
        </p:nvSpPr>
        <p:spPr bwMode="auto">
          <a:xfrm>
            <a:off x="6340551" y="3489027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1" name="Freeform 15"/>
          <p:cNvSpPr>
            <a:spLocks/>
          </p:cNvSpPr>
          <p:nvPr/>
        </p:nvSpPr>
        <p:spPr bwMode="auto">
          <a:xfrm>
            <a:off x="7620650" y="3088402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2" name="TextBox 14"/>
          <p:cNvSpPr txBox="1"/>
          <p:nvPr/>
        </p:nvSpPr>
        <p:spPr>
          <a:xfrm>
            <a:off x="6548097" y="3002251"/>
            <a:ext cx="556563" cy="52322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0070C0"/>
                </a:solidFill>
                <a:latin typeface="Impact MT Std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 dirty="0">
              <a:solidFill>
                <a:srgbClr val="0070C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18"/>
          <p:cNvSpPr txBox="1"/>
          <p:nvPr/>
        </p:nvSpPr>
        <p:spPr>
          <a:xfrm>
            <a:off x="7835524" y="2506583"/>
            <a:ext cx="585418" cy="52322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rgbClr val="0070C0"/>
                </a:solidFill>
                <a:latin typeface="Impact MT Std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>
              <a:solidFill>
                <a:srgbClr val="0070C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19"/>
          <p:cNvSpPr txBox="1"/>
          <p:nvPr/>
        </p:nvSpPr>
        <p:spPr>
          <a:xfrm>
            <a:off x="9126401" y="1914214"/>
            <a:ext cx="585418" cy="52322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0070C0"/>
                </a:solidFill>
                <a:latin typeface="Impact MT Std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 dirty="0">
              <a:solidFill>
                <a:srgbClr val="0070C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3559222" y="3165189"/>
            <a:ext cx="2400733" cy="1017296"/>
          </a:xfrm>
          <a:prstGeom prst="line">
            <a:avLst/>
          </a:prstGeom>
          <a:ln>
            <a:solidFill>
              <a:srgbClr val="0070C0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5959955" y="4182485"/>
            <a:ext cx="4252983" cy="0"/>
          </a:xfrm>
          <a:prstGeom prst="line">
            <a:avLst/>
          </a:prstGeom>
          <a:ln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9"/>
          <p:cNvSpPr txBox="1"/>
          <p:nvPr/>
        </p:nvSpPr>
        <p:spPr>
          <a:xfrm flipH="1">
            <a:off x="5959955" y="4544527"/>
            <a:ext cx="278690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70C0"/>
                </a:solidFill>
                <a:latin typeface="Arial Rounded MT Bold" pitchFamily="34" charset="0"/>
                <a:cs typeface="Times New Roman" pitchFamily="18" charset="0"/>
              </a:rPr>
              <a:t>点击添加标题</a:t>
            </a:r>
            <a:endParaRPr kumimoji="0" lang="zh-CN" altLang="en-US" sz="20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8" name="TextBox 30"/>
          <p:cNvSpPr txBox="1"/>
          <p:nvPr/>
        </p:nvSpPr>
        <p:spPr>
          <a:xfrm>
            <a:off x="5959954" y="4958545"/>
            <a:ext cx="4602129" cy="3724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XXhttps://tukuppt.tukuppt.com</a:t>
            </a:r>
            <a:endParaRPr lang="zh-CN" altLang="en-US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0494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0" grpId="0"/>
      <p:bldP spid="54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7" grpId="0"/>
      <p:bldP spid="68" grpId="0"/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改善不足对策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>
            <a:spLocks/>
          </p:cNvSpPr>
          <p:nvPr/>
        </p:nvSpPr>
        <p:spPr bwMode="auto">
          <a:xfrm>
            <a:off x="379653" y="377798"/>
            <a:ext cx="284053" cy="2840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175" y="2153237"/>
            <a:ext cx="12192000" cy="29225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569195" y="1563967"/>
            <a:ext cx="1290779" cy="1597278"/>
            <a:chOff x="2189914" y="2879140"/>
            <a:chExt cx="1290779" cy="1597278"/>
          </a:xfrm>
        </p:grpSpPr>
        <p:sp>
          <p:nvSpPr>
            <p:cNvPr id="77" name="直角三角形 5"/>
            <p:cNvSpPr/>
            <p:nvPr/>
          </p:nvSpPr>
          <p:spPr>
            <a:xfrm flipH="1">
              <a:off x="2189914" y="2935981"/>
              <a:ext cx="524512" cy="530987"/>
            </a:xfrm>
            <a:custGeom>
              <a:avLst/>
              <a:gdLst>
                <a:gd name="connsiteX0" fmla="*/ 0 w 308606"/>
                <a:gd name="connsiteY0" fmla="*/ 432048 h 432048"/>
                <a:gd name="connsiteX1" fmla="*/ 0 w 308606"/>
                <a:gd name="connsiteY1" fmla="*/ 0 h 432048"/>
                <a:gd name="connsiteX2" fmla="*/ 308606 w 308606"/>
                <a:gd name="connsiteY2" fmla="*/ 432048 h 432048"/>
                <a:gd name="connsiteX3" fmla="*/ 0 w 308606"/>
                <a:gd name="connsiteY3" fmla="*/ 432048 h 432048"/>
                <a:gd name="connsiteX0" fmla="*/ 0 w 425837"/>
                <a:gd name="connsiteY0" fmla="*/ 432048 h 432048"/>
                <a:gd name="connsiteX1" fmla="*/ 117231 w 425837"/>
                <a:gd name="connsiteY1" fmla="*/ 0 h 432048"/>
                <a:gd name="connsiteX2" fmla="*/ 425837 w 425837"/>
                <a:gd name="connsiteY2" fmla="*/ 432048 h 432048"/>
                <a:gd name="connsiteX3" fmla="*/ 0 w 425837"/>
                <a:gd name="connsiteY3" fmla="*/ 432048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837" h="432048">
                  <a:moveTo>
                    <a:pt x="0" y="432048"/>
                  </a:moveTo>
                  <a:lnTo>
                    <a:pt x="117231" y="0"/>
                  </a:lnTo>
                  <a:lnTo>
                    <a:pt x="425837" y="432048"/>
                  </a:lnTo>
                  <a:lnTo>
                    <a:pt x="0" y="432048"/>
                  </a:lnTo>
                  <a:close/>
                </a:path>
              </a:pathLst>
            </a:custGeom>
            <a:solidFill>
              <a:srgbClr val="004D8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35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78" name="下箭头 6"/>
            <p:cNvSpPr/>
            <p:nvPr/>
          </p:nvSpPr>
          <p:spPr>
            <a:xfrm rot="21050905">
              <a:off x="2511533" y="2879140"/>
              <a:ext cx="969160" cy="1597278"/>
            </a:xfrm>
            <a:custGeom>
              <a:avLst/>
              <a:gdLst>
                <a:gd name="connsiteX0" fmla="*/ 0 w 918392"/>
                <a:gd name="connsiteY0" fmla="*/ 1052972 h 1512168"/>
                <a:gd name="connsiteX1" fmla="*/ 170982 w 918392"/>
                <a:gd name="connsiteY1" fmla="*/ 1052972 h 1512168"/>
                <a:gd name="connsiteX2" fmla="*/ 170982 w 918392"/>
                <a:gd name="connsiteY2" fmla="*/ 0 h 1512168"/>
                <a:gd name="connsiteX3" fmla="*/ 747410 w 918392"/>
                <a:gd name="connsiteY3" fmla="*/ 0 h 1512168"/>
                <a:gd name="connsiteX4" fmla="*/ 747410 w 918392"/>
                <a:gd name="connsiteY4" fmla="*/ 1052972 h 1512168"/>
                <a:gd name="connsiteX5" fmla="*/ 918392 w 918392"/>
                <a:gd name="connsiteY5" fmla="*/ 1052972 h 1512168"/>
                <a:gd name="connsiteX6" fmla="*/ 459196 w 918392"/>
                <a:gd name="connsiteY6" fmla="*/ 1512168 h 1512168"/>
                <a:gd name="connsiteX7" fmla="*/ 0 w 918392"/>
                <a:gd name="connsiteY7" fmla="*/ 1052972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838850 w 918392"/>
                <a:gd name="connsiteY7" fmla="*/ 91440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747410 w 918392"/>
                <a:gd name="connsiteY7" fmla="*/ 0 h 1512168"/>
                <a:gd name="connsiteX0" fmla="*/ 725658 w 918392"/>
                <a:gd name="connsiteY0" fmla="*/ 135028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725658 w 918392"/>
                <a:gd name="connsiteY7" fmla="*/ 13502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392" h="1512168">
                  <a:moveTo>
                    <a:pt x="725658" y="135028"/>
                  </a:moveTo>
                  <a:lnTo>
                    <a:pt x="747410" y="1052972"/>
                  </a:lnTo>
                  <a:lnTo>
                    <a:pt x="918392" y="1052972"/>
                  </a:lnTo>
                  <a:lnTo>
                    <a:pt x="459196" y="1512168"/>
                  </a:lnTo>
                  <a:lnTo>
                    <a:pt x="0" y="1052972"/>
                  </a:lnTo>
                  <a:lnTo>
                    <a:pt x="170982" y="1052972"/>
                  </a:lnTo>
                  <a:lnTo>
                    <a:pt x="170982" y="0"/>
                  </a:lnTo>
                  <a:lnTo>
                    <a:pt x="725658" y="13502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vert="eaVert" lIns="0" tIns="0" rIns="0" bIns="0" anchor="ctr"/>
            <a:lstStyle/>
            <a:p>
              <a:pPr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TextBox 7"/>
          <p:cNvSpPr>
            <a:spLocks noChangeArrowheads="1"/>
          </p:cNvSpPr>
          <p:nvPr/>
        </p:nvSpPr>
        <p:spPr bwMode="auto">
          <a:xfrm>
            <a:off x="2806903" y="342453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01" name="圆角矩形 100"/>
          <p:cNvSpPr/>
          <p:nvPr/>
        </p:nvSpPr>
        <p:spPr>
          <a:xfrm>
            <a:off x="2595695" y="334489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2" name="文本框 49"/>
          <p:cNvSpPr txBox="1"/>
          <p:nvPr/>
        </p:nvSpPr>
        <p:spPr>
          <a:xfrm>
            <a:off x="2497187" y="388394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4496543" y="1556792"/>
            <a:ext cx="1290779" cy="1597278"/>
            <a:chOff x="2189914" y="2879140"/>
            <a:chExt cx="1290779" cy="1597278"/>
          </a:xfrm>
        </p:grpSpPr>
        <p:sp>
          <p:nvSpPr>
            <p:cNvPr id="113" name="直角三角形 5"/>
            <p:cNvSpPr/>
            <p:nvPr/>
          </p:nvSpPr>
          <p:spPr>
            <a:xfrm flipH="1">
              <a:off x="2189914" y="2935981"/>
              <a:ext cx="524512" cy="530987"/>
            </a:xfrm>
            <a:custGeom>
              <a:avLst/>
              <a:gdLst>
                <a:gd name="connsiteX0" fmla="*/ 0 w 308606"/>
                <a:gd name="connsiteY0" fmla="*/ 432048 h 432048"/>
                <a:gd name="connsiteX1" fmla="*/ 0 w 308606"/>
                <a:gd name="connsiteY1" fmla="*/ 0 h 432048"/>
                <a:gd name="connsiteX2" fmla="*/ 308606 w 308606"/>
                <a:gd name="connsiteY2" fmla="*/ 432048 h 432048"/>
                <a:gd name="connsiteX3" fmla="*/ 0 w 308606"/>
                <a:gd name="connsiteY3" fmla="*/ 432048 h 432048"/>
                <a:gd name="connsiteX0" fmla="*/ 0 w 425837"/>
                <a:gd name="connsiteY0" fmla="*/ 432048 h 432048"/>
                <a:gd name="connsiteX1" fmla="*/ 117231 w 425837"/>
                <a:gd name="connsiteY1" fmla="*/ 0 h 432048"/>
                <a:gd name="connsiteX2" fmla="*/ 425837 w 425837"/>
                <a:gd name="connsiteY2" fmla="*/ 432048 h 432048"/>
                <a:gd name="connsiteX3" fmla="*/ 0 w 425837"/>
                <a:gd name="connsiteY3" fmla="*/ 432048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837" h="432048">
                  <a:moveTo>
                    <a:pt x="0" y="432048"/>
                  </a:moveTo>
                  <a:lnTo>
                    <a:pt x="117231" y="0"/>
                  </a:lnTo>
                  <a:lnTo>
                    <a:pt x="425837" y="432048"/>
                  </a:lnTo>
                  <a:lnTo>
                    <a:pt x="0" y="432048"/>
                  </a:lnTo>
                  <a:close/>
                </a:path>
              </a:pathLst>
            </a:custGeom>
            <a:solidFill>
              <a:srgbClr val="004D8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35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14" name="下箭头 6"/>
            <p:cNvSpPr/>
            <p:nvPr/>
          </p:nvSpPr>
          <p:spPr>
            <a:xfrm rot="21050905">
              <a:off x="2511533" y="2879140"/>
              <a:ext cx="969160" cy="1597278"/>
            </a:xfrm>
            <a:custGeom>
              <a:avLst/>
              <a:gdLst>
                <a:gd name="connsiteX0" fmla="*/ 0 w 918392"/>
                <a:gd name="connsiteY0" fmla="*/ 1052972 h 1512168"/>
                <a:gd name="connsiteX1" fmla="*/ 170982 w 918392"/>
                <a:gd name="connsiteY1" fmla="*/ 1052972 h 1512168"/>
                <a:gd name="connsiteX2" fmla="*/ 170982 w 918392"/>
                <a:gd name="connsiteY2" fmla="*/ 0 h 1512168"/>
                <a:gd name="connsiteX3" fmla="*/ 747410 w 918392"/>
                <a:gd name="connsiteY3" fmla="*/ 0 h 1512168"/>
                <a:gd name="connsiteX4" fmla="*/ 747410 w 918392"/>
                <a:gd name="connsiteY4" fmla="*/ 1052972 h 1512168"/>
                <a:gd name="connsiteX5" fmla="*/ 918392 w 918392"/>
                <a:gd name="connsiteY5" fmla="*/ 1052972 h 1512168"/>
                <a:gd name="connsiteX6" fmla="*/ 459196 w 918392"/>
                <a:gd name="connsiteY6" fmla="*/ 1512168 h 1512168"/>
                <a:gd name="connsiteX7" fmla="*/ 0 w 918392"/>
                <a:gd name="connsiteY7" fmla="*/ 1052972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838850 w 918392"/>
                <a:gd name="connsiteY7" fmla="*/ 91440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747410 w 918392"/>
                <a:gd name="connsiteY7" fmla="*/ 0 h 1512168"/>
                <a:gd name="connsiteX0" fmla="*/ 725658 w 918392"/>
                <a:gd name="connsiteY0" fmla="*/ 135028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725658 w 918392"/>
                <a:gd name="connsiteY7" fmla="*/ 13502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392" h="1512168">
                  <a:moveTo>
                    <a:pt x="725658" y="135028"/>
                  </a:moveTo>
                  <a:lnTo>
                    <a:pt x="747410" y="1052972"/>
                  </a:lnTo>
                  <a:lnTo>
                    <a:pt x="918392" y="1052972"/>
                  </a:lnTo>
                  <a:lnTo>
                    <a:pt x="459196" y="1512168"/>
                  </a:lnTo>
                  <a:lnTo>
                    <a:pt x="0" y="1052972"/>
                  </a:lnTo>
                  <a:lnTo>
                    <a:pt x="170982" y="1052972"/>
                  </a:lnTo>
                  <a:lnTo>
                    <a:pt x="170982" y="0"/>
                  </a:lnTo>
                  <a:lnTo>
                    <a:pt x="725658" y="13502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vert="eaVert" lIns="0" tIns="0" rIns="0" bIns="0" anchor="ctr"/>
            <a:lstStyle/>
            <a:p>
              <a:pPr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5" name="TextBox 7"/>
          <p:cNvSpPr>
            <a:spLocks noChangeArrowheads="1"/>
          </p:cNvSpPr>
          <p:nvPr/>
        </p:nvSpPr>
        <p:spPr bwMode="auto">
          <a:xfrm>
            <a:off x="4734251" y="3417355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16" name="圆角矩形 115"/>
          <p:cNvSpPr/>
          <p:nvPr/>
        </p:nvSpPr>
        <p:spPr>
          <a:xfrm>
            <a:off x="4523043" y="3337721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7" name="文本框 49"/>
          <p:cNvSpPr txBox="1"/>
          <p:nvPr/>
        </p:nvSpPr>
        <p:spPr>
          <a:xfrm>
            <a:off x="4424535" y="3876774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6457627" y="1556792"/>
            <a:ext cx="1290779" cy="1597278"/>
            <a:chOff x="2189914" y="2879140"/>
            <a:chExt cx="1290779" cy="1597278"/>
          </a:xfrm>
        </p:grpSpPr>
        <p:sp>
          <p:nvSpPr>
            <p:cNvPr id="119" name="直角三角形 5"/>
            <p:cNvSpPr/>
            <p:nvPr/>
          </p:nvSpPr>
          <p:spPr>
            <a:xfrm flipH="1">
              <a:off x="2189914" y="2935981"/>
              <a:ext cx="524512" cy="530987"/>
            </a:xfrm>
            <a:custGeom>
              <a:avLst/>
              <a:gdLst>
                <a:gd name="connsiteX0" fmla="*/ 0 w 308606"/>
                <a:gd name="connsiteY0" fmla="*/ 432048 h 432048"/>
                <a:gd name="connsiteX1" fmla="*/ 0 w 308606"/>
                <a:gd name="connsiteY1" fmla="*/ 0 h 432048"/>
                <a:gd name="connsiteX2" fmla="*/ 308606 w 308606"/>
                <a:gd name="connsiteY2" fmla="*/ 432048 h 432048"/>
                <a:gd name="connsiteX3" fmla="*/ 0 w 308606"/>
                <a:gd name="connsiteY3" fmla="*/ 432048 h 432048"/>
                <a:gd name="connsiteX0" fmla="*/ 0 w 425837"/>
                <a:gd name="connsiteY0" fmla="*/ 432048 h 432048"/>
                <a:gd name="connsiteX1" fmla="*/ 117231 w 425837"/>
                <a:gd name="connsiteY1" fmla="*/ 0 h 432048"/>
                <a:gd name="connsiteX2" fmla="*/ 425837 w 425837"/>
                <a:gd name="connsiteY2" fmla="*/ 432048 h 432048"/>
                <a:gd name="connsiteX3" fmla="*/ 0 w 425837"/>
                <a:gd name="connsiteY3" fmla="*/ 432048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837" h="432048">
                  <a:moveTo>
                    <a:pt x="0" y="432048"/>
                  </a:moveTo>
                  <a:lnTo>
                    <a:pt x="117231" y="0"/>
                  </a:lnTo>
                  <a:lnTo>
                    <a:pt x="425837" y="432048"/>
                  </a:lnTo>
                  <a:lnTo>
                    <a:pt x="0" y="432048"/>
                  </a:lnTo>
                  <a:close/>
                </a:path>
              </a:pathLst>
            </a:custGeom>
            <a:solidFill>
              <a:srgbClr val="004D8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35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20" name="下箭头 6"/>
            <p:cNvSpPr/>
            <p:nvPr/>
          </p:nvSpPr>
          <p:spPr>
            <a:xfrm rot="21050905">
              <a:off x="2511533" y="2879140"/>
              <a:ext cx="969160" cy="1597278"/>
            </a:xfrm>
            <a:custGeom>
              <a:avLst/>
              <a:gdLst>
                <a:gd name="connsiteX0" fmla="*/ 0 w 918392"/>
                <a:gd name="connsiteY0" fmla="*/ 1052972 h 1512168"/>
                <a:gd name="connsiteX1" fmla="*/ 170982 w 918392"/>
                <a:gd name="connsiteY1" fmla="*/ 1052972 h 1512168"/>
                <a:gd name="connsiteX2" fmla="*/ 170982 w 918392"/>
                <a:gd name="connsiteY2" fmla="*/ 0 h 1512168"/>
                <a:gd name="connsiteX3" fmla="*/ 747410 w 918392"/>
                <a:gd name="connsiteY3" fmla="*/ 0 h 1512168"/>
                <a:gd name="connsiteX4" fmla="*/ 747410 w 918392"/>
                <a:gd name="connsiteY4" fmla="*/ 1052972 h 1512168"/>
                <a:gd name="connsiteX5" fmla="*/ 918392 w 918392"/>
                <a:gd name="connsiteY5" fmla="*/ 1052972 h 1512168"/>
                <a:gd name="connsiteX6" fmla="*/ 459196 w 918392"/>
                <a:gd name="connsiteY6" fmla="*/ 1512168 h 1512168"/>
                <a:gd name="connsiteX7" fmla="*/ 0 w 918392"/>
                <a:gd name="connsiteY7" fmla="*/ 1052972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838850 w 918392"/>
                <a:gd name="connsiteY7" fmla="*/ 91440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747410 w 918392"/>
                <a:gd name="connsiteY7" fmla="*/ 0 h 1512168"/>
                <a:gd name="connsiteX0" fmla="*/ 725658 w 918392"/>
                <a:gd name="connsiteY0" fmla="*/ 135028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725658 w 918392"/>
                <a:gd name="connsiteY7" fmla="*/ 13502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392" h="1512168">
                  <a:moveTo>
                    <a:pt x="725658" y="135028"/>
                  </a:moveTo>
                  <a:lnTo>
                    <a:pt x="747410" y="1052972"/>
                  </a:lnTo>
                  <a:lnTo>
                    <a:pt x="918392" y="1052972"/>
                  </a:lnTo>
                  <a:lnTo>
                    <a:pt x="459196" y="1512168"/>
                  </a:lnTo>
                  <a:lnTo>
                    <a:pt x="0" y="1052972"/>
                  </a:lnTo>
                  <a:lnTo>
                    <a:pt x="170982" y="1052972"/>
                  </a:lnTo>
                  <a:lnTo>
                    <a:pt x="170982" y="0"/>
                  </a:lnTo>
                  <a:lnTo>
                    <a:pt x="725658" y="13502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vert="eaVert" lIns="0" tIns="0" rIns="0" bIns="0" anchor="ctr"/>
            <a:lstStyle/>
            <a:p>
              <a:pPr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TextBox 7"/>
          <p:cNvSpPr>
            <a:spLocks noChangeArrowheads="1"/>
          </p:cNvSpPr>
          <p:nvPr/>
        </p:nvSpPr>
        <p:spPr bwMode="auto">
          <a:xfrm>
            <a:off x="6695335" y="3417355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22" name="圆角矩形 121"/>
          <p:cNvSpPr/>
          <p:nvPr/>
        </p:nvSpPr>
        <p:spPr>
          <a:xfrm>
            <a:off x="6484127" y="3337721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文本框 49"/>
          <p:cNvSpPr txBox="1"/>
          <p:nvPr/>
        </p:nvSpPr>
        <p:spPr>
          <a:xfrm>
            <a:off x="6385619" y="3876774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124" name="组合 123"/>
          <p:cNvGrpSpPr/>
          <p:nvPr/>
        </p:nvGrpSpPr>
        <p:grpSpPr>
          <a:xfrm>
            <a:off x="8401843" y="1556792"/>
            <a:ext cx="1290779" cy="1597278"/>
            <a:chOff x="2189914" y="2879140"/>
            <a:chExt cx="1290779" cy="1597278"/>
          </a:xfrm>
        </p:grpSpPr>
        <p:sp>
          <p:nvSpPr>
            <p:cNvPr id="125" name="直角三角形 5"/>
            <p:cNvSpPr/>
            <p:nvPr/>
          </p:nvSpPr>
          <p:spPr>
            <a:xfrm flipH="1">
              <a:off x="2189914" y="2935981"/>
              <a:ext cx="524512" cy="530987"/>
            </a:xfrm>
            <a:custGeom>
              <a:avLst/>
              <a:gdLst>
                <a:gd name="connsiteX0" fmla="*/ 0 w 308606"/>
                <a:gd name="connsiteY0" fmla="*/ 432048 h 432048"/>
                <a:gd name="connsiteX1" fmla="*/ 0 w 308606"/>
                <a:gd name="connsiteY1" fmla="*/ 0 h 432048"/>
                <a:gd name="connsiteX2" fmla="*/ 308606 w 308606"/>
                <a:gd name="connsiteY2" fmla="*/ 432048 h 432048"/>
                <a:gd name="connsiteX3" fmla="*/ 0 w 308606"/>
                <a:gd name="connsiteY3" fmla="*/ 432048 h 432048"/>
                <a:gd name="connsiteX0" fmla="*/ 0 w 425837"/>
                <a:gd name="connsiteY0" fmla="*/ 432048 h 432048"/>
                <a:gd name="connsiteX1" fmla="*/ 117231 w 425837"/>
                <a:gd name="connsiteY1" fmla="*/ 0 h 432048"/>
                <a:gd name="connsiteX2" fmla="*/ 425837 w 425837"/>
                <a:gd name="connsiteY2" fmla="*/ 432048 h 432048"/>
                <a:gd name="connsiteX3" fmla="*/ 0 w 425837"/>
                <a:gd name="connsiteY3" fmla="*/ 432048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837" h="432048">
                  <a:moveTo>
                    <a:pt x="0" y="432048"/>
                  </a:moveTo>
                  <a:lnTo>
                    <a:pt x="117231" y="0"/>
                  </a:lnTo>
                  <a:lnTo>
                    <a:pt x="425837" y="432048"/>
                  </a:lnTo>
                  <a:lnTo>
                    <a:pt x="0" y="432048"/>
                  </a:lnTo>
                  <a:close/>
                </a:path>
              </a:pathLst>
            </a:custGeom>
            <a:solidFill>
              <a:srgbClr val="004D8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35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26" name="下箭头 6"/>
            <p:cNvSpPr/>
            <p:nvPr/>
          </p:nvSpPr>
          <p:spPr>
            <a:xfrm rot="21050905">
              <a:off x="2511533" y="2879140"/>
              <a:ext cx="969160" cy="1597278"/>
            </a:xfrm>
            <a:custGeom>
              <a:avLst/>
              <a:gdLst>
                <a:gd name="connsiteX0" fmla="*/ 0 w 918392"/>
                <a:gd name="connsiteY0" fmla="*/ 1052972 h 1512168"/>
                <a:gd name="connsiteX1" fmla="*/ 170982 w 918392"/>
                <a:gd name="connsiteY1" fmla="*/ 1052972 h 1512168"/>
                <a:gd name="connsiteX2" fmla="*/ 170982 w 918392"/>
                <a:gd name="connsiteY2" fmla="*/ 0 h 1512168"/>
                <a:gd name="connsiteX3" fmla="*/ 747410 w 918392"/>
                <a:gd name="connsiteY3" fmla="*/ 0 h 1512168"/>
                <a:gd name="connsiteX4" fmla="*/ 747410 w 918392"/>
                <a:gd name="connsiteY4" fmla="*/ 1052972 h 1512168"/>
                <a:gd name="connsiteX5" fmla="*/ 918392 w 918392"/>
                <a:gd name="connsiteY5" fmla="*/ 1052972 h 1512168"/>
                <a:gd name="connsiteX6" fmla="*/ 459196 w 918392"/>
                <a:gd name="connsiteY6" fmla="*/ 1512168 h 1512168"/>
                <a:gd name="connsiteX7" fmla="*/ 0 w 918392"/>
                <a:gd name="connsiteY7" fmla="*/ 1052972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838850 w 918392"/>
                <a:gd name="connsiteY7" fmla="*/ 91440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0" fmla="*/ 747410 w 918392"/>
                <a:gd name="connsiteY0" fmla="*/ 0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747410 w 918392"/>
                <a:gd name="connsiteY7" fmla="*/ 0 h 1512168"/>
                <a:gd name="connsiteX0" fmla="*/ 725658 w 918392"/>
                <a:gd name="connsiteY0" fmla="*/ 135028 h 1512168"/>
                <a:gd name="connsiteX1" fmla="*/ 747410 w 918392"/>
                <a:gd name="connsiteY1" fmla="*/ 1052972 h 1512168"/>
                <a:gd name="connsiteX2" fmla="*/ 918392 w 918392"/>
                <a:gd name="connsiteY2" fmla="*/ 1052972 h 1512168"/>
                <a:gd name="connsiteX3" fmla="*/ 459196 w 918392"/>
                <a:gd name="connsiteY3" fmla="*/ 1512168 h 1512168"/>
                <a:gd name="connsiteX4" fmla="*/ 0 w 918392"/>
                <a:gd name="connsiteY4" fmla="*/ 1052972 h 1512168"/>
                <a:gd name="connsiteX5" fmla="*/ 170982 w 918392"/>
                <a:gd name="connsiteY5" fmla="*/ 1052972 h 1512168"/>
                <a:gd name="connsiteX6" fmla="*/ 170982 w 918392"/>
                <a:gd name="connsiteY6" fmla="*/ 0 h 1512168"/>
                <a:gd name="connsiteX7" fmla="*/ 725658 w 918392"/>
                <a:gd name="connsiteY7" fmla="*/ 13502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392" h="1512168">
                  <a:moveTo>
                    <a:pt x="725658" y="135028"/>
                  </a:moveTo>
                  <a:lnTo>
                    <a:pt x="747410" y="1052972"/>
                  </a:lnTo>
                  <a:lnTo>
                    <a:pt x="918392" y="1052972"/>
                  </a:lnTo>
                  <a:lnTo>
                    <a:pt x="459196" y="1512168"/>
                  </a:lnTo>
                  <a:lnTo>
                    <a:pt x="0" y="1052972"/>
                  </a:lnTo>
                  <a:lnTo>
                    <a:pt x="170982" y="1052972"/>
                  </a:lnTo>
                  <a:lnTo>
                    <a:pt x="170982" y="0"/>
                  </a:lnTo>
                  <a:lnTo>
                    <a:pt x="725658" y="135028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vert="eaVert" lIns="0" tIns="0" rIns="0" bIns="0" anchor="ctr"/>
            <a:lstStyle/>
            <a:p>
              <a:pPr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7" name="TextBox 7"/>
          <p:cNvSpPr>
            <a:spLocks noChangeArrowheads="1"/>
          </p:cNvSpPr>
          <p:nvPr/>
        </p:nvSpPr>
        <p:spPr bwMode="auto">
          <a:xfrm>
            <a:off x="8639551" y="3417355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28" name="圆角矩形 127"/>
          <p:cNvSpPr/>
          <p:nvPr/>
        </p:nvSpPr>
        <p:spPr>
          <a:xfrm>
            <a:off x="8428343" y="3337721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9" name="文本框 49"/>
          <p:cNvSpPr txBox="1"/>
          <p:nvPr/>
        </p:nvSpPr>
        <p:spPr>
          <a:xfrm>
            <a:off x="8329835" y="3876774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</p:spTree>
    <p:extLst>
      <p:ext uri="{BB962C8B-B14F-4D97-AF65-F5344CB8AC3E}">
        <p14:creationId xmlns:p14="http://schemas.microsoft.com/office/powerpoint/2010/main" val="36874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0" grpId="0"/>
      <p:bldP spid="101" grpId="0" animBg="1"/>
      <p:bldP spid="102" grpId="0"/>
      <p:bldP spid="115" grpId="0"/>
      <p:bldP spid="116" grpId="0" animBg="1"/>
      <p:bldP spid="117" grpId="0"/>
      <p:bldP spid="121" grpId="0"/>
      <p:bldP spid="122" grpId="0" animBg="1"/>
      <p:bldP spid="123" grpId="0"/>
      <p:bldP spid="127" grpId="0"/>
      <p:bldP spid="128" grpId="0" animBg="1"/>
      <p:bldP spid="1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875588" y="1700808"/>
            <a:ext cx="8444000" cy="36833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17067" y="908720"/>
            <a:ext cx="1728192" cy="1728192"/>
            <a:chOff x="1417067" y="908720"/>
            <a:chExt cx="1728192" cy="17281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417067" y="908720"/>
              <a:ext cx="1728192" cy="1728192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5" name="椭圆 4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1514169" y="1340768"/>
              <a:ext cx="1487074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5</a:t>
              </a:r>
              <a:endParaRPr lang="zh-CN" altLang="en-US" sz="54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5" name="TextBox 7"/>
          <p:cNvSpPr>
            <a:spLocks noChangeArrowheads="1"/>
          </p:cNvSpPr>
          <p:nvPr/>
        </p:nvSpPr>
        <p:spPr bwMode="auto">
          <a:xfrm>
            <a:off x="3505299" y="1817303"/>
            <a:ext cx="36724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明年工作计划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3523860" y="2420888"/>
            <a:ext cx="1386661" cy="215444"/>
            <a:chOff x="3505299" y="2420888"/>
            <a:chExt cx="1386661" cy="215444"/>
          </a:xfrm>
        </p:grpSpPr>
        <p:sp>
          <p:nvSpPr>
            <p:cNvPr id="67" name="等腰三角形 66"/>
            <p:cNvSpPr/>
            <p:nvPr/>
          </p:nvSpPr>
          <p:spPr>
            <a:xfrm rot="5400000">
              <a:off x="3505299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8" name="TextBox 7"/>
            <p:cNvSpPr>
              <a:spLocks noChangeArrowheads="1"/>
            </p:cNvSpPr>
            <p:nvPr/>
          </p:nvSpPr>
          <p:spPr bwMode="auto">
            <a:xfrm>
              <a:off x="3748216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明年计划思路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17467" y="2420888"/>
            <a:ext cx="1386661" cy="215444"/>
            <a:chOff x="5017467" y="2420888"/>
            <a:chExt cx="1386661" cy="215444"/>
          </a:xfrm>
        </p:grpSpPr>
        <p:sp>
          <p:nvSpPr>
            <p:cNvPr id="70" name="等腰三角形 69"/>
            <p:cNvSpPr/>
            <p:nvPr/>
          </p:nvSpPr>
          <p:spPr>
            <a:xfrm rot="5400000">
              <a:off x="5017467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1" name="TextBox 7"/>
            <p:cNvSpPr>
              <a:spLocks noChangeArrowheads="1"/>
            </p:cNvSpPr>
            <p:nvPr/>
          </p:nvSpPr>
          <p:spPr bwMode="auto">
            <a:xfrm>
              <a:off x="5260384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五年工作计划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05299" y="2709500"/>
            <a:ext cx="1386661" cy="215444"/>
            <a:chOff x="3505299" y="2709500"/>
            <a:chExt cx="1386661" cy="215444"/>
          </a:xfrm>
        </p:grpSpPr>
        <p:sp>
          <p:nvSpPr>
            <p:cNvPr id="73" name="等腰三角形 72"/>
            <p:cNvSpPr/>
            <p:nvPr/>
          </p:nvSpPr>
          <p:spPr>
            <a:xfrm rot="5400000">
              <a:off x="3505299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3748216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实施步骤概述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017467" y="2709500"/>
            <a:ext cx="1386661" cy="215444"/>
            <a:chOff x="5017467" y="2709500"/>
            <a:chExt cx="1386661" cy="215444"/>
          </a:xfrm>
        </p:grpSpPr>
        <p:sp>
          <p:nvSpPr>
            <p:cNvPr id="76" name="等腰三角形 75"/>
            <p:cNvSpPr/>
            <p:nvPr/>
          </p:nvSpPr>
          <p:spPr>
            <a:xfrm rot="5400000">
              <a:off x="5017467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260384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未来工作展望</a:t>
              </a:r>
            </a:p>
          </p:txBody>
        </p:sp>
      </p:grpSp>
      <p:sp>
        <p:nvSpPr>
          <p:cNvPr id="78" name="TextBox 7"/>
          <p:cNvSpPr>
            <a:spLocks noChangeArrowheads="1"/>
          </p:cNvSpPr>
          <p:nvPr/>
        </p:nvSpPr>
        <p:spPr bwMode="auto">
          <a:xfrm>
            <a:off x="2281163" y="3261526"/>
            <a:ext cx="77100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在此输入章节详细文字介绍，表达主题的含义合图表的意义在此输入章节详细文字介绍，表达主题的含义合图表的意义在此输入章节详细文字介绍，表达主题的含义合图表的意义。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11204670" y="520051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1" name="椭圆 8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0988646" y="590690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4" name="椭圆 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779671" y="5243790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7" name="椭圆 8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914011" y="6294324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0" name="椭圆 8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597315" y="422692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3" name="椭圆 9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929051" y="5040912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6" name="椭圆 9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5" grpId="0"/>
      <p:bldP spid="78" grpId="0"/>
      <p:bldP spid="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明年计划思路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354376" y="345207"/>
            <a:ext cx="334607" cy="336467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32907" y="1526452"/>
            <a:ext cx="988942" cy="98894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0" name="椭圆 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1804915" y="1906811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58815" y="1340768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4" name="椭圆 1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1449670" y="1509997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635901" y="2223481"/>
            <a:ext cx="7926182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2852075" y="1670468"/>
            <a:ext cx="7710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</a:t>
            </a:r>
            <a:r>
              <a:rPr lang="en-US" altLang="zh-CN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在此输入章节详细文字介绍。</a:t>
            </a: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780424" y="2728090"/>
            <a:ext cx="988942" cy="98894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3" name="椭圆 5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5" name="TextBox 7"/>
          <p:cNvSpPr>
            <a:spLocks noChangeArrowheads="1"/>
          </p:cNvSpPr>
          <p:nvPr/>
        </p:nvSpPr>
        <p:spPr bwMode="auto">
          <a:xfrm>
            <a:off x="2852432" y="3108449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2506332" y="2542406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7" name="椭圆 5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7"/>
          <p:cNvSpPr>
            <a:spLocks noChangeArrowheads="1"/>
          </p:cNvSpPr>
          <p:nvPr/>
        </p:nvSpPr>
        <p:spPr bwMode="auto">
          <a:xfrm>
            <a:off x="2497187" y="2711635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3683418" y="3425119"/>
            <a:ext cx="6878665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"/>
          <p:cNvSpPr>
            <a:spLocks noChangeArrowheads="1"/>
          </p:cNvSpPr>
          <p:nvPr/>
        </p:nvSpPr>
        <p:spPr bwMode="auto">
          <a:xfrm>
            <a:off x="3899592" y="2872106"/>
            <a:ext cx="66624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</a:t>
            </a:r>
            <a:r>
              <a:rPr lang="en-US" altLang="zh-CN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在此输入章节详细文字介绍。</a:t>
            </a: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732907" y="3830708"/>
            <a:ext cx="988942" cy="98894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64" name="椭圆 6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6" name="TextBox 7"/>
          <p:cNvSpPr>
            <a:spLocks noChangeArrowheads="1"/>
          </p:cNvSpPr>
          <p:nvPr/>
        </p:nvSpPr>
        <p:spPr bwMode="auto">
          <a:xfrm>
            <a:off x="1804915" y="4211067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458815" y="3645024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68" name="椭圆 6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0" name="TextBox 7"/>
          <p:cNvSpPr>
            <a:spLocks noChangeArrowheads="1"/>
          </p:cNvSpPr>
          <p:nvPr/>
        </p:nvSpPr>
        <p:spPr bwMode="auto">
          <a:xfrm>
            <a:off x="1449670" y="3814253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3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2635901" y="4527737"/>
            <a:ext cx="7926182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"/>
          <p:cNvSpPr>
            <a:spLocks noChangeArrowheads="1"/>
          </p:cNvSpPr>
          <p:nvPr/>
        </p:nvSpPr>
        <p:spPr bwMode="auto">
          <a:xfrm>
            <a:off x="2852075" y="3974724"/>
            <a:ext cx="7710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</a:t>
            </a:r>
            <a:r>
              <a:rPr lang="en-US" altLang="zh-CN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在此输入章节详细文字介绍。</a:t>
            </a: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780424" y="5032346"/>
            <a:ext cx="988942" cy="98894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74" name="椭圆 7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6" name="TextBox 7"/>
          <p:cNvSpPr>
            <a:spLocks noChangeArrowheads="1"/>
          </p:cNvSpPr>
          <p:nvPr/>
        </p:nvSpPr>
        <p:spPr bwMode="auto">
          <a:xfrm>
            <a:off x="2852432" y="5412705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2506332" y="4846662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78" name="椭圆 7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80" name="TextBox 7"/>
          <p:cNvSpPr>
            <a:spLocks noChangeArrowheads="1"/>
          </p:cNvSpPr>
          <p:nvPr/>
        </p:nvSpPr>
        <p:spPr bwMode="auto">
          <a:xfrm>
            <a:off x="2497187" y="5015891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3683418" y="5729375"/>
            <a:ext cx="6878665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7"/>
          <p:cNvSpPr>
            <a:spLocks noChangeArrowheads="1"/>
          </p:cNvSpPr>
          <p:nvPr/>
        </p:nvSpPr>
        <p:spPr bwMode="auto">
          <a:xfrm>
            <a:off x="3899592" y="5176362"/>
            <a:ext cx="66624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</a:t>
            </a:r>
            <a:r>
              <a:rPr lang="en-US" altLang="zh-CN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在此输入章节详细文字介绍。</a:t>
            </a: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4445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  <p:bldP spid="55" grpId="0"/>
      <p:bldP spid="59" grpId="0"/>
      <p:bldP spid="61" grpId="0"/>
      <p:bldP spid="66" grpId="0"/>
      <p:bldP spid="70" grpId="0"/>
      <p:bldP spid="72" grpId="0"/>
      <p:bldP spid="76" grpId="0"/>
      <p:bldP spid="80" grpId="0"/>
      <p:bldP spid="82" grpId="0"/>
      <p:bldP spid="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五年工作计划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354376" y="345207"/>
            <a:ext cx="334607" cy="336467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449469" y="3547075"/>
            <a:ext cx="9539143" cy="0"/>
          </a:xfrm>
          <a:prstGeom prst="straightConnector1">
            <a:avLst/>
          </a:prstGeom>
          <a:ln w="152400">
            <a:solidFill>
              <a:srgbClr val="0070C0">
                <a:alpha val="52941"/>
              </a:srgbClr>
            </a:solidFill>
            <a:miter lim="800000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209155" y="3140968"/>
            <a:ext cx="720080" cy="720080"/>
            <a:chOff x="2209155" y="3140968"/>
            <a:chExt cx="720080" cy="720080"/>
          </a:xfrm>
        </p:grpSpPr>
        <p:grpSp>
          <p:nvGrpSpPr>
            <p:cNvPr id="10" name="组合 9"/>
            <p:cNvGrpSpPr/>
            <p:nvPr/>
          </p:nvGrpSpPr>
          <p:grpSpPr>
            <a:xfrm>
              <a:off x="2209155" y="3140968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1" name="椭圆 1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TextBox 7"/>
            <p:cNvSpPr>
              <a:spLocks noChangeArrowheads="1"/>
            </p:cNvSpPr>
            <p:nvPr/>
          </p:nvSpPr>
          <p:spPr bwMode="auto">
            <a:xfrm>
              <a:off x="2281163" y="3368025"/>
              <a:ext cx="5854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2018</a:t>
              </a:r>
              <a:endPara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1942807" y="414461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731599" y="406497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6" name="文本框 49"/>
          <p:cNvSpPr txBox="1"/>
          <p:nvPr/>
        </p:nvSpPr>
        <p:spPr>
          <a:xfrm>
            <a:off x="1633091" y="460402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937347" y="3140968"/>
            <a:ext cx="720080" cy="720080"/>
            <a:chOff x="3937347" y="3140968"/>
            <a:chExt cx="720080" cy="720080"/>
          </a:xfrm>
        </p:grpSpPr>
        <p:grpSp>
          <p:nvGrpSpPr>
            <p:cNvPr id="17" name="组合 16"/>
            <p:cNvGrpSpPr/>
            <p:nvPr/>
          </p:nvGrpSpPr>
          <p:grpSpPr>
            <a:xfrm>
              <a:off x="3937347" y="3140968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8" name="椭圆 1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4009355" y="3368025"/>
              <a:ext cx="5854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2018</a:t>
              </a:r>
              <a:endPara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737547" y="3140968"/>
            <a:ext cx="720080" cy="720080"/>
            <a:chOff x="5737547" y="3140968"/>
            <a:chExt cx="720080" cy="720080"/>
          </a:xfrm>
        </p:grpSpPr>
        <p:grpSp>
          <p:nvGrpSpPr>
            <p:cNvPr id="21" name="组合 20"/>
            <p:cNvGrpSpPr/>
            <p:nvPr/>
          </p:nvGrpSpPr>
          <p:grpSpPr>
            <a:xfrm>
              <a:off x="5737547" y="3140968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2" name="椭圆 2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4" name="TextBox 7"/>
            <p:cNvSpPr>
              <a:spLocks noChangeArrowheads="1"/>
            </p:cNvSpPr>
            <p:nvPr/>
          </p:nvSpPr>
          <p:spPr bwMode="auto">
            <a:xfrm>
              <a:off x="5809555" y="3368025"/>
              <a:ext cx="5854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2018</a:t>
              </a:r>
              <a:endPara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37747" y="3140968"/>
            <a:ext cx="720080" cy="720080"/>
            <a:chOff x="7537747" y="3140968"/>
            <a:chExt cx="720080" cy="720080"/>
          </a:xfrm>
        </p:grpSpPr>
        <p:grpSp>
          <p:nvGrpSpPr>
            <p:cNvPr id="25" name="组合 24"/>
            <p:cNvGrpSpPr/>
            <p:nvPr/>
          </p:nvGrpSpPr>
          <p:grpSpPr>
            <a:xfrm>
              <a:off x="7537747" y="3140968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6" name="椭圆 2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8" name="TextBox 7"/>
            <p:cNvSpPr>
              <a:spLocks noChangeArrowheads="1"/>
            </p:cNvSpPr>
            <p:nvPr/>
          </p:nvSpPr>
          <p:spPr bwMode="auto">
            <a:xfrm>
              <a:off x="7609755" y="3368025"/>
              <a:ext cx="5854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2019</a:t>
              </a:r>
              <a:endPara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265939" y="3140968"/>
            <a:ext cx="720080" cy="720080"/>
            <a:chOff x="9121923" y="3140968"/>
            <a:chExt cx="720080" cy="720080"/>
          </a:xfrm>
        </p:grpSpPr>
        <p:grpSp>
          <p:nvGrpSpPr>
            <p:cNvPr id="29" name="组合 28"/>
            <p:cNvGrpSpPr/>
            <p:nvPr/>
          </p:nvGrpSpPr>
          <p:grpSpPr>
            <a:xfrm>
              <a:off x="9121923" y="3140968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30" name="椭圆 2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2" name="TextBox 7"/>
            <p:cNvSpPr>
              <a:spLocks noChangeArrowheads="1"/>
            </p:cNvSpPr>
            <p:nvPr/>
          </p:nvSpPr>
          <p:spPr bwMode="auto">
            <a:xfrm>
              <a:off x="9193931" y="3368025"/>
              <a:ext cx="5854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2020</a:t>
              </a:r>
              <a:endPara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3654131" y="1924458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3442923" y="1844824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1" name="文本框 49"/>
          <p:cNvSpPr txBox="1"/>
          <p:nvPr/>
        </p:nvSpPr>
        <p:spPr>
          <a:xfrm>
            <a:off x="3344415" y="238387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52" name="TextBox 7"/>
          <p:cNvSpPr>
            <a:spLocks noChangeArrowheads="1"/>
          </p:cNvSpPr>
          <p:nvPr/>
        </p:nvSpPr>
        <p:spPr bwMode="auto">
          <a:xfrm>
            <a:off x="5471199" y="4156706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5259991" y="407707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4" name="文本框 49"/>
          <p:cNvSpPr txBox="1"/>
          <p:nvPr/>
        </p:nvSpPr>
        <p:spPr>
          <a:xfrm>
            <a:off x="5161483" y="4616125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55" name="TextBox 7"/>
          <p:cNvSpPr>
            <a:spLocks noChangeArrowheads="1"/>
          </p:cNvSpPr>
          <p:nvPr/>
        </p:nvSpPr>
        <p:spPr bwMode="auto">
          <a:xfrm>
            <a:off x="7254531" y="1924458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7043323" y="1844824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7" name="文本框 49"/>
          <p:cNvSpPr txBox="1"/>
          <p:nvPr/>
        </p:nvSpPr>
        <p:spPr>
          <a:xfrm>
            <a:off x="6944815" y="238387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58" name="TextBox 7"/>
          <p:cNvSpPr>
            <a:spLocks noChangeArrowheads="1"/>
          </p:cNvSpPr>
          <p:nvPr/>
        </p:nvSpPr>
        <p:spPr bwMode="auto">
          <a:xfrm>
            <a:off x="9054731" y="4156706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8843523" y="407707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0" name="文本框 49"/>
          <p:cNvSpPr txBox="1"/>
          <p:nvPr/>
        </p:nvSpPr>
        <p:spPr>
          <a:xfrm>
            <a:off x="8745015" y="4616125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6625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实施步骤改善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354376" y="345207"/>
            <a:ext cx="334607" cy="336467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TextBox 7"/>
          <p:cNvSpPr>
            <a:spLocks noChangeArrowheads="1"/>
          </p:cNvSpPr>
          <p:nvPr/>
        </p:nvSpPr>
        <p:spPr bwMode="auto">
          <a:xfrm>
            <a:off x="2569195" y="4119976"/>
            <a:ext cx="1231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2007273" y="4040342"/>
            <a:ext cx="2434130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2" name="TextBox 7"/>
          <p:cNvSpPr>
            <a:spLocks noChangeArrowheads="1"/>
          </p:cNvSpPr>
          <p:nvPr/>
        </p:nvSpPr>
        <p:spPr bwMode="auto">
          <a:xfrm>
            <a:off x="2569195" y="4654297"/>
            <a:ext cx="18722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此处添加文字做详细的阐述标题含义。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1705099" y="3945115"/>
            <a:ext cx="657499" cy="657499"/>
            <a:chOff x="1705099" y="3945115"/>
            <a:chExt cx="657499" cy="657499"/>
          </a:xfrm>
        </p:grpSpPr>
        <p:grpSp>
          <p:nvGrpSpPr>
            <p:cNvPr id="84" name="组合 83"/>
            <p:cNvGrpSpPr/>
            <p:nvPr/>
          </p:nvGrpSpPr>
          <p:grpSpPr>
            <a:xfrm>
              <a:off x="1705099" y="3945115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86" name="椭圆 8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5" name="等腰三角形 84"/>
            <p:cNvSpPr/>
            <p:nvPr/>
          </p:nvSpPr>
          <p:spPr>
            <a:xfrm rot="10800000">
              <a:off x="1892188" y="4164577"/>
              <a:ext cx="283319" cy="23083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88" name="直接连接符 87"/>
          <p:cNvCxnSpPr>
            <a:stCxn id="86" idx="4"/>
          </p:cNvCxnSpPr>
          <p:nvPr/>
        </p:nvCxnSpPr>
        <p:spPr>
          <a:xfrm flipH="1">
            <a:off x="2033847" y="4602614"/>
            <a:ext cx="2" cy="98662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7"/>
          <p:cNvSpPr>
            <a:spLocks noChangeArrowheads="1"/>
          </p:cNvSpPr>
          <p:nvPr/>
        </p:nvSpPr>
        <p:spPr bwMode="auto">
          <a:xfrm>
            <a:off x="2569195" y="5332053"/>
            <a:ext cx="1231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90" name="圆角矩形 89"/>
          <p:cNvSpPr/>
          <p:nvPr/>
        </p:nvSpPr>
        <p:spPr>
          <a:xfrm>
            <a:off x="2007273" y="5252419"/>
            <a:ext cx="2434130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1705099" y="5157192"/>
            <a:ext cx="657499" cy="657499"/>
            <a:chOff x="1705099" y="5157192"/>
            <a:chExt cx="657499" cy="657499"/>
          </a:xfrm>
        </p:grpSpPr>
        <p:grpSp>
          <p:nvGrpSpPr>
            <p:cNvPr id="92" name="组合 91"/>
            <p:cNvGrpSpPr/>
            <p:nvPr/>
          </p:nvGrpSpPr>
          <p:grpSpPr>
            <a:xfrm>
              <a:off x="1705099" y="5157192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94" name="椭圆 9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3" name="等腰三角形 92"/>
            <p:cNvSpPr/>
            <p:nvPr/>
          </p:nvSpPr>
          <p:spPr>
            <a:xfrm>
              <a:off x="1892188" y="5376654"/>
              <a:ext cx="283319" cy="23083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96" name="TextBox 7"/>
          <p:cNvSpPr>
            <a:spLocks noChangeArrowheads="1"/>
          </p:cNvSpPr>
          <p:nvPr/>
        </p:nvSpPr>
        <p:spPr bwMode="auto">
          <a:xfrm>
            <a:off x="2569195" y="5878433"/>
            <a:ext cx="18722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此处添加文字做详细的阐述标题含义。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1777107" y="1628800"/>
            <a:ext cx="2664296" cy="1997467"/>
            <a:chOff x="1777107" y="1628800"/>
            <a:chExt cx="2664296" cy="1997467"/>
          </a:xfrm>
        </p:grpSpPr>
        <p:grpSp>
          <p:nvGrpSpPr>
            <p:cNvPr id="98" name="组合 97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00" name="圆角矩形 99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9" name="文本框 9"/>
            <p:cNvSpPr txBox="1"/>
            <p:nvPr/>
          </p:nvSpPr>
          <p:spPr>
            <a:xfrm>
              <a:off x="2641203" y="3140968"/>
              <a:ext cx="932748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801443" y="1628800"/>
            <a:ext cx="2593268" cy="1950750"/>
            <a:chOff x="4801443" y="1628800"/>
            <a:chExt cx="2593268" cy="195075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4" name="文本框 9"/>
            <p:cNvSpPr txBox="1"/>
            <p:nvPr/>
          </p:nvSpPr>
          <p:spPr>
            <a:xfrm>
              <a:off x="5665538" y="3140968"/>
              <a:ext cx="907883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777211" y="1628800"/>
            <a:ext cx="2593268" cy="1950750"/>
            <a:chOff x="7777211" y="1628800"/>
            <a:chExt cx="2593268" cy="1950750"/>
          </a:xfrm>
        </p:grpSpPr>
        <p:grpSp>
          <p:nvGrpSpPr>
            <p:cNvPr id="108" name="组合 107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110" name="圆角矩形 109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114300" dist="889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9" name="文本框 9"/>
            <p:cNvSpPr txBox="1"/>
            <p:nvPr/>
          </p:nvSpPr>
          <p:spPr>
            <a:xfrm>
              <a:off x="8689875" y="3140968"/>
              <a:ext cx="859314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12" name="TextBox 7"/>
          <p:cNvSpPr>
            <a:spLocks noChangeArrowheads="1"/>
          </p:cNvSpPr>
          <p:nvPr/>
        </p:nvSpPr>
        <p:spPr bwMode="auto">
          <a:xfrm>
            <a:off x="5665539" y="4107917"/>
            <a:ext cx="1231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13" name="圆角矩形 112"/>
          <p:cNvSpPr/>
          <p:nvPr/>
        </p:nvSpPr>
        <p:spPr>
          <a:xfrm>
            <a:off x="5103617" y="4028283"/>
            <a:ext cx="2434130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14" name="TextBox 7"/>
          <p:cNvSpPr>
            <a:spLocks noChangeArrowheads="1"/>
          </p:cNvSpPr>
          <p:nvPr/>
        </p:nvSpPr>
        <p:spPr bwMode="auto">
          <a:xfrm>
            <a:off x="5665539" y="4642238"/>
            <a:ext cx="18722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此处添加文字做详细的阐述标题含义。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4801443" y="3933056"/>
            <a:ext cx="657499" cy="657499"/>
            <a:chOff x="1705099" y="3945115"/>
            <a:chExt cx="657499" cy="657499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705099" y="3945115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18" name="椭圆 11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7" name="等腰三角形 116"/>
            <p:cNvSpPr/>
            <p:nvPr/>
          </p:nvSpPr>
          <p:spPr>
            <a:xfrm rot="10800000">
              <a:off x="1892188" y="4164577"/>
              <a:ext cx="283319" cy="23083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120" name="直接连接符 119"/>
          <p:cNvCxnSpPr>
            <a:stCxn id="118" idx="4"/>
          </p:cNvCxnSpPr>
          <p:nvPr/>
        </p:nvCxnSpPr>
        <p:spPr>
          <a:xfrm flipH="1">
            <a:off x="5130191" y="4590555"/>
            <a:ext cx="2" cy="98662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7"/>
          <p:cNvSpPr>
            <a:spLocks noChangeArrowheads="1"/>
          </p:cNvSpPr>
          <p:nvPr/>
        </p:nvSpPr>
        <p:spPr bwMode="auto">
          <a:xfrm>
            <a:off x="5665539" y="5319994"/>
            <a:ext cx="1231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22" name="圆角矩形 121"/>
          <p:cNvSpPr/>
          <p:nvPr/>
        </p:nvSpPr>
        <p:spPr>
          <a:xfrm>
            <a:off x="5103617" y="5240360"/>
            <a:ext cx="2434130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4801443" y="5145133"/>
            <a:ext cx="657499" cy="657499"/>
            <a:chOff x="1705099" y="5157192"/>
            <a:chExt cx="657499" cy="657499"/>
          </a:xfrm>
        </p:grpSpPr>
        <p:grpSp>
          <p:nvGrpSpPr>
            <p:cNvPr id="124" name="组合 123"/>
            <p:cNvGrpSpPr/>
            <p:nvPr/>
          </p:nvGrpSpPr>
          <p:grpSpPr>
            <a:xfrm>
              <a:off x="1705099" y="5157192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26" name="椭圆 12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5" name="等腰三角形 124"/>
            <p:cNvSpPr/>
            <p:nvPr/>
          </p:nvSpPr>
          <p:spPr>
            <a:xfrm>
              <a:off x="1892188" y="5376654"/>
              <a:ext cx="283319" cy="23083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28" name="TextBox 7"/>
          <p:cNvSpPr>
            <a:spLocks noChangeArrowheads="1"/>
          </p:cNvSpPr>
          <p:nvPr/>
        </p:nvSpPr>
        <p:spPr bwMode="auto">
          <a:xfrm>
            <a:off x="5665539" y="5866374"/>
            <a:ext cx="18722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此处添加文字做详细的阐述标题含义。</a:t>
            </a:r>
          </a:p>
        </p:txBody>
      </p:sp>
      <p:sp>
        <p:nvSpPr>
          <p:cNvPr id="129" name="TextBox 7"/>
          <p:cNvSpPr>
            <a:spLocks noChangeArrowheads="1"/>
          </p:cNvSpPr>
          <p:nvPr/>
        </p:nvSpPr>
        <p:spPr bwMode="auto">
          <a:xfrm>
            <a:off x="8689875" y="4107917"/>
            <a:ext cx="1231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30" name="圆角矩形 129"/>
          <p:cNvSpPr/>
          <p:nvPr/>
        </p:nvSpPr>
        <p:spPr>
          <a:xfrm>
            <a:off x="8127953" y="4028283"/>
            <a:ext cx="2434130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1" name="TextBox 7"/>
          <p:cNvSpPr>
            <a:spLocks noChangeArrowheads="1"/>
          </p:cNvSpPr>
          <p:nvPr/>
        </p:nvSpPr>
        <p:spPr bwMode="auto">
          <a:xfrm>
            <a:off x="8689875" y="4642238"/>
            <a:ext cx="18722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此处添加文字做详细的阐述标题含义。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7825779" y="3933056"/>
            <a:ext cx="657499" cy="657499"/>
            <a:chOff x="1705099" y="3945115"/>
            <a:chExt cx="657499" cy="657499"/>
          </a:xfrm>
        </p:grpSpPr>
        <p:grpSp>
          <p:nvGrpSpPr>
            <p:cNvPr id="133" name="组合 132"/>
            <p:cNvGrpSpPr/>
            <p:nvPr/>
          </p:nvGrpSpPr>
          <p:grpSpPr>
            <a:xfrm>
              <a:off x="1705099" y="3945115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35" name="椭圆 13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4" name="等腰三角形 133"/>
            <p:cNvSpPr/>
            <p:nvPr/>
          </p:nvSpPr>
          <p:spPr>
            <a:xfrm rot="10800000">
              <a:off x="1892188" y="4164577"/>
              <a:ext cx="283319" cy="23083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137" name="直接连接符 136"/>
          <p:cNvCxnSpPr>
            <a:stCxn id="135" idx="4"/>
          </p:cNvCxnSpPr>
          <p:nvPr/>
        </p:nvCxnSpPr>
        <p:spPr>
          <a:xfrm flipH="1">
            <a:off x="8154527" y="4590555"/>
            <a:ext cx="2" cy="98662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7"/>
          <p:cNvSpPr>
            <a:spLocks noChangeArrowheads="1"/>
          </p:cNvSpPr>
          <p:nvPr/>
        </p:nvSpPr>
        <p:spPr bwMode="auto">
          <a:xfrm>
            <a:off x="8689875" y="5319994"/>
            <a:ext cx="1231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139" name="圆角矩形 138"/>
          <p:cNvSpPr/>
          <p:nvPr/>
        </p:nvSpPr>
        <p:spPr>
          <a:xfrm>
            <a:off x="8127953" y="5240360"/>
            <a:ext cx="2434130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7825779" y="5145133"/>
            <a:ext cx="657499" cy="657499"/>
            <a:chOff x="1705099" y="5157192"/>
            <a:chExt cx="657499" cy="657499"/>
          </a:xfrm>
        </p:grpSpPr>
        <p:grpSp>
          <p:nvGrpSpPr>
            <p:cNvPr id="141" name="组合 140"/>
            <p:cNvGrpSpPr/>
            <p:nvPr/>
          </p:nvGrpSpPr>
          <p:grpSpPr>
            <a:xfrm>
              <a:off x="1705099" y="5157192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43" name="椭圆 14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2" name="等腰三角形 141"/>
            <p:cNvSpPr/>
            <p:nvPr/>
          </p:nvSpPr>
          <p:spPr>
            <a:xfrm>
              <a:off x="1892188" y="5376654"/>
              <a:ext cx="283319" cy="23083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45" name="TextBox 7"/>
          <p:cNvSpPr>
            <a:spLocks noChangeArrowheads="1"/>
          </p:cNvSpPr>
          <p:nvPr/>
        </p:nvSpPr>
        <p:spPr bwMode="auto">
          <a:xfrm>
            <a:off x="8689875" y="5866374"/>
            <a:ext cx="18722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此处添加文字做详细的阐述标题含义。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40687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animBg="1"/>
      <p:bldP spid="82" grpId="0"/>
      <p:bldP spid="89" grpId="0"/>
      <p:bldP spid="90" grpId="0" animBg="1"/>
      <p:bldP spid="96" grpId="0"/>
      <p:bldP spid="112" grpId="0"/>
      <p:bldP spid="113" grpId="0" animBg="1"/>
      <p:bldP spid="114" grpId="0"/>
      <p:bldP spid="121" grpId="0"/>
      <p:bldP spid="122" grpId="0" animBg="1"/>
      <p:bldP spid="128" grpId="0"/>
      <p:bldP spid="129" grpId="0"/>
      <p:bldP spid="130" grpId="0" animBg="1"/>
      <p:bldP spid="131" grpId="0"/>
      <p:bldP spid="138" grpId="0"/>
      <p:bldP spid="139" grpId="0" animBg="1"/>
      <p:bldP spid="145" grpId="0"/>
      <p:bldP spid="1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4457" y="1772816"/>
            <a:ext cx="12218267" cy="3168352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282894" y="2636912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489666" y="2789312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361011" y="3104964"/>
            <a:ext cx="3096344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577035" y="3284984"/>
            <a:ext cx="3096344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561674" y="3429000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417658" y="3581400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570058" y="3825044"/>
            <a:ext cx="3471745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433019" y="4041068"/>
            <a:ext cx="3096344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585419" y="4193468"/>
            <a:ext cx="3096344" cy="1080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321089" y="1893721"/>
            <a:ext cx="927943" cy="927943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50071" y="4193468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23" name="椭圆 2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34731" y="2276872"/>
            <a:ext cx="642776" cy="642776"/>
            <a:chOff x="3724323" y="1908536"/>
            <a:chExt cx="1329153" cy="1329153"/>
          </a:xfrm>
        </p:grpSpPr>
        <p:sp>
          <p:nvSpPr>
            <p:cNvPr id="26" name="椭圆 2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77874" y="4453008"/>
            <a:ext cx="272136" cy="272136"/>
            <a:chOff x="3724323" y="1908537"/>
            <a:chExt cx="1329153" cy="1329152"/>
          </a:xfrm>
          <a:solidFill>
            <a:schemeClr val="bg1">
              <a:lumMod val="95000"/>
            </a:schemeClr>
          </a:solidFill>
        </p:grpSpPr>
        <p:sp>
          <p:nvSpPr>
            <p:cNvPr id="29" name="椭圆 28"/>
            <p:cNvSpPr/>
            <p:nvPr/>
          </p:nvSpPr>
          <p:spPr>
            <a:xfrm>
              <a:off x="3724323" y="1908537"/>
              <a:ext cx="1329153" cy="1329152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97587" y="4044243"/>
            <a:ext cx="752909" cy="752909"/>
            <a:chOff x="3724323" y="1908536"/>
            <a:chExt cx="1329153" cy="1329153"/>
          </a:xfrm>
        </p:grpSpPr>
        <p:sp>
          <p:nvSpPr>
            <p:cNvPr id="32" name="椭圆 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81877" y="2069067"/>
            <a:ext cx="2539846" cy="2539846"/>
            <a:chOff x="3724323" y="1908536"/>
            <a:chExt cx="1329153" cy="1329153"/>
          </a:xfrm>
        </p:grpSpPr>
        <p:sp>
          <p:nvSpPr>
            <p:cNvPr id="35" name="椭圆 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7" name="TextBox 7"/>
          <p:cNvSpPr>
            <a:spLocks noChangeArrowheads="1"/>
          </p:cNvSpPr>
          <p:nvPr/>
        </p:nvSpPr>
        <p:spPr bwMode="auto">
          <a:xfrm>
            <a:off x="4801443" y="2852936"/>
            <a:ext cx="25559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itchFamily="34" charset="-122"/>
              </a:rPr>
              <a:t>THANK YOU FOR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itchFamily="34" charset="-122"/>
              </a:rPr>
              <a:t> YOUR GUIDANCE.</a:t>
            </a:r>
            <a:endParaRPr lang="zh-CN" altLang="en-US" sz="1600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itchFamily="34" charset="-34"/>
              <a:sym typeface="微软雅黑" pitchFamily="34" charset="-122"/>
            </a:endParaRPr>
          </a:p>
        </p:txBody>
      </p:sp>
      <p:sp>
        <p:nvSpPr>
          <p:cNvPr id="38" name="TextBox 7"/>
          <p:cNvSpPr>
            <a:spLocks noChangeArrowheads="1"/>
          </p:cNvSpPr>
          <p:nvPr/>
        </p:nvSpPr>
        <p:spPr bwMode="auto">
          <a:xfrm>
            <a:off x="4945459" y="3429000"/>
            <a:ext cx="2250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谢谢您的指导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1204670" y="520051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0" name="椭圆 3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988646" y="590690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3" name="椭圆 4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779671" y="5243790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6" name="椭圆 4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914011" y="6294324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49" name="椭圆 4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597315" y="422692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2" name="椭圆 5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929051" y="5040912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5" name="椭圆 5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6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625"/>
                            </p:stCondLst>
                            <p:childTnLst>
                              <p:par>
                                <p:cTn id="8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5588" y="1700808"/>
            <a:ext cx="8444000" cy="36833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417067" y="908720"/>
            <a:ext cx="1728192" cy="1728192"/>
            <a:chOff x="1417067" y="908720"/>
            <a:chExt cx="1728192" cy="1728192"/>
          </a:xfrm>
        </p:grpSpPr>
        <p:grpSp>
          <p:nvGrpSpPr>
            <p:cNvPr id="4" name="组合 3"/>
            <p:cNvGrpSpPr/>
            <p:nvPr/>
          </p:nvGrpSpPr>
          <p:grpSpPr>
            <a:xfrm>
              <a:off x="1417067" y="908720"/>
              <a:ext cx="1728192" cy="1728192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" name="椭圆 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" name="TextBox 7"/>
            <p:cNvSpPr>
              <a:spLocks noChangeArrowheads="1"/>
            </p:cNvSpPr>
            <p:nvPr/>
          </p:nvSpPr>
          <p:spPr bwMode="auto">
            <a:xfrm>
              <a:off x="1489075" y="1340768"/>
              <a:ext cx="1487074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rgbClr val="0070C0"/>
                  </a:solidFill>
                  <a:latin typeface="Impact MT Std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54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3505299" y="1773977"/>
            <a:ext cx="36724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年度工作概况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3505299" y="2420888"/>
            <a:ext cx="1386661" cy="215444"/>
            <a:chOff x="3505299" y="2420888"/>
            <a:chExt cx="1386661" cy="215444"/>
          </a:xfrm>
        </p:grpSpPr>
        <p:sp>
          <p:nvSpPr>
            <p:cNvPr id="2" name="等腰三角形 1"/>
            <p:cNvSpPr/>
            <p:nvPr/>
          </p:nvSpPr>
          <p:spPr>
            <a:xfrm rot="5400000">
              <a:off x="3505299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8" name="TextBox 7"/>
            <p:cNvSpPr>
              <a:spLocks noChangeArrowheads="1"/>
            </p:cNvSpPr>
            <p:nvPr/>
          </p:nvSpPr>
          <p:spPr bwMode="auto">
            <a:xfrm>
              <a:off x="3748216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年度工作概述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17467" y="2420888"/>
            <a:ext cx="1386661" cy="215444"/>
            <a:chOff x="5017467" y="2420888"/>
            <a:chExt cx="1386661" cy="215444"/>
          </a:xfrm>
        </p:grpSpPr>
        <p:sp>
          <p:nvSpPr>
            <p:cNvPr id="29" name="等腰三角形 28"/>
            <p:cNvSpPr/>
            <p:nvPr/>
          </p:nvSpPr>
          <p:spPr>
            <a:xfrm rot="5400000">
              <a:off x="5017467" y="2456602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260384" y="2420888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具体工作明细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05299" y="2709500"/>
            <a:ext cx="1386661" cy="215444"/>
            <a:chOff x="3505299" y="2709500"/>
            <a:chExt cx="1386661" cy="215444"/>
          </a:xfrm>
        </p:grpSpPr>
        <p:sp>
          <p:nvSpPr>
            <p:cNvPr id="31" name="等腰三角形 30"/>
            <p:cNvSpPr/>
            <p:nvPr/>
          </p:nvSpPr>
          <p:spPr>
            <a:xfrm rot="5400000">
              <a:off x="3505299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2" name="TextBox 7"/>
            <p:cNvSpPr>
              <a:spLocks noChangeArrowheads="1"/>
            </p:cNvSpPr>
            <p:nvPr/>
          </p:nvSpPr>
          <p:spPr bwMode="auto">
            <a:xfrm>
              <a:off x="3748216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重点工作回顾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17467" y="2709500"/>
            <a:ext cx="1386661" cy="215444"/>
            <a:chOff x="5017467" y="2709500"/>
            <a:chExt cx="1386661" cy="215444"/>
          </a:xfrm>
        </p:grpSpPr>
        <p:sp>
          <p:nvSpPr>
            <p:cNvPr id="33" name="等腰三角形 32"/>
            <p:cNvSpPr/>
            <p:nvPr/>
          </p:nvSpPr>
          <p:spPr>
            <a:xfrm rot="5400000">
              <a:off x="5017467" y="2745214"/>
              <a:ext cx="144016" cy="1440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260384" y="2709500"/>
              <a:ext cx="114374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四项工作概述</a:t>
              </a:r>
            </a:p>
          </p:txBody>
        </p:sp>
      </p:grpSp>
      <p:sp>
        <p:nvSpPr>
          <p:cNvPr id="35" name="TextBox 7"/>
          <p:cNvSpPr>
            <a:spLocks noChangeArrowheads="1"/>
          </p:cNvSpPr>
          <p:nvPr/>
        </p:nvSpPr>
        <p:spPr bwMode="auto">
          <a:xfrm>
            <a:off x="2281163" y="3218200"/>
            <a:ext cx="77100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在此输入章节详细文字介绍，表达主题的含义合图表的意义在此输入章节详细文字介绍，表达主题的含义合图表的意义在此输入章节详细文字介绍，表达主题的含义合图表的意义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11204670" y="520051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61" name="椭圆 6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988646" y="590690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64" name="椭圆 6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779671" y="5243790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67" name="椭圆 6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914011" y="6294324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70" name="椭圆 6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0597315" y="4226928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73" name="椭圆 7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929051" y="5040912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76" name="椭圆 7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05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5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" name="椭圆 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2" name="Freeform 89"/>
          <p:cNvSpPr>
            <a:spLocks noEditPoints="1"/>
          </p:cNvSpPr>
          <p:nvPr/>
        </p:nvSpPr>
        <p:spPr bwMode="auto">
          <a:xfrm>
            <a:off x="400696" y="323548"/>
            <a:ext cx="228998" cy="368828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年度工作概述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985019" y="1844824"/>
            <a:ext cx="4391620" cy="3325945"/>
            <a:chOff x="2282031" y="457200"/>
            <a:chExt cx="7631113" cy="5943600"/>
          </a:xfrm>
        </p:grpSpPr>
        <p:pic>
          <p:nvPicPr>
            <p:cNvPr id="63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矩形 63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74729" y="3310335"/>
            <a:ext cx="1944216" cy="2405795"/>
            <a:chOff x="865232" y="1286330"/>
            <a:chExt cx="4013321" cy="4966128"/>
          </a:xfrm>
        </p:grpSpPr>
        <p:pic>
          <p:nvPicPr>
            <p:cNvPr id="66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4" t="8440" r="6203" b="10137"/>
            <a:stretch/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67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68" name="TextBox 7"/>
          <p:cNvSpPr>
            <a:spLocks noChangeArrowheads="1"/>
          </p:cNvSpPr>
          <p:nvPr/>
        </p:nvSpPr>
        <p:spPr bwMode="auto">
          <a:xfrm>
            <a:off x="7033691" y="179423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添加标题文字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6471769" y="1714600"/>
            <a:ext cx="2578146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6169595" y="1619373"/>
            <a:ext cx="657499" cy="657499"/>
            <a:chOff x="6169595" y="1619373"/>
            <a:chExt cx="657499" cy="657499"/>
          </a:xfrm>
        </p:grpSpPr>
        <p:grpSp>
          <p:nvGrpSpPr>
            <p:cNvPr id="70" name="组合 69"/>
            <p:cNvGrpSpPr/>
            <p:nvPr/>
          </p:nvGrpSpPr>
          <p:grpSpPr>
            <a:xfrm>
              <a:off x="6169595" y="1619373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71" name="椭圆 7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351806" y="1862348"/>
              <a:ext cx="293075" cy="214233"/>
              <a:chOff x="7599343" y="3871727"/>
              <a:chExt cx="790674" cy="577969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任意多边形 85"/>
              <p:cNvSpPr>
                <a:spLocks noChangeArrowheads="1"/>
              </p:cNvSpPr>
              <p:nvPr/>
            </p:nvSpPr>
            <p:spPr bwMode="auto">
              <a:xfrm>
                <a:off x="7622731" y="3973479"/>
                <a:ext cx="628784" cy="476217"/>
              </a:xfrm>
              <a:custGeom>
                <a:avLst/>
                <a:gdLst>
                  <a:gd name="T0" fmla="*/ 96105 w 628567"/>
                  <a:gd name="T1" fmla="*/ 192304 h 476598"/>
                  <a:gd name="T2" fmla="*/ 96105 w 628567"/>
                  <a:gd name="T3" fmla="*/ 476598 h 476598"/>
                  <a:gd name="T4" fmla="*/ 0 w 628567"/>
                  <a:gd name="T5" fmla="*/ 476598 h 476598"/>
                  <a:gd name="T6" fmla="*/ 0 w 628567"/>
                  <a:gd name="T7" fmla="*/ 267440 h 476598"/>
                  <a:gd name="T8" fmla="*/ 451079 w 628567"/>
                  <a:gd name="T9" fmla="*/ 149738 h 476598"/>
                  <a:gd name="T10" fmla="*/ 451079 w 628567"/>
                  <a:gd name="T11" fmla="*/ 476598 h 476598"/>
                  <a:gd name="T12" fmla="*/ 354974 w 628567"/>
                  <a:gd name="T13" fmla="*/ 476598 h 476598"/>
                  <a:gd name="T14" fmla="*/ 354974 w 628567"/>
                  <a:gd name="T15" fmla="*/ 196833 h 476598"/>
                  <a:gd name="T16" fmla="*/ 357633 w 628567"/>
                  <a:gd name="T17" fmla="*/ 200277 h 476598"/>
                  <a:gd name="T18" fmla="*/ 359009 w 628567"/>
                  <a:gd name="T19" fmla="*/ 199214 h 476598"/>
                  <a:gd name="T20" fmla="*/ 372907 w 628567"/>
                  <a:gd name="T21" fmla="*/ 215687 h 476598"/>
                  <a:gd name="T22" fmla="*/ 255352 w 628567"/>
                  <a:gd name="T23" fmla="*/ 67803 h 476598"/>
                  <a:gd name="T24" fmla="*/ 273592 w 628567"/>
                  <a:gd name="T25" fmla="*/ 91427 h 476598"/>
                  <a:gd name="T26" fmla="*/ 273592 w 628567"/>
                  <a:gd name="T27" fmla="*/ 476598 h 476598"/>
                  <a:gd name="T28" fmla="*/ 177487 w 628567"/>
                  <a:gd name="T29" fmla="*/ 476598 h 476598"/>
                  <a:gd name="T30" fmla="*/ 177487 w 628567"/>
                  <a:gd name="T31" fmla="*/ 128679 h 476598"/>
                  <a:gd name="T32" fmla="*/ 628567 w 628567"/>
                  <a:gd name="T33" fmla="*/ 0 h 476598"/>
                  <a:gd name="T34" fmla="*/ 628567 w 628567"/>
                  <a:gd name="T35" fmla="*/ 476598 h 476598"/>
                  <a:gd name="T36" fmla="*/ 532462 w 628567"/>
                  <a:gd name="T37" fmla="*/ 476598 h 476598"/>
                  <a:gd name="T38" fmla="*/ 532462 w 628567"/>
                  <a:gd name="T39" fmla="*/ 81079 h 4765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8567"/>
                  <a:gd name="T61" fmla="*/ 0 h 476598"/>
                  <a:gd name="T62" fmla="*/ 628567 w 628567"/>
                  <a:gd name="T63" fmla="*/ 476598 h 4765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8567" h="476598">
                    <a:moveTo>
                      <a:pt x="96105" y="192304"/>
                    </a:moveTo>
                    <a:lnTo>
                      <a:pt x="96105" y="476598"/>
                    </a:lnTo>
                    <a:lnTo>
                      <a:pt x="0" y="476598"/>
                    </a:lnTo>
                    <a:lnTo>
                      <a:pt x="0" y="267440"/>
                    </a:lnTo>
                    <a:close/>
                    <a:moveTo>
                      <a:pt x="451079" y="149738"/>
                    </a:moveTo>
                    <a:lnTo>
                      <a:pt x="451079" y="476598"/>
                    </a:lnTo>
                    <a:lnTo>
                      <a:pt x="354974" y="476598"/>
                    </a:lnTo>
                    <a:lnTo>
                      <a:pt x="354974" y="196833"/>
                    </a:lnTo>
                    <a:lnTo>
                      <a:pt x="357633" y="200277"/>
                    </a:lnTo>
                    <a:lnTo>
                      <a:pt x="359009" y="199214"/>
                    </a:lnTo>
                    <a:lnTo>
                      <a:pt x="372907" y="215687"/>
                    </a:lnTo>
                    <a:close/>
                    <a:moveTo>
                      <a:pt x="255352" y="67803"/>
                    </a:moveTo>
                    <a:lnTo>
                      <a:pt x="273592" y="91427"/>
                    </a:lnTo>
                    <a:lnTo>
                      <a:pt x="273592" y="476598"/>
                    </a:lnTo>
                    <a:lnTo>
                      <a:pt x="177487" y="476598"/>
                    </a:lnTo>
                    <a:lnTo>
                      <a:pt x="177487" y="128679"/>
                    </a:lnTo>
                    <a:close/>
                    <a:moveTo>
                      <a:pt x="628567" y="0"/>
                    </a:moveTo>
                    <a:lnTo>
                      <a:pt x="628567" y="476598"/>
                    </a:lnTo>
                    <a:lnTo>
                      <a:pt x="532462" y="476598"/>
                    </a:lnTo>
                    <a:lnTo>
                      <a:pt x="532462" y="8107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任意多边形 86"/>
              <p:cNvSpPr>
                <a:spLocks noChangeArrowheads="1"/>
              </p:cNvSpPr>
              <p:nvPr/>
            </p:nvSpPr>
            <p:spPr bwMode="auto">
              <a:xfrm rot="13790841">
                <a:off x="7831852" y="3639218"/>
                <a:ext cx="325655" cy="790674"/>
              </a:xfrm>
              <a:custGeom>
                <a:avLst/>
                <a:gdLst>
                  <a:gd name="T0" fmla="*/ 97660 w 325915"/>
                  <a:gd name="T1" fmla="*/ 790400 h 790400"/>
                  <a:gd name="T2" fmla="*/ 0 w 325915"/>
                  <a:gd name="T3" fmla="*/ 664808 h 790400"/>
                  <a:gd name="T4" fmla="*/ 70970 w 325915"/>
                  <a:gd name="T5" fmla="*/ 664808 h 790400"/>
                  <a:gd name="T6" fmla="*/ 70970 w 325915"/>
                  <a:gd name="T7" fmla="*/ 320500 h 790400"/>
                  <a:gd name="T8" fmla="*/ 92523 w 325915"/>
                  <a:gd name="T9" fmla="*/ 320500 h 790400"/>
                  <a:gd name="T10" fmla="*/ 92598 w 325915"/>
                  <a:gd name="T11" fmla="*/ 318763 h 790400"/>
                  <a:gd name="T12" fmla="*/ 259805 w 325915"/>
                  <a:gd name="T13" fmla="*/ 326009 h 790400"/>
                  <a:gd name="T14" fmla="*/ 271953 w 325915"/>
                  <a:gd name="T15" fmla="*/ 0 h 790400"/>
                  <a:gd name="T16" fmla="*/ 325915 w 325915"/>
                  <a:gd name="T17" fmla="*/ 2011 h 790400"/>
                  <a:gd name="T18" fmla="*/ 311729 w 325915"/>
                  <a:gd name="T19" fmla="*/ 382747 h 790400"/>
                  <a:gd name="T20" fmla="*/ 257766 w 325915"/>
                  <a:gd name="T21" fmla="*/ 380736 h 790400"/>
                  <a:gd name="T22" fmla="*/ 257794 w 325915"/>
                  <a:gd name="T23" fmla="*/ 379973 h 790400"/>
                  <a:gd name="T24" fmla="*/ 124349 w 325915"/>
                  <a:gd name="T25" fmla="*/ 374190 h 790400"/>
                  <a:gd name="T26" fmla="*/ 124349 w 325915"/>
                  <a:gd name="T27" fmla="*/ 664808 h 790400"/>
                  <a:gd name="T28" fmla="*/ 195319 w 325915"/>
                  <a:gd name="T29" fmla="*/ 664808 h 7904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5915"/>
                  <a:gd name="T46" fmla="*/ 0 h 790400"/>
                  <a:gd name="T47" fmla="*/ 325915 w 325915"/>
                  <a:gd name="T48" fmla="*/ 790400 h 7904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5915" h="790400">
                    <a:moveTo>
                      <a:pt x="97660" y="790400"/>
                    </a:moveTo>
                    <a:lnTo>
                      <a:pt x="0" y="664808"/>
                    </a:lnTo>
                    <a:lnTo>
                      <a:pt x="70970" y="664808"/>
                    </a:lnTo>
                    <a:lnTo>
                      <a:pt x="70970" y="320500"/>
                    </a:lnTo>
                    <a:lnTo>
                      <a:pt x="92523" y="320500"/>
                    </a:lnTo>
                    <a:lnTo>
                      <a:pt x="92598" y="318763"/>
                    </a:lnTo>
                    <a:lnTo>
                      <a:pt x="259805" y="326009"/>
                    </a:lnTo>
                    <a:lnTo>
                      <a:pt x="271953" y="0"/>
                    </a:lnTo>
                    <a:lnTo>
                      <a:pt x="325915" y="2011"/>
                    </a:lnTo>
                    <a:lnTo>
                      <a:pt x="311729" y="382747"/>
                    </a:lnTo>
                    <a:lnTo>
                      <a:pt x="257766" y="380736"/>
                    </a:lnTo>
                    <a:lnTo>
                      <a:pt x="257794" y="379973"/>
                    </a:lnTo>
                    <a:lnTo>
                      <a:pt x="124349" y="374190"/>
                    </a:lnTo>
                    <a:lnTo>
                      <a:pt x="124349" y="664808"/>
                    </a:lnTo>
                    <a:lnTo>
                      <a:pt x="195319" y="66480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6" name="TextBox 7"/>
          <p:cNvSpPr>
            <a:spLocks noChangeArrowheads="1"/>
          </p:cNvSpPr>
          <p:nvPr/>
        </p:nvSpPr>
        <p:spPr bwMode="auto">
          <a:xfrm>
            <a:off x="6169595" y="2420888"/>
            <a:ext cx="439248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77" name="圆角矩形 76"/>
          <p:cNvSpPr/>
          <p:nvPr/>
        </p:nvSpPr>
        <p:spPr>
          <a:xfrm>
            <a:off x="6282320" y="4090864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圆角矩形 77"/>
          <p:cNvSpPr/>
          <p:nvPr/>
        </p:nvSpPr>
        <p:spPr>
          <a:xfrm>
            <a:off x="6498344" y="4077072"/>
            <a:ext cx="3415667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"/>
          <p:cNvSpPr>
            <a:spLocks noChangeArrowheads="1"/>
          </p:cNvSpPr>
          <p:nvPr/>
        </p:nvSpPr>
        <p:spPr bwMode="auto">
          <a:xfrm>
            <a:off x="7434448" y="4149080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计划完成</a:t>
            </a:r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75%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6200885" y="4005064"/>
            <a:ext cx="657499" cy="657499"/>
            <a:chOff x="6200885" y="4005064"/>
            <a:chExt cx="657499" cy="657499"/>
          </a:xfrm>
        </p:grpSpPr>
        <p:grpSp>
          <p:nvGrpSpPr>
            <p:cNvPr id="80" name="组合 79"/>
            <p:cNvGrpSpPr/>
            <p:nvPr/>
          </p:nvGrpSpPr>
          <p:grpSpPr>
            <a:xfrm>
              <a:off x="6200885" y="400506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81" name="椭圆 8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34"/>
            <p:cNvSpPr>
              <a:spLocks noEditPoints="1"/>
            </p:cNvSpPr>
            <p:nvPr/>
          </p:nvSpPr>
          <p:spPr bwMode="auto">
            <a:xfrm>
              <a:off x="6393930" y="4190144"/>
              <a:ext cx="285750" cy="287338"/>
            </a:xfrm>
            <a:custGeom>
              <a:avLst/>
              <a:gdLst>
                <a:gd name="T0" fmla="*/ 180 w 199"/>
                <a:gd name="T1" fmla="*/ 80 h 199"/>
                <a:gd name="T2" fmla="*/ 118 w 199"/>
                <a:gd name="T3" fmla="*/ 19 h 199"/>
                <a:gd name="T4" fmla="*/ 137 w 199"/>
                <a:gd name="T5" fmla="*/ 0 h 199"/>
                <a:gd name="T6" fmla="*/ 199 w 199"/>
                <a:gd name="T7" fmla="*/ 62 h 199"/>
                <a:gd name="T8" fmla="*/ 180 w 199"/>
                <a:gd name="T9" fmla="*/ 80 h 199"/>
                <a:gd name="T10" fmla="*/ 162 w 199"/>
                <a:gd name="T11" fmla="*/ 98 h 199"/>
                <a:gd name="T12" fmla="*/ 160 w 199"/>
                <a:gd name="T13" fmla="*/ 99 h 199"/>
                <a:gd name="T14" fmla="*/ 149 w 199"/>
                <a:gd name="T15" fmla="*/ 99 h 199"/>
                <a:gd name="T16" fmla="*/ 137 w 199"/>
                <a:gd name="T17" fmla="*/ 99 h 199"/>
                <a:gd name="T18" fmla="*/ 124 w 199"/>
                <a:gd name="T19" fmla="*/ 149 h 199"/>
                <a:gd name="T20" fmla="*/ 25 w 199"/>
                <a:gd name="T21" fmla="*/ 199 h 199"/>
                <a:gd name="T22" fmla="*/ 13 w 199"/>
                <a:gd name="T23" fmla="*/ 199 h 199"/>
                <a:gd name="T24" fmla="*/ 52 w 199"/>
                <a:gd name="T25" fmla="*/ 159 h 199"/>
                <a:gd name="T26" fmla="*/ 62 w 199"/>
                <a:gd name="T27" fmla="*/ 161 h 199"/>
                <a:gd name="T28" fmla="*/ 87 w 199"/>
                <a:gd name="T29" fmla="*/ 137 h 199"/>
                <a:gd name="T30" fmla="*/ 62 w 199"/>
                <a:gd name="T31" fmla="*/ 112 h 199"/>
                <a:gd name="T32" fmla="*/ 37 w 199"/>
                <a:gd name="T33" fmla="*/ 137 h 199"/>
                <a:gd name="T34" fmla="*/ 40 w 199"/>
                <a:gd name="T35" fmla="*/ 147 h 199"/>
                <a:gd name="T36" fmla="*/ 0 w 199"/>
                <a:gd name="T37" fmla="*/ 186 h 199"/>
                <a:gd name="T38" fmla="*/ 0 w 199"/>
                <a:gd name="T39" fmla="*/ 174 h 199"/>
                <a:gd name="T40" fmla="*/ 50 w 199"/>
                <a:gd name="T41" fmla="*/ 75 h 199"/>
                <a:gd name="T42" fmla="*/ 100 w 199"/>
                <a:gd name="T43" fmla="*/ 62 h 199"/>
                <a:gd name="T44" fmla="*/ 100 w 199"/>
                <a:gd name="T45" fmla="*/ 50 h 199"/>
                <a:gd name="T46" fmla="*/ 100 w 199"/>
                <a:gd name="T47" fmla="*/ 38 h 199"/>
                <a:gd name="T48" fmla="*/ 100 w 199"/>
                <a:gd name="T49" fmla="*/ 37 h 199"/>
                <a:gd name="T50" fmla="*/ 106 w 199"/>
                <a:gd name="T51" fmla="*/ 31 h 199"/>
                <a:gd name="T52" fmla="*/ 167 w 199"/>
                <a:gd name="T53" fmla="*/ 93 h 199"/>
                <a:gd name="T54" fmla="*/ 162 w 199"/>
                <a:gd name="T55" fmla="*/ 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199">
                  <a:moveTo>
                    <a:pt x="180" y="80"/>
                  </a:moveTo>
                  <a:cubicBezTo>
                    <a:pt x="118" y="19"/>
                    <a:pt x="118" y="19"/>
                    <a:pt x="118" y="19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99" y="62"/>
                    <a:pt x="199" y="62"/>
                    <a:pt x="199" y="62"/>
                  </a:cubicBezTo>
                  <a:lnTo>
                    <a:pt x="180" y="80"/>
                  </a:lnTo>
                  <a:close/>
                  <a:moveTo>
                    <a:pt x="162" y="98"/>
                  </a:moveTo>
                  <a:cubicBezTo>
                    <a:pt x="161" y="99"/>
                    <a:pt x="161" y="99"/>
                    <a:pt x="160" y="99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37" y="99"/>
                    <a:pt x="137" y="99"/>
                    <a:pt x="137" y="9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25" y="199"/>
                    <a:pt x="25" y="199"/>
                    <a:pt x="25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61"/>
                    <a:pt x="59" y="161"/>
                    <a:pt x="62" y="161"/>
                  </a:cubicBezTo>
                  <a:cubicBezTo>
                    <a:pt x="76" y="161"/>
                    <a:pt x="87" y="150"/>
                    <a:pt x="87" y="137"/>
                  </a:cubicBezTo>
                  <a:cubicBezTo>
                    <a:pt x="87" y="123"/>
                    <a:pt x="76" y="112"/>
                    <a:pt x="62" y="112"/>
                  </a:cubicBezTo>
                  <a:cubicBezTo>
                    <a:pt x="49" y="112"/>
                    <a:pt x="37" y="123"/>
                    <a:pt x="37" y="137"/>
                  </a:cubicBezTo>
                  <a:cubicBezTo>
                    <a:pt x="37" y="140"/>
                    <a:pt x="38" y="144"/>
                    <a:pt x="40" y="147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67" y="93"/>
                    <a:pt x="167" y="93"/>
                    <a:pt x="167" y="93"/>
                  </a:cubicBezTo>
                  <a:lnTo>
                    <a:pt x="162" y="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" name="圆角矩形 83"/>
          <p:cNvSpPr/>
          <p:nvPr/>
        </p:nvSpPr>
        <p:spPr>
          <a:xfrm>
            <a:off x="6282320" y="4941168"/>
            <a:ext cx="456779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6498344" y="4941168"/>
            <a:ext cx="3055627" cy="46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TextBox 7"/>
          <p:cNvSpPr>
            <a:spLocks noChangeArrowheads="1"/>
          </p:cNvSpPr>
          <p:nvPr/>
        </p:nvSpPr>
        <p:spPr bwMode="auto">
          <a:xfrm>
            <a:off x="7434448" y="5013176"/>
            <a:ext cx="17281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计划完成</a:t>
            </a:r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450</a:t>
            </a:r>
            <a:r>
              <a: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万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190026" y="4869160"/>
            <a:ext cx="657499" cy="657499"/>
            <a:chOff x="6200885" y="4869160"/>
            <a:chExt cx="657499" cy="657499"/>
          </a:xfrm>
        </p:grpSpPr>
        <p:grpSp>
          <p:nvGrpSpPr>
            <p:cNvPr id="87" name="组合 86"/>
            <p:cNvGrpSpPr/>
            <p:nvPr/>
          </p:nvGrpSpPr>
          <p:grpSpPr>
            <a:xfrm>
              <a:off x="6200885" y="4869160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88" name="椭圆 8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199"/>
            <p:cNvSpPr>
              <a:spLocks noEditPoints="1"/>
            </p:cNvSpPr>
            <p:nvPr/>
          </p:nvSpPr>
          <p:spPr bwMode="auto">
            <a:xfrm>
              <a:off x="6396931" y="5032028"/>
              <a:ext cx="246063" cy="288925"/>
            </a:xfrm>
            <a:custGeom>
              <a:avLst/>
              <a:gdLst>
                <a:gd name="T0" fmla="*/ 92 w 171"/>
                <a:gd name="T1" fmla="*/ 153 h 201"/>
                <a:gd name="T2" fmla="*/ 99 w 171"/>
                <a:gd name="T3" fmla="*/ 143 h 201"/>
                <a:gd name="T4" fmla="*/ 92 w 171"/>
                <a:gd name="T5" fmla="*/ 133 h 201"/>
                <a:gd name="T6" fmla="*/ 104 w 171"/>
                <a:gd name="T7" fmla="*/ 47 h 201"/>
                <a:gd name="T8" fmla="*/ 98 w 171"/>
                <a:gd name="T9" fmla="*/ 9 h 201"/>
                <a:gd name="T10" fmla="*/ 93 w 171"/>
                <a:gd name="T11" fmla="*/ 2 h 201"/>
                <a:gd name="T12" fmla="*/ 76 w 171"/>
                <a:gd name="T13" fmla="*/ 35 h 201"/>
                <a:gd name="T14" fmla="*/ 59 w 171"/>
                <a:gd name="T15" fmla="*/ 28 h 201"/>
                <a:gd name="T16" fmla="*/ 74 w 171"/>
                <a:gd name="T17" fmla="*/ 95 h 201"/>
                <a:gd name="T18" fmla="*/ 74 w 171"/>
                <a:gd name="T19" fmla="*/ 104 h 201"/>
                <a:gd name="T20" fmla="*/ 79 w 171"/>
                <a:gd name="T21" fmla="*/ 92 h 201"/>
                <a:gd name="T22" fmla="*/ 171 w 171"/>
                <a:gd name="T23" fmla="*/ 179 h 201"/>
                <a:gd name="T24" fmla="*/ 85 w 171"/>
                <a:gd name="T25" fmla="*/ 49 h 201"/>
                <a:gd name="T26" fmla="*/ 80 w 171"/>
                <a:gd name="T27" fmla="*/ 49 h 201"/>
                <a:gd name="T28" fmla="*/ 67 w 171"/>
                <a:gd name="T29" fmla="*/ 50 h 201"/>
                <a:gd name="T30" fmla="*/ 0 w 171"/>
                <a:gd name="T31" fmla="*/ 179 h 201"/>
                <a:gd name="T32" fmla="*/ 0 w 171"/>
                <a:gd name="T33" fmla="*/ 181 h 201"/>
                <a:gd name="T34" fmla="*/ 2 w 171"/>
                <a:gd name="T35" fmla="*/ 186 h 201"/>
                <a:gd name="T36" fmla="*/ 84 w 171"/>
                <a:gd name="T37" fmla="*/ 201 h 201"/>
                <a:gd name="T38" fmla="*/ 91 w 171"/>
                <a:gd name="T39" fmla="*/ 201 h 201"/>
                <a:gd name="T40" fmla="*/ 134 w 171"/>
                <a:gd name="T41" fmla="*/ 199 h 201"/>
                <a:gd name="T42" fmla="*/ 170 w 171"/>
                <a:gd name="T43" fmla="*/ 186 h 201"/>
                <a:gd name="T44" fmla="*/ 171 w 171"/>
                <a:gd name="T45" fmla="*/ 181 h 201"/>
                <a:gd name="T46" fmla="*/ 171 w 171"/>
                <a:gd name="T47" fmla="*/ 179 h 201"/>
                <a:gd name="T48" fmla="*/ 112 w 171"/>
                <a:gd name="T49" fmla="*/ 162 h 201"/>
                <a:gd name="T50" fmla="*/ 92 w 171"/>
                <a:gd name="T51" fmla="*/ 169 h 201"/>
                <a:gd name="T52" fmla="*/ 79 w 171"/>
                <a:gd name="T53" fmla="*/ 183 h 201"/>
                <a:gd name="T54" fmla="*/ 65 w 171"/>
                <a:gd name="T55" fmla="*/ 166 h 201"/>
                <a:gd name="T56" fmla="*/ 49 w 171"/>
                <a:gd name="T57" fmla="*/ 152 h 201"/>
                <a:gd name="T58" fmla="*/ 71 w 171"/>
                <a:gd name="T59" fmla="*/ 139 h 201"/>
                <a:gd name="T60" fmla="*/ 79 w 171"/>
                <a:gd name="T61" fmla="*/ 152 h 201"/>
                <a:gd name="T62" fmla="*/ 62 w 171"/>
                <a:gd name="T63" fmla="*/ 124 h 201"/>
                <a:gd name="T64" fmla="*/ 49 w 171"/>
                <a:gd name="T65" fmla="*/ 102 h 201"/>
                <a:gd name="T66" fmla="*/ 79 w 171"/>
                <a:gd name="T67" fmla="*/ 75 h 201"/>
                <a:gd name="T68" fmla="*/ 92 w 171"/>
                <a:gd name="T69" fmla="*/ 63 h 201"/>
                <a:gd name="T70" fmla="*/ 110 w 171"/>
                <a:gd name="T71" fmla="*/ 82 h 201"/>
                <a:gd name="T72" fmla="*/ 97 w 171"/>
                <a:gd name="T73" fmla="*/ 101 h 201"/>
                <a:gd name="T74" fmla="*/ 92 w 171"/>
                <a:gd name="T75" fmla="*/ 92 h 201"/>
                <a:gd name="T76" fmla="*/ 114 w 171"/>
                <a:gd name="T77" fmla="*/ 121 h 201"/>
                <a:gd name="T78" fmla="*/ 120 w 171"/>
                <a:gd name="T79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201">
                  <a:moveTo>
                    <a:pt x="92" y="133"/>
                  </a:moveTo>
                  <a:cubicBezTo>
                    <a:pt x="92" y="153"/>
                    <a:pt x="92" y="153"/>
                    <a:pt x="92" y="153"/>
                  </a:cubicBezTo>
                  <a:cubicBezTo>
                    <a:pt x="95" y="152"/>
                    <a:pt x="95" y="151"/>
                    <a:pt x="97" y="149"/>
                  </a:cubicBezTo>
                  <a:cubicBezTo>
                    <a:pt x="98" y="147"/>
                    <a:pt x="99" y="145"/>
                    <a:pt x="99" y="143"/>
                  </a:cubicBezTo>
                  <a:cubicBezTo>
                    <a:pt x="99" y="141"/>
                    <a:pt x="99" y="139"/>
                    <a:pt x="97" y="138"/>
                  </a:cubicBezTo>
                  <a:cubicBezTo>
                    <a:pt x="96" y="136"/>
                    <a:pt x="96" y="134"/>
                    <a:pt x="92" y="133"/>
                  </a:cubicBezTo>
                  <a:close/>
                  <a:moveTo>
                    <a:pt x="62" y="47"/>
                  </a:moveTo>
                  <a:cubicBezTo>
                    <a:pt x="64" y="46"/>
                    <a:pt x="83" y="39"/>
                    <a:pt x="104" y="47"/>
                  </a:cubicBezTo>
                  <a:cubicBezTo>
                    <a:pt x="102" y="32"/>
                    <a:pt x="109" y="25"/>
                    <a:pt x="109" y="20"/>
                  </a:cubicBezTo>
                  <a:cubicBezTo>
                    <a:pt x="109" y="7"/>
                    <a:pt x="104" y="15"/>
                    <a:pt x="98" y="9"/>
                  </a:cubicBezTo>
                  <a:cubicBezTo>
                    <a:pt x="97" y="11"/>
                    <a:pt x="100" y="21"/>
                    <a:pt x="92" y="31"/>
                  </a:cubicBezTo>
                  <a:cubicBezTo>
                    <a:pt x="97" y="17"/>
                    <a:pt x="93" y="0"/>
                    <a:pt x="93" y="2"/>
                  </a:cubicBezTo>
                  <a:cubicBezTo>
                    <a:pt x="86" y="9"/>
                    <a:pt x="79" y="1"/>
                    <a:pt x="76" y="10"/>
                  </a:cubicBezTo>
                  <a:cubicBezTo>
                    <a:pt x="75" y="13"/>
                    <a:pt x="83" y="22"/>
                    <a:pt x="76" y="35"/>
                  </a:cubicBezTo>
                  <a:cubicBezTo>
                    <a:pt x="76" y="19"/>
                    <a:pt x="72" y="14"/>
                    <a:pt x="73" y="16"/>
                  </a:cubicBezTo>
                  <a:cubicBezTo>
                    <a:pt x="69" y="26"/>
                    <a:pt x="59" y="12"/>
                    <a:pt x="59" y="28"/>
                  </a:cubicBezTo>
                  <a:cubicBezTo>
                    <a:pt x="59" y="31"/>
                    <a:pt x="67" y="35"/>
                    <a:pt x="62" y="47"/>
                  </a:cubicBezTo>
                  <a:close/>
                  <a:moveTo>
                    <a:pt x="74" y="95"/>
                  </a:moveTo>
                  <a:cubicBezTo>
                    <a:pt x="73" y="96"/>
                    <a:pt x="73" y="98"/>
                    <a:pt x="73" y="99"/>
                  </a:cubicBezTo>
                  <a:cubicBezTo>
                    <a:pt x="73" y="101"/>
                    <a:pt x="73" y="103"/>
                    <a:pt x="74" y="104"/>
                  </a:cubicBezTo>
                  <a:cubicBezTo>
                    <a:pt x="75" y="106"/>
                    <a:pt x="77" y="107"/>
                    <a:pt x="79" y="108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7" y="92"/>
                    <a:pt x="75" y="93"/>
                    <a:pt x="74" y="95"/>
                  </a:cubicBezTo>
                  <a:close/>
                  <a:moveTo>
                    <a:pt x="171" y="179"/>
                  </a:moveTo>
                  <a:cubicBezTo>
                    <a:pt x="163" y="73"/>
                    <a:pt x="126" y="60"/>
                    <a:pt x="116" y="54"/>
                  </a:cubicBezTo>
                  <a:cubicBezTo>
                    <a:pt x="108" y="51"/>
                    <a:pt x="96" y="50"/>
                    <a:pt x="85" y="49"/>
                  </a:cubicBezTo>
                  <a:cubicBezTo>
                    <a:pt x="84" y="49"/>
                    <a:pt x="83" y="49"/>
                    <a:pt x="82" y="49"/>
                  </a:cubicBezTo>
                  <a:cubicBezTo>
                    <a:pt x="82" y="49"/>
                    <a:pt x="81" y="49"/>
                    <a:pt x="80" y="49"/>
                  </a:cubicBezTo>
                  <a:cubicBezTo>
                    <a:pt x="79" y="49"/>
                    <a:pt x="77" y="49"/>
                    <a:pt x="76" y="50"/>
                  </a:cubicBezTo>
                  <a:cubicBezTo>
                    <a:pt x="73" y="50"/>
                    <a:pt x="70" y="50"/>
                    <a:pt x="67" y="50"/>
                  </a:cubicBezTo>
                  <a:cubicBezTo>
                    <a:pt x="61" y="51"/>
                    <a:pt x="56" y="52"/>
                    <a:pt x="51" y="54"/>
                  </a:cubicBezTo>
                  <a:cubicBezTo>
                    <a:pt x="26" y="64"/>
                    <a:pt x="12" y="68"/>
                    <a:pt x="0" y="17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1"/>
                    <a:pt x="0" y="181"/>
                  </a:cubicBezTo>
                  <a:cubicBezTo>
                    <a:pt x="0" y="181"/>
                    <a:pt x="1" y="182"/>
                    <a:pt x="1" y="183"/>
                  </a:cubicBezTo>
                  <a:cubicBezTo>
                    <a:pt x="1" y="184"/>
                    <a:pt x="1" y="185"/>
                    <a:pt x="2" y="186"/>
                  </a:cubicBezTo>
                  <a:cubicBezTo>
                    <a:pt x="3" y="188"/>
                    <a:pt x="4" y="189"/>
                    <a:pt x="6" y="190"/>
                  </a:cubicBezTo>
                  <a:cubicBezTo>
                    <a:pt x="27" y="198"/>
                    <a:pt x="64" y="201"/>
                    <a:pt x="84" y="201"/>
                  </a:cubicBezTo>
                  <a:cubicBezTo>
                    <a:pt x="85" y="201"/>
                    <a:pt x="86" y="201"/>
                    <a:pt x="88" y="201"/>
                  </a:cubicBezTo>
                  <a:cubicBezTo>
                    <a:pt x="89" y="201"/>
                    <a:pt x="90" y="201"/>
                    <a:pt x="91" y="201"/>
                  </a:cubicBezTo>
                  <a:cubicBezTo>
                    <a:pt x="94" y="201"/>
                    <a:pt x="97" y="201"/>
                    <a:pt x="99" y="201"/>
                  </a:cubicBezTo>
                  <a:cubicBezTo>
                    <a:pt x="105" y="200"/>
                    <a:pt x="129" y="200"/>
                    <a:pt x="134" y="199"/>
                  </a:cubicBezTo>
                  <a:cubicBezTo>
                    <a:pt x="145" y="197"/>
                    <a:pt x="156" y="195"/>
                    <a:pt x="166" y="190"/>
                  </a:cubicBezTo>
                  <a:cubicBezTo>
                    <a:pt x="167" y="189"/>
                    <a:pt x="169" y="188"/>
                    <a:pt x="170" y="186"/>
                  </a:cubicBezTo>
                  <a:cubicBezTo>
                    <a:pt x="170" y="185"/>
                    <a:pt x="171" y="184"/>
                    <a:pt x="171" y="183"/>
                  </a:cubicBezTo>
                  <a:cubicBezTo>
                    <a:pt x="171" y="182"/>
                    <a:pt x="171" y="181"/>
                    <a:pt x="171" y="181"/>
                  </a:cubicBezTo>
                  <a:cubicBezTo>
                    <a:pt x="171" y="181"/>
                    <a:pt x="171" y="180"/>
                    <a:pt x="171" y="180"/>
                  </a:cubicBezTo>
                  <a:cubicBezTo>
                    <a:pt x="171" y="180"/>
                    <a:pt x="171" y="180"/>
                    <a:pt x="171" y="179"/>
                  </a:cubicBezTo>
                  <a:close/>
                  <a:moveTo>
                    <a:pt x="120" y="152"/>
                  </a:moveTo>
                  <a:cubicBezTo>
                    <a:pt x="118" y="156"/>
                    <a:pt x="115" y="159"/>
                    <a:pt x="112" y="162"/>
                  </a:cubicBezTo>
                  <a:cubicBezTo>
                    <a:pt x="109" y="164"/>
                    <a:pt x="106" y="166"/>
                    <a:pt x="102" y="167"/>
                  </a:cubicBezTo>
                  <a:cubicBezTo>
                    <a:pt x="99" y="168"/>
                    <a:pt x="97" y="169"/>
                    <a:pt x="92" y="169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3" y="169"/>
                    <a:pt x="69" y="168"/>
                    <a:pt x="65" y="166"/>
                  </a:cubicBezTo>
                  <a:cubicBezTo>
                    <a:pt x="61" y="165"/>
                    <a:pt x="59" y="163"/>
                    <a:pt x="57" y="160"/>
                  </a:cubicBezTo>
                  <a:cubicBezTo>
                    <a:pt x="54" y="158"/>
                    <a:pt x="50" y="155"/>
                    <a:pt x="49" y="152"/>
                  </a:cubicBezTo>
                  <a:cubicBezTo>
                    <a:pt x="47" y="149"/>
                    <a:pt x="46" y="150"/>
                    <a:pt x="45" y="146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43"/>
                    <a:pt x="72" y="146"/>
                    <a:pt x="74" y="147"/>
                  </a:cubicBezTo>
                  <a:cubicBezTo>
                    <a:pt x="75" y="149"/>
                    <a:pt x="76" y="151"/>
                    <a:pt x="79" y="152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1" y="128"/>
                    <a:pt x="66" y="126"/>
                    <a:pt x="62" y="124"/>
                  </a:cubicBezTo>
                  <a:cubicBezTo>
                    <a:pt x="59" y="123"/>
                    <a:pt x="56" y="120"/>
                    <a:pt x="53" y="116"/>
                  </a:cubicBezTo>
                  <a:cubicBezTo>
                    <a:pt x="50" y="112"/>
                    <a:pt x="49" y="108"/>
                    <a:pt x="49" y="102"/>
                  </a:cubicBezTo>
                  <a:cubicBezTo>
                    <a:pt x="49" y="95"/>
                    <a:pt x="52" y="89"/>
                    <a:pt x="57" y="84"/>
                  </a:cubicBezTo>
                  <a:cubicBezTo>
                    <a:pt x="62" y="79"/>
                    <a:pt x="69" y="76"/>
                    <a:pt x="79" y="75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101" y="76"/>
                    <a:pt x="106" y="78"/>
                    <a:pt x="110" y="82"/>
                  </a:cubicBezTo>
                  <a:cubicBezTo>
                    <a:pt x="115" y="86"/>
                    <a:pt x="119" y="91"/>
                    <a:pt x="120" y="98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6" y="98"/>
                    <a:pt x="95" y="96"/>
                    <a:pt x="94" y="95"/>
                  </a:cubicBezTo>
                  <a:cubicBezTo>
                    <a:pt x="93" y="94"/>
                    <a:pt x="94" y="93"/>
                    <a:pt x="92" y="92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104" y="113"/>
                    <a:pt x="110" y="117"/>
                    <a:pt x="114" y="121"/>
                  </a:cubicBezTo>
                  <a:cubicBezTo>
                    <a:pt x="120" y="126"/>
                    <a:pt x="123" y="132"/>
                    <a:pt x="123" y="140"/>
                  </a:cubicBezTo>
                  <a:cubicBezTo>
                    <a:pt x="123" y="144"/>
                    <a:pt x="122" y="148"/>
                    <a:pt x="120" y="1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9691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6" grpId="0"/>
      <p:bldP spid="77" grpId="0" animBg="1"/>
      <p:bldP spid="78" grpId="0" animBg="1"/>
      <p:bldP spid="79" grpId="0"/>
      <p:bldP spid="84" grpId="0" animBg="1"/>
      <p:bldP spid="85" grpId="0" animBg="1"/>
      <p:bldP spid="86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具体工作明细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" name="Freeform 89"/>
          <p:cNvSpPr>
            <a:spLocks noEditPoints="1"/>
          </p:cNvSpPr>
          <p:nvPr/>
        </p:nvSpPr>
        <p:spPr bwMode="auto">
          <a:xfrm>
            <a:off x="400696" y="323548"/>
            <a:ext cx="228998" cy="368828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660207" y="2060848"/>
            <a:ext cx="1368152" cy="136815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" name="椭圆 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90547" y="2060848"/>
            <a:ext cx="1368152" cy="136815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2" name="椭圆 1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39793" y="2060848"/>
            <a:ext cx="1368152" cy="136815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5" name="椭圆 1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17" name="Straight Connector 22"/>
          <p:cNvCxnSpPr/>
          <p:nvPr/>
        </p:nvCxnSpPr>
        <p:spPr>
          <a:xfrm rot="16200000" flipH="1">
            <a:off x="2342860" y="1618489"/>
            <a:ext cx="0" cy="218086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177707" y="2060848"/>
            <a:ext cx="1368152" cy="136815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9" name="椭圆 1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21" name="Straight Connector 21"/>
          <p:cNvCxnSpPr/>
          <p:nvPr/>
        </p:nvCxnSpPr>
        <p:spPr>
          <a:xfrm rot="5400000">
            <a:off x="9852314" y="1618489"/>
            <a:ext cx="0" cy="218086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148089" y="2460287"/>
            <a:ext cx="392388" cy="569273"/>
            <a:chOff x="5690315" y="3674507"/>
            <a:chExt cx="314729" cy="458061"/>
          </a:xfrm>
          <a:solidFill>
            <a:srgbClr val="0070C0"/>
          </a:solidFill>
          <a:effectLst/>
        </p:grpSpPr>
        <p:sp>
          <p:nvSpPr>
            <p:cNvPr id="23" name="Freeform 36"/>
            <p:cNvSpPr>
              <a:spLocks/>
            </p:cNvSpPr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92903" y="2482866"/>
            <a:ext cx="563439" cy="546694"/>
            <a:chOff x="6345238" y="2830513"/>
            <a:chExt cx="908050" cy="881063"/>
          </a:xfrm>
          <a:solidFill>
            <a:srgbClr val="0070C0"/>
          </a:solidFill>
          <a:effectLst/>
        </p:grpSpPr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6464300" y="3198813"/>
              <a:ext cx="369887" cy="504825"/>
            </a:xfrm>
            <a:custGeom>
              <a:avLst/>
              <a:gdLst>
                <a:gd name="T0" fmla="*/ 106 w 158"/>
                <a:gd name="T1" fmla="*/ 85 h 216"/>
                <a:gd name="T2" fmla="*/ 106 w 158"/>
                <a:gd name="T3" fmla="*/ 190 h 216"/>
                <a:gd name="T4" fmla="*/ 80 w 158"/>
                <a:gd name="T5" fmla="*/ 216 h 216"/>
                <a:gd name="T6" fmla="*/ 80 w 158"/>
                <a:gd name="T7" fmla="*/ 216 h 216"/>
                <a:gd name="T8" fmla="*/ 54 w 158"/>
                <a:gd name="T9" fmla="*/ 190 h 216"/>
                <a:gd name="T10" fmla="*/ 54 w 158"/>
                <a:gd name="T11" fmla="*/ 85 h 216"/>
                <a:gd name="T12" fmla="*/ 18 w 158"/>
                <a:gd name="T13" fmla="*/ 85 h 216"/>
                <a:gd name="T14" fmla="*/ 11 w 158"/>
                <a:gd name="T15" fmla="*/ 62 h 216"/>
                <a:gd name="T16" fmla="*/ 61 w 158"/>
                <a:gd name="T17" fmla="*/ 12 h 216"/>
                <a:gd name="T18" fmla="*/ 98 w 158"/>
                <a:gd name="T19" fmla="*/ 12 h 216"/>
                <a:gd name="T20" fmla="*/ 149 w 158"/>
                <a:gd name="T21" fmla="*/ 62 h 216"/>
                <a:gd name="T22" fmla="*/ 139 w 158"/>
                <a:gd name="T23" fmla="*/ 85 h 216"/>
                <a:gd name="T24" fmla="*/ 106 w 158"/>
                <a:gd name="T25" fmla="*/ 8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6">
                  <a:moveTo>
                    <a:pt x="106" y="85"/>
                  </a:moveTo>
                  <a:cubicBezTo>
                    <a:pt x="106" y="190"/>
                    <a:pt x="106" y="190"/>
                    <a:pt x="106" y="190"/>
                  </a:cubicBezTo>
                  <a:cubicBezTo>
                    <a:pt x="106" y="204"/>
                    <a:pt x="94" y="216"/>
                    <a:pt x="80" y="216"/>
                  </a:cubicBezTo>
                  <a:cubicBezTo>
                    <a:pt x="80" y="216"/>
                    <a:pt x="80" y="216"/>
                    <a:pt x="80" y="216"/>
                  </a:cubicBezTo>
                  <a:cubicBezTo>
                    <a:pt x="65" y="216"/>
                    <a:pt x="54" y="204"/>
                    <a:pt x="54" y="19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3" y="85"/>
                    <a:pt x="0" y="72"/>
                    <a:pt x="11" y="6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3" y="0"/>
                    <a:pt x="85" y="0"/>
                    <a:pt x="98" y="1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58" y="71"/>
                    <a:pt x="157" y="85"/>
                    <a:pt x="139" y="85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rgbClr val="0EDEB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345238" y="2830513"/>
              <a:ext cx="908050" cy="636588"/>
            </a:xfrm>
            <a:custGeom>
              <a:avLst/>
              <a:gdLst>
                <a:gd name="T0" fmla="*/ 308 w 388"/>
                <a:gd name="T1" fmla="*/ 99 h 272"/>
                <a:gd name="T2" fmla="*/ 388 w 388"/>
                <a:gd name="T3" fmla="*/ 184 h 272"/>
                <a:gd name="T4" fmla="*/ 388 w 388"/>
                <a:gd name="T5" fmla="*/ 184 h 272"/>
                <a:gd name="T6" fmla="*/ 304 w 388"/>
                <a:gd name="T7" fmla="*/ 270 h 272"/>
                <a:gd name="T8" fmla="*/ 304 w 388"/>
                <a:gd name="T9" fmla="*/ 186 h 272"/>
                <a:gd name="T10" fmla="*/ 293 w 388"/>
                <a:gd name="T11" fmla="*/ 158 h 272"/>
                <a:gd name="T12" fmla="*/ 266 w 388"/>
                <a:gd name="T13" fmla="*/ 147 h 272"/>
                <a:gd name="T14" fmla="*/ 238 w 388"/>
                <a:gd name="T15" fmla="*/ 158 h 272"/>
                <a:gd name="T16" fmla="*/ 227 w 388"/>
                <a:gd name="T17" fmla="*/ 186 h 272"/>
                <a:gd name="T18" fmla="*/ 227 w 388"/>
                <a:gd name="T19" fmla="*/ 272 h 272"/>
                <a:gd name="T20" fmla="*/ 170 w 388"/>
                <a:gd name="T21" fmla="*/ 272 h 272"/>
                <a:gd name="T22" fmla="*/ 170 w 388"/>
                <a:gd name="T23" fmla="*/ 255 h 272"/>
                <a:gd name="T24" fmla="*/ 190 w 388"/>
                <a:gd name="T25" fmla="*/ 255 h 272"/>
                <a:gd name="T26" fmla="*/ 206 w 388"/>
                <a:gd name="T27" fmla="*/ 251 h 272"/>
                <a:gd name="T28" fmla="*/ 217 w 388"/>
                <a:gd name="T29" fmla="*/ 239 h 272"/>
                <a:gd name="T30" fmla="*/ 217 w 388"/>
                <a:gd name="T31" fmla="*/ 224 h 272"/>
                <a:gd name="T32" fmla="*/ 209 w 388"/>
                <a:gd name="T33" fmla="*/ 210 h 272"/>
                <a:gd name="T34" fmla="*/ 158 w 388"/>
                <a:gd name="T35" fmla="*/ 160 h 272"/>
                <a:gd name="T36" fmla="*/ 131 w 388"/>
                <a:gd name="T37" fmla="*/ 147 h 272"/>
                <a:gd name="T38" fmla="*/ 103 w 388"/>
                <a:gd name="T39" fmla="*/ 160 h 272"/>
                <a:gd name="T40" fmla="*/ 53 w 388"/>
                <a:gd name="T41" fmla="*/ 210 h 272"/>
                <a:gd name="T42" fmla="*/ 44 w 388"/>
                <a:gd name="T43" fmla="*/ 225 h 272"/>
                <a:gd name="T44" fmla="*/ 44 w 388"/>
                <a:gd name="T45" fmla="*/ 239 h 272"/>
                <a:gd name="T46" fmla="*/ 54 w 388"/>
                <a:gd name="T47" fmla="*/ 251 h 272"/>
                <a:gd name="T48" fmla="*/ 69 w 388"/>
                <a:gd name="T49" fmla="*/ 255 h 272"/>
                <a:gd name="T50" fmla="*/ 92 w 388"/>
                <a:gd name="T51" fmla="*/ 255 h 272"/>
                <a:gd name="T52" fmla="*/ 92 w 388"/>
                <a:gd name="T53" fmla="*/ 271 h 272"/>
                <a:gd name="T54" fmla="*/ 0 w 388"/>
                <a:gd name="T55" fmla="*/ 184 h 272"/>
                <a:gd name="T56" fmla="*/ 0 w 388"/>
                <a:gd name="T57" fmla="*/ 184 h 272"/>
                <a:gd name="T58" fmla="*/ 80 w 388"/>
                <a:gd name="T59" fmla="*/ 99 h 272"/>
                <a:gd name="T60" fmla="*/ 80 w 388"/>
                <a:gd name="T61" fmla="*/ 96 h 272"/>
                <a:gd name="T62" fmla="*/ 194 w 388"/>
                <a:gd name="T63" fmla="*/ 0 h 272"/>
                <a:gd name="T64" fmla="*/ 308 w 388"/>
                <a:gd name="T65" fmla="*/ 96 h 272"/>
                <a:gd name="T66" fmla="*/ 308 w 388"/>
                <a:gd name="T67" fmla="*/ 9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272">
                  <a:moveTo>
                    <a:pt x="308" y="99"/>
                  </a:moveTo>
                  <a:cubicBezTo>
                    <a:pt x="354" y="108"/>
                    <a:pt x="388" y="143"/>
                    <a:pt x="388" y="184"/>
                  </a:cubicBezTo>
                  <a:cubicBezTo>
                    <a:pt x="388" y="184"/>
                    <a:pt x="388" y="184"/>
                    <a:pt x="388" y="184"/>
                  </a:cubicBezTo>
                  <a:cubicBezTo>
                    <a:pt x="388" y="227"/>
                    <a:pt x="352" y="262"/>
                    <a:pt x="304" y="270"/>
                  </a:cubicBezTo>
                  <a:cubicBezTo>
                    <a:pt x="304" y="186"/>
                    <a:pt x="304" y="186"/>
                    <a:pt x="304" y="186"/>
                  </a:cubicBezTo>
                  <a:cubicBezTo>
                    <a:pt x="304" y="175"/>
                    <a:pt x="300" y="165"/>
                    <a:pt x="293" y="158"/>
                  </a:cubicBezTo>
                  <a:cubicBezTo>
                    <a:pt x="286" y="151"/>
                    <a:pt x="276" y="147"/>
                    <a:pt x="266" y="147"/>
                  </a:cubicBezTo>
                  <a:cubicBezTo>
                    <a:pt x="255" y="147"/>
                    <a:pt x="245" y="151"/>
                    <a:pt x="238" y="158"/>
                  </a:cubicBezTo>
                  <a:cubicBezTo>
                    <a:pt x="231" y="165"/>
                    <a:pt x="227" y="175"/>
                    <a:pt x="227" y="186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170" y="272"/>
                    <a:pt x="170" y="272"/>
                    <a:pt x="170" y="272"/>
                  </a:cubicBezTo>
                  <a:cubicBezTo>
                    <a:pt x="170" y="255"/>
                    <a:pt x="170" y="255"/>
                    <a:pt x="170" y="255"/>
                  </a:cubicBezTo>
                  <a:cubicBezTo>
                    <a:pt x="190" y="255"/>
                    <a:pt x="190" y="255"/>
                    <a:pt x="190" y="255"/>
                  </a:cubicBezTo>
                  <a:cubicBezTo>
                    <a:pt x="196" y="255"/>
                    <a:pt x="202" y="253"/>
                    <a:pt x="206" y="251"/>
                  </a:cubicBezTo>
                  <a:cubicBezTo>
                    <a:pt x="211" y="248"/>
                    <a:pt x="215" y="244"/>
                    <a:pt x="217" y="239"/>
                  </a:cubicBezTo>
                  <a:cubicBezTo>
                    <a:pt x="218" y="234"/>
                    <a:pt x="219" y="229"/>
                    <a:pt x="217" y="224"/>
                  </a:cubicBezTo>
                  <a:cubicBezTo>
                    <a:pt x="216" y="219"/>
                    <a:pt x="213" y="214"/>
                    <a:pt x="209" y="21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49" y="151"/>
                    <a:pt x="140" y="147"/>
                    <a:pt x="131" y="147"/>
                  </a:cubicBezTo>
                  <a:cubicBezTo>
                    <a:pt x="121" y="147"/>
                    <a:pt x="112" y="152"/>
                    <a:pt x="103" y="16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48" y="215"/>
                    <a:pt x="45" y="220"/>
                    <a:pt x="44" y="225"/>
                  </a:cubicBezTo>
                  <a:cubicBezTo>
                    <a:pt x="42" y="230"/>
                    <a:pt x="42" y="235"/>
                    <a:pt x="44" y="239"/>
                  </a:cubicBezTo>
                  <a:cubicBezTo>
                    <a:pt x="46" y="244"/>
                    <a:pt x="49" y="248"/>
                    <a:pt x="54" y="251"/>
                  </a:cubicBezTo>
                  <a:cubicBezTo>
                    <a:pt x="58" y="253"/>
                    <a:pt x="63" y="255"/>
                    <a:pt x="69" y="255"/>
                  </a:cubicBezTo>
                  <a:cubicBezTo>
                    <a:pt x="92" y="255"/>
                    <a:pt x="92" y="255"/>
                    <a:pt x="92" y="255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40" y="266"/>
                    <a:pt x="0" y="229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43"/>
                    <a:pt x="34" y="108"/>
                    <a:pt x="80" y="99"/>
                  </a:cubicBezTo>
                  <a:cubicBezTo>
                    <a:pt x="80" y="98"/>
                    <a:pt x="80" y="97"/>
                    <a:pt x="80" y="96"/>
                  </a:cubicBezTo>
                  <a:cubicBezTo>
                    <a:pt x="80" y="43"/>
                    <a:pt x="131" y="0"/>
                    <a:pt x="194" y="0"/>
                  </a:cubicBezTo>
                  <a:cubicBezTo>
                    <a:pt x="257" y="0"/>
                    <a:pt x="308" y="43"/>
                    <a:pt x="308" y="96"/>
                  </a:cubicBezTo>
                  <a:cubicBezTo>
                    <a:pt x="308" y="97"/>
                    <a:pt x="308" y="98"/>
                    <a:pt x="30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rgbClr val="0EDEB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6780213" y="3205163"/>
              <a:ext cx="369887" cy="506413"/>
            </a:xfrm>
            <a:custGeom>
              <a:avLst/>
              <a:gdLst>
                <a:gd name="T0" fmla="*/ 106 w 158"/>
                <a:gd name="T1" fmla="*/ 131 h 216"/>
                <a:gd name="T2" fmla="*/ 106 w 158"/>
                <a:gd name="T3" fmla="*/ 26 h 216"/>
                <a:gd name="T4" fmla="*/ 80 w 158"/>
                <a:gd name="T5" fmla="*/ 0 h 216"/>
                <a:gd name="T6" fmla="*/ 80 w 158"/>
                <a:gd name="T7" fmla="*/ 0 h 216"/>
                <a:gd name="T8" fmla="*/ 54 w 158"/>
                <a:gd name="T9" fmla="*/ 26 h 216"/>
                <a:gd name="T10" fmla="*/ 54 w 158"/>
                <a:gd name="T11" fmla="*/ 131 h 216"/>
                <a:gd name="T12" fmla="*/ 18 w 158"/>
                <a:gd name="T13" fmla="*/ 131 h 216"/>
                <a:gd name="T14" fmla="*/ 10 w 158"/>
                <a:gd name="T15" fmla="*/ 153 h 216"/>
                <a:gd name="T16" fmla="*/ 61 w 158"/>
                <a:gd name="T17" fmla="*/ 203 h 216"/>
                <a:gd name="T18" fmla="*/ 98 w 158"/>
                <a:gd name="T19" fmla="*/ 203 h 216"/>
                <a:gd name="T20" fmla="*/ 149 w 158"/>
                <a:gd name="T21" fmla="*/ 153 h 216"/>
                <a:gd name="T22" fmla="*/ 138 w 158"/>
                <a:gd name="T23" fmla="*/ 131 h 216"/>
                <a:gd name="T24" fmla="*/ 106 w 158"/>
                <a:gd name="T25" fmla="*/ 1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6">
                  <a:moveTo>
                    <a:pt x="106" y="131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12"/>
                    <a:pt x="94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54" y="12"/>
                    <a:pt x="54" y="26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" y="131"/>
                    <a:pt x="0" y="143"/>
                    <a:pt x="10" y="153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73" y="216"/>
                    <a:pt x="85" y="216"/>
                    <a:pt x="98" y="203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58" y="144"/>
                    <a:pt x="156" y="131"/>
                    <a:pt x="138" y="131"/>
                  </a:cubicBezTo>
                  <a:lnTo>
                    <a:pt x="10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rgbClr val="0EDEB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60801" y="2564904"/>
            <a:ext cx="526133" cy="440310"/>
            <a:chOff x="10593388" y="692150"/>
            <a:chExt cx="1119187" cy="936625"/>
          </a:xfrm>
          <a:solidFill>
            <a:srgbClr val="0070C0"/>
          </a:solidFill>
          <a:effectLst/>
        </p:grpSpPr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0593388" y="827088"/>
              <a:ext cx="679450" cy="679450"/>
            </a:xfrm>
            <a:custGeom>
              <a:avLst/>
              <a:gdLst>
                <a:gd name="T0" fmla="*/ 145 w 290"/>
                <a:gd name="T1" fmla="*/ 290 h 290"/>
                <a:gd name="T2" fmla="*/ 168 w 290"/>
                <a:gd name="T3" fmla="*/ 290 h 290"/>
                <a:gd name="T4" fmla="*/ 168 w 290"/>
                <a:gd name="T5" fmla="*/ 268 h 290"/>
                <a:gd name="T6" fmla="*/ 216 w 290"/>
                <a:gd name="T7" fmla="*/ 249 h 290"/>
                <a:gd name="T8" fmla="*/ 231 w 290"/>
                <a:gd name="T9" fmla="*/ 264 h 290"/>
                <a:gd name="T10" fmla="*/ 264 w 290"/>
                <a:gd name="T11" fmla="*/ 232 h 290"/>
                <a:gd name="T12" fmla="*/ 248 w 290"/>
                <a:gd name="T13" fmla="*/ 216 h 290"/>
                <a:gd name="T14" fmla="*/ 268 w 290"/>
                <a:gd name="T15" fmla="*/ 168 h 290"/>
                <a:gd name="T16" fmla="*/ 290 w 290"/>
                <a:gd name="T17" fmla="*/ 168 h 290"/>
                <a:gd name="T18" fmla="*/ 290 w 290"/>
                <a:gd name="T19" fmla="*/ 122 h 290"/>
                <a:gd name="T20" fmla="*/ 268 w 290"/>
                <a:gd name="T21" fmla="*/ 122 h 290"/>
                <a:gd name="T22" fmla="*/ 248 w 290"/>
                <a:gd name="T23" fmla="*/ 74 h 290"/>
                <a:gd name="T24" fmla="*/ 264 w 290"/>
                <a:gd name="T25" fmla="*/ 59 h 290"/>
                <a:gd name="T26" fmla="*/ 231 w 290"/>
                <a:gd name="T27" fmla="*/ 27 h 290"/>
                <a:gd name="T28" fmla="*/ 216 w 290"/>
                <a:gd name="T29" fmla="*/ 42 h 290"/>
                <a:gd name="T30" fmla="*/ 168 w 290"/>
                <a:gd name="T31" fmla="*/ 22 h 290"/>
                <a:gd name="T32" fmla="*/ 168 w 290"/>
                <a:gd name="T33" fmla="*/ 0 h 290"/>
                <a:gd name="T34" fmla="*/ 145 w 290"/>
                <a:gd name="T35" fmla="*/ 0 h 290"/>
                <a:gd name="T36" fmla="*/ 145 w 290"/>
                <a:gd name="T37" fmla="*/ 53 h 290"/>
                <a:gd name="T38" fmla="*/ 237 w 290"/>
                <a:gd name="T39" fmla="*/ 145 h 290"/>
                <a:gd name="T40" fmla="*/ 145 w 290"/>
                <a:gd name="T41" fmla="*/ 238 h 290"/>
                <a:gd name="T42" fmla="*/ 145 w 290"/>
                <a:gd name="T43" fmla="*/ 290 h 290"/>
                <a:gd name="T44" fmla="*/ 42 w 290"/>
                <a:gd name="T45" fmla="*/ 216 h 290"/>
                <a:gd name="T46" fmla="*/ 26 w 290"/>
                <a:gd name="T47" fmla="*/ 232 h 290"/>
                <a:gd name="T48" fmla="*/ 59 w 290"/>
                <a:gd name="T49" fmla="*/ 264 h 290"/>
                <a:gd name="T50" fmla="*/ 74 w 290"/>
                <a:gd name="T51" fmla="*/ 249 h 290"/>
                <a:gd name="T52" fmla="*/ 122 w 290"/>
                <a:gd name="T53" fmla="*/ 268 h 290"/>
                <a:gd name="T54" fmla="*/ 122 w 290"/>
                <a:gd name="T55" fmla="*/ 290 h 290"/>
                <a:gd name="T56" fmla="*/ 145 w 290"/>
                <a:gd name="T57" fmla="*/ 290 h 290"/>
                <a:gd name="T58" fmla="*/ 145 w 290"/>
                <a:gd name="T59" fmla="*/ 238 h 290"/>
                <a:gd name="T60" fmla="*/ 145 w 290"/>
                <a:gd name="T61" fmla="*/ 238 h 290"/>
                <a:gd name="T62" fmla="*/ 52 w 290"/>
                <a:gd name="T63" fmla="*/ 145 h 290"/>
                <a:gd name="T64" fmla="*/ 145 w 290"/>
                <a:gd name="T65" fmla="*/ 53 h 290"/>
                <a:gd name="T66" fmla="*/ 145 w 290"/>
                <a:gd name="T67" fmla="*/ 53 h 290"/>
                <a:gd name="T68" fmla="*/ 145 w 290"/>
                <a:gd name="T69" fmla="*/ 53 h 290"/>
                <a:gd name="T70" fmla="*/ 145 w 290"/>
                <a:gd name="T71" fmla="*/ 0 h 290"/>
                <a:gd name="T72" fmla="*/ 122 w 290"/>
                <a:gd name="T73" fmla="*/ 0 h 290"/>
                <a:gd name="T74" fmla="*/ 122 w 290"/>
                <a:gd name="T75" fmla="*/ 22 h 290"/>
                <a:gd name="T76" fmla="*/ 74 w 290"/>
                <a:gd name="T77" fmla="*/ 42 h 290"/>
                <a:gd name="T78" fmla="*/ 59 w 290"/>
                <a:gd name="T79" fmla="*/ 27 h 290"/>
                <a:gd name="T80" fmla="*/ 26 w 290"/>
                <a:gd name="T81" fmla="*/ 59 h 290"/>
                <a:gd name="T82" fmla="*/ 42 w 290"/>
                <a:gd name="T83" fmla="*/ 74 h 290"/>
                <a:gd name="T84" fmla="*/ 22 w 290"/>
                <a:gd name="T85" fmla="*/ 122 h 290"/>
                <a:gd name="T86" fmla="*/ 0 w 290"/>
                <a:gd name="T87" fmla="*/ 122 h 290"/>
                <a:gd name="T88" fmla="*/ 0 w 290"/>
                <a:gd name="T89" fmla="*/ 168 h 290"/>
                <a:gd name="T90" fmla="*/ 22 w 290"/>
                <a:gd name="T91" fmla="*/ 168 h 290"/>
                <a:gd name="T92" fmla="*/ 42 w 290"/>
                <a:gd name="T93" fmla="*/ 21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290">
                  <a:moveTo>
                    <a:pt x="145" y="290"/>
                  </a:moveTo>
                  <a:cubicBezTo>
                    <a:pt x="168" y="290"/>
                    <a:pt x="168" y="290"/>
                    <a:pt x="168" y="290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5" y="265"/>
                    <a:pt x="202" y="258"/>
                    <a:pt x="216" y="249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8" y="202"/>
                    <a:pt x="265" y="186"/>
                    <a:pt x="268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5" y="105"/>
                    <a:pt x="258" y="89"/>
                    <a:pt x="248" y="7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02" y="32"/>
                    <a:pt x="185" y="25"/>
                    <a:pt x="168" y="2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96" y="53"/>
                    <a:pt x="237" y="94"/>
                    <a:pt x="237" y="145"/>
                  </a:cubicBezTo>
                  <a:cubicBezTo>
                    <a:pt x="237" y="196"/>
                    <a:pt x="196" y="238"/>
                    <a:pt x="145" y="238"/>
                  </a:cubicBezTo>
                  <a:lnTo>
                    <a:pt x="145" y="290"/>
                  </a:lnTo>
                  <a:close/>
                  <a:moveTo>
                    <a:pt x="42" y="216"/>
                  </a:moveTo>
                  <a:cubicBezTo>
                    <a:pt x="26" y="232"/>
                    <a:pt x="26" y="232"/>
                    <a:pt x="26" y="232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8" y="258"/>
                    <a:pt x="105" y="265"/>
                    <a:pt x="122" y="268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94" y="238"/>
                    <a:pt x="52" y="196"/>
                    <a:pt x="52" y="145"/>
                  </a:cubicBezTo>
                  <a:cubicBezTo>
                    <a:pt x="52" y="94"/>
                    <a:pt x="9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5" y="25"/>
                    <a:pt x="88" y="32"/>
                    <a:pt x="74" y="4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2" y="89"/>
                    <a:pt x="25" y="105"/>
                    <a:pt x="2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5" y="186"/>
                    <a:pt x="32" y="202"/>
                    <a:pt x="4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11268075" y="1190625"/>
              <a:ext cx="438150" cy="438150"/>
            </a:xfrm>
            <a:custGeom>
              <a:avLst/>
              <a:gdLst>
                <a:gd name="T0" fmla="*/ 93 w 187"/>
                <a:gd name="T1" fmla="*/ 15 h 187"/>
                <a:gd name="T2" fmla="*/ 118 w 187"/>
                <a:gd name="T3" fmla="*/ 19 h 187"/>
                <a:gd name="T4" fmla="*/ 123 w 187"/>
                <a:gd name="T5" fmla="*/ 5 h 187"/>
                <a:gd name="T6" fmla="*/ 155 w 187"/>
                <a:gd name="T7" fmla="*/ 23 h 187"/>
                <a:gd name="T8" fmla="*/ 145 w 187"/>
                <a:gd name="T9" fmla="*/ 34 h 187"/>
                <a:gd name="T10" fmla="*/ 164 w 187"/>
                <a:gd name="T11" fmla="*/ 58 h 187"/>
                <a:gd name="T12" fmla="*/ 177 w 187"/>
                <a:gd name="T13" fmla="*/ 52 h 187"/>
                <a:gd name="T14" fmla="*/ 187 w 187"/>
                <a:gd name="T15" fmla="*/ 87 h 187"/>
                <a:gd name="T16" fmla="*/ 172 w 187"/>
                <a:gd name="T17" fmla="*/ 88 h 187"/>
                <a:gd name="T18" fmla="*/ 168 w 187"/>
                <a:gd name="T19" fmla="*/ 119 h 187"/>
                <a:gd name="T20" fmla="*/ 182 w 187"/>
                <a:gd name="T21" fmla="*/ 123 h 187"/>
                <a:gd name="T22" fmla="*/ 164 w 187"/>
                <a:gd name="T23" fmla="*/ 155 h 187"/>
                <a:gd name="T24" fmla="*/ 153 w 187"/>
                <a:gd name="T25" fmla="*/ 145 h 187"/>
                <a:gd name="T26" fmla="*/ 129 w 187"/>
                <a:gd name="T27" fmla="*/ 164 h 187"/>
                <a:gd name="T28" fmla="*/ 135 w 187"/>
                <a:gd name="T29" fmla="*/ 178 h 187"/>
                <a:gd name="T30" fmla="*/ 100 w 187"/>
                <a:gd name="T31" fmla="*/ 187 h 187"/>
                <a:gd name="T32" fmla="*/ 99 w 187"/>
                <a:gd name="T33" fmla="*/ 172 h 187"/>
                <a:gd name="T34" fmla="*/ 93 w 187"/>
                <a:gd name="T35" fmla="*/ 172 h 187"/>
                <a:gd name="T36" fmla="*/ 93 w 187"/>
                <a:gd name="T37" fmla="*/ 132 h 187"/>
                <a:gd name="T38" fmla="*/ 130 w 187"/>
                <a:gd name="T39" fmla="*/ 106 h 187"/>
                <a:gd name="T40" fmla="*/ 105 w 187"/>
                <a:gd name="T41" fmla="*/ 57 h 187"/>
                <a:gd name="T42" fmla="*/ 93 w 187"/>
                <a:gd name="T43" fmla="*/ 55 h 187"/>
                <a:gd name="T44" fmla="*/ 93 w 187"/>
                <a:gd name="T45" fmla="*/ 15 h 187"/>
                <a:gd name="T46" fmla="*/ 23 w 187"/>
                <a:gd name="T47" fmla="*/ 129 h 187"/>
                <a:gd name="T48" fmla="*/ 9 w 187"/>
                <a:gd name="T49" fmla="*/ 135 h 187"/>
                <a:gd name="T50" fmla="*/ 0 w 187"/>
                <a:gd name="T51" fmla="*/ 100 h 187"/>
                <a:gd name="T52" fmla="*/ 15 w 187"/>
                <a:gd name="T53" fmla="*/ 99 h 187"/>
                <a:gd name="T54" fmla="*/ 19 w 187"/>
                <a:gd name="T55" fmla="*/ 69 h 187"/>
                <a:gd name="T56" fmla="*/ 4 w 187"/>
                <a:gd name="T57" fmla="*/ 64 h 187"/>
                <a:gd name="T58" fmla="*/ 23 w 187"/>
                <a:gd name="T59" fmla="*/ 32 h 187"/>
                <a:gd name="T60" fmla="*/ 34 w 187"/>
                <a:gd name="T61" fmla="*/ 42 h 187"/>
                <a:gd name="T62" fmla="*/ 58 w 187"/>
                <a:gd name="T63" fmla="*/ 23 h 187"/>
                <a:gd name="T64" fmla="*/ 51 w 187"/>
                <a:gd name="T65" fmla="*/ 10 h 187"/>
                <a:gd name="T66" fmla="*/ 87 w 187"/>
                <a:gd name="T67" fmla="*/ 0 h 187"/>
                <a:gd name="T68" fmla="*/ 88 w 187"/>
                <a:gd name="T69" fmla="*/ 15 h 187"/>
                <a:gd name="T70" fmla="*/ 93 w 187"/>
                <a:gd name="T71" fmla="*/ 15 h 187"/>
                <a:gd name="T72" fmla="*/ 93 w 187"/>
                <a:gd name="T73" fmla="*/ 55 h 187"/>
                <a:gd name="T74" fmla="*/ 57 w 187"/>
                <a:gd name="T75" fmla="*/ 81 h 187"/>
                <a:gd name="T76" fmla="*/ 81 w 187"/>
                <a:gd name="T77" fmla="*/ 130 h 187"/>
                <a:gd name="T78" fmla="*/ 93 w 187"/>
                <a:gd name="T79" fmla="*/ 132 h 187"/>
                <a:gd name="T80" fmla="*/ 93 w 187"/>
                <a:gd name="T81" fmla="*/ 172 h 187"/>
                <a:gd name="T82" fmla="*/ 68 w 187"/>
                <a:gd name="T83" fmla="*/ 168 h 187"/>
                <a:gd name="T84" fmla="*/ 64 w 187"/>
                <a:gd name="T85" fmla="*/ 183 h 187"/>
                <a:gd name="T86" fmla="*/ 32 w 187"/>
                <a:gd name="T87" fmla="*/ 164 h 187"/>
                <a:gd name="T88" fmla="*/ 42 w 187"/>
                <a:gd name="T89" fmla="*/ 153 h 187"/>
                <a:gd name="T90" fmla="*/ 23 w 187"/>
                <a:gd name="T91" fmla="*/ 1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7">
                  <a:moveTo>
                    <a:pt x="93" y="15"/>
                  </a:moveTo>
                  <a:cubicBezTo>
                    <a:pt x="102" y="15"/>
                    <a:pt x="110" y="16"/>
                    <a:pt x="118" y="1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5" y="9"/>
                    <a:pt x="146" y="15"/>
                    <a:pt x="155" y="2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53" y="41"/>
                    <a:pt x="159" y="49"/>
                    <a:pt x="164" y="58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3" y="63"/>
                    <a:pt x="186" y="75"/>
                    <a:pt x="187" y="8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3" y="98"/>
                    <a:pt x="172" y="108"/>
                    <a:pt x="168" y="119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8" y="135"/>
                    <a:pt x="172" y="146"/>
                    <a:pt x="164" y="15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6" y="153"/>
                    <a:pt x="138" y="160"/>
                    <a:pt x="129" y="164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24" y="183"/>
                    <a:pt x="112" y="186"/>
                    <a:pt x="100" y="18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7" y="172"/>
                    <a:pt x="95" y="172"/>
                    <a:pt x="93" y="17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09" y="132"/>
                    <a:pt x="124" y="122"/>
                    <a:pt x="130" y="106"/>
                  </a:cubicBezTo>
                  <a:cubicBezTo>
                    <a:pt x="136" y="86"/>
                    <a:pt x="126" y="64"/>
                    <a:pt x="105" y="57"/>
                  </a:cubicBezTo>
                  <a:cubicBezTo>
                    <a:pt x="101" y="56"/>
                    <a:pt x="97" y="55"/>
                    <a:pt x="93" y="55"/>
                  </a:cubicBezTo>
                  <a:lnTo>
                    <a:pt x="93" y="15"/>
                  </a:lnTo>
                  <a:close/>
                  <a:moveTo>
                    <a:pt x="23" y="129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4" y="125"/>
                    <a:pt x="1" y="113"/>
                    <a:pt x="0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89"/>
                    <a:pt x="15" y="79"/>
                    <a:pt x="19" y="69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8" y="52"/>
                    <a:pt x="15" y="41"/>
                    <a:pt x="23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1" y="34"/>
                    <a:pt x="49" y="28"/>
                    <a:pt x="58" y="2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62" y="4"/>
                    <a:pt x="74" y="1"/>
                    <a:pt x="87" y="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0" y="15"/>
                    <a:pt x="92" y="15"/>
                    <a:pt x="93" y="1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7" y="55"/>
                    <a:pt x="62" y="65"/>
                    <a:pt x="57" y="81"/>
                  </a:cubicBezTo>
                  <a:cubicBezTo>
                    <a:pt x="50" y="101"/>
                    <a:pt x="61" y="123"/>
                    <a:pt x="81" y="130"/>
                  </a:cubicBezTo>
                  <a:cubicBezTo>
                    <a:pt x="85" y="131"/>
                    <a:pt x="89" y="132"/>
                    <a:pt x="93" y="13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85" y="172"/>
                    <a:pt x="77" y="171"/>
                    <a:pt x="68" y="168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2" y="179"/>
                    <a:pt x="41" y="172"/>
                    <a:pt x="32" y="164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4" y="146"/>
                    <a:pt x="27" y="138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11256963" y="692150"/>
              <a:ext cx="455612" cy="454025"/>
            </a:xfrm>
            <a:custGeom>
              <a:avLst/>
              <a:gdLst>
                <a:gd name="T0" fmla="*/ 104 w 195"/>
                <a:gd name="T1" fmla="*/ 29 h 194"/>
                <a:gd name="T2" fmla="*/ 107 w 195"/>
                <a:gd name="T3" fmla="*/ 0 h 194"/>
                <a:gd name="T4" fmla="*/ 148 w 195"/>
                <a:gd name="T5" fmla="*/ 13 h 194"/>
                <a:gd name="T6" fmla="*/ 133 w 195"/>
                <a:gd name="T7" fmla="*/ 38 h 194"/>
                <a:gd name="T8" fmla="*/ 155 w 195"/>
                <a:gd name="T9" fmla="*/ 59 h 194"/>
                <a:gd name="T10" fmla="*/ 180 w 195"/>
                <a:gd name="T11" fmla="*/ 43 h 194"/>
                <a:gd name="T12" fmla="*/ 190 w 195"/>
                <a:gd name="T13" fmla="*/ 62 h 194"/>
                <a:gd name="T14" fmla="*/ 195 w 195"/>
                <a:gd name="T15" fmla="*/ 83 h 194"/>
                <a:gd name="T16" fmla="*/ 166 w 195"/>
                <a:gd name="T17" fmla="*/ 87 h 194"/>
                <a:gd name="T18" fmla="*/ 164 w 195"/>
                <a:gd name="T19" fmla="*/ 118 h 194"/>
                <a:gd name="T20" fmla="*/ 192 w 195"/>
                <a:gd name="T21" fmla="*/ 127 h 194"/>
                <a:gd name="T22" fmla="*/ 169 w 195"/>
                <a:gd name="T23" fmla="*/ 164 h 194"/>
                <a:gd name="T24" fmla="*/ 148 w 195"/>
                <a:gd name="T25" fmla="*/ 144 h 194"/>
                <a:gd name="T26" fmla="*/ 123 w 195"/>
                <a:gd name="T27" fmla="*/ 161 h 194"/>
                <a:gd name="T28" fmla="*/ 123 w 195"/>
                <a:gd name="T29" fmla="*/ 161 h 194"/>
                <a:gd name="T30" fmla="*/ 133 w 195"/>
                <a:gd name="T31" fmla="*/ 188 h 194"/>
                <a:gd name="T32" fmla="*/ 99 w 195"/>
                <a:gd name="T33" fmla="*/ 194 h 194"/>
                <a:gd name="T34" fmla="*/ 99 w 195"/>
                <a:gd name="T35" fmla="*/ 154 h 194"/>
                <a:gd name="T36" fmla="*/ 119 w 195"/>
                <a:gd name="T37" fmla="*/ 150 h 194"/>
                <a:gd name="T38" fmla="*/ 152 w 195"/>
                <a:gd name="T39" fmla="*/ 77 h 194"/>
                <a:gd name="T40" fmla="*/ 99 w 195"/>
                <a:gd name="T41" fmla="*/ 40 h 194"/>
                <a:gd name="T42" fmla="*/ 99 w 195"/>
                <a:gd name="T43" fmla="*/ 28 h 194"/>
                <a:gd name="T44" fmla="*/ 104 w 195"/>
                <a:gd name="T45" fmla="*/ 29 h 194"/>
                <a:gd name="T46" fmla="*/ 99 w 195"/>
                <a:gd name="T47" fmla="*/ 194 h 194"/>
                <a:gd name="T48" fmla="*/ 90 w 195"/>
                <a:gd name="T49" fmla="*/ 194 h 194"/>
                <a:gd name="T50" fmla="*/ 93 w 195"/>
                <a:gd name="T51" fmla="*/ 165 h 194"/>
                <a:gd name="T52" fmla="*/ 64 w 195"/>
                <a:gd name="T53" fmla="*/ 156 h 194"/>
                <a:gd name="T54" fmla="*/ 49 w 195"/>
                <a:gd name="T55" fmla="*/ 181 h 194"/>
                <a:gd name="T56" fmla="*/ 17 w 195"/>
                <a:gd name="T57" fmla="*/ 151 h 194"/>
                <a:gd name="T58" fmla="*/ 42 w 195"/>
                <a:gd name="T59" fmla="*/ 135 h 194"/>
                <a:gd name="T60" fmla="*/ 35 w 195"/>
                <a:gd name="T61" fmla="*/ 121 h 194"/>
                <a:gd name="T62" fmla="*/ 31 w 195"/>
                <a:gd name="T63" fmla="*/ 106 h 194"/>
                <a:gd name="T64" fmla="*/ 2 w 195"/>
                <a:gd name="T65" fmla="*/ 111 h 194"/>
                <a:gd name="T66" fmla="*/ 6 w 195"/>
                <a:gd name="T67" fmla="*/ 67 h 194"/>
                <a:gd name="T68" fmla="*/ 33 w 195"/>
                <a:gd name="T69" fmla="*/ 76 h 194"/>
                <a:gd name="T70" fmla="*/ 49 w 195"/>
                <a:gd name="T71" fmla="*/ 50 h 194"/>
                <a:gd name="T72" fmla="*/ 28 w 195"/>
                <a:gd name="T73" fmla="*/ 30 h 194"/>
                <a:gd name="T74" fmla="*/ 64 w 195"/>
                <a:gd name="T75" fmla="*/ 6 h 194"/>
                <a:gd name="T76" fmla="*/ 74 w 195"/>
                <a:gd name="T77" fmla="*/ 33 h 194"/>
                <a:gd name="T78" fmla="*/ 99 w 195"/>
                <a:gd name="T79" fmla="*/ 28 h 194"/>
                <a:gd name="T80" fmla="*/ 99 w 195"/>
                <a:gd name="T81" fmla="*/ 40 h 194"/>
                <a:gd name="T82" fmla="*/ 78 w 195"/>
                <a:gd name="T83" fmla="*/ 44 h 194"/>
                <a:gd name="T84" fmla="*/ 45 w 195"/>
                <a:gd name="T85" fmla="*/ 117 h 194"/>
                <a:gd name="T86" fmla="*/ 99 w 195"/>
                <a:gd name="T87" fmla="*/ 154 h 194"/>
                <a:gd name="T88" fmla="*/ 99 w 195"/>
                <a:gd name="T8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94">
                  <a:moveTo>
                    <a:pt x="104" y="2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1" y="1"/>
                    <a:pt x="136" y="5"/>
                    <a:pt x="148" y="13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2" y="43"/>
                    <a:pt x="150" y="50"/>
                    <a:pt x="155" y="5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4" y="49"/>
                    <a:pt x="187" y="55"/>
                    <a:pt x="190" y="62"/>
                  </a:cubicBezTo>
                  <a:cubicBezTo>
                    <a:pt x="192" y="69"/>
                    <a:pt x="194" y="76"/>
                    <a:pt x="195" y="83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98"/>
                    <a:pt x="167" y="108"/>
                    <a:pt x="164" y="118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87" y="140"/>
                    <a:pt x="180" y="153"/>
                    <a:pt x="169" y="16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1" y="151"/>
                    <a:pt x="133" y="157"/>
                    <a:pt x="123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22" y="192"/>
                    <a:pt x="110" y="194"/>
                    <a:pt x="99" y="19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5" y="154"/>
                    <a:pt x="112" y="153"/>
                    <a:pt x="119" y="150"/>
                  </a:cubicBezTo>
                  <a:cubicBezTo>
                    <a:pt x="148" y="139"/>
                    <a:pt x="163" y="106"/>
                    <a:pt x="152" y="77"/>
                  </a:cubicBezTo>
                  <a:cubicBezTo>
                    <a:pt x="143" y="54"/>
                    <a:pt x="121" y="40"/>
                    <a:pt x="99" y="4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2" y="29"/>
                    <a:pt x="104" y="29"/>
                  </a:cubicBezTo>
                  <a:close/>
                  <a:moveTo>
                    <a:pt x="99" y="194"/>
                  </a:moveTo>
                  <a:cubicBezTo>
                    <a:pt x="96" y="194"/>
                    <a:pt x="93" y="194"/>
                    <a:pt x="90" y="194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82" y="164"/>
                    <a:pt x="73" y="161"/>
                    <a:pt x="64" y="156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37" y="174"/>
                    <a:pt x="26" y="164"/>
                    <a:pt x="17" y="151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39" y="131"/>
                    <a:pt x="36" y="126"/>
                    <a:pt x="35" y="121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96"/>
                    <a:pt x="1" y="81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19"/>
                    <a:pt x="50" y="11"/>
                    <a:pt x="64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9" y="2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2" y="40"/>
                    <a:pt x="85" y="41"/>
                    <a:pt x="78" y="44"/>
                  </a:cubicBezTo>
                  <a:cubicBezTo>
                    <a:pt x="49" y="55"/>
                    <a:pt x="34" y="88"/>
                    <a:pt x="45" y="117"/>
                  </a:cubicBezTo>
                  <a:cubicBezTo>
                    <a:pt x="54" y="140"/>
                    <a:pt x="76" y="154"/>
                    <a:pt x="99" y="154"/>
                  </a:cubicBezTo>
                  <a:lnTo>
                    <a:pt x="99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KSO_Shape"/>
          <p:cNvSpPr>
            <a:spLocks/>
          </p:cNvSpPr>
          <p:nvPr/>
        </p:nvSpPr>
        <p:spPr bwMode="auto">
          <a:xfrm>
            <a:off x="7601641" y="2564904"/>
            <a:ext cx="520284" cy="433570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文本框 58"/>
          <p:cNvSpPr txBox="1"/>
          <p:nvPr/>
        </p:nvSpPr>
        <p:spPr>
          <a:xfrm>
            <a:off x="2797351" y="3852337"/>
            <a:ext cx="56137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Impact MT Std" pitchFamily="34" charset="0"/>
                <a:cs typeface="Arial" panose="020B0604020202020204" pitchFamily="34" charset="0"/>
              </a:rPr>
              <a:t>01</a:t>
            </a:r>
            <a:endParaRPr lang="zh-CN" altLang="en-US" sz="2000" dirty="0">
              <a:solidFill>
                <a:srgbClr val="0070C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59"/>
          <p:cNvSpPr txBox="1"/>
          <p:nvPr/>
        </p:nvSpPr>
        <p:spPr>
          <a:xfrm>
            <a:off x="4781567" y="3852337"/>
            <a:ext cx="61106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Impact MT Std" pitchFamily="34" charset="0"/>
                <a:cs typeface="Arial" panose="020B0604020202020204" pitchFamily="34" charset="0"/>
              </a:rPr>
              <a:t>02</a:t>
            </a:r>
            <a:endParaRPr lang="zh-CN" altLang="en-US" sz="2000" dirty="0">
              <a:solidFill>
                <a:srgbClr val="0070C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60"/>
          <p:cNvSpPr txBox="1"/>
          <p:nvPr/>
        </p:nvSpPr>
        <p:spPr>
          <a:xfrm>
            <a:off x="6785019" y="3852337"/>
            <a:ext cx="6222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Impact MT Std" pitchFamily="34" charset="0"/>
                <a:cs typeface="Arial" panose="020B0604020202020204" pitchFamily="34" charset="0"/>
              </a:rPr>
              <a:t>03</a:t>
            </a:r>
            <a:endParaRPr lang="zh-CN" altLang="en-US" sz="2000" dirty="0">
              <a:solidFill>
                <a:srgbClr val="0070C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61"/>
          <p:cNvSpPr txBox="1"/>
          <p:nvPr/>
        </p:nvSpPr>
        <p:spPr>
          <a:xfrm>
            <a:off x="8800494" y="3852337"/>
            <a:ext cx="60946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Impact MT Std" pitchFamily="34" charset="0"/>
                <a:cs typeface="Arial" panose="020B0604020202020204" pitchFamily="34" charset="0"/>
              </a:rPr>
              <a:t>04</a:t>
            </a:r>
            <a:endParaRPr lang="zh-CN" altLang="en-US" sz="2000" dirty="0">
              <a:solidFill>
                <a:srgbClr val="0070C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7"/>
          <p:cNvSpPr>
            <a:spLocks noChangeArrowheads="1"/>
          </p:cNvSpPr>
          <p:nvPr/>
        </p:nvSpPr>
        <p:spPr bwMode="auto">
          <a:xfrm>
            <a:off x="2446863" y="4553757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2235655" y="4474123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9"/>
          <p:cNvSpPr txBox="1"/>
          <p:nvPr/>
        </p:nvSpPr>
        <p:spPr>
          <a:xfrm>
            <a:off x="2137147" y="5013176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2" name="TextBox 7"/>
          <p:cNvSpPr>
            <a:spLocks noChangeArrowheads="1"/>
          </p:cNvSpPr>
          <p:nvPr/>
        </p:nvSpPr>
        <p:spPr bwMode="auto">
          <a:xfrm>
            <a:off x="4463087" y="4576658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4251879" y="4497024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9"/>
          <p:cNvSpPr txBox="1"/>
          <p:nvPr/>
        </p:nvSpPr>
        <p:spPr>
          <a:xfrm>
            <a:off x="4153371" y="503607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5" name="TextBox 7"/>
          <p:cNvSpPr>
            <a:spLocks noChangeArrowheads="1"/>
          </p:cNvSpPr>
          <p:nvPr/>
        </p:nvSpPr>
        <p:spPr bwMode="auto">
          <a:xfrm>
            <a:off x="6534451" y="4588754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6323243" y="4509120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9"/>
          <p:cNvSpPr txBox="1"/>
          <p:nvPr/>
        </p:nvSpPr>
        <p:spPr>
          <a:xfrm>
            <a:off x="6224735" y="504817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8550675" y="4588754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8339467" y="4509120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8240959" y="504817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9974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2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75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75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37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重点工作回顾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Freeform 89"/>
          <p:cNvSpPr>
            <a:spLocks noEditPoints="1"/>
          </p:cNvSpPr>
          <p:nvPr/>
        </p:nvSpPr>
        <p:spPr bwMode="auto">
          <a:xfrm>
            <a:off x="400696" y="323548"/>
            <a:ext cx="228998" cy="368828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95" name="任意多边形 194"/>
          <p:cNvSpPr/>
          <p:nvPr/>
        </p:nvSpPr>
        <p:spPr>
          <a:xfrm>
            <a:off x="14990" y="2158584"/>
            <a:ext cx="10523095" cy="4631960"/>
          </a:xfrm>
          <a:custGeom>
            <a:avLst/>
            <a:gdLst>
              <a:gd name="connsiteX0" fmla="*/ 0 w 10523095"/>
              <a:gd name="connsiteY0" fmla="*/ 4631960 h 4631960"/>
              <a:gd name="connsiteX1" fmla="*/ 2128603 w 10523095"/>
              <a:gd name="connsiteY1" fmla="*/ 2863121 h 4631960"/>
              <a:gd name="connsiteX2" fmla="*/ 4542020 w 10523095"/>
              <a:gd name="connsiteY2" fmla="*/ 2713219 h 4631960"/>
              <a:gd name="connsiteX3" fmla="*/ 6415790 w 10523095"/>
              <a:gd name="connsiteY3" fmla="*/ 1169232 h 4631960"/>
              <a:gd name="connsiteX4" fmla="*/ 8814217 w 10523095"/>
              <a:gd name="connsiteY4" fmla="*/ 1499016 h 4631960"/>
              <a:gd name="connsiteX5" fmla="*/ 10523095 w 10523095"/>
              <a:gd name="connsiteY5" fmla="*/ 0 h 463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3095" h="4631960">
                <a:moveTo>
                  <a:pt x="0" y="4631960"/>
                </a:moveTo>
                <a:cubicBezTo>
                  <a:pt x="685800" y="3907435"/>
                  <a:pt x="1371600" y="3182911"/>
                  <a:pt x="2128603" y="2863121"/>
                </a:cubicBezTo>
                <a:cubicBezTo>
                  <a:pt x="2885606" y="2543331"/>
                  <a:pt x="3827489" y="2995534"/>
                  <a:pt x="4542020" y="2713219"/>
                </a:cubicBezTo>
                <a:cubicBezTo>
                  <a:pt x="5256551" y="2430904"/>
                  <a:pt x="5703757" y="1371599"/>
                  <a:pt x="6415790" y="1169232"/>
                </a:cubicBezTo>
                <a:cubicBezTo>
                  <a:pt x="7127823" y="966865"/>
                  <a:pt x="8129666" y="1693888"/>
                  <a:pt x="8814217" y="1499016"/>
                </a:cubicBezTo>
                <a:cubicBezTo>
                  <a:pt x="9498768" y="1304144"/>
                  <a:pt x="10010931" y="652072"/>
                  <a:pt x="10523095" y="0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1702149" y="4498143"/>
            <a:ext cx="988942" cy="98894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97" name="椭圆 19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99" name="TextBox 7"/>
          <p:cNvSpPr>
            <a:spLocks noChangeArrowheads="1"/>
          </p:cNvSpPr>
          <p:nvPr/>
        </p:nvSpPr>
        <p:spPr bwMode="auto">
          <a:xfrm>
            <a:off x="1774157" y="4878502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200" name="组合 199"/>
          <p:cNvGrpSpPr/>
          <p:nvPr/>
        </p:nvGrpSpPr>
        <p:grpSpPr>
          <a:xfrm>
            <a:off x="4021367" y="4160822"/>
            <a:ext cx="1140116" cy="1140116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01" name="椭圆 20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03" name="TextBox 7"/>
          <p:cNvSpPr>
            <a:spLocks noChangeArrowheads="1"/>
          </p:cNvSpPr>
          <p:nvPr/>
        </p:nvSpPr>
        <p:spPr bwMode="auto">
          <a:xfrm>
            <a:off x="4213367" y="4581128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204" name="组合 203"/>
          <p:cNvGrpSpPr/>
          <p:nvPr/>
        </p:nvGrpSpPr>
        <p:grpSpPr>
          <a:xfrm>
            <a:off x="1428057" y="4312459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05" name="椭圆 20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5972741" y="2617742"/>
            <a:ext cx="1224136" cy="1224136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08" name="椭圆 20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10" name="TextBox 7"/>
          <p:cNvSpPr>
            <a:spLocks noChangeArrowheads="1"/>
          </p:cNvSpPr>
          <p:nvPr/>
        </p:nvSpPr>
        <p:spPr bwMode="auto">
          <a:xfrm>
            <a:off x="6169595" y="3140968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211" name="组合 210"/>
          <p:cNvGrpSpPr/>
          <p:nvPr/>
        </p:nvGrpSpPr>
        <p:grpSpPr>
          <a:xfrm>
            <a:off x="8329835" y="2780928"/>
            <a:ext cx="1296144" cy="129614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12" name="椭圆 21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13" name="椭圆 21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14" name="TextBox 7"/>
          <p:cNvSpPr>
            <a:spLocks noChangeArrowheads="1"/>
          </p:cNvSpPr>
          <p:nvPr/>
        </p:nvSpPr>
        <p:spPr bwMode="auto">
          <a:xfrm>
            <a:off x="8605855" y="3284984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215" name="组合 214"/>
          <p:cNvGrpSpPr/>
          <p:nvPr/>
        </p:nvGrpSpPr>
        <p:grpSpPr>
          <a:xfrm>
            <a:off x="10005189" y="1268760"/>
            <a:ext cx="1348982" cy="134898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16" name="椭圆 21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17" name="椭圆 21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18" name="TextBox 7"/>
          <p:cNvSpPr>
            <a:spLocks noChangeArrowheads="1"/>
          </p:cNvSpPr>
          <p:nvPr/>
        </p:nvSpPr>
        <p:spPr bwMode="auto">
          <a:xfrm>
            <a:off x="10274051" y="1844824"/>
            <a:ext cx="804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  <p:grpSp>
        <p:nvGrpSpPr>
          <p:cNvPr id="219" name="组合 218"/>
          <p:cNvGrpSpPr/>
          <p:nvPr/>
        </p:nvGrpSpPr>
        <p:grpSpPr>
          <a:xfrm>
            <a:off x="3841048" y="4052781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20" name="椭圆 2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5785264" y="2540613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23" name="椭圆 22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8161528" y="2693013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26" name="椭圆 22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9842003" y="1268760"/>
            <a:ext cx="600355" cy="600355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29" name="椭圆 22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30" name="椭圆 22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31" name="TextBox 7"/>
          <p:cNvSpPr>
            <a:spLocks noChangeArrowheads="1"/>
          </p:cNvSpPr>
          <p:nvPr/>
        </p:nvSpPr>
        <p:spPr bwMode="auto">
          <a:xfrm>
            <a:off x="1418912" y="4481688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2" name="TextBox 7"/>
          <p:cNvSpPr>
            <a:spLocks noChangeArrowheads="1"/>
          </p:cNvSpPr>
          <p:nvPr/>
        </p:nvSpPr>
        <p:spPr bwMode="auto">
          <a:xfrm>
            <a:off x="3841048" y="4232121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3" name="TextBox 7"/>
          <p:cNvSpPr>
            <a:spLocks noChangeArrowheads="1"/>
          </p:cNvSpPr>
          <p:nvPr/>
        </p:nvSpPr>
        <p:spPr bwMode="auto">
          <a:xfrm>
            <a:off x="5785264" y="2719953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3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4" name="TextBox 7"/>
          <p:cNvSpPr>
            <a:spLocks noChangeArrowheads="1"/>
          </p:cNvSpPr>
          <p:nvPr/>
        </p:nvSpPr>
        <p:spPr bwMode="auto">
          <a:xfrm>
            <a:off x="8161528" y="2872353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5" name="TextBox 7"/>
          <p:cNvSpPr>
            <a:spLocks noChangeArrowheads="1"/>
          </p:cNvSpPr>
          <p:nvPr/>
        </p:nvSpPr>
        <p:spPr bwMode="auto">
          <a:xfrm>
            <a:off x="9842003" y="1412776"/>
            <a:ext cx="600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5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6" name="TextBox 7"/>
          <p:cNvSpPr>
            <a:spLocks noChangeArrowheads="1"/>
          </p:cNvSpPr>
          <p:nvPr/>
        </p:nvSpPr>
        <p:spPr bwMode="auto">
          <a:xfrm>
            <a:off x="1438751" y="306449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237" name="圆角矩形 236"/>
          <p:cNvSpPr/>
          <p:nvPr/>
        </p:nvSpPr>
        <p:spPr>
          <a:xfrm>
            <a:off x="1227543" y="298485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38" name="文本框 49"/>
          <p:cNvSpPr txBox="1"/>
          <p:nvPr/>
        </p:nvSpPr>
        <p:spPr>
          <a:xfrm>
            <a:off x="1129035" y="352390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239" name="TextBox 7"/>
          <p:cNvSpPr>
            <a:spLocks noChangeArrowheads="1"/>
          </p:cNvSpPr>
          <p:nvPr/>
        </p:nvSpPr>
        <p:spPr bwMode="auto">
          <a:xfrm>
            <a:off x="3726139" y="2776458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240" name="圆角矩形 239"/>
          <p:cNvSpPr/>
          <p:nvPr/>
        </p:nvSpPr>
        <p:spPr>
          <a:xfrm>
            <a:off x="3514931" y="2696824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41" name="文本框 49"/>
          <p:cNvSpPr txBox="1"/>
          <p:nvPr/>
        </p:nvSpPr>
        <p:spPr>
          <a:xfrm>
            <a:off x="3416423" y="323587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242" name="TextBox 7"/>
          <p:cNvSpPr>
            <a:spLocks noChangeArrowheads="1"/>
          </p:cNvSpPr>
          <p:nvPr/>
        </p:nvSpPr>
        <p:spPr bwMode="auto">
          <a:xfrm>
            <a:off x="5958387" y="414461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243" name="圆角矩形 242"/>
          <p:cNvSpPr/>
          <p:nvPr/>
        </p:nvSpPr>
        <p:spPr>
          <a:xfrm>
            <a:off x="5747179" y="406497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44" name="文本框 49"/>
          <p:cNvSpPr txBox="1"/>
          <p:nvPr/>
        </p:nvSpPr>
        <p:spPr>
          <a:xfrm>
            <a:off x="5648671" y="460402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245" name="TextBox 7"/>
          <p:cNvSpPr>
            <a:spLocks noChangeArrowheads="1"/>
          </p:cNvSpPr>
          <p:nvPr/>
        </p:nvSpPr>
        <p:spPr bwMode="auto">
          <a:xfrm>
            <a:off x="8423527" y="443264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246" name="圆角矩形 245"/>
          <p:cNvSpPr/>
          <p:nvPr/>
        </p:nvSpPr>
        <p:spPr>
          <a:xfrm>
            <a:off x="8212319" y="435300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47" name="文本框 49"/>
          <p:cNvSpPr txBox="1"/>
          <p:nvPr/>
        </p:nvSpPr>
        <p:spPr>
          <a:xfrm>
            <a:off x="8113811" y="489206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248" name="TextBox 7"/>
          <p:cNvSpPr>
            <a:spLocks noChangeArrowheads="1"/>
          </p:cNvSpPr>
          <p:nvPr/>
        </p:nvSpPr>
        <p:spPr bwMode="auto">
          <a:xfrm>
            <a:off x="10206859" y="3004578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</a:p>
        </p:txBody>
      </p:sp>
      <p:sp>
        <p:nvSpPr>
          <p:cNvPr id="249" name="圆角矩形 248"/>
          <p:cNvSpPr/>
          <p:nvPr/>
        </p:nvSpPr>
        <p:spPr>
          <a:xfrm>
            <a:off x="9995651" y="2924944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50" name="文本框 49"/>
          <p:cNvSpPr txBox="1"/>
          <p:nvPr/>
        </p:nvSpPr>
        <p:spPr>
          <a:xfrm>
            <a:off x="9897143" y="346399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9100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9" grpId="0"/>
      <p:bldP spid="203" grpId="0"/>
      <p:bldP spid="210" grpId="0"/>
      <p:bldP spid="214" grpId="0"/>
      <p:bldP spid="218" grpId="0"/>
      <p:bldP spid="231" grpId="0"/>
      <p:bldP spid="232" grpId="0"/>
      <p:bldP spid="233" grpId="0"/>
      <p:bldP spid="234" grpId="0"/>
      <p:bldP spid="235" grpId="0"/>
      <p:bldP spid="236" grpId="0"/>
      <p:bldP spid="237" grpId="0" animBg="1"/>
      <p:bldP spid="238" grpId="0"/>
      <p:bldP spid="239" grpId="0"/>
      <p:bldP spid="240" grpId="0" animBg="1"/>
      <p:bldP spid="241" grpId="0"/>
      <p:bldP spid="242" grpId="0"/>
      <p:bldP spid="243" grpId="0" animBg="1"/>
      <p:bldP spid="244" grpId="0"/>
      <p:bldP spid="245" grpId="0"/>
      <p:bldP spid="246" grpId="0" animBg="1"/>
      <p:bldP spid="247" grpId="0"/>
      <p:bldP spid="248" grpId="0"/>
      <p:bldP spid="249" grpId="0" animBg="1"/>
      <p:bldP spid="250" grpId="0"/>
      <p:bldP spid="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四项工作概况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Freeform 89"/>
          <p:cNvSpPr>
            <a:spLocks noEditPoints="1"/>
          </p:cNvSpPr>
          <p:nvPr/>
        </p:nvSpPr>
        <p:spPr bwMode="auto">
          <a:xfrm>
            <a:off x="400696" y="323548"/>
            <a:ext cx="228998" cy="368828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5" name="椭圆 7"/>
          <p:cNvSpPr/>
          <p:nvPr/>
        </p:nvSpPr>
        <p:spPr>
          <a:xfrm>
            <a:off x="3522231" y="3235847"/>
            <a:ext cx="5141438" cy="1208638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" fmla="*/ 5141438 w 5141438"/>
              <a:gd name="connsiteY0" fmla="*/ 0 h 1208638"/>
              <a:gd name="connsiteX1" fmla="*/ 2570719 w 5141438"/>
              <a:gd name="connsiteY1" fmla="*/ 1208638 h 1208638"/>
              <a:gd name="connsiteX2" fmla="*/ 0 w 5141438"/>
              <a:gd name="connsiteY2" fmla="*/ 0 h 120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cxnSp>
        <p:nvCxnSpPr>
          <p:cNvPr id="66" name="直接连接符 65"/>
          <p:cNvCxnSpPr>
            <a:endCxn id="65" idx="1"/>
          </p:cNvCxnSpPr>
          <p:nvPr/>
        </p:nvCxnSpPr>
        <p:spPr>
          <a:xfrm>
            <a:off x="6092950" y="3206819"/>
            <a:ext cx="0" cy="1237666"/>
          </a:xfrm>
          <a:prstGeom prst="line">
            <a:avLst/>
          </a:prstGeom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2881155" y="2670285"/>
            <a:ext cx="1075144" cy="1075144"/>
            <a:chOff x="2881155" y="2670285"/>
            <a:chExt cx="1075144" cy="1075144"/>
          </a:xfrm>
        </p:grpSpPr>
        <p:grpSp>
          <p:nvGrpSpPr>
            <p:cNvPr id="68" name="组合 67"/>
            <p:cNvGrpSpPr/>
            <p:nvPr/>
          </p:nvGrpSpPr>
          <p:grpSpPr>
            <a:xfrm>
              <a:off x="2881155" y="2670285"/>
              <a:ext cx="1075144" cy="1075144"/>
              <a:chOff x="3724323" y="1908536"/>
              <a:chExt cx="1329153" cy="1329153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9" name="Freeform 240"/>
            <p:cNvSpPr>
              <a:spLocks noEditPoints="1"/>
            </p:cNvSpPr>
            <p:nvPr/>
          </p:nvSpPr>
          <p:spPr bwMode="auto">
            <a:xfrm>
              <a:off x="3239674" y="3028805"/>
              <a:ext cx="358104" cy="358104"/>
            </a:xfrm>
            <a:custGeom>
              <a:avLst/>
              <a:gdLst>
                <a:gd name="T0" fmla="*/ 20 w 41"/>
                <a:gd name="T1" fmla="*/ 41 h 41"/>
                <a:gd name="T2" fmla="*/ 5 w 41"/>
                <a:gd name="T3" fmla="*/ 33 h 41"/>
                <a:gd name="T4" fmla="*/ 5 w 41"/>
                <a:gd name="T5" fmla="*/ 32 h 41"/>
                <a:gd name="T6" fmla="*/ 8 w 41"/>
                <a:gd name="T7" fmla="*/ 29 h 41"/>
                <a:gd name="T8" fmla="*/ 9 w 41"/>
                <a:gd name="T9" fmla="*/ 28 h 41"/>
                <a:gd name="T10" fmla="*/ 10 w 41"/>
                <a:gd name="T11" fmla="*/ 29 h 41"/>
                <a:gd name="T12" fmla="*/ 20 w 41"/>
                <a:gd name="T13" fmla="*/ 34 h 41"/>
                <a:gd name="T14" fmla="*/ 34 w 41"/>
                <a:gd name="T15" fmla="*/ 20 h 41"/>
                <a:gd name="T16" fmla="*/ 20 w 41"/>
                <a:gd name="T17" fmla="*/ 7 h 41"/>
                <a:gd name="T18" fmla="*/ 11 w 41"/>
                <a:gd name="T19" fmla="*/ 10 h 41"/>
                <a:gd name="T20" fmla="*/ 15 w 41"/>
                <a:gd name="T21" fmla="*/ 14 h 41"/>
                <a:gd name="T22" fmla="*/ 15 w 41"/>
                <a:gd name="T23" fmla="*/ 16 h 41"/>
                <a:gd name="T24" fmla="*/ 14 w 41"/>
                <a:gd name="T25" fmla="*/ 17 h 41"/>
                <a:gd name="T26" fmla="*/ 2 w 41"/>
                <a:gd name="T27" fmla="*/ 17 h 41"/>
                <a:gd name="T28" fmla="*/ 0 w 41"/>
                <a:gd name="T29" fmla="*/ 15 h 41"/>
                <a:gd name="T30" fmla="*/ 0 w 41"/>
                <a:gd name="T31" fmla="*/ 3 h 41"/>
                <a:gd name="T32" fmla="*/ 1 w 41"/>
                <a:gd name="T33" fmla="*/ 2 h 41"/>
                <a:gd name="T34" fmla="*/ 3 w 41"/>
                <a:gd name="T35" fmla="*/ 2 h 41"/>
                <a:gd name="T36" fmla="*/ 6 w 41"/>
                <a:gd name="T37" fmla="*/ 5 h 41"/>
                <a:gd name="T38" fmla="*/ 20 w 41"/>
                <a:gd name="T39" fmla="*/ 0 h 41"/>
                <a:gd name="T40" fmla="*/ 41 w 41"/>
                <a:gd name="T41" fmla="*/ 20 h 41"/>
                <a:gd name="T42" fmla="*/ 20 w 41"/>
                <a:gd name="T43" fmla="*/ 41 h 41"/>
                <a:gd name="T44" fmla="*/ 24 w 41"/>
                <a:gd name="T45" fmla="*/ 25 h 41"/>
                <a:gd name="T46" fmla="*/ 23 w 41"/>
                <a:gd name="T47" fmla="*/ 25 h 41"/>
                <a:gd name="T48" fmla="*/ 14 w 41"/>
                <a:gd name="T49" fmla="*/ 25 h 41"/>
                <a:gd name="T50" fmla="*/ 14 w 41"/>
                <a:gd name="T51" fmla="*/ 25 h 41"/>
                <a:gd name="T52" fmla="*/ 14 w 41"/>
                <a:gd name="T53" fmla="*/ 23 h 41"/>
                <a:gd name="T54" fmla="*/ 14 w 41"/>
                <a:gd name="T55" fmla="*/ 22 h 41"/>
                <a:gd name="T56" fmla="*/ 20 w 41"/>
                <a:gd name="T57" fmla="*/ 22 h 41"/>
                <a:gd name="T58" fmla="*/ 20 w 41"/>
                <a:gd name="T59" fmla="*/ 13 h 41"/>
                <a:gd name="T60" fmla="*/ 21 w 41"/>
                <a:gd name="T61" fmla="*/ 12 h 41"/>
                <a:gd name="T62" fmla="*/ 23 w 41"/>
                <a:gd name="T63" fmla="*/ 12 h 41"/>
                <a:gd name="T64" fmla="*/ 24 w 41"/>
                <a:gd name="T65" fmla="*/ 13 h 41"/>
                <a:gd name="T66" fmla="*/ 24 w 41"/>
                <a:gd name="T6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14" y="41"/>
                    <a:pt x="8" y="38"/>
                    <a:pt x="5" y="33"/>
                  </a:cubicBezTo>
                  <a:cubicBezTo>
                    <a:pt x="4" y="33"/>
                    <a:pt x="4" y="33"/>
                    <a:pt x="5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28"/>
                    <a:pt x="9" y="28"/>
                    <a:pt x="10" y="29"/>
                  </a:cubicBezTo>
                  <a:cubicBezTo>
                    <a:pt x="12" y="32"/>
                    <a:pt x="16" y="34"/>
                    <a:pt x="20" y="34"/>
                  </a:cubicBezTo>
                  <a:cubicBezTo>
                    <a:pt x="28" y="34"/>
                    <a:pt x="34" y="28"/>
                    <a:pt x="34" y="20"/>
                  </a:cubicBezTo>
                  <a:cubicBezTo>
                    <a:pt x="34" y="13"/>
                    <a:pt x="28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2"/>
                    <a:pt x="15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3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59712" y="3553658"/>
            <a:ext cx="1075144" cy="1075144"/>
            <a:chOff x="4359712" y="3553658"/>
            <a:chExt cx="1075144" cy="1075144"/>
          </a:xfrm>
        </p:grpSpPr>
        <p:grpSp>
          <p:nvGrpSpPr>
            <p:cNvPr id="73" name="组合 72"/>
            <p:cNvGrpSpPr/>
            <p:nvPr/>
          </p:nvGrpSpPr>
          <p:grpSpPr>
            <a:xfrm>
              <a:off x="4359712" y="3553658"/>
              <a:ext cx="1075144" cy="1075144"/>
              <a:chOff x="3724322" y="1908536"/>
              <a:chExt cx="1329153" cy="1329153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4" name="Freeform 276"/>
            <p:cNvSpPr>
              <a:spLocks/>
            </p:cNvSpPr>
            <p:nvPr/>
          </p:nvSpPr>
          <p:spPr bwMode="auto">
            <a:xfrm>
              <a:off x="4698859" y="3930587"/>
              <a:ext cx="372891" cy="372891"/>
            </a:xfrm>
            <a:custGeom>
              <a:avLst/>
              <a:gdLst>
                <a:gd name="T0" fmla="*/ 20 w 38"/>
                <a:gd name="T1" fmla="*/ 37 h 38"/>
                <a:gd name="T2" fmla="*/ 19 w 38"/>
                <a:gd name="T3" fmla="*/ 38 h 38"/>
                <a:gd name="T4" fmla="*/ 18 w 38"/>
                <a:gd name="T5" fmla="*/ 38 h 38"/>
                <a:gd name="T6" fmla="*/ 17 w 38"/>
                <a:gd name="T7" fmla="*/ 36 h 38"/>
                <a:gd name="T8" fmla="*/ 17 w 38"/>
                <a:gd name="T9" fmla="*/ 20 h 38"/>
                <a:gd name="T10" fmla="*/ 1 w 38"/>
                <a:gd name="T11" fmla="*/ 20 h 38"/>
                <a:gd name="T12" fmla="*/ 0 w 38"/>
                <a:gd name="T13" fmla="*/ 19 h 38"/>
                <a:gd name="T14" fmla="*/ 1 w 38"/>
                <a:gd name="T15" fmla="*/ 17 h 38"/>
                <a:gd name="T16" fmla="*/ 35 w 38"/>
                <a:gd name="T17" fmla="*/ 0 h 38"/>
                <a:gd name="T18" fmla="*/ 36 w 38"/>
                <a:gd name="T19" fmla="*/ 0 h 38"/>
                <a:gd name="T20" fmla="*/ 37 w 38"/>
                <a:gd name="T21" fmla="*/ 0 h 38"/>
                <a:gd name="T22" fmla="*/ 37 w 38"/>
                <a:gd name="T23" fmla="*/ 2 h 38"/>
                <a:gd name="T24" fmla="*/ 20 w 38"/>
                <a:gd name="T2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598329" y="3645022"/>
            <a:ext cx="1075144" cy="1075144"/>
            <a:chOff x="6598329" y="3645022"/>
            <a:chExt cx="1075144" cy="1075144"/>
          </a:xfrm>
          <a:effectLst/>
        </p:grpSpPr>
        <p:grpSp>
          <p:nvGrpSpPr>
            <p:cNvPr id="78" name="组合 77"/>
            <p:cNvGrpSpPr/>
            <p:nvPr/>
          </p:nvGrpSpPr>
          <p:grpSpPr>
            <a:xfrm>
              <a:off x="6598329" y="3645022"/>
              <a:ext cx="1075144" cy="1075144"/>
              <a:chOff x="3724322" y="1908536"/>
              <a:chExt cx="1329153" cy="1329153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9" name="Freeform 325"/>
            <p:cNvSpPr>
              <a:spLocks/>
            </p:cNvSpPr>
            <p:nvPr/>
          </p:nvSpPr>
          <p:spPr bwMode="auto">
            <a:xfrm>
              <a:off x="6981294" y="3984436"/>
              <a:ext cx="365403" cy="406460"/>
            </a:xfrm>
            <a:custGeom>
              <a:avLst/>
              <a:gdLst>
                <a:gd name="T0" fmla="*/ 1 w 38"/>
                <a:gd name="T1" fmla="*/ 41 h 42"/>
                <a:gd name="T2" fmla="*/ 0 w 38"/>
                <a:gd name="T3" fmla="*/ 40 h 42"/>
                <a:gd name="T4" fmla="*/ 0 w 38"/>
                <a:gd name="T5" fmla="*/ 1 h 42"/>
                <a:gd name="T6" fmla="*/ 1 w 38"/>
                <a:gd name="T7" fmla="*/ 0 h 42"/>
                <a:gd name="T8" fmla="*/ 37 w 38"/>
                <a:gd name="T9" fmla="*/ 20 h 42"/>
                <a:gd name="T10" fmla="*/ 37 w 38"/>
                <a:gd name="T11" fmla="*/ 21 h 42"/>
                <a:gd name="T12" fmla="*/ 1 w 38"/>
                <a:gd name="T1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" y="41"/>
                  </a:moveTo>
                  <a:cubicBezTo>
                    <a:pt x="0" y="42"/>
                    <a:pt x="0" y="41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8" y="21"/>
                    <a:pt x="37" y="21"/>
                  </a:cubicBezTo>
                  <a:lnTo>
                    <a:pt x="1" y="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126097" y="2670285"/>
            <a:ext cx="1075144" cy="1075144"/>
            <a:chOff x="8126097" y="2670285"/>
            <a:chExt cx="1075144" cy="1075144"/>
          </a:xfrm>
          <a:effectLst/>
        </p:grpSpPr>
        <p:grpSp>
          <p:nvGrpSpPr>
            <p:cNvPr id="83" name="组合 82"/>
            <p:cNvGrpSpPr/>
            <p:nvPr/>
          </p:nvGrpSpPr>
          <p:grpSpPr>
            <a:xfrm>
              <a:off x="8126097" y="2670285"/>
              <a:ext cx="1075144" cy="1075144"/>
              <a:chOff x="3724322" y="1908536"/>
              <a:chExt cx="1329153" cy="1329153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8450676" y="3026728"/>
              <a:ext cx="425986" cy="360182"/>
            </a:xfrm>
            <a:custGeom>
              <a:avLst/>
              <a:gdLst>
                <a:gd name="T0" fmla="*/ 52 w 52"/>
                <a:gd name="T1" fmla="*/ 33 h 44"/>
                <a:gd name="T2" fmla="*/ 47 w 52"/>
                <a:gd name="T3" fmla="*/ 38 h 44"/>
                <a:gd name="T4" fmla="*/ 33 w 52"/>
                <a:gd name="T5" fmla="*/ 38 h 44"/>
                <a:gd name="T6" fmla="*/ 35 w 52"/>
                <a:gd name="T7" fmla="*/ 43 h 44"/>
                <a:gd name="T8" fmla="*/ 33 w 52"/>
                <a:gd name="T9" fmla="*/ 44 h 44"/>
                <a:gd name="T10" fmla="*/ 19 w 52"/>
                <a:gd name="T11" fmla="*/ 44 h 44"/>
                <a:gd name="T12" fmla="*/ 17 w 52"/>
                <a:gd name="T13" fmla="*/ 43 h 44"/>
                <a:gd name="T14" fmla="*/ 19 w 52"/>
                <a:gd name="T15" fmla="*/ 38 h 44"/>
                <a:gd name="T16" fmla="*/ 5 w 52"/>
                <a:gd name="T17" fmla="*/ 38 h 44"/>
                <a:gd name="T18" fmla="*/ 0 w 52"/>
                <a:gd name="T19" fmla="*/ 33 h 44"/>
                <a:gd name="T20" fmla="*/ 0 w 52"/>
                <a:gd name="T21" fmla="*/ 4 h 44"/>
                <a:gd name="T22" fmla="*/ 5 w 52"/>
                <a:gd name="T23" fmla="*/ 0 h 44"/>
                <a:gd name="T24" fmla="*/ 47 w 52"/>
                <a:gd name="T25" fmla="*/ 0 h 44"/>
                <a:gd name="T26" fmla="*/ 52 w 52"/>
                <a:gd name="T27" fmla="*/ 4 h 44"/>
                <a:gd name="T28" fmla="*/ 52 w 52"/>
                <a:gd name="T29" fmla="*/ 33 h 44"/>
                <a:gd name="T30" fmla="*/ 48 w 52"/>
                <a:gd name="T31" fmla="*/ 4 h 44"/>
                <a:gd name="T32" fmla="*/ 47 w 52"/>
                <a:gd name="T33" fmla="*/ 3 h 44"/>
                <a:gd name="T34" fmla="*/ 5 w 52"/>
                <a:gd name="T35" fmla="*/ 3 h 44"/>
                <a:gd name="T36" fmla="*/ 4 w 52"/>
                <a:gd name="T37" fmla="*/ 4 h 44"/>
                <a:gd name="T38" fmla="*/ 4 w 52"/>
                <a:gd name="T39" fmla="*/ 26 h 44"/>
                <a:gd name="T40" fmla="*/ 5 w 52"/>
                <a:gd name="T41" fmla="*/ 27 h 44"/>
                <a:gd name="T42" fmla="*/ 47 w 52"/>
                <a:gd name="T43" fmla="*/ 27 h 44"/>
                <a:gd name="T44" fmla="*/ 48 w 52"/>
                <a:gd name="T45" fmla="*/ 26 h 44"/>
                <a:gd name="T46" fmla="*/ 48 w 52"/>
                <a:gd name="T4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4">
                  <a:moveTo>
                    <a:pt x="52" y="33"/>
                  </a:moveTo>
                  <a:cubicBezTo>
                    <a:pt x="52" y="36"/>
                    <a:pt x="50" y="38"/>
                    <a:pt x="47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0"/>
                    <a:pt x="35" y="42"/>
                    <a:pt x="35" y="43"/>
                  </a:cubicBezTo>
                  <a:cubicBezTo>
                    <a:pt x="35" y="44"/>
                    <a:pt x="34" y="44"/>
                    <a:pt x="33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3"/>
                  </a:cubicBezTo>
                  <a:cubicBezTo>
                    <a:pt x="17" y="42"/>
                    <a:pt x="19" y="40"/>
                    <a:pt x="19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4"/>
                  </a:cubicBezTo>
                  <a:lnTo>
                    <a:pt x="52" y="33"/>
                  </a:lnTo>
                  <a:close/>
                  <a:moveTo>
                    <a:pt x="48" y="4"/>
                  </a:moveTo>
                  <a:cubicBezTo>
                    <a:pt x="48" y="4"/>
                    <a:pt x="48" y="3"/>
                    <a:pt x="4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6"/>
                  </a:cubicBezTo>
                  <a:lnTo>
                    <a:pt x="48" y="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0C0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496894" y="3984275"/>
            <a:ext cx="1656477" cy="906814"/>
            <a:chOff x="2496894" y="3984275"/>
            <a:chExt cx="1656477" cy="906814"/>
          </a:xfrm>
          <a:effectLst/>
        </p:grpSpPr>
        <p:grpSp>
          <p:nvGrpSpPr>
            <p:cNvPr id="88" name="组合 87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93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4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91" name="文本框 30"/>
              <p:cNvSpPr txBox="1"/>
              <p:nvPr/>
            </p:nvSpPr>
            <p:spPr>
              <a:xfrm>
                <a:off x="4283968" y="1207551"/>
                <a:ext cx="1276564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92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90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009355" y="4874685"/>
            <a:ext cx="1655775" cy="893758"/>
            <a:chOff x="4009355" y="4874685"/>
            <a:chExt cx="1655775" cy="893758"/>
          </a:xfrm>
          <a:effectLst/>
        </p:grpSpPr>
        <p:grpSp>
          <p:nvGrpSpPr>
            <p:cNvPr id="96" name="组合 95"/>
            <p:cNvGrpSpPr/>
            <p:nvPr/>
          </p:nvGrpSpPr>
          <p:grpSpPr>
            <a:xfrm>
              <a:off x="4090540" y="4874685"/>
              <a:ext cx="1574590" cy="893758"/>
              <a:chOff x="4509578" y="2151568"/>
              <a:chExt cx="1574590" cy="893758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4630002" y="2151568"/>
                <a:ext cx="1333743" cy="893758"/>
                <a:chOff x="4271689" y="1246457"/>
                <a:chExt cx="1333743" cy="812508"/>
              </a:xfrm>
            </p:grpSpPr>
            <p:sp>
              <p:nvSpPr>
                <p:cNvPr id="102" name="文本框 156"/>
                <p:cNvSpPr txBox="1"/>
                <p:nvPr/>
              </p:nvSpPr>
              <p:spPr>
                <a:xfrm>
                  <a:off x="4283968" y="1246457"/>
                  <a:ext cx="1276564" cy="36373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添加标题</a:t>
                  </a:r>
                </a:p>
              </p:txBody>
            </p:sp>
            <p:sp>
              <p:nvSpPr>
                <p:cNvPr id="103" name="文本框 157"/>
                <p:cNvSpPr txBox="1"/>
                <p:nvPr/>
              </p:nvSpPr>
              <p:spPr>
                <a:xfrm>
                  <a:off x="4271689" y="1504967"/>
                  <a:ext cx="1333743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点击添加内容点击添加内容</a:t>
                  </a:r>
                </a:p>
              </p:txBody>
            </p:sp>
          </p:grpSp>
          <p:sp>
            <p:nvSpPr>
              <p:cNvPr id="101" name="任意多边形 151"/>
              <p:cNvSpPr>
                <a:spLocks noChangeArrowheads="1"/>
              </p:cNvSpPr>
              <p:nvPr/>
            </p:nvSpPr>
            <p:spPr bwMode="auto">
              <a:xfrm>
                <a:off x="4509578" y="2160839"/>
                <a:ext cx="1574590" cy="848445"/>
              </a:xfrm>
              <a:custGeom>
                <a:avLst/>
                <a:gdLst>
                  <a:gd name="T0" fmla="*/ 176216 w 3090"/>
                  <a:gd name="T1" fmla="*/ 0 h 1665"/>
                  <a:gd name="T2" fmla="*/ 1785934 w 3090"/>
                  <a:gd name="T3" fmla="*/ 0 h 1665"/>
                  <a:gd name="T4" fmla="*/ 1962150 w 3090"/>
                  <a:gd name="T5" fmla="*/ 176216 h 1665"/>
                  <a:gd name="T6" fmla="*/ 1962150 w 3090"/>
                  <a:gd name="T7" fmla="*/ 881059 h 1665"/>
                  <a:gd name="T8" fmla="*/ 1785934 w 3090"/>
                  <a:gd name="T9" fmla="*/ 1057275 h 1665"/>
                  <a:gd name="T10" fmla="*/ 176216 w 3090"/>
                  <a:gd name="T11" fmla="*/ 1057275 h 1665"/>
                  <a:gd name="T12" fmla="*/ 0 w 3090"/>
                  <a:gd name="T13" fmla="*/ 881059 h 1665"/>
                  <a:gd name="T14" fmla="*/ 0 w 3090"/>
                  <a:gd name="T15" fmla="*/ 720027 h 1665"/>
                  <a:gd name="T16" fmla="*/ 180692 w 3090"/>
                  <a:gd name="T17" fmla="*/ 720027 h 1665"/>
                  <a:gd name="T18" fmla="*/ 180692 w 3090"/>
                  <a:gd name="T19" fmla="*/ 319977 h 1665"/>
                  <a:gd name="T20" fmla="*/ 0 w 3090"/>
                  <a:gd name="T21" fmla="*/ 319977 h 1665"/>
                  <a:gd name="T22" fmla="*/ 0 w 3090"/>
                  <a:gd name="T23" fmla="*/ 176216 h 1665"/>
                  <a:gd name="T24" fmla="*/ 176216 w 3090"/>
                  <a:gd name="T25" fmla="*/ 0 h 16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90" h="1665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0070C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4009355" y="5139969"/>
              <a:ext cx="153895" cy="316672"/>
              <a:chOff x="5300663" y="2555875"/>
              <a:chExt cx="165100" cy="339726"/>
            </a:xfrm>
            <a:solidFill>
              <a:srgbClr val="FF6D67"/>
            </a:solidFill>
          </p:grpSpPr>
          <p:sp>
            <p:nvSpPr>
              <p:cNvPr id="9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6312693" y="4869160"/>
            <a:ext cx="1657102" cy="906814"/>
            <a:chOff x="6312693" y="4869160"/>
            <a:chExt cx="1657102" cy="906814"/>
          </a:xfrm>
          <a:effectLst/>
        </p:grpSpPr>
        <p:grpSp>
          <p:nvGrpSpPr>
            <p:cNvPr id="105" name="组合 104"/>
            <p:cNvGrpSpPr/>
            <p:nvPr/>
          </p:nvGrpSpPr>
          <p:grpSpPr>
            <a:xfrm>
              <a:off x="6515629" y="4869160"/>
              <a:ext cx="1333743" cy="906814"/>
              <a:chOff x="4271689" y="1207551"/>
              <a:chExt cx="1333743" cy="906814"/>
            </a:xfrm>
          </p:grpSpPr>
          <p:sp>
            <p:nvSpPr>
              <p:cNvPr id="110" name="文本框 169"/>
              <p:cNvSpPr txBox="1"/>
              <p:nvPr/>
            </p:nvSpPr>
            <p:spPr>
              <a:xfrm>
                <a:off x="4283968" y="1207551"/>
                <a:ext cx="1276564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111" name="文本框 170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06" name="任意多边形 151"/>
            <p:cNvSpPr>
              <a:spLocks noChangeArrowheads="1"/>
            </p:cNvSpPr>
            <p:nvPr/>
          </p:nvSpPr>
          <p:spPr bwMode="auto">
            <a:xfrm>
              <a:off x="6395205" y="4887380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6312693" y="5143737"/>
              <a:ext cx="153895" cy="316672"/>
              <a:chOff x="5300663" y="2555875"/>
              <a:chExt cx="165100" cy="339726"/>
            </a:xfrm>
            <a:solidFill>
              <a:srgbClr val="F5C058"/>
            </a:solidFill>
          </p:grpSpPr>
          <p:sp>
            <p:nvSpPr>
              <p:cNvPr id="10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7825779" y="4005064"/>
            <a:ext cx="1651538" cy="906814"/>
            <a:chOff x="7969795" y="4005064"/>
            <a:chExt cx="1651538" cy="906814"/>
          </a:xfrm>
          <a:effectLst/>
        </p:grpSpPr>
        <p:grpSp>
          <p:nvGrpSpPr>
            <p:cNvPr id="113" name="组合 112"/>
            <p:cNvGrpSpPr/>
            <p:nvPr/>
          </p:nvGrpSpPr>
          <p:grpSpPr>
            <a:xfrm>
              <a:off x="8046743" y="4005064"/>
              <a:ext cx="1574590" cy="906814"/>
              <a:chOff x="6702337" y="4226743"/>
              <a:chExt cx="1574590" cy="906814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6822761" y="4226743"/>
                <a:ext cx="1333743" cy="906814"/>
                <a:chOff x="4271689" y="1207551"/>
                <a:chExt cx="1333743" cy="906814"/>
              </a:xfrm>
            </p:grpSpPr>
            <p:sp>
              <p:nvSpPr>
                <p:cNvPr id="119" name="文本框 173"/>
                <p:cNvSpPr txBox="1"/>
                <p:nvPr/>
              </p:nvSpPr>
              <p:spPr>
                <a:xfrm>
                  <a:off x="4283968" y="1207551"/>
                  <a:ext cx="1276564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添加标题</a:t>
                  </a:r>
                </a:p>
              </p:txBody>
            </p:sp>
            <p:sp>
              <p:nvSpPr>
                <p:cNvPr id="120" name="文本框 174"/>
                <p:cNvSpPr txBox="1"/>
                <p:nvPr/>
              </p:nvSpPr>
              <p:spPr>
                <a:xfrm>
                  <a:off x="4271689" y="1504967"/>
                  <a:ext cx="1333743" cy="60939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点击添加内容点击添加内容</a:t>
                  </a:r>
                </a:p>
              </p:txBody>
            </p:sp>
          </p:grpSp>
          <p:sp>
            <p:nvSpPr>
              <p:cNvPr id="118" name="任意多边形 151"/>
              <p:cNvSpPr>
                <a:spLocks noChangeArrowheads="1"/>
              </p:cNvSpPr>
              <p:nvPr/>
            </p:nvSpPr>
            <p:spPr bwMode="auto">
              <a:xfrm>
                <a:off x="6702337" y="4244963"/>
                <a:ext cx="1574590" cy="848445"/>
              </a:xfrm>
              <a:custGeom>
                <a:avLst/>
                <a:gdLst>
                  <a:gd name="T0" fmla="*/ 176216 w 3090"/>
                  <a:gd name="T1" fmla="*/ 0 h 1665"/>
                  <a:gd name="T2" fmla="*/ 1785934 w 3090"/>
                  <a:gd name="T3" fmla="*/ 0 h 1665"/>
                  <a:gd name="T4" fmla="*/ 1962150 w 3090"/>
                  <a:gd name="T5" fmla="*/ 176216 h 1665"/>
                  <a:gd name="T6" fmla="*/ 1962150 w 3090"/>
                  <a:gd name="T7" fmla="*/ 881059 h 1665"/>
                  <a:gd name="T8" fmla="*/ 1785934 w 3090"/>
                  <a:gd name="T9" fmla="*/ 1057275 h 1665"/>
                  <a:gd name="T10" fmla="*/ 176216 w 3090"/>
                  <a:gd name="T11" fmla="*/ 1057275 h 1665"/>
                  <a:gd name="T12" fmla="*/ 0 w 3090"/>
                  <a:gd name="T13" fmla="*/ 881059 h 1665"/>
                  <a:gd name="T14" fmla="*/ 0 w 3090"/>
                  <a:gd name="T15" fmla="*/ 720027 h 1665"/>
                  <a:gd name="T16" fmla="*/ 180692 w 3090"/>
                  <a:gd name="T17" fmla="*/ 720027 h 1665"/>
                  <a:gd name="T18" fmla="*/ 180692 w 3090"/>
                  <a:gd name="T19" fmla="*/ 319977 h 1665"/>
                  <a:gd name="T20" fmla="*/ 0 w 3090"/>
                  <a:gd name="T21" fmla="*/ 319977 h 1665"/>
                  <a:gd name="T22" fmla="*/ 0 w 3090"/>
                  <a:gd name="T23" fmla="*/ 176216 h 1665"/>
                  <a:gd name="T24" fmla="*/ 176216 w 3090"/>
                  <a:gd name="T25" fmla="*/ 0 h 16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90" h="1665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0070C0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7969795" y="4262541"/>
              <a:ext cx="153895" cy="316672"/>
              <a:chOff x="5300663" y="2555875"/>
              <a:chExt cx="165100" cy="339726"/>
            </a:xfrm>
            <a:solidFill>
              <a:srgbClr val="5E779E"/>
            </a:solidFill>
          </p:grpSpPr>
          <p:sp>
            <p:nvSpPr>
              <p:cNvPr id="11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5128544" y="1236826"/>
            <a:ext cx="2025254" cy="2025254"/>
            <a:chOff x="3724323" y="1908536"/>
            <a:chExt cx="1329153" cy="1329153"/>
          </a:xfrm>
        </p:grpSpPr>
        <p:sp>
          <p:nvSpPr>
            <p:cNvPr id="122" name="椭圆 12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5377507" y="2018620"/>
            <a:ext cx="14401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四项工作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6086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24" grpId="0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057027" y="354074"/>
            <a:ext cx="1728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我们公司团队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5105" y="274440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2931" y="179213"/>
            <a:ext cx="657499" cy="657499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" name="Freeform 89"/>
          <p:cNvSpPr>
            <a:spLocks noEditPoints="1"/>
          </p:cNvSpPr>
          <p:nvPr/>
        </p:nvSpPr>
        <p:spPr bwMode="auto">
          <a:xfrm>
            <a:off x="400696" y="323548"/>
            <a:ext cx="228998" cy="368828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TextBox 7"/>
          <p:cNvSpPr>
            <a:spLocks noChangeArrowheads="1"/>
          </p:cNvSpPr>
          <p:nvPr/>
        </p:nvSpPr>
        <p:spPr bwMode="auto">
          <a:xfrm>
            <a:off x="6889675" y="3183292"/>
            <a:ext cx="1250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公司口号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6327753" y="3103658"/>
            <a:ext cx="380228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6327753" y="3794264"/>
            <a:ext cx="387429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此处添加文字做详细的阐述标题含义，要求简练明确目的。此处添加文字做详细的阐述标题含义，要求简练明确目的。</a:t>
            </a:r>
          </a:p>
          <a:p>
            <a:pPr>
              <a:defRPr/>
            </a:pP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此处添加文字做详细的阐述标题含义，要求简练明确目的。</a:t>
            </a:r>
          </a:p>
          <a:p>
            <a:pPr>
              <a:defRPr/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此处添加文字做详细的阐述标题含义，要求简练明确目的。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025579" y="3008431"/>
            <a:ext cx="657499" cy="657499"/>
            <a:chOff x="6025579" y="3008431"/>
            <a:chExt cx="657499" cy="657499"/>
          </a:xfrm>
        </p:grpSpPr>
        <p:grpSp>
          <p:nvGrpSpPr>
            <p:cNvPr id="48" name="组合 47"/>
            <p:cNvGrpSpPr/>
            <p:nvPr/>
          </p:nvGrpSpPr>
          <p:grpSpPr>
            <a:xfrm>
              <a:off x="6025579" y="3008431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9" name="椭圆 4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6209864" y="3217006"/>
              <a:ext cx="288925" cy="251383"/>
            </a:xfrm>
            <a:custGeom>
              <a:avLst/>
              <a:gdLst>
                <a:gd name="T0" fmla="*/ 179 w 200"/>
                <a:gd name="T1" fmla="*/ 160 h 198"/>
                <a:gd name="T2" fmla="*/ 181 w 200"/>
                <a:gd name="T3" fmla="*/ 198 h 198"/>
                <a:gd name="T4" fmla="*/ 147 w 200"/>
                <a:gd name="T5" fmla="*/ 174 h 198"/>
                <a:gd name="T6" fmla="*/ 140 w 200"/>
                <a:gd name="T7" fmla="*/ 175 h 198"/>
                <a:gd name="T8" fmla="*/ 81 w 200"/>
                <a:gd name="T9" fmla="*/ 115 h 198"/>
                <a:gd name="T10" fmla="*/ 140 w 200"/>
                <a:gd name="T11" fmla="*/ 55 h 198"/>
                <a:gd name="T12" fmla="*/ 200 w 200"/>
                <a:gd name="T13" fmla="*/ 115 h 198"/>
                <a:gd name="T14" fmla="*/ 179 w 200"/>
                <a:gd name="T15" fmla="*/ 160 h 198"/>
                <a:gd name="T16" fmla="*/ 140 w 200"/>
                <a:gd name="T17" fmla="*/ 70 h 198"/>
                <a:gd name="T18" fmla="*/ 96 w 200"/>
                <a:gd name="T19" fmla="*/ 114 h 198"/>
                <a:gd name="T20" fmla="*/ 140 w 200"/>
                <a:gd name="T21" fmla="*/ 158 h 198"/>
                <a:gd name="T22" fmla="*/ 146 w 200"/>
                <a:gd name="T23" fmla="*/ 158 h 198"/>
                <a:gd name="T24" fmla="*/ 168 w 200"/>
                <a:gd name="T25" fmla="*/ 173 h 198"/>
                <a:gd name="T26" fmla="*/ 169 w 200"/>
                <a:gd name="T27" fmla="*/ 147 h 198"/>
                <a:gd name="T28" fmla="*/ 184 w 200"/>
                <a:gd name="T29" fmla="*/ 114 h 198"/>
                <a:gd name="T30" fmla="*/ 140 w 200"/>
                <a:gd name="T31" fmla="*/ 70 h 198"/>
                <a:gd name="T32" fmla="*/ 69 w 200"/>
                <a:gd name="T33" fmla="*/ 119 h 198"/>
                <a:gd name="T34" fmla="*/ 79 w 200"/>
                <a:gd name="T35" fmla="*/ 157 h 198"/>
                <a:gd name="T36" fmla="*/ 79 w 200"/>
                <a:gd name="T37" fmla="*/ 157 h 198"/>
                <a:gd name="T38" fmla="*/ 69 w 200"/>
                <a:gd name="T39" fmla="*/ 156 h 198"/>
                <a:gd name="T40" fmla="*/ 24 w 200"/>
                <a:gd name="T41" fmla="*/ 187 h 198"/>
                <a:gd name="T42" fmla="*/ 27 w 200"/>
                <a:gd name="T43" fmla="*/ 138 h 198"/>
                <a:gd name="T44" fmla="*/ 0 w 200"/>
                <a:gd name="T45" fmla="*/ 78 h 198"/>
                <a:gd name="T46" fmla="*/ 79 w 200"/>
                <a:gd name="T47" fmla="*/ 0 h 198"/>
                <a:gd name="T48" fmla="*/ 150 w 200"/>
                <a:gd name="T49" fmla="*/ 46 h 198"/>
                <a:gd name="T50" fmla="*/ 142 w 200"/>
                <a:gd name="T51" fmla="*/ 45 h 198"/>
                <a:gd name="T52" fmla="*/ 69 w 200"/>
                <a:gd name="T53" fmla="*/ 11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98">
                  <a:moveTo>
                    <a:pt x="179" y="160"/>
                  </a:moveTo>
                  <a:cubicBezTo>
                    <a:pt x="181" y="198"/>
                    <a:pt x="181" y="198"/>
                    <a:pt x="181" y="198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5" y="174"/>
                    <a:pt x="143" y="175"/>
                    <a:pt x="140" y="175"/>
                  </a:cubicBezTo>
                  <a:cubicBezTo>
                    <a:pt x="107" y="175"/>
                    <a:pt x="81" y="148"/>
                    <a:pt x="81" y="115"/>
                  </a:cubicBezTo>
                  <a:cubicBezTo>
                    <a:pt x="81" y="82"/>
                    <a:pt x="107" y="55"/>
                    <a:pt x="140" y="55"/>
                  </a:cubicBezTo>
                  <a:cubicBezTo>
                    <a:pt x="173" y="55"/>
                    <a:pt x="200" y="82"/>
                    <a:pt x="200" y="115"/>
                  </a:cubicBezTo>
                  <a:cubicBezTo>
                    <a:pt x="200" y="133"/>
                    <a:pt x="192" y="149"/>
                    <a:pt x="179" y="160"/>
                  </a:cubicBezTo>
                  <a:close/>
                  <a:moveTo>
                    <a:pt x="140" y="70"/>
                  </a:moveTo>
                  <a:cubicBezTo>
                    <a:pt x="116" y="70"/>
                    <a:pt x="96" y="90"/>
                    <a:pt x="96" y="114"/>
                  </a:cubicBezTo>
                  <a:cubicBezTo>
                    <a:pt x="96" y="138"/>
                    <a:pt x="116" y="158"/>
                    <a:pt x="140" y="158"/>
                  </a:cubicBezTo>
                  <a:cubicBezTo>
                    <a:pt x="142" y="158"/>
                    <a:pt x="144" y="158"/>
                    <a:pt x="146" y="158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78" y="139"/>
                    <a:pt x="184" y="127"/>
                    <a:pt x="184" y="114"/>
                  </a:cubicBezTo>
                  <a:cubicBezTo>
                    <a:pt x="184" y="90"/>
                    <a:pt x="164" y="70"/>
                    <a:pt x="140" y="70"/>
                  </a:cubicBezTo>
                  <a:close/>
                  <a:moveTo>
                    <a:pt x="69" y="119"/>
                  </a:moveTo>
                  <a:cubicBezTo>
                    <a:pt x="69" y="133"/>
                    <a:pt x="72" y="146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5" y="157"/>
                    <a:pt x="72" y="156"/>
                    <a:pt x="69" y="156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11" y="123"/>
                    <a:pt x="0" y="102"/>
                    <a:pt x="0" y="78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10" y="0"/>
                    <a:pt x="138" y="19"/>
                    <a:pt x="150" y="46"/>
                  </a:cubicBezTo>
                  <a:cubicBezTo>
                    <a:pt x="147" y="45"/>
                    <a:pt x="145" y="45"/>
                    <a:pt x="142" y="45"/>
                  </a:cubicBezTo>
                  <a:cubicBezTo>
                    <a:pt x="101" y="45"/>
                    <a:pt x="69" y="78"/>
                    <a:pt x="69" y="1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062226" y="1341975"/>
            <a:ext cx="1243460" cy="1243460"/>
            <a:chOff x="3724323" y="1908536"/>
            <a:chExt cx="1329153" cy="1329153"/>
          </a:xfrm>
        </p:grpSpPr>
        <p:sp>
          <p:nvSpPr>
            <p:cNvPr id="70" name="椭圆 6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2" name="文本框 123"/>
          <p:cNvSpPr txBox="1"/>
          <p:nvPr/>
        </p:nvSpPr>
        <p:spPr>
          <a:xfrm>
            <a:off x="6241603" y="1772816"/>
            <a:ext cx="8842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7518423" y="1340768"/>
            <a:ext cx="1243460" cy="1243460"/>
            <a:chOff x="3724323" y="1908536"/>
            <a:chExt cx="1329153" cy="1329153"/>
          </a:xfrm>
        </p:grpSpPr>
        <p:sp>
          <p:nvSpPr>
            <p:cNvPr id="74" name="椭圆 7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6" name="文本框 123"/>
          <p:cNvSpPr txBox="1"/>
          <p:nvPr/>
        </p:nvSpPr>
        <p:spPr>
          <a:xfrm>
            <a:off x="7697800" y="1771609"/>
            <a:ext cx="8842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8958583" y="1340768"/>
            <a:ext cx="1243460" cy="1243460"/>
            <a:chOff x="3724323" y="1908536"/>
            <a:chExt cx="1329153" cy="1329153"/>
          </a:xfrm>
        </p:grpSpPr>
        <p:sp>
          <p:nvSpPr>
            <p:cNvPr id="78" name="椭圆 7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80" name="文本框 123"/>
          <p:cNvSpPr txBox="1"/>
          <p:nvPr/>
        </p:nvSpPr>
        <p:spPr>
          <a:xfrm>
            <a:off x="9137960" y="1771609"/>
            <a:ext cx="8842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82" name="椭圆 81"/>
          <p:cNvSpPr/>
          <p:nvPr/>
        </p:nvSpPr>
        <p:spPr>
          <a:xfrm>
            <a:off x="2351445" y="2143046"/>
            <a:ext cx="2738030" cy="273803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585419" y="3659480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4" name="椭圆 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297387" y="4447302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7" name="椭圆 8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278630" y="3670529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0" name="椭圆 8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905270" y="2519273"/>
            <a:ext cx="522846" cy="522846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3" name="椭圆 9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223804" y="4610871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6" name="椭圆 9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885960" y="4173739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99" name="椭圆 9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1093" y="1772816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02" name="椭圆 10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873451" y="2863126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05" name="椭圆 10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569195" y="2409944"/>
            <a:ext cx="2232248" cy="223224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08" name="椭圆 10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10" name="TextBox 7"/>
          <p:cNvSpPr>
            <a:spLocks noChangeArrowheads="1"/>
          </p:cNvSpPr>
          <p:nvPr/>
        </p:nvSpPr>
        <p:spPr bwMode="auto">
          <a:xfrm>
            <a:off x="2929235" y="3069724"/>
            <a:ext cx="148707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</a:t>
            </a:r>
            <a:endParaRPr lang="en-US" altLang="zh-CN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8483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5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75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51" grpId="0"/>
      <p:bldP spid="72" grpId="0"/>
      <p:bldP spid="76" grpId="0"/>
      <p:bldP spid="80" grpId="0"/>
      <p:bldP spid="81" grpId="0"/>
      <p:bldP spid="82" grpId="0" animBg="1"/>
      <p:bldP spid="1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4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3264</Words>
  <Application>Microsoft Office PowerPoint</Application>
  <PresentationFormat>自定义</PresentationFormat>
  <Paragraphs>508</Paragraphs>
  <Slides>38</Slides>
  <Notes>38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DIN-BoldItalic</vt:lpstr>
      <vt:lpstr>Impact MT Std</vt:lpstr>
      <vt:lpstr>方正兰亭黑简体</vt:lpstr>
      <vt:lpstr>微软雅黑</vt:lpstr>
      <vt:lpstr>Arial</vt:lpstr>
      <vt:lpstr>Arial Rounded MT Bold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Administrator</dc:creator>
  <cp:lastModifiedBy>Administrator</cp:lastModifiedBy>
  <cp:revision>2</cp:revision>
  <dcterms:created xsi:type="dcterms:W3CDTF">2015-12-21T02:26:22Z</dcterms:created>
  <dcterms:modified xsi:type="dcterms:W3CDTF">2019-01-28T07:22:21Z</dcterms:modified>
</cp:coreProperties>
</file>