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7" r:id="rId6"/>
    <p:sldId id="265" r:id="rId7"/>
    <p:sldId id="266" r:id="rId8"/>
    <p:sldId id="268" r:id="rId9"/>
    <p:sldId id="260" r:id="rId10"/>
    <p:sldId id="269" r:id="rId11"/>
    <p:sldId id="271" r:id="rId12"/>
    <p:sldId id="270" r:id="rId13"/>
    <p:sldId id="261" r:id="rId14"/>
    <p:sldId id="274" r:id="rId15"/>
    <p:sldId id="278" r:id="rId16"/>
    <p:sldId id="275" r:id="rId17"/>
    <p:sldId id="262" r:id="rId18"/>
    <p:sldId id="276" r:id="rId19"/>
    <p:sldId id="279" r:id="rId20"/>
    <p:sldId id="285" r:id="rId21"/>
    <p:sldId id="282" r:id="rId22"/>
    <p:sldId id="281" r:id="rId23"/>
    <p:sldId id="280" r:id="rId24"/>
    <p:sldId id="283" r:id="rId25"/>
    <p:sldId id="264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DC4"/>
    <a:srgbClr val="FCDFE2"/>
    <a:srgbClr val="FEF5F6"/>
    <a:srgbClr val="77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84AFF-DC53-4CAC-8C0E-F6151812E49E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DCAD5-FB33-4640-9A9A-098715106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86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DCAD5-FB33-4640-9A9A-098715106E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瓣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0000">
            <a:off x="3539490" y="2156460"/>
            <a:ext cx="4251960" cy="2428875"/>
          </a:xfrm>
          <a:prstGeom prst="rect">
            <a:avLst/>
          </a:prstGeom>
        </p:spPr>
      </p:pic>
      <p:pic>
        <p:nvPicPr>
          <p:cNvPr id="4" name="图片 3" descr="桃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" y="886460"/>
            <a:ext cx="3210560" cy="3155315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2900" y="-48260"/>
            <a:ext cx="2948940" cy="2896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2040" y="1021715"/>
            <a:ext cx="1198245" cy="3563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桃花十里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6780" y="2727960"/>
            <a:ext cx="1198245" cy="290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不如你</a:t>
            </a:r>
          </a:p>
        </p:txBody>
      </p:sp>
      <p:pic>
        <p:nvPicPr>
          <p:cNvPr id="9" name="图片 8" descr="花瓣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980" y="4732020"/>
            <a:ext cx="527050" cy="45275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0118090" y="1323340"/>
            <a:ext cx="621665" cy="631190"/>
          </a:xfrm>
          <a:prstGeom prst="rect">
            <a:avLst/>
          </a:prstGeom>
        </p:spPr>
      </p:pic>
      <p:pic>
        <p:nvPicPr>
          <p:cNvPr id="11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24575" y="-105032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2729" y="2647128"/>
            <a:ext cx="1262568" cy="1262568"/>
            <a:chOff x="1071014" y="2141084"/>
            <a:chExt cx="914400" cy="914400"/>
          </a:xfrm>
          <a:solidFill>
            <a:schemeClr val="bg1"/>
          </a:solidFill>
        </p:grpSpPr>
        <p:sp>
          <p:nvSpPr>
            <p:cNvPr id="2" name="Teardrop 1"/>
            <p:cNvSpPr/>
            <p:nvPr/>
          </p:nvSpPr>
          <p:spPr>
            <a:xfrm rot="2714409">
              <a:off x="1071014" y="2141084"/>
              <a:ext cx="914400" cy="91440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>
            <a:xfrm>
              <a:off x="1352010" y="2413086"/>
              <a:ext cx="352407" cy="359364"/>
              <a:chOff x="7160655" y="2178006"/>
              <a:chExt cx="379359" cy="386846"/>
            </a:xfrm>
            <a:grpFill/>
          </p:grpSpPr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22" name="Group 85"/>
          <p:cNvGrpSpPr/>
          <p:nvPr/>
        </p:nvGrpSpPr>
        <p:grpSpPr>
          <a:xfrm>
            <a:off x="3337742" y="3736013"/>
            <a:ext cx="1262568" cy="1262568"/>
            <a:chOff x="1052366" y="3635704"/>
            <a:chExt cx="914400" cy="914400"/>
          </a:xfrm>
          <a:solidFill>
            <a:schemeClr val="bg1"/>
          </a:solidFill>
        </p:grpSpPr>
        <p:sp>
          <p:nvSpPr>
            <p:cNvPr id="23" name="Teardrop 56"/>
            <p:cNvSpPr/>
            <p:nvPr/>
          </p:nvSpPr>
          <p:spPr>
            <a:xfrm rot="2714409">
              <a:off x="1052366" y="3635704"/>
              <a:ext cx="914400" cy="91440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24" name="Group 76"/>
            <p:cNvGrpSpPr>
              <a:grpSpLocks noChangeAspect="1"/>
            </p:cNvGrpSpPr>
            <p:nvPr/>
          </p:nvGrpSpPr>
          <p:grpSpPr>
            <a:xfrm>
              <a:off x="1357162" y="3948046"/>
              <a:ext cx="339996" cy="299327"/>
              <a:chOff x="6040049" y="4182118"/>
              <a:chExt cx="521619" cy="459224"/>
            </a:xfrm>
            <a:grpFill/>
          </p:grpSpPr>
          <p:sp>
            <p:nvSpPr>
              <p:cNvPr id="25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8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30" name="Group 86"/>
          <p:cNvGrpSpPr/>
          <p:nvPr/>
        </p:nvGrpSpPr>
        <p:grpSpPr>
          <a:xfrm>
            <a:off x="1872331" y="4833414"/>
            <a:ext cx="1262568" cy="1262568"/>
            <a:chOff x="4418" y="4391874"/>
            <a:chExt cx="914400" cy="914400"/>
          </a:xfrm>
          <a:solidFill>
            <a:schemeClr val="bg1"/>
          </a:solidFill>
        </p:grpSpPr>
        <p:sp>
          <p:nvSpPr>
            <p:cNvPr id="31" name="Teardrop 66"/>
            <p:cNvSpPr/>
            <p:nvPr/>
          </p:nvSpPr>
          <p:spPr>
            <a:xfrm rot="2714409">
              <a:off x="4418" y="4391874"/>
              <a:ext cx="914400" cy="91440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2" name="Freeform 16"/>
            <p:cNvSpPr>
              <a:spLocks noChangeAspect="1" noEditPoints="1"/>
            </p:cNvSpPr>
            <p:nvPr/>
          </p:nvSpPr>
          <p:spPr bwMode="auto">
            <a:xfrm>
              <a:off x="296542" y="4625379"/>
              <a:ext cx="335981" cy="389311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3" name="Group 84"/>
          <p:cNvGrpSpPr/>
          <p:nvPr/>
        </p:nvGrpSpPr>
        <p:grpSpPr>
          <a:xfrm>
            <a:off x="3337782" y="1556000"/>
            <a:ext cx="1262568" cy="1262568"/>
            <a:chOff x="1717587" y="2894826"/>
            <a:chExt cx="914400" cy="914400"/>
          </a:xfrm>
        </p:grpSpPr>
        <p:sp>
          <p:nvSpPr>
            <p:cNvPr id="34" name="Teardrop 46"/>
            <p:cNvSpPr/>
            <p:nvPr/>
          </p:nvSpPr>
          <p:spPr>
            <a:xfrm rot="2714409">
              <a:off x="1717587" y="2894826"/>
              <a:ext cx="914400" cy="91440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5" name="Freeform 6"/>
            <p:cNvSpPr>
              <a:spLocks noChangeAspect="1" noEditPoints="1"/>
            </p:cNvSpPr>
            <p:nvPr/>
          </p:nvSpPr>
          <p:spPr bwMode="auto">
            <a:xfrm>
              <a:off x="2033640" y="3176640"/>
              <a:ext cx="312053" cy="274118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7" name="TextBox 35"/>
          <p:cNvSpPr txBox="1"/>
          <p:nvPr/>
        </p:nvSpPr>
        <p:spPr>
          <a:xfrm>
            <a:off x="6264910" y="1867535"/>
            <a:ext cx="36023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1214" y="1849586"/>
            <a:ext cx="102409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4752340" y="2936875"/>
            <a:ext cx="35261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96028" y="2940903"/>
            <a:ext cx="1024096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6264910" y="3941445"/>
            <a:ext cx="36023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71168" y="4069189"/>
            <a:ext cx="1024096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TextBox 35"/>
          <p:cNvSpPr txBox="1"/>
          <p:nvPr/>
        </p:nvSpPr>
        <p:spPr>
          <a:xfrm>
            <a:off x="4752340" y="5053330"/>
            <a:ext cx="35267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596284" y="5166208"/>
            <a:ext cx="1024096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49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49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49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9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99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99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99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37" grpId="0"/>
      <p:bldP spid="3" grpId="0"/>
      <p:bldP spid="10" grpId="0"/>
      <p:bldP spid="11" grpId="0"/>
      <p:bldP spid="13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25673" r="18161" b="17020"/>
          <a:stretch>
            <a:fillRect/>
          </a:stretch>
        </p:blipFill>
        <p:spPr>
          <a:xfrm>
            <a:off x="4314190" y="1412240"/>
            <a:ext cx="3078480" cy="4458970"/>
          </a:xfrm>
          <a:custGeom>
            <a:avLst/>
            <a:gdLst>
              <a:gd name="connsiteX0" fmla="*/ 826852 w 3686759"/>
              <a:gd name="connsiteY0" fmla="*/ 0 h 4319081"/>
              <a:gd name="connsiteX1" fmla="*/ 3686759 w 3686759"/>
              <a:gd name="connsiteY1" fmla="*/ 0 h 4319081"/>
              <a:gd name="connsiteX2" fmla="*/ 3686759 w 3686759"/>
              <a:gd name="connsiteY2" fmla="*/ 4319081 h 4319081"/>
              <a:gd name="connsiteX3" fmla="*/ 0 w 3686759"/>
              <a:gd name="connsiteY3" fmla="*/ 4319081 h 4319081"/>
              <a:gd name="connsiteX4" fmla="*/ 0 w 3686759"/>
              <a:gd name="connsiteY4" fmla="*/ 447473 h 4319081"/>
              <a:gd name="connsiteX5" fmla="*/ 826852 w 3686759"/>
              <a:gd name="connsiteY5" fmla="*/ 447473 h 431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6759" h="4319081">
                <a:moveTo>
                  <a:pt x="826852" y="0"/>
                </a:moveTo>
                <a:lnTo>
                  <a:pt x="3686759" y="0"/>
                </a:lnTo>
                <a:lnTo>
                  <a:pt x="3686759" y="4319081"/>
                </a:lnTo>
                <a:lnTo>
                  <a:pt x="0" y="4319081"/>
                </a:lnTo>
                <a:lnTo>
                  <a:pt x="0" y="447473"/>
                </a:lnTo>
                <a:lnTo>
                  <a:pt x="826852" y="447473"/>
                </a:lnTo>
                <a:close/>
              </a:path>
            </a:pathLst>
          </a:custGeom>
        </p:spPr>
      </p:pic>
      <p:sp>
        <p:nvSpPr>
          <p:cNvPr id="2" name="Content Placeholder 2"/>
          <p:cNvSpPr txBox="1"/>
          <p:nvPr/>
        </p:nvSpPr>
        <p:spPr>
          <a:xfrm>
            <a:off x="2283460" y="232537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456055" y="2617470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283460" y="404177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456055" y="4333875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7996555" y="232537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7996555" y="2617470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7996555" y="404177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996555" y="4333875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" grpId="0"/>
      <p:bldP spid="7" grpId="0"/>
      <p:bldP spid="8" grpId="0"/>
      <p:bldP spid="9" grpId="0"/>
      <p:bldP spid="14" grpId="0"/>
      <p:bldP spid="15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6" name="MH_SubTitle_1"/>
          <p:cNvSpPr/>
          <p:nvPr>
            <p:custDataLst>
              <p:tags r:id="rId1"/>
            </p:custDataLst>
          </p:nvPr>
        </p:nvSpPr>
        <p:spPr>
          <a:xfrm>
            <a:off x="2388235" y="1588771"/>
            <a:ext cx="1150938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 rot="19833143">
            <a:off x="2827973" y="1445260"/>
            <a:ext cx="355600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SubTitle_2"/>
          <p:cNvSpPr/>
          <p:nvPr>
            <p:custDataLst>
              <p:tags r:id="rId3"/>
            </p:custDataLst>
          </p:nvPr>
        </p:nvSpPr>
        <p:spPr>
          <a:xfrm>
            <a:off x="3977324" y="2874011"/>
            <a:ext cx="1150937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MH_Other_4"/>
          <p:cNvSpPr/>
          <p:nvPr>
            <p:custDataLst>
              <p:tags r:id="rId4"/>
            </p:custDataLst>
          </p:nvPr>
        </p:nvSpPr>
        <p:spPr>
          <a:xfrm rot="19833143">
            <a:off x="4418648" y="2705735"/>
            <a:ext cx="354012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SubTitle_3"/>
          <p:cNvSpPr/>
          <p:nvPr>
            <p:custDataLst>
              <p:tags r:id="rId5"/>
            </p:custDataLst>
          </p:nvPr>
        </p:nvSpPr>
        <p:spPr>
          <a:xfrm>
            <a:off x="5566410" y="1613536"/>
            <a:ext cx="1150938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MH_Other_6"/>
          <p:cNvSpPr/>
          <p:nvPr>
            <p:custDataLst>
              <p:tags r:id="rId6"/>
            </p:custDataLst>
          </p:nvPr>
        </p:nvSpPr>
        <p:spPr>
          <a:xfrm rot="19833143">
            <a:off x="6007736" y="1445260"/>
            <a:ext cx="354013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SubTitle_4"/>
          <p:cNvSpPr/>
          <p:nvPr>
            <p:custDataLst>
              <p:tags r:id="rId7"/>
            </p:custDataLst>
          </p:nvPr>
        </p:nvSpPr>
        <p:spPr>
          <a:xfrm>
            <a:off x="7155499" y="2874011"/>
            <a:ext cx="1150937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MH_Other_8"/>
          <p:cNvSpPr/>
          <p:nvPr>
            <p:custDataLst>
              <p:tags r:id="rId8"/>
            </p:custDataLst>
          </p:nvPr>
        </p:nvSpPr>
        <p:spPr>
          <a:xfrm rot="19833143">
            <a:off x="7596823" y="2705735"/>
            <a:ext cx="354012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MH_SubTitle_5"/>
          <p:cNvSpPr/>
          <p:nvPr>
            <p:custDataLst>
              <p:tags r:id="rId9"/>
            </p:custDataLst>
          </p:nvPr>
        </p:nvSpPr>
        <p:spPr>
          <a:xfrm>
            <a:off x="8746173" y="1613536"/>
            <a:ext cx="1149350" cy="2195513"/>
          </a:xfrm>
          <a:custGeom>
            <a:avLst/>
            <a:gdLst>
              <a:gd name="connsiteX0" fmla="*/ 0 w 1400175"/>
              <a:gd name="connsiteY0" fmla="*/ 0 h 2671762"/>
              <a:gd name="connsiteX1" fmla="*/ 0 w 1400175"/>
              <a:gd name="connsiteY1" fmla="*/ 2400300 h 2671762"/>
              <a:gd name="connsiteX2" fmla="*/ 142875 w 1400175"/>
              <a:gd name="connsiteY2" fmla="*/ 2328862 h 2671762"/>
              <a:gd name="connsiteX3" fmla="*/ 209550 w 1400175"/>
              <a:gd name="connsiteY3" fmla="*/ 2366962 h 2671762"/>
              <a:gd name="connsiteX4" fmla="*/ 271463 w 1400175"/>
              <a:gd name="connsiteY4" fmla="*/ 2509837 h 2671762"/>
              <a:gd name="connsiteX5" fmla="*/ 338138 w 1400175"/>
              <a:gd name="connsiteY5" fmla="*/ 2586037 h 2671762"/>
              <a:gd name="connsiteX6" fmla="*/ 495300 w 1400175"/>
              <a:gd name="connsiteY6" fmla="*/ 2671762 h 2671762"/>
              <a:gd name="connsiteX7" fmla="*/ 547688 w 1400175"/>
              <a:gd name="connsiteY7" fmla="*/ 2571750 h 2671762"/>
              <a:gd name="connsiteX8" fmla="*/ 600075 w 1400175"/>
              <a:gd name="connsiteY8" fmla="*/ 2524125 h 2671762"/>
              <a:gd name="connsiteX9" fmla="*/ 695325 w 1400175"/>
              <a:gd name="connsiteY9" fmla="*/ 2457450 h 2671762"/>
              <a:gd name="connsiteX10" fmla="*/ 752475 w 1400175"/>
              <a:gd name="connsiteY10" fmla="*/ 2400300 h 2671762"/>
              <a:gd name="connsiteX11" fmla="*/ 866775 w 1400175"/>
              <a:gd name="connsiteY11" fmla="*/ 2362200 h 2671762"/>
              <a:gd name="connsiteX12" fmla="*/ 933450 w 1400175"/>
              <a:gd name="connsiteY12" fmla="*/ 2481262 h 2671762"/>
              <a:gd name="connsiteX13" fmla="*/ 1085850 w 1400175"/>
              <a:gd name="connsiteY13" fmla="*/ 2533650 h 2671762"/>
              <a:gd name="connsiteX14" fmla="*/ 1176338 w 1400175"/>
              <a:gd name="connsiteY14" fmla="*/ 2552700 h 2671762"/>
              <a:gd name="connsiteX15" fmla="*/ 1223963 w 1400175"/>
              <a:gd name="connsiteY15" fmla="*/ 2514600 h 2671762"/>
              <a:gd name="connsiteX16" fmla="*/ 1281113 w 1400175"/>
              <a:gd name="connsiteY16" fmla="*/ 2476500 h 2671762"/>
              <a:gd name="connsiteX17" fmla="*/ 1323975 w 1400175"/>
              <a:gd name="connsiteY17" fmla="*/ 2447925 h 2671762"/>
              <a:gd name="connsiteX18" fmla="*/ 1366838 w 1400175"/>
              <a:gd name="connsiteY18" fmla="*/ 2428875 h 2671762"/>
              <a:gd name="connsiteX19" fmla="*/ 1400175 w 1400175"/>
              <a:gd name="connsiteY19" fmla="*/ 2457450 h 2671762"/>
              <a:gd name="connsiteX20" fmla="*/ 1400175 w 1400175"/>
              <a:gd name="connsiteY20" fmla="*/ 9525 h 2671762"/>
              <a:gd name="connsiteX21" fmla="*/ 0 w 1400175"/>
              <a:gd name="connsiteY21" fmla="*/ 0 h 2671762"/>
              <a:gd name="connsiteX0-1" fmla="*/ 0 w 1400175"/>
              <a:gd name="connsiteY0-2" fmla="*/ 0 h 2671762"/>
              <a:gd name="connsiteX1-3" fmla="*/ 0 w 1400175"/>
              <a:gd name="connsiteY1-4" fmla="*/ 2400300 h 2671762"/>
              <a:gd name="connsiteX2-5" fmla="*/ 142875 w 1400175"/>
              <a:gd name="connsiteY2-6" fmla="*/ 2328862 h 2671762"/>
              <a:gd name="connsiteX3-7" fmla="*/ 271463 w 1400175"/>
              <a:gd name="connsiteY3-8" fmla="*/ 2509837 h 2671762"/>
              <a:gd name="connsiteX4-9" fmla="*/ 338138 w 1400175"/>
              <a:gd name="connsiteY4-10" fmla="*/ 2586037 h 2671762"/>
              <a:gd name="connsiteX5-11" fmla="*/ 495300 w 1400175"/>
              <a:gd name="connsiteY5-12" fmla="*/ 2671762 h 2671762"/>
              <a:gd name="connsiteX6-13" fmla="*/ 547688 w 1400175"/>
              <a:gd name="connsiteY6-14" fmla="*/ 2571750 h 2671762"/>
              <a:gd name="connsiteX7-15" fmla="*/ 600075 w 1400175"/>
              <a:gd name="connsiteY7-16" fmla="*/ 2524125 h 2671762"/>
              <a:gd name="connsiteX8-17" fmla="*/ 695325 w 1400175"/>
              <a:gd name="connsiteY8-18" fmla="*/ 2457450 h 2671762"/>
              <a:gd name="connsiteX9-19" fmla="*/ 752475 w 1400175"/>
              <a:gd name="connsiteY9-20" fmla="*/ 2400300 h 2671762"/>
              <a:gd name="connsiteX10-21" fmla="*/ 866775 w 1400175"/>
              <a:gd name="connsiteY10-22" fmla="*/ 2362200 h 2671762"/>
              <a:gd name="connsiteX11-23" fmla="*/ 933450 w 1400175"/>
              <a:gd name="connsiteY11-24" fmla="*/ 2481262 h 2671762"/>
              <a:gd name="connsiteX12-25" fmla="*/ 1085850 w 1400175"/>
              <a:gd name="connsiteY12-26" fmla="*/ 2533650 h 2671762"/>
              <a:gd name="connsiteX13-27" fmla="*/ 1176338 w 1400175"/>
              <a:gd name="connsiteY13-28" fmla="*/ 2552700 h 2671762"/>
              <a:gd name="connsiteX14-29" fmla="*/ 1223963 w 1400175"/>
              <a:gd name="connsiteY14-30" fmla="*/ 2514600 h 2671762"/>
              <a:gd name="connsiteX15-31" fmla="*/ 1281113 w 1400175"/>
              <a:gd name="connsiteY15-32" fmla="*/ 2476500 h 2671762"/>
              <a:gd name="connsiteX16-33" fmla="*/ 1323975 w 1400175"/>
              <a:gd name="connsiteY16-34" fmla="*/ 2447925 h 2671762"/>
              <a:gd name="connsiteX17-35" fmla="*/ 1366838 w 1400175"/>
              <a:gd name="connsiteY17-36" fmla="*/ 2428875 h 2671762"/>
              <a:gd name="connsiteX18-37" fmla="*/ 1400175 w 1400175"/>
              <a:gd name="connsiteY18-38" fmla="*/ 2457450 h 2671762"/>
              <a:gd name="connsiteX19-39" fmla="*/ 1400175 w 1400175"/>
              <a:gd name="connsiteY19-40" fmla="*/ 9525 h 2671762"/>
              <a:gd name="connsiteX20-41" fmla="*/ 0 w 1400175"/>
              <a:gd name="connsiteY20-42" fmla="*/ 0 h 2671762"/>
              <a:gd name="connsiteX0-43" fmla="*/ 0 w 1400175"/>
              <a:gd name="connsiteY0-44" fmla="*/ 0 h 2671762"/>
              <a:gd name="connsiteX1-45" fmla="*/ 0 w 1400175"/>
              <a:gd name="connsiteY1-46" fmla="*/ 2400300 h 2671762"/>
              <a:gd name="connsiteX2-47" fmla="*/ 142875 w 1400175"/>
              <a:gd name="connsiteY2-48" fmla="*/ 2328862 h 2671762"/>
              <a:gd name="connsiteX3-49" fmla="*/ 271463 w 1400175"/>
              <a:gd name="connsiteY3-50" fmla="*/ 2509837 h 2671762"/>
              <a:gd name="connsiteX4-51" fmla="*/ 338138 w 1400175"/>
              <a:gd name="connsiteY4-52" fmla="*/ 2586037 h 2671762"/>
              <a:gd name="connsiteX5-53" fmla="*/ 495300 w 1400175"/>
              <a:gd name="connsiteY5-54" fmla="*/ 2671762 h 2671762"/>
              <a:gd name="connsiteX6-55" fmla="*/ 547688 w 1400175"/>
              <a:gd name="connsiteY6-56" fmla="*/ 2571750 h 2671762"/>
              <a:gd name="connsiteX7-57" fmla="*/ 600075 w 1400175"/>
              <a:gd name="connsiteY7-58" fmla="*/ 2524125 h 2671762"/>
              <a:gd name="connsiteX8-59" fmla="*/ 695325 w 1400175"/>
              <a:gd name="connsiteY8-60" fmla="*/ 2457450 h 2671762"/>
              <a:gd name="connsiteX9-61" fmla="*/ 752475 w 1400175"/>
              <a:gd name="connsiteY9-62" fmla="*/ 2400300 h 2671762"/>
              <a:gd name="connsiteX10-63" fmla="*/ 866775 w 1400175"/>
              <a:gd name="connsiteY10-64" fmla="*/ 2362200 h 2671762"/>
              <a:gd name="connsiteX11-65" fmla="*/ 933450 w 1400175"/>
              <a:gd name="connsiteY11-66" fmla="*/ 2481262 h 2671762"/>
              <a:gd name="connsiteX12-67" fmla="*/ 1085850 w 1400175"/>
              <a:gd name="connsiteY12-68" fmla="*/ 2533650 h 2671762"/>
              <a:gd name="connsiteX13-69" fmla="*/ 1176338 w 1400175"/>
              <a:gd name="connsiteY13-70" fmla="*/ 2552700 h 2671762"/>
              <a:gd name="connsiteX14-71" fmla="*/ 1223963 w 1400175"/>
              <a:gd name="connsiteY14-72" fmla="*/ 2514600 h 2671762"/>
              <a:gd name="connsiteX15-73" fmla="*/ 1281113 w 1400175"/>
              <a:gd name="connsiteY15-74" fmla="*/ 2476500 h 2671762"/>
              <a:gd name="connsiteX16-75" fmla="*/ 1323975 w 1400175"/>
              <a:gd name="connsiteY16-76" fmla="*/ 2447925 h 2671762"/>
              <a:gd name="connsiteX17-77" fmla="*/ 1366838 w 1400175"/>
              <a:gd name="connsiteY17-78" fmla="*/ 2428875 h 2671762"/>
              <a:gd name="connsiteX18-79" fmla="*/ 1400175 w 1400175"/>
              <a:gd name="connsiteY18-80" fmla="*/ 2457450 h 2671762"/>
              <a:gd name="connsiteX19-81" fmla="*/ 1400175 w 1400175"/>
              <a:gd name="connsiteY19-82" fmla="*/ 9525 h 2671762"/>
              <a:gd name="connsiteX20-83" fmla="*/ 0 w 1400175"/>
              <a:gd name="connsiteY20-84" fmla="*/ 0 h 2671762"/>
              <a:gd name="connsiteX0-85" fmla="*/ 0 w 1400175"/>
              <a:gd name="connsiteY0-86" fmla="*/ 0 h 2671762"/>
              <a:gd name="connsiteX1-87" fmla="*/ 0 w 1400175"/>
              <a:gd name="connsiteY1-88" fmla="*/ 2400300 h 2671762"/>
              <a:gd name="connsiteX2-89" fmla="*/ 157163 w 1400175"/>
              <a:gd name="connsiteY2-90" fmla="*/ 2328862 h 2671762"/>
              <a:gd name="connsiteX3-91" fmla="*/ 271463 w 1400175"/>
              <a:gd name="connsiteY3-92" fmla="*/ 2509837 h 2671762"/>
              <a:gd name="connsiteX4-93" fmla="*/ 338138 w 1400175"/>
              <a:gd name="connsiteY4-94" fmla="*/ 2586037 h 2671762"/>
              <a:gd name="connsiteX5-95" fmla="*/ 495300 w 1400175"/>
              <a:gd name="connsiteY5-96" fmla="*/ 2671762 h 2671762"/>
              <a:gd name="connsiteX6-97" fmla="*/ 547688 w 1400175"/>
              <a:gd name="connsiteY6-98" fmla="*/ 2571750 h 2671762"/>
              <a:gd name="connsiteX7-99" fmla="*/ 600075 w 1400175"/>
              <a:gd name="connsiteY7-100" fmla="*/ 2524125 h 2671762"/>
              <a:gd name="connsiteX8-101" fmla="*/ 695325 w 1400175"/>
              <a:gd name="connsiteY8-102" fmla="*/ 2457450 h 2671762"/>
              <a:gd name="connsiteX9-103" fmla="*/ 752475 w 1400175"/>
              <a:gd name="connsiteY9-104" fmla="*/ 2400300 h 2671762"/>
              <a:gd name="connsiteX10-105" fmla="*/ 866775 w 1400175"/>
              <a:gd name="connsiteY10-106" fmla="*/ 2362200 h 2671762"/>
              <a:gd name="connsiteX11-107" fmla="*/ 933450 w 1400175"/>
              <a:gd name="connsiteY11-108" fmla="*/ 2481262 h 2671762"/>
              <a:gd name="connsiteX12-109" fmla="*/ 1085850 w 1400175"/>
              <a:gd name="connsiteY12-110" fmla="*/ 2533650 h 2671762"/>
              <a:gd name="connsiteX13-111" fmla="*/ 1176338 w 1400175"/>
              <a:gd name="connsiteY13-112" fmla="*/ 2552700 h 2671762"/>
              <a:gd name="connsiteX14-113" fmla="*/ 1223963 w 1400175"/>
              <a:gd name="connsiteY14-114" fmla="*/ 2514600 h 2671762"/>
              <a:gd name="connsiteX15-115" fmla="*/ 1281113 w 1400175"/>
              <a:gd name="connsiteY15-116" fmla="*/ 2476500 h 2671762"/>
              <a:gd name="connsiteX16-117" fmla="*/ 1323975 w 1400175"/>
              <a:gd name="connsiteY16-118" fmla="*/ 2447925 h 2671762"/>
              <a:gd name="connsiteX17-119" fmla="*/ 1366838 w 1400175"/>
              <a:gd name="connsiteY17-120" fmla="*/ 2428875 h 2671762"/>
              <a:gd name="connsiteX18-121" fmla="*/ 1400175 w 1400175"/>
              <a:gd name="connsiteY18-122" fmla="*/ 2457450 h 2671762"/>
              <a:gd name="connsiteX19-123" fmla="*/ 1400175 w 1400175"/>
              <a:gd name="connsiteY19-124" fmla="*/ 9525 h 2671762"/>
              <a:gd name="connsiteX20-125" fmla="*/ 0 w 1400175"/>
              <a:gd name="connsiteY20-126" fmla="*/ 0 h 2671762"/>
              <a:gd name="connsiteX0-127" fmla="*/ 0 w 1400175"/>
              <a:gd name="connsiteY0-128" fmla="*/ 0 h 2671762"/>
              <a:gd name="connsiteX1-129" fmla="*/ 0 w 1400175"/>
              <a:gd name="connsiteY1-130" fmla="*/ 2400300 h 2671762"/>
              <a:gd name="connsiteX2-131" fmla="*/ 157163 w 1400175"/>
              <a:gd name="connsiteY2-132" fmla="*/ 2328862 h 2671762"/>
              <a:gd name="connsiteX3-133" fmla="*/ 271463 w 1400175"/>
              <a:gd name="connsiteY3-134" fmla="*/ 2509837 h 2671762"/>
              <a:gd name="connsiteX4-135" fmla="*/ 338138 w 1400175"/>
              <a:gd name="connsiteY4-136" fmla="*/ 2586037 h 2671762"/>
              <a:gd name="connsiteX5-137" fmla="*/ 495300 w 1400175"/>
              <a:gd name="connsiteY5-138" fmla="*/ 2671762 h 2671762"/>
              <a:gd name="connsiteX6-139" fmla="*/ 547688 w 1400175"/>
              <a:gd name="connsiteY6-140" fmla="*/ 2571750 h 2671762"/>
              <a:gd name="connsiteX7-141" fmla="*/ 600075 w 1400175"/>
              <a:gd name="connsiteY7-142" fmla="*/ 2524125 h 2671762"/>
              <a:gd name="connsiteX8-143" fmla="*/ 695325 w 1400175"/>
              <a:gd name="connsiteY8-144" fmla="*/ 2457450 h 2671762"/>
              <a:gd name="connsiteX9-145" fmla="*/ 752475 w 1400175"/>
              <a:gd name="connsiteY9-146" fmla="*/ 2400300 h 2671762"/>
              <a:gd name="connsiteX10-147" fmla="*/ 866775 w 1400175"/>
              <a:gd name="connsiteY10-148" fmla="*/ 2362200 h 2671762"/>
              <a:gd name="connsiteX11-149" fmla="*/ 933450 w 1400175"/>
              <a:gd name="connsiteY11-150" fmla="*/ 2481262 h 2671762"/>
              <a:gd name="connsiteX12-151" fmla="*/ 1085850 w 1400175"/>
              <a:gd name="connsiteY12-152" fmla="*/ 2533650 h 2671762"/>
              <a:gd name="connsiteX13-153" fmla="*/ 1176338 w 1400175"/>
              <a:gd name="connsiteY13-154" fmla="*/ 2552700 h 2671762"/>
              <a:gd name="connsiteX14-155" fmla="*/ 1223963 w 1400175"/>
              <a:gd name="connsiteY14-156" fmla="*/ 2514600 h 2671762"/>
              <a:gd name="connsiteX15-157" fmla="*/ 1281113 w 1400175"/>
              <a:gd name="connsiteY15-158" fmla="*/ 2476500 h 2671762"/>
              <a:gd name="connsiteX16-159" fmla="*/ 1323975 w 1400175"/>
              <a:gd name="connsiteY16-160" fmla="*/ 2447925 h 2671762"/>
              <a:gd name="connsiteX17-161" fmla="*/ 1366838 w 1400175"/>
              <a:gd name="connsiteY17-162" fmla="*/ 2428875 h 2671762"/>
              <a:gd name="connsiteX18-163" fmla="*/ 1400175 w 1400175"/>
              <a:gd name="connsiteY18-164" fmla="*/ 2457450 h 2671762"/>
              <a:gd name="connsiteX19-165" fmla="*/ 1400175 w 1400175"/>
              <a:gd name="connsiteY19-166" fmla="*/ 9525 h 2671762"/>
              <a:gd name="connsiteX20-167" fmla="*/ 0 w 1400175"/>
              <a:gd name="connsiteY20-168" fmla="*/ 0 h 2671762"/>
              <a:gd name="connsiteX0-169" fmla="*/ 0 w 1400175"/>
              <a:gd name="connsiteY0-170" fmla="*/ 0 h 2671762"/>
              <a:gd name="connsiteX1-171" fmla="*/ 0 w 1400175"/>
              <a:gd name="connsiteY1-172" fmla="*/ 2400300 h 2671762"/>
              <a:gd name="connsiteX2-173" fmla="*/ 157163 w 1400175"/>
              <a:gd name="connsiteY2-174" fmla="*/ 2328862 h 2671762"/>
              <a:gd name="connsiteX3-175" fmla="*/ 271463 w 1400175"/>
              <a:gd name="connsiteY3-176" fmla="*/ 2509837 h 2671762"/>
              <a:gd name="connsiteX4-177" fmla="*/ 338138 w 1400175"/>
              <a:gd name="connsiteY4-178" fmla="*/ 2586037 h 2671762"/>
              <a:gd name="connsiteX5-179" fmla="*/ 495300 w 1400175"/>
              <a:gd name="connsiteY5-180" fmla="*/ 2671762 h 2671762"/>
              <a:gd name="connsiteX6-181" fmla="*/ 547688 w 1400175"/>
              <a:gd name="connsiteY6-182" fmla="*/ 2571750 h 2671762"/>
              <a:gd name="connsiteX7-183" fmla="*/ 600075 w 1400175"/>
              <a:gd name="connsiteY7-184" fmla="*/ 2524125 h 2671762"/>
              <a:gd name="connsiteX8-185" fmla="*/ 695325 w 1400175"/>
              <a:gd name="connsiteY8-186" fmla="*/ 2457450 h 2671762"/>
              <a:gd name="connsiteX9-187" fmla="*/ 752475 w 1400175"/>
              <a:gd name="connsiteY9-188" fmla="*/ 2400300 h 2671762"/>
              <a:gd name="connsiteX10-189" fmla="*/ 866775 w 1400175"/>
              <a:gd name="connsiteY10-190" fmla="*/ 2362200 h 2671762"/>
              <a:gd name="connsiteX11-191" fmla="*/ 933450 w 1400175"/>
              <a:gd name="connsiteY11-192" fmla="*/ 2481262 h 2671762"/>
              <a:gd name="connsiteX12-193" fmla="*/ 1085850 w 1400175"/>
              <a:gd name="connsiteY12-194" fmla="*/ 2533650 h 2671762"/>
              <a:gd name="connsiteX13-195" fmla="*/ 1176338 w 1400175"/>
              <a:gd name="connsiteY13-196" fmla="*/ 2552700 h 2671762"/>
              <a:gd name="connsiteX14-197" fmla="*/ 1223963 w 1400175"/>
              <a:gd name="connsiteY14-198" fmla="*/ 2514600 h 2671762"/>
              <a:gd name="connsiteX15-199" fmla="*/ 1281113 w 1400175"/>
              <a:gd name="connsiteY15-200" fmla="*/ 2476500 h 2671762"/>
              <a:gd name="connsiteX16-201" fmla="*/ 1323975 w 1400175"/>
              <a:gd name="connsiteY16-202" fmla="*/ 2447925 h 2671762"/>
              <a:gd name="connsiteX17-203" fmla="*/ 1366838 w 1400175"/>
              <a:gd name="connsiteY17-204" fmla="*/ 2428875 h 2671762"/>
              <a:gd name="connsiteX18-205" fmla="*/ 1400175 w 1400175"/>
              <a:gd name="connsiteY18-206" fmla="*/ 2457450 h 2671762"/>
              <a:gd name="connsiteX19-207" fmla="*/ 1400175 w 1400175"/>
              <a:gd name="connsiteY19-208" fmla="*/ 9525 h 2671762"/>
              <a:gd name="connsiteX20-209" fmla="*/ 0 w 1400175"/>
              <a:gd name="connsiteY20-210" fmla="*/ 0 h 2671762"/>
              <a:gd name="connsiteX0-211" fmla="*/ 0 w 1400175"/>
              <a:gd name="connsiteY0-212" fmla="*/ 0 h 2671762"/>
              <a:gd name="connsiteX1-213" fmla="*/ 0 w 1400175"/>
              <a:gd name="connsiteY1-214" fmla="*/ 2400300 h 2671762"/>
              <a:gd name="connsiteX2-215" fmla="*/ 157163 w 1400175"/>
              <a:gd name="connsiteY2-216" fmla="*/ 2328862 h 2671762"/>
              <a:gd name="connsiteX3-217" fmla="*/ 271463 w 1400175"/>
              <a:gd name="connsiteY3-218" fmla="*/ 2509837 h 2671762"/>
              <a:gd name="connsiteX4-219" fmla="*/ 338138 w 1400175"/>
              <a:gd name="connsiteY4-220" fmla="*/ 2586037 h 2671762"/>
              <a:gd name="connsiteX5-221" fmla="*/ 495300 w 1400175"/>
              <a:gd name="connsiteY5-222" fmla="*/ 2671762 h 2671762"/>
              <a:gd name="connsiteX6-223" fmla="*/ 547688 w 1400175"/>
              <a:gd name="connsiteY6-224" fmla="*/ 2571750 h 2671762"/>
              <a:gd name="connsiteX7-225" fmla="*/ 600075 w 1400175"/>
              <a:gd name="connsiteY7-226" fmla="*/ 2524125 h 2671762"/>
              <a:gd name="connsiteX8-227" fmla="*/ 695325 w 1400175"/>
              <a:gd name="connsiteY8-228" fmla="*/ 2457450 h 2671762"/>
              <a:gd name="connsiteX9-229" fmla="*/ 752475 w 1400175"/>
              <a:gd name="connsiteY9-230" fmla="*/ 2400300 h 2671762"/>
              <a:gd name="connsiteX10-231" fmla="*/ 866775 w 1400175"/>
              <a:gd name="connsiteY10-232" fmla="*/ 2362200 h 2671762"/>
              <a:gd name="connsiteX11-233" fmla="*/ 933450 w 1400175"/>
              <a:gd name="connsiteY11-234" fmla="*/ 2481262 h 2671762"/>
              <a:gd name="connsiteX12-235" fmla="*/ 1085850 w 1400175"/>
              <a:gd name="connsiteY12-236" fmla="*/ 2533650 h 2671762"/>
              <a:gd name="connsiteX13-237" fmla="*/ 1176338 w 1400175"/>
              <a:gd name="connsiteY13-238" fmla="*/ 2552700 h 2671762"/>
              <a:gd name="connsiteX14-239" fmla="*/ 1223963 w 1400175"/>
              <a:gd name="connsiteY14-240" fmla="*/ 2514600 h 2671762"/>
              <a:gd name="connsiteX15-241" fmla="*/ 1281113 w 1400175"/>
              <a:gd name="connsiteY15-242" fmla="*/ 2476500 h 2671762"/>
              <a:gd name="connsiteX16-243" fmla="*/ 1323975 w 1400175"/>
              <a:gd name="connsiteY16-244" fmla="*/ 2447925 h 2671762"/>
              <a:gd name="connsiteX17-245" fmla="*/ 1366838 w 1400175"/>
              <a:gd name="connsiteY17-246" fmla="*/ 2428875 h 2671762"/>
              <a:gd name="connsiteX18-247" fmla="*/ 1400175 w 1400175"/>
              <a:gd name="connsiteY18-248" fmla="*/ 2457450 h 2671762"/>
              <a:gd name="connsiteX19-249" fmla="*/ 1400175 w 1400175"/>
              <a:gd name="connsiteY19-250" fmla="*/ 9525 h 2671762"/>
              <a:gd name="connsiteX20-251" fmla="*/ 0 w 1400175"/>
              <a:gd name="connsiteY20-252" fmla="*/ 0 h 2671762"/>
              <a:gd name="connsiteX0-253" fmla="*/ 0 w 1400175"/>
              <a:gd name="connsiteY0-254" fmla="*/ 0 h 2671762"/>
              <a:gd name="connsiteX1-255" fmla="*/ 0 w 1400175"/>
              <a:gd name="connsiteY1-256" fmla="*/ 2400300 h 2671762"/>
              <a:gd name="connsiteX2-257" fmla="*/ 157163 w 1400175"/>
              <a:gd name="connsiteY2-258" fmla="*/ 2328862 h 2671762"/>
              <a:gd name="connsiteX3-259" fmla="*/ 271463 w 1400175"/>
              <a:gd name="connsiteY3-260" fmla="*/ 2509837 h 2671762"/>
              <a:gd name="connsiteX4-261" fmla="*/ 338138 w 1400175"/>
              <a:gd name="connsiteY4-262" fmla="*/ 2586037 h 2671762"/>
              <a:gd name="connsiteX5-263" fmla="*/ 495300 w 1400175"/>
              <a:gd name="connsiteY5-264" fmla="*/ 2671762 h 2671762"/>
              <a:gd name="connsiteX6-265" fmla="*/ 547688 w 1400175"/>
              <a:gd name="connsiteY6-266" fmla="*/ 2571750 h 2671762"/>
              <a:gd name="connsiteX7-267" fmla="*/ 600075 w 1400175"/>
              <a:gd name="connsiteY7-268" fmla="*/ 2524125 h 2671762"/>
              <a:gd name="connsiteX8-269" fmla="*/ 695325 w 1400175"/>
              <a:gd name="connsiteY8-270" fmla="*/ 2457450 h 2671762"/>
              <a:gd name="connsiteX9-271" fmla="*/ 752475 w 1400175"/>
              <a:gd name="connsiteY9-272" fmla="*/ 2400300 h 2671762"/>
              <a:gd name="connsiteX10-273" fmla="*/ 866775 w 1400175"/>
              <a:gd name="connsiteY10-274" fmla="*/ 2362200 h 2671762"/>
              <a:gd name="connsiteX11-275" fmla="*/ 933450 w 1400175"/>
              <a:gd name="connsiteY11-276" fmla="*/ 2481262 h 2671762"/>
              <a:gd name="connsiteX12-277" fmla="*/ 1085850 w 1400175"/>
              <a:gd name="connsiteY12-278" fmla="*/ 2533650 h 2671762"/>
              <a:gd name="connsiteX13-279" fmla="*/ 1176338 w 1400175"/>
              <a:gd name="connsiteY13-280" fmla="*/ 2552700 h 2671762"/>
              <a:gd name="connsiteX14-281" fmla="*/ 1223963 w 1400175"/>
              <a:gd name="connsiteY14-282" fmla="*/ 2514600 h 2671762"/>
              <a:gd name="connsiteX15-283" fmla="*/ 1281113 w 1400175"/>
              <a:gd name="connsiteY15-284" fmla="*/ 2476500 h 2671762"/>
              <a:gd name="connsiteX16-285" fmla="*/ 1323975 w 1400175"/>
              <a:gd name="connsiteY16-286" fmla="*/ 2447925 h 2671762"/>
              <a:gd name="connsiteX17-287" fmla="*/ 1366838 w 1400175"/>
              <a:gd name="connsiteY17-288" fmla="*/ 2428875 h 2671762"/>
              <a:gd name="connsiteX18-289" fmla="*/ 1400175 w 1400175"/>
              <a:gd name="connsiteY18-290" fmla="*/ 2457450 h 2671762"/>
              <a:gd name="connsiteX19-291" fmla="*/ 1400175 w 1400175"/>
              <a:gd name="connsiteY19-292" fmla="*/ 9525 h 2671762"/>
              <a:gd name="connsiteX20-293" fmla="*/ 0 w 1400175"/>
              <a:gd name="connsiteY20-294" fmla="*/ 0 h 2671762"/>
              <a:gd name="connsiteX0-295" fmla="*/ 0 w 1400175"/>
              <a:gd name="connsiteY0-296" fmla="*/ 0 h 2671762"/>
              <a:gd name="connsiteX1-297" fmla="*/ 0 w 1400175"/>
              <a:gd name="connsiteY1-298" fmla="*/ 2400300 h 2671762"/>
              <a:gd name="connsiteX2-299" fmla="*/ 157163 w 1400175"/>
              <a:gd name="connsiteY2-300" fmla="*/ 2328862 h 2671762"/>
              <a:gd name="connsiteX3-301" fmla="*/ 271463 w 1400175"/>
              <a:gd name="connsiteY3-302" fmla="*/ 2509837 h 2671762"/>
              <a:gd name="connsiteX4-303" fmla="*/ 338138 w 1400175"/>
              <a:gd name="connsiteY4-304" fmla="*/ 2586037 h 2671762"/>
              <a:gd name="connsiteX5-305" fmla="*/ 495300 w 1400175"/>
              <a:gd name="connsiteY5-306" fmla="*/ 2671762 h 2671762"/>
              <a:gd name="connsiteX6-307" fmla="*/ 547688 w 1400175"/>
              <a:gd name="connsiteY6-308" fmla="*/ 2571750 h 2671762"/>
              <a:gd name="connsiteX7-309" fmla="*/ 600075 w 1400175"/>
              <a:gd name="connsiteY7-310" fmla="*/ 2524125 h 2671762"/>
              <a:gd name="connsiteX8-311" fmla="*/ 695325 w 1400175"/>
              <a:gd name="connsiteY8-312" fmla="*/ 2457450 h 2671762"/>
              <a:gd name="connsiteX9-313" fmla="*/ 752475 w 1400175"/>
              <a:gd name="connsiteY9-314" fmla="*/ 2400300 h 2671762"/>
              <a:gd name="connsiteX10-315" fmla="*/ 866775 w 1400175"/>
              <a:gd name="connsiteY10-316" fmla="*/ 2362200 h 2671762"/>
              <a:gd name="connsiteX11-317" fmla="*/ 933450 w 1400175"/>
              <a:gd name="connsiteY11-318" fmla="*/ 2481262 h 2671762"/>
              <a:gd name="connsiteX12-319" fmla="*/ 1085850 w 1400175"/>
              <a:gd name="connsiteY12-320" fmla="*/ 2533650 h 2671762"/>
              <a:gd name="connsiteX13-321" fmla="*/ 1176338 w 1400175"/>
              <a:gd name="connsiteY13-322" fmla="*/ 2552700 h 2671762"/>
              <a:gd name="connsiteX14-323" fmla="*/ 1223963 w 1400175"/>
              <a:gd name="connsiteY14-324" fmla="*/ 2514600 h 2671762"/>
              <a:gd name="connsiteX15-325" fmla="*/ 1281113 w 1400175"/>
              <a:gd name="connsiteY15-326" fmla="*/ 2476500 h 2671762"/>
              <a:gd name="connsiteX16-327" fmla="*/ 1323975 w 1400175"/>
              <a:gd name="connsiteY16-328" fmla="*/ 2447925 h 2671762"/>
              <a:gd name="connsiteX17-329" fmla="*/ 1366838 w 1400175"/>
              <a:gd name="connsiteY17-330" fmla="*/ 2428875 h 2671762"/>
              <a:gd name="connsiteX18-331" fmla="*/ 1400175 w 1400175"/>
              <a:gd name="connsiteY18-332" fmla="*/ 2457450 h 2671762"/>
              <a:gd name="connsiteX19-333" fmla="*/ 1400175 w 1400175"/>
              <a:gd name="connsiteY19-334" fmla="*/ 9525 h 2671762"/>
              <a:gd name="connsiteX20-335" fmla="*/ 0 w 1400175"/>
              <a:gd name="connsiteY20-336" fmla="*/ 0 h 2671762"/>
              <a:gd name="connsiteX0-337" fmla="*/ 0 w 1400175"/>
              <a:gd name="connsiteY0-338" fmla="*/ 0 h 2671762"/>
              <a:gd name="connsiteX1-339" fmla="*/ 0 w 1400175"/>
              <a:gd name="connsiteY1-340" fmla="*/ 2400300 h 2671762"/>
              <a:gd name="connsiteX2-341" fmla="*/ 157163 w 1400175"/>
              <a:gd name="connsiteY2-342" fmla="*/ 2328862 h 2671762"/>
              <a:gd name="connsiteX3-343" fmla="*/ 271463 w 1400175"/>
              <a:gd name="connsiteY3-344" fmla="*/ 2509837 h 2671762"/>
              <a:gd name="connsiteX4-345" fmla="*/ 338138 w 1400175"/>
              <a:gd name="connsiteY4-346" fmla="*/ 2586037 h 2671762"/>
              <a:gd name="connsiteX5-347" fmla="*/ 495300 w 1400175"/>
              <a:gd name="connsiteY5-348" fmla="*/ 2671762 h 2671762"/>
              <a:gd name="connsiteX6-349" fmla="*/ 547688 w 1400175"/>
              <a:gd name="connsiteY6-350" fmla="*/ 2571750 h 2671762"/>
              <a:gd name="connsiteX7-351" fmla="*/ 600075 w 1400175"/>
              <a:gd name="connsiteY7-352" fmla="*/ 2524125 h 2671762"/>
              <a:gd name="connsiteX8-353" fmla="*/ 695325 w 1400175"/>
              <a:gd name="connsiteY8-354" fmla="*/ 2457450 h 2671762"/>
              <a:gd name="connsiteX9-355" fmla="*/ 752475 w 1400175"/>
              <a:gd name="connsiteY9-356" fmla="*/ 2400300 h 2671762"/>
              <a:gd name="connsiteX10-357" fmla="*/ 866775 w 1400175"/>
              <a:gd name="connsiteY10-358" fmla="*/ 2362200 h 2671762"/>
              <a:gd name="connsiteX11-359" fmla="*/ 933450 w 1400175"/>
              <a:gd name="connsiteY11-360" fmla="*/ 2481262 h 2671762"/>
              <a:gd name="connsiteX12-361" fmla="*/ 1085850 w 1400175"/>
              <a:gd name="connsiteY12-362" fmla="*/ 2533650 h 2671762"/>
              <a:gd name="connsiteX13-363" fmla="*/ 1176338 w 1400175"/>
              <a:gd name="connsiteY13-364" fmla="*/ 2552700 h 2671762"/>
              <a:gd name="connsiteX14-365" fmla="*/ 1223963 w 1400175"/>
              <a:gd name="connsiteY14-366" fmla="*/ 2514600 h 2671762"/>
              <a:gd name="connsiteX15-367" fmla="*/ 1281113 w 1400175"/>
              <a:gd name="connsiteY15-368" fmla="*/ 2476500 h 2671762"/>
              <a:gd name="connsiteX16-369" fmla="*/ 1323975 w 1400175"/>
              <a:gd name="connsiteY16-370" fmla="*/ 2447925 h 2671762"/>
              <a:gd name="connsiteX17-371" fmla="*/ 1366838 w 1400175"/>
              <a:gd name="connsiteY17-372" fmla="*/ 2428875 h 2671762"/>
              <a:gd name="connsiteX18-373" fmla="*/ 1385888 w 1400175"/>
              <a:gd name="connsiteY18-374" fmla="*/ 2443163 h 2671762"/>
              <a:gd name="connsiteX19-375" fmla="*/ 1400175 w 1400175"/>
              <a:gd name="connsiteY19-376" fmla="*/ 9525 h 2671762"/>
              <a:gd name="connsiteX20-377" fmla="*/ 0 w 1400175"/>
              <a:gd name="connsiteY20-378" fmla="*/ 0 h 26717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400175" h="2671762">
                <a:moveTo>
                  <a:pt x="0" y="0"/>
                </a:moveTo>
                <a:lnTo>
                  <a:pt x="0" y="2400300"/>
                </a:lnTo>
                <a:lnTo>
                  <a:pt x="157163" y="2328862"/>
                </a:lnTo>
                <a:cubicBezTo>
                  <a:pt x="261938" y="2370137"/>
                  <a:pt x="228600" y="2449512"/>
                  <a:pt x="271463" y="2509837"/>
                </a:cubicBezTo>
                <a:lnTo>
                  <a:pt x="338138" y="2586037"/>
                </a:lnTo>
                <a:lnTo>
                  <a:pt x="495300" y="2671762"/>
                </a:lnTo>
                <a:cubicBezTo>
                  <a:pt x="530225" y="2669381"/>
                  <a:pt x="530226" y="2596356"/>
                  <a:pt x="547688" y="2571750"/>
                </a:cubicBezTo>
                <a:cubicBezTo>
                  <a:pt x="565150" y="2547144"/>
                  <a:pt x="575469" y="2543175"/>
                  <a:pt x="600075" y="2524125"/>
                </a:cubicBezTo>
                <a:lnTo>
                  <a:pt x="695325" y="2457450"/>
                </a:lnTo>
                <a:lnTo>
                  <a:pt x="752475" y="2400300"/>
                </a:lnTo>
                <a:lnTo>
                  <a:pt x="866775" y="2362200"/>
                </a:lnTo>
                <a:cubicBezTo>
                  <a:pt x="896937" y="2375694"/>
                  <a:pt x="896938" y="2452687"/>
                  <a:pt x="933450" y="2481262"/>
                </a:cubicBezTo>
                <a:cubicBezTo>
                  <a:pt x="969962" y="2509837"/>
                  <a:pt x="1055687" y="2527300"/>
                  <a:pt x="1085850" y="2533650"/>
                </a:cubicBezTo>
                <a:lnTo>
                  <a:pt x="1176338" y="2552700"/>
                </a:lnTo>
                <a:cubicBezTo>
                  <a:pt x="1199357" y="2549525"/>
                  <a:pt x="1206501" y="2527300"/>
                  <a:pt x="1223963" y="2514600"/>
                </a:cubicBezTo>
                <a:cubicBezTo>
                  <a:pt x="1241426" y="2501900"/>
                  <a:pt x="1264444" y="2487612"/>
                  <a:pt x="1281113" y="2476500"/>
                </a:cubicBezTo>
                <a:lnTo>
                  <a:pt x="1323975" y="2447925"/>
                </a:lnTo>
                <a:cubicBezTo>
                  <a:pt x="1338262" y="2438400"/>
                  <a:pt x="1354138" y="2427288"/>
                  <a:pt x="1366838" y="2428875"/>
                </a:cubicBezTo>
                <a:lnTo>
                  <a:pt x="1385888" y="2443163"/>
                </a:lnTo>
                <a:cubicBezTo>
                  <a:pt x="1390650" y="1631950"/>
                  <a:pt x="1395413" y="820738"/>
                  <a:pt x="1400175" y="9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108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MH_Other_10"/>
          <p:cNvSpPr/>
          <p:nvPr>
            <p:custDataLst>
              <p:tags r:id="rId10"/>
            </p:custDataLst>
          </p:nvPr>
        </p:nvSpPr>
        <p:spPr>
          <a:xfrm rot="19833143">
            <a:off x="9185911" y="1445260"/>
            <a:ext cx="354013" cy="336550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rgbClr val="F9BDC4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TextBox 35"/>
          <p:cNvSpPr txBox="1"/>
          <p:nvPr/>
        </p:nvSpPr>
        <p:spPr>
          <a:xfrm>
            <a:off x="894080" y="3809365"/>
            <a:ext cx="26454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TextBox 35"/>
          <p:cNvSpPr txBox="1"/>
          <p:nvPr/>
        </p:nvSpPr>
        <p:spPr>
          <a:xfrm>
            <a:off x="3448685" y="5158105"/>
            <a:ext cx="229362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TextBox 35"/>
          <p:cNvSpPr txBox="1"/>
          <p:nvPr/>
        </p:nvSpPr>
        <p:spPr>
          <a:xfrm>
            <a:off x="5302250" y="3809365"/>
            <a:ext cx="167957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TextBox 35"/>
          <p:cNvSpPr txBox="1"/>
          <p:nvPr/>
        </p:nvSpPr>
        <p:spPr>
          <a:xfrm>
            <a:off x="6626860" y="5158105"/>
            <a:ext cx="229362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8746490" y="3809365"/>
            <a:ext cx="26460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6" grpId="0" animBg="1"/>
      <p:bldP spid="7" grpId="0" animBg="1"/>
      <p:bldP spid="7" grpId="1" animBg="1"/>
      <p:bldP spid="10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8" grpId="0" animBg="1"/>
      <p:bldP spid="19" grpId="0" animBg="1"/>
      <p:bldP spid="19" grpId="1" animBg="1"/>
      <p:bldP spid="22" grpId="0" animBg="1"/>
      <p:bldP spid="23" grpId="0" animBg="1"/>
      <p:bldP spid="23" grpId="1" animBg="1"/>
      <p:bldP spid="37" grpId="0"/>
      <p:bldP spid="2" grpId="0"/>
      <p:bldP spid="3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330325" y="3316605"/>
            <a:ext cx="862330" cy="861060"/>
            <a:chOff x="2095" y="5223"/>
            <a:chExt cx="1358" cy="1356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095" y="5223"/>
              <a:ext cx="1358" cy="1357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25"/>
            <p:cNvSpPr>
              <a:spLocks noChangeArrowheads="1"/>
            </p:cNvSpPr>
            <p:nvPr/>
          </p:nvSpPr>
          <p:spPr bwMode="auto">
            <a:xfrm>
              <a:off x="2575" y="5698"/>
              <a:ext cx="390" cy="545"/>
            </a:xfrm>
            <a:custGeom>
              <a:avLst/>
              <a:gdLst>
                <a:gd name="T0" fmla="*/ 195 w 346"/>
                <a:gd name="T1" fmla="*/ 0 h 479"/>
                <a:gd name="T2" fmla="*/ 195 w 346"/>
                <a:gd name="T3" fmla="*/ 0 h 479"/>
                <a:gd name="T4" fmla="*/ 160 w 346"/>
                <a:gd name="T5" fmla="*/ 0 h 479"/>
                <a:gd name="T6" fmla="*/ 160 w 346"/>
                <a:gd name="T7" fmla="*/ 328 h 479"/>
                <a:gd name="T8" fmla="*/ 80 w 346"/>
                <a:gd name="T9" fmla="*/ 328 h 479"/>
                <a:gd name="T10" fmla="*/ 10 w 346"/>
                <a:gd name="T11" fmla="*/ 425 h 479"/>
                <a:gd name="T12" fmla="*/ 124 w 346"/>
                <a:gd name="T13" fmla="*/ 461 h 479"/>
                <a:gd name="T14" fmla="*/ 195 w 346"/>
                <a:gd name="T15" fmla="*/ 372 h 479"/>
                <a:gd name="T16" fmla="*/ 195 w 346"/>
                <a:gd name="T17" fmla="*/ 106 h 479"/>
                <a:gd name="T18" fmla="*/ 257 w 346"/>
                <a:gd name="T19" fmla="*/ 230 h 479"/>
                <a:gd name="T20" fmla="*/ 275 w 346"/>
                <a:gd name="T21" fmla="*/ 230 h 479"/>
                <a:gd name="T22" fmla="*/ 195 w 346"/>
                <a:gd name="T2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479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30325" y="4883150"/>
            <a:ext cx="862330" cy="862330"/>
            <a:chOff x="2095" y="7690"/>
            <a:chExt cx="1358" cy="1358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095" y="7690"/>
              <a:ext cx="1358" cy="1358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8"/>
            <p:cNvSpPr>
              <a:spLocks noChangeArrowheads="1"/>
            </p:cNvSpPr>
            <p:nvPr/>
          </p:nvSpPr>
          <p:spPr bwMode="auto">
            <a:xfrm>
              <a:off x="2520" y="8173"/>
              <a:ext cx="565" cy="475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92190" y="3316605"/>
            <a:ext cx="859790" cy="861060"/>
            <a:chOff x="9594" y="5223"/>
            <a:chExt cx="1354" cy="1356"/>
          </a:xfrm>
        </p:grpSpPr>
        <p:sp>
          <p:nvSpPr>
            <p:cNvPr id="2" name="Oval 12"/>
            <p:cNvSpPr>
              <a:spLocks noChangeArrowheads="1"/>
            </p:cNvSpPr>
            <p:nvPr/>
          </p:nvSpPr>
          <p:spPr bwMode="auto">
            <a:xfrm>
              <a:off x="9594" y="5223"/>
              <a:ext cx="1355" cy="1357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01"/>
            <p:cNvSpPr>
              <a:spLocks noChangeArrowheads="1"/>
            </p:cNvSpPr>
            <p:nvPr/>
          </p:nvSpPr>
          <p:spPr bwMode="auto">
            <a:xfrm>
              <a:off x="9989" y="5710"/>
              <a:ext cx="565" cy="435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30325" y="1749425"/>
            <a:ext cx="862330" cy="862330"/>
            <a:chOff x="2095" y="2755"/>
            <a:chExt cx="1358" cy="1358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2095" y="2755"/>
              <a:ext cx="1358" cy="1358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03"/>
            <p:cNvSpPr>
              <a:spLocks noChangeArrowheads="1"/>
            </p:cNvSpPr>
            <p:nvPr/>
          </p:nvSpPr>
          <p:spPr bwMode="auto">
            <a:xfrm>
              <a:off x="2510" y="3158"/>
              <a:ext cx="435" cy="555"/>
            </a:xfrm>
            <a:custGeom>
              <a:avLst/>
              <a:gdLst>
                <a:gd name="T0" fmla="*/ 116 w 383"/>
                <a:gd name="T1" fmla="*/ 62 h 488"/>
                <a:gd name="T2" fmla="*/ 116 w 383"/>
                <a:gd name="T3" fmla="*/ 62 h 488"/>
                <a:gd name="T4" fmla="*/ 116 w 383"/>
                <a:gd name="T5" fmla="*/ 355 h 488"/>
                <a:gd name="T6" fmla="*/ 63 w 383"/>
                <a:gd name="T7" fmla="*/ 364 h 488"/>
                <a:gd name="T8" fmla="*/ 18 w 383"/>
                <a:gd name="T9" fmla="*/ 443 h 488"/>
                <a:gd name="T10" fmla="*/ 98 w 383"/>
                <a:gd name="T11" fmla="*/ 470 h 488"/>
                <a:gd name="T12" fmla="*/ 160 w 383"/>
                <a:gd name="T13" fmla="*/ 399 h 488"/>
                <a:gd name="T14" fmla="*/ 160 w 383"/>
                <a:gd name="T15" fmla="*/ 160 h 488"/>
                <a:gd name="T16" fmla="*/ 337 w 383"/>
                <a:gd name="T17" fmla="*/ 115 h 488"/>
                <a:gd name="T18" fmla="*/ 337 w 383"/>
                <a:gd name="T19" fmla="*/ 311 h 488"/>
                <a:gd name="T20" fmla="*/ 284 w 383"/>
                <a:gd name="T21" fmla="*/ 311 h 488"/>
                <a:gd name="T22" fmla="*/ 239 w 383"/>
                <a:gd name="T23" fmla="*/ 399 h 488"/>
                <a:gd name="T24" fmla="*/ 319 w 383"/>
                <a:gd name="T25" fmla="*/ 425 h 488"/>
                <a:gd name="T26" fmla="*/ 382 w 383"/>
                <a:gd name="T27" fmla="*/ 355 h 488"/>
                <a:gd name="T28" fmla="*/ 382 w 383"/>
                <a:gd name="T29" fmla="*/ 0 h 488"/>
                <a:gd name="T30" fmla="*/ 116 w 383"/>
                <a:gd name="T31" fmla="*/ 6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88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92190" y="4883150"/>
            <a:ext cx="859790" cy="862330"/>
            <a:chOff x="9594" y="7690"/>
            <a:chExt cx="1354" cy="1358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9594" y="7690"/>
              <a:ext cx="1355" cy="1358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0024" y="8110"/>
              <a:ext cx="525" cy="555"/>
            </a:xfrm>
            <a:custGeom>
              <a:avLst/>
              <a:gdLst>
                <a:gd name="T0" fmla="*/ 443 w 462"/>
                <a:gd name="T1" fmla="*/ 301 h 488"/>
                <a:gd name="T2" fmla="*/ 443 w 462"/>
                <a:gd name="T3" fmla="*/ 301 h 488"/>
                <a:gd name="T4" fmla="*/ 408 w 462"/>
                <a:gd name="T5" fmla="*/ 266 h 488"/>
                <a:gd name="T6" fmla="*/ 408 w 462"/>
                <a:gd name="T7" fmla="*/ 221 h 488"/>
                <a:gd name="T8" fmla="*/ 443 w 462"/>
                <a:gd name="T9" fmla="*/ 186 h 488"/>
                <a:gd name="T10" fmla="*/ 443 w 462"/>
                <a:gd name="T11" fmla="*/ 160 h 488"/>
                <a:gd name="T12" fmla="*/ 381 w 462"/>
                <a:gd name="T13" fmla="*/ 151 h 488"/>
                <a:gd name="T14" fmla="*/ 364 w 462"/>
                <a:gd name="T15" fmla="*/ 124 h 488"/>
                <a:gd name="T16" fmla="*/ 390 w 462"/>
                <a:gd name="T17" fmla="*/ 36 h 488"/>
                <a:gd name="T18" fmla="*/ 381 w 462"/>
                <a:gd name="T19" fmla="*/ 27 h 488"/>
                <a:gd name="T20" fmla="*/ 311 w 462"/>
                <a:gd name="T21" fmla="*/ 71 h 488"/>
                <a:gd name="T22" fmla="*/ 267 w 462"/>
                <a:gd name="T23" fmla="*/ 53 h 488"/>
                <a:gd name="T24" fmla="*/ 248 w 462"/>
                <a:gd name="T25" fmla="*/ 17 h 488"/>
                <a:gd name="T26" fmla="*/ 213 w 462"/>
                <a:gd name="T27" fmla="*/ 17 h 488"/>
                <a:gd name="T28" fmla="*/ 195 w 462"/>
                <a:gd name="T29" fmla="*/ 53 h 488"/>
                <a:gd name="T30" fmla="*/ 151 w 462"/>
                <a:gd name="T31" fmla="*/ 71 h 488"/>
                <a:gd name="T32" fmla="*/ 116 w 462"/>
                <a:gd name="T33" fmla="*/ 53 h 488"/>
                <a:gd name="T34" fmla="*/ 89 w 462"/>
                <a:gd name="T35" fmla="*/ 71 h 488"/>
                <a:gd name="T36" fmla="*/ 89 w 462"/>
                <a:gd name="T37" fmla="*/ 106 h 488"/>
                <a:gd name="T38" fmla="*/ 63 w 462"/>
                <a:gd name="T39" fmla="*/ 142 h 488"/>
                <a:gd name="T40" fmla="*/ 18 w 462"/>
                <a:gd name="T41" fmla="*/ 160 h 488"/>
                <a:gd name="T42" fmla="*/ 18 w 462"/>
                <a:gd name="T43" fmla="*/ 186 h 488"/>
                <a:gd name="T44" fmla="*/ 63 w 462"/>
                <a:gd name="T45" fmla="*/ 221 h 488"/>
                <a:gd name="T46" fmla="*/ 63 w 462"/>
                <a:gd name="T47" fmla="*/ 266 h 488"/>
                <a:gd name="T48" fmla="*/ 18 w 462"/>
                <a:gd name="T49" fmla="*/ 301 h 488"/>
                <a:gd name="T50" fmla="*/ 27 w 462"/>
                <a:gd name="T51" fmla="*/ 319 h 488"/>
                <a:gd name="T52" fmla="*/ 71 w 462"/>
                <a:gd name="T53" fmla="*/ 328 h 488"/>
                <a:gd name="T54" fmla="*/ 98 w 462"/>
                <a:gd name="T55" fmla="*/ 364 h 488"/>
                <a:gd name="T56" fmla="*/ 71 w 462"/>
                <a:gd name="T57" fmla="*/ 443 h 488"/>
                <a:gd name="T58" fmla="*/ 89 w 462"/>
                <a:gd name="T59" fmla="*/ 461 h 488"/>
                <a:gd name="T60" fmla="*/ 142 w 462"/>
                <a:gd name="T61" fmla="*/ 425 h 488"/>
                <a:gd name="T62" fmla="*/ 186 w 462"/>
                <a:gd name="T63" fmla="*/ 434 h 488"/>
                <a:gd name="T64" fmla="*/ 213 w 462"/>
                <a:gd name="T65" fmla="*/ 470 h 488"/>
                <a:gd name="T66" fmla="*/ 248 w 462"/>
                <a:gd name="T67" fmla="*/ 470 h 488"/>
                <a:gd name="T68" fmla="*/ 267 w 462"/>
                <a:gd name="T69" fmla="*/ 425 h 488"/>
                <a:gd name="T70" fmla="*/ 311 w 462"/>
                <a:gd name="T71" fmla="*/ 408 h 488"/>
                <a:gd name="T72" fmla="*/ 355 w 462"/>
                <a:gd name="T73" fmla="*/ 434 h 488"/>
                <a:gd name="T74" fmla="*/ 373 w 462"/>
                <a:gd name="T75" fmla="*/ 417 h 488"/>
                <a:gd name="T76" fmla="*/ 373 w 462"/>
                <a:gd name="T77" fmla="*/ 372 h 488"/>
                <a:gd name="T78" fmla="*/ 399 w 462"/>
                <a:gd name="T79" fmla="*/ 337 h 488"/>
                <a:gd name="T80" fmla="*/ 443 w 462"/>
                <a:gd name="T81" fmla="*/ 328 h 488"/>
                <a:gd name="T82" fmla="*/ 443 w 462"/>
                <a:gd name="T83" fmla="*/ 301 h 488"/>
                <a:gd name="T84" fmla="*/ 257 w 462"/>
                <a:gd name="T85" fmla="*/ 346 h 488"/>
                <a:gd name="T86" fmla="*/ 257 w 462"/>
                <a:gd name="T87" fmla="*/ 346 h 488"/>
                <a:gd name="T88" fmla="*/ 204 w 462"/>
                <a:gd name="T89" fmla="*/ 346 h 488"/>
                <a:gd name="T90" fmla="*/ 204 w 462"/>
                <a:gd name="T91" fmla="*/ 292 h 488"/>
                <a:gd name="T92" fmla="*/ 257 w 462"/>
                <a:gd name="T93" fmla="*/ 292 h 488"/>
                <a:gd name="T94" fmla="*/ 257 w 462"/>
                <a:gd name="T95" fmla="*/ 346 h 488"/>
                <a:gd name="T96" fmla="*/ 257 w 462"/>
                <a:gd name="T97" fmla="*/ 266 h 488"/>
                <a:gd name="T98" fmla="*/ 257 w 462"/>
                <a:gd name="T99" fmla="*/ 266 h 488"/>
                <a:gd name="T100" fmla="*/ 204 w 462"/>
                <a:gd name="T101" fmla="*/ 266 h 488"/>
                <a:gd name="T102" fmla="*/ 204 w 462"/>
                <a:gd name="T103" fmla="*/ 133 h 488"/>
                <a:gd name="T104" fmla="*/ 257 w 462"/>
                <a:gd name="T105" fmla="*/ 133 h 488"/>
                <a:gd name="T106" fmla="*/ 257 w 462"/>
                <a:gd name="T107" fmla="*/ 26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2" h="488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92190" y="1749425"/>
            <a:ext cx="859790" cy="862330"/>
            <a:chOff x="9594" y="2755"/>
            <a:chExt cx="1354" cy="1358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9594" y="2755"/>
              <a:ext cx="1355" cy="1358"/>
            </a:xfrm>
            <a:prstGeom prst="ellipse">
              <a:avLst/>
            </a:prstGeom>
            <a:solidFill>
              <a:srgbClr val="F9BDC4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54"/>
            <p:cNvSpPr>
              <a:spLocks noChangeArrowheads="1"/>
            </p:cNvSpPr>
            <p:nvPr/>
          </p:nvSpPr>
          <p:spPr bwMode="auto">
            <a:xfrm>
              <a:off x="10059" y="3178"/>
              <a:ext cx="405" cy="550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Content Placeholder 2"/>
          <p:cNvSpPr txBox="1"/>
          <p:nvPr/>
        </p:nvSpPr>
        <p:spPr>
          <a:xfrm>
            <a:off x="2315845" y="176022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2315845" y="2052320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7043420" y="176022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043420" y="2052320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2315845" y="331660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2315845" y="3608705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7043420" y="332613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0" name="Content Placeholder 2"/>
          <p:cNvSpPr txBox="1"/>
          <p:nvPr/>
        </p:nvSpPr>
        <p:spPr>
          <a:xfrm>
            <a:off x="7043420" y="3618230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2315845" y="488315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9" name="Content Placeholder 2"/>
          <p:cNvSpPr txBox="1"/>
          <p:nvPr/>
        </p:nvSpPr>
        <p:spPr>
          <a:xfrm>
            <a:off x="2315845" y="5175250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0" name="Content Placeholder 2"/>
          <p:cNvSpPr txBox="1"/>
          <p:nvPr/>
        </p:nvSpPr>
        <p:spPr>
          <a:xfrm>
            <a:off x="7043420" y="489775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1" name="Content Placeholder 2"/>
          <p:cNvSpPr txBox="1"/>
          <p:nvPr/>
        </p:nvSpPr>
        <p:spPr>
          <a:xfrm>
            <a:off x="7043420" y="5189855"/>
            <a:ext cx="3330575" cy="548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99" grpId="0"/>
      <p:bldP spid="100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6240"/>
            <a:chOff x="557" y="565"/>
            <a:chExt cx="574" cy="624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1889760" y="1684093"/>
            <a:ext cx="2159726" cy="275829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016137" y="1684093"/>
            <a:ext cx="2159726" cy="275829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42514" y="1684093"/>
            <a:ext cx="2159726" cy="275829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76"/>
          <p:cNvSpPr txBox="1"/>
          <p:nvPr/>
        </p:nvSpPr>
        <p:spPr>
          <a:xfrm>
            <a:off x="2018125" y="4624705"/>
            <a:ext cx="19062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889760" y="5008245"/>
            <a:ext cx="21596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142230" y="4624705"/>
            <a:ext cx="19062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5865" y="5008245"/>
            <a:ext cx="21596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8269605" y="4624705"/>
            <a:ext cx="19062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43240" y="5008245"/>
            <a:ext cx="21596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" grpId="0" animBg="1"/>
      <p:bldP spid="35" grpId="0" animBg="1"/>
      <p:bldP spid="3" grpId="0" animBg="1"/>
      <p:bldP spid="36" grpId="0"/>
      <p:bldP spid="37" grpId="0"/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727575" y="1684020"/>
            <a:ext cx="2694305" cy="4453890"/>
            <a:chOff x="7493" y="2652"/>
            <a:chExt cx="4243" cy="7014"/>
          </a:xfrm>
        </p:grpSpPr>
        <p:sp>
          <p:nvSpPr>
            <p:cNvPr id="8" name="Freeform 35"/>
            <p:cNvSpPr/>
            <p:nvPr/>
          </p:nvSpPr>
          <p:spPr bwMode="auto">
            <a:xfrm>
              <a:off x="10758" y="4692"/>
              <a:ext cx="978" cy="2018"/>
            </a:xfrm>
            <a:custGeom>
              <a:avLst/>
              <a:gdLst>
                <a:gd name="T0" fmla="*/ 54 w 66"/>
                <a:gd name="T1" fmla="*/ 2 h 138"/>
                <a:gd name="T2" fmla="*/ 33 w 66"/>
                <a:gd name="T3" fmla="*/ 75 h 138"/>
                <a:gd name="T4" fmla="*/ 33 w 66"/>
                <a:gd name="T5" fmla="*/ 76 h 138"/>
                <a:gd name="T6" fmla="*/ 15 w 66"/>
                <a:gd name="T7" fmla="*/ 111 h 138"/>
                <a:gd name="T8" fmla="*/ 13 w 66"/>
                <a:gd name="T9" fmla="*/ 115 h 138"/>
                <a:gd name="T10" fmla="*/ 0 w 66"/>
                <a:gd name="T11" fmla="*/ 138 h 138"/>
                <a:gd name="T12" fmla="*/ 14 w 66"/>
                <a:gd name="T13" fmla="*/ 138 h 138"/>
                <a:gd name="T14" fmla="*/ 23 w 66"/>
                <a:gd name="T15" fmla="*/ 121 h 138"/>
                <a:gd name="T16" fmla="*/ 25 w 66"/>
                <a:gd name="T17" fmla="*/ 117 h 138"/>
                <a:gd name="T18" fmla="*/ 43 w 66"/>
                <a:gd name="T19" fmla="*/ 81 h 138"/>
                <a:gd name="T20" fmla="*/ 66 w 66"/>
                <a:gd name="T21" fmla="*/ 2 h 138"/>
                <a:gd name="T22" fmla="*/ 66 w 66"/>
                <a:gd name="T23" fmla="*/ 0 h 138"/>
                <a:gd name="T24" fmla="*/ 54 w 66"/>
                <a:gd name="T25" fmla="*/ 0 h 138"/>
                <a:gd name="T26" fmla="*/ 54 w 66"/>
                <a:gd name="T27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38">
                  <a:moveTo>
                    <a:pt x="54" y="2"/>
                  </a:moveTo>
                  <a:cubicBezTo>
                    <a:pt x="54" y="28"/>
                    <a:pt x="47" y="53"/>
                    <a:pt x="33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23" y="94"/>
                    <a:pt x="17" y="107"/>
                    <a:pt x="15" y="111"/>
                  </a:cubicBezTo>
                  <a:cubicBezTo>
                    <a:pt x="14" y="112"/>
                    <a:pt x="13" y="113"/>
                    <a:pt x="13" y="115"/>
                  </a:cubicBezTo>
                  <a:cubicBezTo>
                    <a:pt x="8" y="122"/>
                    <a:pt x="4" y="130"/>
                    <a:pt x="0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7" y="131"/>
                    <a:pt x="21" y="124"/>
                    <a:pt x="23" y="121"/>
                  </a:cubicBezTo>
                  <a:cubicBezTo>
                    <a:pt x="24" y="119"/>
                    <a:pt x="25" y="118"/>
                    <a:pt x="25" y="117"/>
                  </a:cubicBezTo>
                  <a:cubicBezTo>
                    <a:pt x="28" y="112"/>
                    <a:pt x="37" y="95"/>
                    <a:pt x="43" y="81"/>
                  </a:cubicBezTo>
                  <a:cubicBezTo>
                    <a:pt x="58" y="58"/>
                    <a:pt x="66" y="30"/>
                    <a:pt x="66" y="2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"/>
                    <a:pt x="54" y="2"/>
                  </a:cubicBez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493" y="2652"/>
              <a:ext cx="4238" cy="7015"/>
              <a:chOff x="4676620" y="1743303"/>
              <a:chExt cx="2690981" cy="4454298"/>
            </a:xfrm>
            <a:solidFill>
              <a:srgbClr val="F9BDC4"/>
            </a:solidFill>
            <a:effectLst/>
          </p:grpSpPr>
          <p:sp>
            <p:nvSpPr>
              <p:cNvPr id="10" name="Freeform 22"/>
              <p:cNvSpPr/>
              <p:nvPr/>
            </p:nvSpPr>
            <p:spPr bwMode="auto">
              <a:xfrm>
                <a:off x="5999318" y="4319283"/>
                <a:ext cx="877828" cy="1878318"/>
              </a:xfrm>
              <a:custGeom>
                <a:avLst/>
                <a:gdLst>
                  <a:gd name="T0" fmla="*/ 82 w 96"/>
                  <a:gd name="T1" fmla="*/ 0 h 206"/>
                  <a:gd name="T2" fmla="*/ 74 w 96"/>
                  <a:gd name="T3" fmla="*/ 29 h 206"/>
                  <a:gd name="T4" fmla="*/ 71 w 96"/>
                  <a:gd name="T5" fmla="*/ 50 h 206"/>
                  <a:gd name="T6" fmla="*/ 57 w 96"/>
                  <a:gd name="T7" fmla="*/ 75 h 206"/>
                  <a:gd name="T8" fmla="*/ 57 w 96"/>
                  <a:gd name="T9" fmla="*/ 85 h 206"/>
                  <a:gd name="T10" fmla="*/ 52 w 96"/>
                  <a:gd name="T11" fmla="*/ 94 h 206"/>
                  <a:gd name="T12" fmla="*/ 55 w 96"/>
                  <a:gd name="T13" fmla="*/ 102 h 206"/>
                  <a:gd name="T14" fmla="*/ 56 w 96"/>
                  <a:gd name="T15" fmla="*/ 103 h 206"/>
                  <a:gd name="T16" fmla="*/ 56 w 96"/>
                  <a:gd name="T17" fmla="*/ 104 h 206"/>
                  <a:gd name="T18" fmla="*/ 52 w 96"/>
                  <a:gd name="T19" fmla="*/ 112 h 206"/>
                  <a:gd name="T20" fmla="*/ 55 w 96"/>
                  <a:gd name="T21" fmla="*/ 119 h 206"/>
                  <a:gd name="T22" fmla="*/ 56 w 96"/>
                  <a:gd name="T23" fmla="*/ 121 h 206"/>
                  <a:gd name="T24" fmla="*/ 56 w 96"/>
                  <a:gd name="T25" fmla="*/ 121 h 206"/>
                  <a:gd name="T26" fmla="*/ 52 w 96"/>
                  <a:gd name="T27" fmla="*/ 130 h 206"/>
                  <a:gd name="T28" fmla="*/ 55 w 96"/>
                  <a:gd name="T29" fmla="*/ 137 h 206"/>
                  <a:gd name="T30" fmla="*/ 56 w 96"/>
                  <a:gd name="T31" fmla="*/ 138 h 206"/>
                  <a:gd name="T32" fmla="*/ 55 w 96"/>
                  <a:gd name="T33" fmla="*/ 139 h 206"/>
                  <a:gd name="T34" fmla="*/ 52 w 96"/>
                  <a:gd name="T35" fmla="*/ 147 h 206"/>
                  <a:gd name="T36" fmla="*/ 55 w 96"/>
                  <a:gd name="T37" fmla="*/ 155 h 206"/>
                  <a:gd name="T38" fmla="*/ 57 w 96"/>
                  <a:gd name="T39" fmla="*/ 157 h 206"/>
                  <a:gd name="T40" fmla="*/ 57 w 96"/>
                  <a:gd name="T41" fmla="*/ 157 h 206"/>
                  <a:gd name="T42" fmla="*/ 20 w 96"/>
                  <a:gd name="T43" fmla="*/ 191 h 206"/>
                  <a:gd name="T44" fmla="*/ 20 w 96"/>
                  <a:gd name="T45" fmla="*/ 191 h 206"/>
                  <a:gd name="T46" fmla="*/ 1 w 96"/>
                  <a:gd name="T47" fmla="*/ 194 h 206"/>
                  <a:gd name="T48" fmla="*/ 1 w 96"/>
                  <a:gd name="T49" fmla="*/ 194 h 206"/>
                  <a:gd name="T50" fmla="*/ 0 w 96"/>
                  <a:gd name="T51" fmla="*/ 194 h 206"/>
                  <a:gd name="T52" fmla="*/ 0 w 96"/>
                  <a:gd name="T53" fmla="*/ 206 h 206"/>
                  <a:gd name="T54" fmla="*/ 1 w 96"/>
                  <a:gd name="T55" fmla="*/ 206 h 206"/>
                  <a:gd name="T56" fmla="*/ 1 w 96"/>
                  <a:gd name="T57" fmla="*/ 206 h 206"/>
                  <a:gd name="T58" fmla="*/ 29 w 96"/>
                  <a:gd name="T59" fmla="*/ 198 h 206"/>
                  <a:gd name="T60" fmla="*/ 66 w 96"/>
                  <a:gd name="T61" fmla="*/ 165 h 206"/>
                  <a:gd name="T62" fmla="*/ 71 w 96"/>
                  <a:gd name="T63" fmla="*/ 156 h 206"/>
                  <a:gd name="T64" fmla="*/ 67 w 96"/>
                  <a:gd name="T65" fmla="*/ 148 h 206"/>
                  <a:gd name="T66" fmla="*/ 69 w 96"/>
                  <a:gd name="T67" fmla="*/ 148 h 206"/>
                  <a:gd name="T68" fmla="*/ 69 w 96"/>
                  <a:gd name="T69" fmla="*/ 144 h 206"/>
                  <a:gd name="T70" fmla="*/ 70 w 96"/>
                  <a:gd name="T71" fmla="*/ 138 h 206"/>
                  <a:gd name="T72" fmla="*/ 69 w 96"/>
                  <a:gd name="T73" fmla="*/ 133 h 206"/>
                  <a:gd name="T74" fmla="*/ 69 w 96"/>
                  <a:gd name="T75" fmla="*/ 126 h 206"/>
                  <a:gd name="T76" fmla="*/ 71 w 96"/>
                  <a:gd name="T77" fmla="*/ 121 h 206"/>
                  <a:gd name="T78" fmla="*/ 67 w 96"/>
                  <a:gd name="T79" fmla="*/ 113 h 206"/>
                  <a:gd name="T80" fmla="*/ 69 w 96"/>
                  <a:gd name="T81" fmla="*/ 113 h 206"/>
                  <a:gd name="T82" fmla="*/ 69 w 96"/>
                  <a:gd name="T83" fmla="*/ 109 h 206"/>
                  <a:gd name="T84" fmla="*/ 71 w 96"/>
                  <a:gd name="T85" fmla="*/ 103 h 206"/>
                  <a:gd name="T86" fmla="*/ 67 w 96"/>
                  <a:gd name="T87" fmla="*/ 95 h 206"/>
                  <a:gd name="T88" fmla="*/ 69 w 96"/>
                  <a:gd name="T89" fmla="*/ 95 h 206"/>
                  <a:gd name="T90" fmla="*/ 69 w 96"/>
                  <a:gd name="T91" fmla="*/ 78 h 206"/>
                  <a:gd name="T92" fmla="*/ 82 w 96"/>
                  <a:gd name="T93" fmla="*/ 54 h 206"/>
                  <a:gd name="T94" fmla="*/ 83 w 96"/>
                  <a:gd name="T95" fmla="*/ 53 h 206"/>
                  <a:gd name="T96" fmla="*/ 86 w 96"/>
                  <a:gd name="T97" fmla="*/ 29 h 206"/>
                  <a:gd name="T98" fmla="*/ 86 w 96"/>
                  <a:gd name="T99" fmla="*/ 29 h 206"/>
                  <a:gd name="T100" fmla="*/ 86 w 96"/>
                  <a:gd name="T101" fmla="*/ 28 h 206"/>
                  <a:gd name="T102" fmla="*/ 96 w 96"/>
                  <a:gd name="T103" fmla="*/ 0 h 206"/>
                  <a:gd name="T104" fmla="*/ 82 w 96"/>
                  <a:gd name="T10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" h="206">
                    <a:moveTo>
                      <a:pt x="82" y="0"/>
                    </a:moveTo>
                    <a:cubicBezTo>
                      <a:pt x="77" y="11"/>
                      <a:pt x="73" y="21"/>
                      <a:pt x="74" y="29"/>
                    </a:cubicBezTo>
                    <a:cubicBezTo>
                      <a:pt x="73" y="39"/>
                      <a:pt x="71" y="47"/>
                      <a:pt x="71" y="50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4" y="87"/>
                      <a:pt x="52" y="90"/>
                      <a:pt x="52" y="94"/>
                    </a:cubicBezTo>
                    <a:cubicBezTo>
                      <a:pt x="52" y="97"/>
                      <a:pt x="53" y="100"/>
                      <a:pt x="55" y="102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3" y="106"/>
                      <a:pt x="52" y="109"/>
                      <a:pt x="52" y="112"/>
                    </a:cubicBezTo>
                    <a:cubicBezTo>
                      <a:pt x="52" y="115"/>
                      <a:pt x="53" y="117"/>
                      <a:pt x="55" y="119"/>
                    </a:cubicBezTo>
                    <a:cubicBezTo>
                      <a:pt x="56" y="121"/>
                      <a:pt x="56" y="121"/>
                      <a:pt x="56" y="121"/>
                    </a:cubicBezTo>
                    <a:cubicBezTo>
                      <a:pt x="56" y="121"/>
                      <a:pt x="56" y="121"/>
                      <a:pt x="56" y="121"/>
                    </a:cubicBezTo>
                    <a:cubicBezTo>
                      <a:pt x="53" y="123"/>
                      <a:pt x="52" y="126"/>
                      <a:pt x="52" y="130"/>
                    </a:cubicBezTo>
                    <a:cubicBezTo>
                      <a:pt x="52" y="132"/>
                      <a:pt x="53" y="135"/>
                      <a:pt x="55" y="137"/>
                    </a:cubicBezTo>
                    <a:cubicBezTo>
                      <a:pt x="56" y="138"/>
                      <a:pt x="56" y="138"/>
                      <a:pt x="56" y="138"/>
                    </a:cubicBezTo>
                    <a:cubicBezTo>
                      <a:pt x="55" y="139"/>
                      <a:pt x="55" y="139"/>
                      <a:pt x="55" y="139"/>
                    </a:cubicBezTo>
                    <a:cubicBezTo>
                      <a:pt x="53" y="141"/>
                      <a:pt x="52" y="144"/>
                      <a:pt x="52" y="147"/>
                    </a:cubicBezTo>
                    <a:cubicBezTo>
                      <a:pt x="52" y="150"/>
                      <a:pt x="53" y="153"/>
                      <a:pt x="55" y="155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20" y="191"/>
                      <a:pt x="20" y="191"/>
                      <a:pt x="20" y="191"/>
                    </a:cubicBezTo>
                    <a:cubicBezTo>
                      <a:pt x="18" y="192"/>
                      <a:pt x="11" y="194"/>
                      <a:pt x="1" y="194"/>
                    </a:cubicBezTo>
                    <a:cubicBezTo>
                      <a:pt x="1" y="194"/>
                      <a:pt x="1" y="194"/>
                      <a:pt x="1" y="194"/>
                    </a:cubicBezTo>
                    <a:cubicBezTo>
                      <a:pt x="1" y="194"/>
                      <a:pt x="0" y="194"/>
                      <a:pt x="0" y="194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06"/>
                      <a:pt x="1" y="206"/>
                      <a:pt x="1" y="206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7" y="206"/>
                      <a:pt x="24" y="206"/>
                      <a:pt x="29" y="198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69" y="163"/>
                      <a:pt x="71" y="159"/>
                      <a:pt x="71" y="156"/>
                    </a:cubicBezTo>
                    <a:cubicBezTo>
                      <a:pt x="71" y="153"/>
                      <a:pt x="69" y="150"/>
                      <a:pt x="67" y="148"/>
                    </a:cubicBezTo>
                    <a:cubicBezTo>
                      <a:pt x="69" y="148"/>
                      <a:pt x="69" y="148"/>
                      <a:pt x="69" y="148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70" y="142"/>
                      <a:pt x="70" y="140"/>
                      <a:pt x="70" y="138"/>
                    </a:cubicBezTo>
                    <a:cubicBezTo>
                      <a:pt x="70" y="136"/>
                      <a:pt x="70" y="134"/>
                      <a:pt x="69" y="133"/>
                    </a:cubicBezTo>
                    <a:cubicBezTo>
                      <a:pt x="69" y="126"/>
                      <a:pt x="69" y="126"/>
                      <a:pt x="69" y="126"/>
                    </a:cubicBezTo>
                    <a:cubicBezTo>
                      <a:pt x="70" y="125"/>
                      <a:pt x="71" y="123"/>
                      <a:pt x="71" y="121"/>
                    </a:cubicBezTo>
                    <a:cubicBezTo>
                      <a:pt x="71" y="118"/>
                      <a:pt x="69" y="115"/>
                      <a:pt x="67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70" y="107"/>
                      <a:pt x="71" y="105"/>
                      <a:pt x="71" y="103"/>
                    </a:cubicBezTo>
                    <a:cubicBezTo>
                      <a:pt x="71" y="100"/>
                      <a:pt x="69" y="97"/>
                      <a:pt x="67" y="95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5" y="42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5" y="22"/>
                      <a:pt x="90" y="10"/>
                      <a:pt x="96" y="0"/>
                    </a:cubicBezTo>
                    <a:lnTo>
                      <a:pt x="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5151950" y="4319283"/>
                <a:ext cx="862494" cy="1878318"/>
              </a:xfrm>
              <a:custGeom>
                <a:avLst/>
                <a:gdLst>
                  <a:gd name="T0" fmla="*/ 77 w 94"/>
                  <a:gd name="T1" fmla="*/ 191 h 206"/>
                  <a:gd name="T2" fmla="*/ 77 w 94"/>
                  <a:gd name="T3" fmla="*/ 191 h 206"/>
                  <a:gd name="T4" fmla="*/ 42 w 94"/>
                  <a:gd name="T5" fmla="*/ 160 h 206"/>
                  <a:gd name="T6" fmla="*/ 44 w 94"/>
                  <a:gd name="T7" fmla="*/ 153 h 206"/>
                  <a:gd name="T8" fmla="*/ 41 w 94"/>
                  <a:gd name="T9" fmla="*/ 146 h 206"/>
                  <a:gd name="T10" fmla="*/ 40 w 94"/>
                  <a:gd name="T11" fmla="*/ 145 h 206"/>
                  <a:gd name="T12" fmla="*/ 41 w 94"/>
                  <a:gd name="T13" fmla="*/ 144 h 206"/>
                  <a:gd name="T14" fmla="*/ 44 w 94"/>
                  <a:gd name="T15" fmla="*/ 136 h 206"/>
                  <a:gd name="T16" fmla="*/ 41 w 94"/>
                  <a:gd name="T17" fmla="*/ 128 h 206"/>
                  <a:gd name="T18" fmla="*/ 40 w 94"/>
                  <a:gd name="T19" fmla="*/ 127 h 206"/>
                  <a:gd name="T20" fmla="*/ 41 w 94"/>
                  <a:gd name="T21" fmla="*/ 126 h 206"/>
                  <a:gd name="T22" fmla="*/ 44 w 94"/>
                  <a:gd name="T23" fmla="*/ 118 h 206"/>
                  <a:gd name="T24" fmla="*/ 41 w 94"/>
                  <a:gd name="T25" fmla="*/ 110 h 206"/>
                  <a:gd name="T26" fmla="*/ 40 w 94"/>
                  <a:gd name="T27" fmla="*/ 109 h 206"/>
                  <a:gd name="T28" fmla="*/ 41 w 94"/>
                  <a:gd name="T29" fmla="*/ 109 h 206"/>
                  <a:gd name="T30" fmla="*/ 44 w 94"/>
                  <a:gd name="T31" fmla="*/ 101 h 206"/>
                  <a:gd name="T32" fmla="*/ 39 w 94"/>
                  <a:gd name="T33" fmla="*/ 91 h 206"/>
                  <a:gd name="T34" fmla="*/ 39 w 94"/>
                  <a:gd name="T35" fmla="*/ 74 h 206"/>
                  <a:gd name="T36" fmla="*/ 36 w 94"/>
                  <a:gd name="T37" fmla="*/ 72 h 206"/>
                  <a:gd name="T38" fmla="*/ 24 w 94"/>
                  <a:gd name="T39" fmla="*/ 51 h 206"/>
                  <a:gd name="T40" fmla="*/ 22 w 94"/>
                  <a:gd name="T41" fmla="*/ 29 h 206"/>
                  <a:gd name="T42" fmla="*/ 13 w 94"/>
                  <a:gd name="T43" fmla="*/ 0 h 206"/>
                  <a:gd name="T44" fmla="*/ 0 w 94"/>
                  <a:gd name="T45" fmla="*/ 0 h 206"/>
                  <a:gd name="T46" fmla="*/ 10 w 94"/>
                  <a:gd name="T47" fmla="*/ 28 h 206"/>
                  <a:gd name="T48" fmla="*/ 10 w 94"/>
                  <a:gd name="T49" fmla="*/ 29 h 206"/>
                  <a:gd name="T50" fmla="*/ 10 w 94"/>
                  <a:gd name="T51" fmla="*/ 29 h 206"/>
                  <a:gd name="T52" fmla="*/ 13 w 94"/>
                  <a:gd name="T53" fmla="*/ 53 h 206"/>
                  <a:gd name="T54" fmla="*/ 13 w 94"/>
                  <a:gd name="T55" fmla="*/ 54 h 206"/>
                  <a:gd name="T56" fmla="*/ 27 w 94"/>
                  <a:gd name="T57" fmla="*/ 80 h 206"/>
                  <a:gd name="T58" fmla="*/ 27 w 94"/>
                  <a:gd name="T59" fmla="*/ 104 h 206"/>
                  <a:gd name="T60" fmla="*/ 25 w 94"/>
                  <a:gd name="T61" fmla="*/ 109 h 206"/>
                  <a:gd name="T62" fmla="*/ 29 w 94"/>
                  <a:gd name="T63" fmla="*/ 117 h 206"/>
                  <a:gd name="T64" fmla="*/ 30 w 94"/>
                  <a:gd name="T65" fmla="*/ 118 h 206"/>
                  <a:gd name="T66" fmla="*/ 25 w 94"/>
                  <a:gd name="T67" fmla="*/ 127 h 206"/>
                  <a:gd name="T68" fmla="*/ 29 w 94"/>
                  <a:gd name="T69" fmla="*/ 135 h 206"/>
                  <a:gd name="T70" fmla="*/ 30 w 94"/>
                  <a:gd name="T71" fmla="*/ 136 h 206"/>
                  <a:gd name="T72" fmla="*/ 25 w 94"/>
                  <a:gd name="T73" fmla="*/ 145 h 206"/>
                  <a:gd name="T74" fmla="*/ 29 w 94"/>
                  <a:gd name="T75" fmla="*/ 153 h 206"/>
                  <a:gd name="T76" fmla="*/ 27 w 94"/>
                  <a:gd name="T77" fmla="*/ 153 h 206"/>
                  <a:gd name="T78" fmla="*/ 27 w 94"/>
                  <a:gd name="T79" fmla="*/ 162 h 206"/>
                  <a:gd name="T80" fmla="*/ 67 w 94"/>
                  <a:gd name="T81" fmla="*/ 198 h 206"/>
                  <a:gd name="T82" fmla="*/ 94 w 94"/>
                  <a:gd name="T83" fmla="*/ 206 h 206"/>
                  <a:gd name="T84" fmla="*/ 94 w 94"/>
                  <a:gd name="T85" fmla="*/ 194 h 206"/>
                  <a:gd name="T86" fmla="*/ 77 w 94"/>
                  <a:gd name="T87" fmla="*/ 19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" h="206">
                    <a:moveTo>
                      <a:pt x="77" y="191"/>
                    </a:moveTo>
                    <a:cubicBezTo>
                      <a:pt x="77" y="191"/>
                      <a:pt x="77" y="191"/>
                      <a:pt x="77" y="191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3" y="158"/>
                      <a:pt x="44" y="156"/>
                      <a:pt x="44" y="153"/>
                    </a:cubicBezTo>
                    <a:cubicBezTo>
                      <a:pt x="44" y="150"/>
                      <a:pt x="43" y="148"/>
                      <a:pt x="41" y="146"/>
                    </a:cubicBezTo>
                    <a:cubicBezTo>
                      <a:pt x="40" y="145"/>
                      <a:pt x="40" y="145"/>
                      <a:pt x="40" y="145"/>
                    </a:cubicBezTo>
                    <a:cubicBezTo>
                      <a:pt x="41" y="144"/>
                      <a:pt x="41" y="144"/>
                      <a:pt x="41" y="144"/>
                    </a:cubicBezTo>
                    <a:cubicBezTo>
                      <a:pt x="43" y="142"/>
                      <a:pt x="44" y="139"/>
                      <a:pt x="44" y="136"/>
                    </a:cubicBezTo>
                    <a:cubicBezTo>
                      <a:pt x="44" y="133"/>
                      <a:pt x="43" y="130"/>
                      <a:pt x="41" y="12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41" y="126"/>
                      <a:pt x="41" y="126"/>
                      <a:pt x="41" y="126"/>
                    </a:cubicBezTo>
                    <a:cubicBezTo>
                      <a:pt x="43" y="124"/>
                      <a:pt x="44" y="121"/>
                      <a:pt x="44" y="118"/>
                    </a:cubicBezTo>
                    <a:cubicBezTo>
                      <a:pt x="44" y="115"/>
                      <a:pt x="43" y="112"/>
                      <a:pt x="41" y="110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3" y="106"/>
                      <a:pt x="44" y="104"/>
                      <a:pt x="44" y="101"/>
                    </a:cubicBezTo>
                    <a:cubicBezTo>
                      <a:pt x="44" y="97"/>
                      <a:pt x="42" y="93"/>
                      <a:pt x="39" y="9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0" y="68"/>
                      <a:pt x="26" y="55"/>
                      <a:pt x="24" y="51"/>
                    </a:cubicBezTo>
                    <a:cubicBezTo>
                      <a:pt x="24" y="49"/>
                      <a:pt x="23" y="40"/>
                      <a:pt x="22" y="29"/>
                    </a:cubicBezTo>
                    <a:cubicBezTo>
                      <a:pt x="22" y="21"/>
                      <a:pt x="18" y="11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0"/>
                      <a:pt x="10" y="22"/>
                      <a:pt x="10" y="28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1" y="42"/>
                      <a:pt x="13" y="53"/>
                      <a:pt x="13" y="53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8" y="71"/>
                      <a:pt x="27" y="80"/>
                    </a:cubicBezTo>
                    <a:cubicBezTo>
                      <a:pt x="27" y="104"/>
                      <a:pt x="27" y="104"/>
                      <a:pt x="27" y="104"/>
                    </a:cubicBezTo>
                    <a:cubicBezTo>
                      <a:pt x="26" y="106"/>
                      <a:pt x="25" y="107"/>
                      <a:pt x="25" y="109"/>
                    </a:cubicBezTo>
                    <a:cubicBezTo>
                      <a:pt x="25" y="112"/>
                      <a:pt x="27" y="115"/>
                      <a:pt x="29" y="117"/>
                    </a:cubicBezTo>
                    <a:cubicBezTo>
                      <a:pt x="29" y="118"/>
                      <a:pt x="29" y="118"/>
                      <a:pt x="30" y="118"/>
                    </a:cubicBezTo>
                    <a:cubicBezTo>
                      <a:pt x="27" y="120"/>
                      <a:pt x="25" y="123"/>
                      <a:pt x="25" y="127"/>
                    </a:cubicBezTo>
                    <a:cubicBezTo>
                      <a:pt x="25" y="130"/>
                      <a:pt x="27" y="133"/>
                      <a:pt x="29" y="135"/>
                    </a:cubicBezTo>
                    <a:cubicBezTo>
                      <a:pt x="29" y="135"/>
                      <a:pt x="29" y="136"/>
                      <a:pt x="30" y="136"/>
                    </a:cubicBezTo>
                    <a:cubicBezTo>
                      <a:pt x="27" y="138"/>
                      <a:pt x="25" y="141"/>
                      <a:pt x="25" y="145"/>
                    </a:cubicBezTo>
                    <a:cubicBezTo>
                      <a:pt x="25" y="148"/>
                      <a:pt x="27" y="151"/>
                      <a:pt x="29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7" y="162"/>
                      <a:pt x="27" y="162"/>
                      <a:pt x="27" y="162"/>
                    </a:cubicBezTo>
                    <a:cubicBezTo>
                      <a:pt x="67" y="198"/>
                      <a:pt x="67" y="198"/>
                      <a:pt x="67" y="198"/>
                    </a:cubicBezTo>
                    <a:cubicBezTo>
                      <a:pt x="72" y="205"/>
                      <a:pt x="88" y="206"/>
                      <a:pt x="94" y="206"/>
                    </a:cubicBezTo>
                    <a:cubicBezTo>
                      <a:pt x="94" y="194"/>
                      <a:pt x="94" y="194"/>
                      <a:pt x="94" y="194"/>
                    </a:cubicBezTo>
                    <a:cubicBezTo>
                      <a:pt x="85" y="194"/>
                      <a:pt x="78" y="192"/>
                      <a:pt x="77" y="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" name="Freeform 24"/>
              <p:cNvSpPr/>
              <p:nvPr/>
            </p:nvSpPr>
            <p:spPr bwMode="auto">
              <a:xfrm>
                <a:off x="4676620" y="3061959"/>
                <a:ext cx="594163" cy="1257323"/>
              </a:xfrm>
              <a:custGeom>
                <a:avLst/>
                <a:gdLst>
                  <a:gd name="T0" fmla="*/ 53 w 65"/>
                  <a:gd name="T1" fmla="*/ 115 h 138"/>
                  <a:gd name="T2" fmla="*/ 51 w 65"/>
                  <a:gd name="T3" fmla="*/ 111 h 138"/>
                  <a:gd name="T4" fmla="*/ 30 w 65"/>
                  <a:gd name="T5" fmla="*/ 70 h 138"/>
                  <a:gd name="T6" fmla="*/ 30 w 65"/>
                  <a:gd name="T7" fmla="*/ 70 h 138"/>
                  <a:gd name="T8" fmla="*/ 12 w 65"/>
                  <a:gd name="T9" fmla="*/ 2 h 138"/>
                  <a:gd name="T10" fmla="*/ 12 w 65"/>
                  <a:gd name="T11" fmla="*/ 0 h 138"/>
                  <a:gd name="T12" fmla="*/ 0 w 65"/>
                  <a:gd name="T13" fmla="*/ 0 h 138"/>
                  <a:gd name="T14" fmla="*/ 0 w 65"/>
                  <a:gd name="T15" fmla="*/ 2 h 138"/>
                  <a:gd name="T16" fmla="*/ 19 w 65"/>
                  <a:gd name="T17" fmla="*/ 76 h 138"/>
                  <a:gd name="T18" fmla="*/ 40 w 65"/>
                  <a:gd name="T19" fmla="*/ 117 h 138"/>
                  <a:gd name="T20" fmla="*/ 42 w 65"/>
                  <a:gd name="T21" fmla="*/ 121 h 138"/>
                  <a:gd name="T22" fmla="*/ 52 w 65"/>
                  <a:gd name="T23" fmla="*/ 138 h 138"/>
                  <a:gd name="T24" fmla="*/ 65 w 65"/>
                  <a:gd name="T25" fmla="*/ 138 h 138"/>
                  <a:gd name="T26" fmla="*/ 53 w 65"/>
                  <a:gd name="T27" fmla="*/ 11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138">
                    <a:moveTo>
                      <a:pt x="53" y="115"/>
                    </a:moveTo>
                    <a:cubicBezTo>
                      <a:pt x="52" y="113"/>
                      <a:pt x="51" y="112"/>
                      <a:pt x="51" y="111"/>
                    </a:cubicBezTo>
                    <a:cubicBezTo>
                      <a:pt x="47" y="105"/>
                      <a:pt x="36" y="83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18" y="49"/>
                      <a:pt x="12" y="26"/>
                      <a:pt x="12" y="2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8"/>
                      <a:pt x="7" y="54"/>
                      <a:pt x="19" y="76"/>
                    </a:cubicBezTo>
                    <a:cubicBezTo>
                      <a:pt x="26" y="89"/>
                      <a:pt x="37" y="111"/>
                      <a:pt x="40" y="117"/>
                    </a:cubicBezTo>
                    <a:cubicBezTo>
                      <a:pt x="41" y="118"/>
                      <a:pt x="41" y="119"/>
                      <a:pt x="42" y="121"/>
                    </a:cubicBezTo>
                    <a:cubicBezTo>
                      <a:pt x="44" y="124"/>
                      <a:pt x="48" y="131"/>
                      <a:pt x="52" y="138"/>
                    </a:cubicBezTo>
                    <a:cubicBezTo>
                      <a:pt x="65" y="138"/>
                      <a:pt x="65" y="138"/>
                      <a:pt x="65" y="138"/>
                    </a:cubicBezTo>
                    <a:cubicBezTo>
                      <a:pt x="61" y="130"/>
                      <a:pt x="57" y="122"/>
                      <a:pt x="53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Freeform 25"/>
              <p:cNvSpPr/>
              <p:nvPr/>
            </p:nvSpPr>
            <p:spPr bwMode="auto">
              <a:xfrm>
                <a:off x="6014444" y="1743303"/>
                <a:ext cx="1353157" cy="1318656"/>
              </a:xfrm>
              <a:custGeom>
                <a:avLst/>
                <a:gdLst>
                  <a:gd name="T0" fmla="*/ 1 w 148"/>
                  <a:gd name="T1" fmla="*/ 12 h 145"/>
                  <a:gd name="T2" fmla="*/ 136 w 148"/>
                  <a:gd name="T3" fmla="*/ 145 h 145"/>
                  <a:gd name="T4" fmla="*/ 148 w 148"/>
                  <a:gd name="T5" fmla="*/ 145 h 145"/>
                  <a:gd name="T6" fmla="*/ 1 w 148"/>
                  <a:gd name="T7" fmla="*/ 0 h 145"/>
                  <a:gd name="T8" fmla="*/ 0 w 148"/>
                  <a:gd name="T9" fmla="*/ 0 h 145"/>
                  <a:gd name="T10" fmla="*/ 0 w 148"/>
                  <a:gd name="T11" fmla="*/ 12 h 145"/>
                  <a:gd name="T12" fmla="*/ 1 w 148"/>
                  <a:gd name="T13" fmla="*/ 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45">
                    <a:moveTo>
                      <a:pt x="1" y="12"/>
                    </a:moveTo>
                    <a:cubicBezTo>
                      <a:pt x="75" y="12"/>
                      <a:pt x="135" y="71"/>
                      <a:pt x="136" y="14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7" y="64"/>
                      <a:pt x="8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Freeform 27"/>
              <p:cNvSpPr/>
              <p:nvPr/>
            </p:nvSpPr>
            <p:spPr bwMode="auto">
              <a:xfrm>
                <a:off x="4676620" y="1743303"/>
                <a:ext cx="1337824" cy="1318656"/>
              </a:xfrm>
              <a:custGeom>
                <a:avLst/>
                <a:gdLst>
                  <a:gd name="T0" fmla="*/ 146 w 146"/>
                  <a:gd name="T1" fmla="*/ 12 h 145"/>
                  <a:gd name="T2" fmla="*/ 146 w 146"/>
                  <a:gd name="T3" fmla="*/ 0 h 145"/>
                  <a:gd name="T4" fmla="*/ 0 w 146"/>
                  <a:gd name="T5" fmla="*/ 145 h 145"/>
                  <a:gd name="T6" fmla="*/ 12 w 146"/>
                  <a:gd name="T7" fmla="*/ 145 h 145"/>
                  <a:gd name="T8" fmla="*/ 146 w 146"/>
                  <a:gd name="T9" fmla="*/ 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45">
                    <a:moveTo>
                      <a:pt x="146" y="12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66" y="0"/>
                      <a:pt x="1" y="65"/>
                      <a:pt x="0" y="145"/>
                    </a:cubicBezTo>
                    <a:cubicBezTo>
                      <a:pt x="12" y="145"/>
                      <a:pt x="12" y="145"/>
                      <a:pt x="12" y="145"/>
                    </a:cubicBezTo>
                    <a:cubicBezTo>
                      <a:pt x="13" y="71"/>
                      <a:pt x="73" y="12"/>
                      <a:pt x="14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452620" y="2574290"/>
            <a:ext cx="575310" cy="575310"/>
            <a:chOff x="7012" y="4054"/>
            <a:chExt cx="906" cy="906"/>
          </a:xfrm>
        </p:grpSpPr>
        <p:grpSp>
          <p:nvGrpSpPr>
            <p:cNvPr id="22" name="组合 21"/>
            <p:cNvGrpSpPr/>
            <p:nvPr/>
          </p:nvGrpSpPr>
          <p:grpSpPr>
            <a:xfrm>
              <a:off x="7012" y="4054"/>
              <a:ext cx="906" cy="906"/>
              <a:chOff x="8173482" y="3250109"/>
              <a:chExt cx="729123" cy="729123"/>
            </a:xfrm>
            <a:solidFill>
              <a:srgbClr val="F9BDC4"/>
            </a:solidFill>
            <a:effectLst/>
          </p:grpSpPr>
          <p:sp>
            <p:nvSpPr>
              <p:cNvPr id="23" name="椭圆 22"/>
              <p:cNvSpPr>
                <a:spLocks noChangeAspect="1"/>
              </p:cNvSpPr>
              <p:nvPr/>
            </p:nvSpPr>
            <p:spPr>
              <a:xfrm>
                <a:off x="8184998" y="3261625"/>
                <a:ext cx="706090" cy="706090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4" name="椭圆 23"/>
              <p:cNvSpPr>
                <a:spLocks noChangeAspect="1"/>
              </p:cNvSpPr>
              <p:nvPr/>
            </p:nvSpPr>
            <p:spPr>
              <a:xfrm>
                <a:off x="8173482" y="3250109"/>
                <a:ext cx="729123" cy="72912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28" name="KSO_Shape"/>
            <p:cNvSpPr>
              <a:spLocks noChangeAspect="1"/>
            </p:cNvSpPr>
            <p:nvPr/>
          </p:nvSpPr>
          <p:spPr>
            <a:xfrm>
              <a:off x="7217" y="4341"/>
              <a:ext cx="496" cy="332"/>
            </a:xfrm>
            <a:custGeom>
              <a:avLst/>
              <a:gdLst/>
              <a:ahLst/>
              <a:cxnLst/>
              <a:rect l="l" t="t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45075" y="4027805"/>
            <a:ext cx="575310" cy="575310"/>
            <a:chOff x="7945" y="6343"/>
            <a:chExt cx="906" cy="906"/>
          </a:xfrm>
        </p:grpSpPr>
        <p:grpSp>
          <p:nvGrpSpPr>
            <p:cNvPr id="16" name="组合 15"/>
            <p:cNvGrpSpPr/>
            <p:nvPr/>
          </p:nvGrpSpPr>
          <p:grpSpPr>
            <a:xfrm>
              <a:off x="7945" y="6343"/>
              <a:ext cx="906" cy="906"/>
              <a:chOff x="8173482" y="3250109"/>
              <a:chExt cx="729123" cy="729123"/>
            </a:xfrm>
            <a:solidFill>
              <a:srgbClr val="F9BDC4"/>
            </a:solidFill>
            <a:effectLst/>
          </p:grpSpPr>
          <p:sp>
            <p:nvSpPr>
              <p:cNvPr id="17" name="椭圆 16"/>
              <p:cNvSpPr>
                <a:spLocks noChangeAspect="1"/>
              </p:cNvSpPr>
              <p:nvPr/>
            </p:nvSpPr>
            <p:spPr>
              <a:xfrm>
                <a:off x="8184998" y="3261625"/>
                <a:ext cx="706090" cy="706090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18" name="椭圆 17"/>
              <p:cNvSpPr>
                <a:spLocks noChangeAspect="1"/>
              </p:cNvSpPr>
              <p:nvPr/>
            </p:nvSpPr>
            <p:spPr>
              <a:xfrm>
                <a:off x="8173482" y="3250109"/>
                <a:ext cx="729123" cy="72912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>
            <a:xfrm>
              <a:off x="8179" y="6586"/>
              <a:ext cx="438" cy="420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38670" y="2503805"/>
            <a:ext cx="575310" cy="575310"/>
            <a:chOff x="11242" y="3943"/>
            <a:chExt cx="906" cy="906"/>
          </a:xfrm>
        </p:grpSpPr>
        <p:grpSp>
          <p:nvGrpSpPr>
            <p:cNvPr id="25" name="组合 24"/>
            <p:cNvGrpSpPr/>
            <p:nvPr/>
          </p:nvGrpSpPr>
          <p:grpSpPr>
            <a:xfrm>
              <a:off x="11242" y="3943"/>
              <a:ext cx="906" cy="906"/>
              <a:chOff x="8173482" y="3250109"/>
              <a:chExt cx="729123" cy="729123"/>
            </a:xfrm>
            <a:solidFill>
              <a:srgbClr val="F9BDC4"/>
            </a:solidFill>
            <a:effectLst/>
          </p:grpSpPr>
          <p:sp>
            <p:nvSpPr>
              <p:cNvPr id="26" name="椭圆 25"/>
              <p:cNvSpPr>
                <a:spLocks noChangeAspect="1"/>
              </p:cNvSpPr>
              <p:nvPr/>
            </p:nvSpPr>
            <p:spPr>
              <a:xfrm>
                <a:off x="8184998" y="3261625"/>
                <a:ext cx="706090" cy="706090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7" name="椭圆 26"/>
              <p:cNvSpPr>
                <a:spLocks noChangeAspect="1"/>
              </p:cNvSpPr>
              <p:nvPr/>
            </p:nvSpPr>
            <p:spPr>
              <a:xfrm>
                <a:off x="8173482" y="3250109"/>
                <a:ext cx="729123" cy="72912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30" name="KSO_Shape"/>
            <p:cNvSpPr>
              <a:spLocks noChangeAspect="1"/>
            </p:cNvSpPr>
            <p:nvPr/>
          </p:nvSpPr>
          <p:spPr>
            <a:xfrm flipH="1">
              <a:off x="11498" y="4169"/>
              <a:ext cx="441" cy="406"/>
            </a:xfrm>
            <a:custGeom>
              <a:avLst/>
              <a:gdLst/>
              <a:ahLst/>
              <a:cxnLst/>
              <a:rect l="l" t="t" r="r" b="b"/>
              <a:pathLst>
                <a:path w="2922576" h="2692126">
                  <a:moveTo>
                    <a:pt x="553896" y="1279436"/>
                  </a:moveTo>
                  <a:cubicBezTo>
                    <a:pt x="792021" y="1473111"/>
                    <a:pt x="992046" y="1742986"/>
                    <a:pt x="1211121" y="1974761"/>
                  </a:cubicBezTo>
                  <a:lnTo>
                    <a:pt x="1201896" y="2431961"/>
                  </a:lnTo>
                  <a:cubicBezTo>
                    <a:pt x="947596" y="2384336"/>
                    <a:pt x="769796" y="2336711"/>
                    <a:pt x="639621" y="2117636"/>
                  </a:cubicBezTo>
                  <a:cubicBezTo>
                    <a:pt x="509446" y="1898561"/>
                    <a:pt x="582471" y="1558836"/>
                    <a:pt x="553896" y="1279436"/>
                  </a:cubicBezTo>
                  <a:close/>
                  <a:moveTo>
                    <a:pt x="1414250" y="349940"/>
                  </a:moveTo>
                  <a:lnTo>
                    <a:pt x="1576175" y="702365"/>
                  </a:lnTo>
                  <a:lnTo>
                    <a:pt x="1840671" y="351223"/>
                  </a:lnTo>
                  <a:cubicBezTo>
                    <a:pt x="1946050" y="474823"/>
                    <a:pt x="2011221" y="645739"/>
                    <a:pt x="2011221" y="834547"/>
                  </a:cubicBezTo>
                  <a:cubicBezTo>
                    <a:pt x="2019964" y="1198269"/>
                    <a:pt x="1873746" y="1469720"/>
                    <a:pt x="1527496" y="1508764"/>
                  </a:cubicBezTo>
                  <a:lnTo>
                    <a:pt x="1534971" y="2136686"/>
                  </a:lnTo>
                  <a:cubicBezTo>
                    <a:pt x="1804846" y="1854111"/>
                    <a:pt x="2036621" y="1552486"/>
                    <a:pt x="2344596" y="1288961"/>
                  </a:cubicBezTo>
                  <a:cubicBezTo>
                    <a:pt x="2347771" y="1504861"/>
                    <a:pt x="2350946" y="1939836"/>
                    <a:pt x="2192196" y="2193836"/>
                  </a:cubicBezTo>
                  <a:cubicBezTo>
                    <a:pt x="1995346" y="2466886"/>
                    <a:pt x="1623871" y="2444661"/>
                    <a:pt x="1344471" y="2441486"/>
                  </a:cubicBezTo>
                  <a:lnTo>
                    <a:pt x="1353780" y="1510652"/>
                  </a:lnTo>
                  <a:cubicBezTo>
                    <a:pt x="992542" y="1480514"/>
                    <a:pt x="840254" y="1205525"/>
                    <a:pt x="849171" y="834547"/>
                  </a:cubicBezTo>
                  <a:cubicBezTo>
                    <a:pt x="853745" y="644286"/>
                    <a:pt x="913894" y="479273"/>
                    <a:pt x="1011904" y="360081"/>
                  </a:cubicBezTo>
                  <a:lnTo>
                    <a:pt x="1014200" y="359465"/>
                  </a:lnTo>
                  <a:lnTo>
                    <a:pt x="1214225" y="683315"/>
                  </a:lnTo>
                  <a:close/>
                  <a:moveTo>
                    <a:pt x="480281" y="174535"/>
                  </a:moveTo>
                  <a:cubicBezTo>
                    <a:pt x="324175" y="174535"/>
                    <a:pt x="197626" y="319405"/>
                    <a:pt x="197626" y="498111"/>
                  </a:cubicBezTo>
                  <a:lnTo>
                    <a:pt x="197626" y="2194015"/>
                  </a:lnTo>
                  <a:cubicBezTo>
                    <a:pt x="197626" y="2372721"/>
                    <a:pt x="324175" y="2517591"/>
                    <a:pt x="480281" y="2517591"/>
                  </a:cubicBezTo>
                  <a:lnTo>
                    <a:pt x="2458598" y="2517591"/>
                  </a:lnTo>
                  <a:cubicBezTo>
                    <a:pt x="2614704" y="2517591"/>
                    <a:pt x="2741253" y="2372721"/>
                    <a:pt x="2741253" y="2194015"/>
                  </a:cubicBezTo>
                  <a:lnTo>
                    <a:pt x="2741253" y="498111"/>
                  </a:lnTo>
                  <a:cubicBezTo>
                    <a:pt x="2741253" y="319405"/>
                    <a:pt x="2614704" y="174535"/>
                    <a:pt x="2458598" y="174535"/>
                  </a:cubicBezTo>
                  <a:close/>
                  <a:moveTo>
                    <a:pt x="324765" y="0"/>
                  </a:moveTo>
                  <a:lnTo>
                    <a:pt x="2597811" y="0"/>
                  </a:lnTo>
                  <a:cubicBezTo>
                    <a:pt x="2777173" y="0"/>
                    <a:pt x="2922576" y="166453"/>
                    <a:pt x="2922576" y="371783"/>
                  </a:cubicBezTo>
                  <a:lnTo>
                    <a:pt x="2922576" y="2320344"/>
                  </a:lnTo>
                  <a:cubicBezTo>
                    <a:pt x="2922576" y="2525673"/>
                    <a:pt x="2777173" y="2692126"/>
                    <a:pt x="2597811" y="2692126"/>
                  </a:cubicBezTo>
                  <a:lnTo>
                    <a:pt x="324765" y="2692126"/>
                  </a:lnTo>
                  <a:cubicBezTo>
                    <a:pt x="145402" y="2692126"/>
                    <a:pt x="0" y="2525673"/>
                    <a:pt x="0" y="2320344"/>
                  </a:cubicBezTo>
                  <a:lnTo>
                    <a:pt x="0" y="371783"/>
                  </a:lnTo>
                  <a:cubicBezTo>
                    <a:pt x="0" y="166453"/>
                    <a:pt x="145402" y="0"/>
                    <a:pt x="32476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50990" y="3929380"/>
            <a:ext cx="575310" cy="575310"/>
            <a:chOff x="10474" y="6188"/>
            <a:chExt cx="906" cy="906"/>
          </a:xfrm>
        </p:grpSpPr>
        <p:grpSp>
          <p:nvGrpSpPr>
            <p:cNvPr id="19" name="组合 18"/>
            <p:cNvGrpSpPr/>
            <p:nvPr/>
          </p:nvGrpSpPr>
          <p:grpSpPr>
            <a:xfrm>
              <a:off x="10474" y="6188"/>
              <a:ext cx="906" cy="906"/>
              <a:chOff x="8173482" y="3250109"/>
              <a:chExt cx="729123" cy="729123"/>
            </a:xfrm>
            <a:solidFill>
              <a:srgbClr val="F9BDC4"/>
            </a:solidFill>
            <a:effectLst/>
          </p:grpSpPr>
          <p:sp>
            <p:nvSpPr>
              <p:cNvPr id="20" name="椭圆 19"/>
              <p:cNvSpPr>
                <a:spLocks noChangeAspect="1"/>
              </p:cNvSpPr>
              <p:nvPr/>
            </p:nvSpPr>
            <p:spPr>
              <a:xfrm>
                <a:off x="8184998" y="3261625"/>
                <a:ext cx="706090" cy="706090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1" name="椭圆 20"/>
              <p:cNvSpPr>
                <a:spLocks noChangeAspect="1"/>
              </p:cNvSpPr>
              <p:nvPr/>
            </p:nvSpPr>
            <p:spPr>
              <a:xfrm>
                <a:off x="8173482" y="3250109"/>
                <a:ext cx="729123" cy="729123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32" name="KSO_Shape"/>
            <p:cNvSpPr>
              <a:spLocks noChangeAspect="1"/>
            </p:cNvSpPr>
            <p:nvPr/>
          </p:nvSpPr>
          <p:spPr>
            <a:xfrm>
              <a:off x="10639" y="6436"/>
              <a:ext cx="577" cy="410"/>
            </a:xfrm>
            <a:custGeom>
              <a:avLst/>
              <a:gdLst>
                <a:gd name="connsiteX0" fmla="*/ 236286 w 472572"/>
                <a:gd name="connsiteY0" fmla="*/ 238384 h 335351"/>
                <a:gd name="connsiteX1" fmla="*/ 297849 w 472572"/>
                <a:gd name="connsiteY1" fmla="*/ 277381 h 335351"/>
                <a:gd name="connsiteX2" fmla="*/ 236286 w 472572"/>
                <a:gd name="connsiteY2" fmla="*/ 335351 h 335351"/>
                <a:gd name="connsiteX3" fmla="*/ 174722 w 472572"/>
                <a:gd name="connsiteY3" fmla="*/ 277381 h 335351"/>
                <a:gd name="connsiteX4" fmla="*/ 236286 w 472572"/>
                <a:gd name="connsiteY4" fmla="*/ 238384 h 335351"/>
                <a:gd name="connsiteX5" fmla="*/ 236286 w 472572"/>
                <a:gd name="connsiteY5" fmla="*/ 153779 h 335351"/>
                <a:gd name="connsiteX6" fmla="*/ 360886 w 472572"/>
                <a:gd name="connsiteY6" fmla="*/ 218025 h 335351"/>
                <a:gd name="connsiteX7" fmla="*/ 331907 w 472572"/>
                <a:gd name="connsiteY7" fmla="*/ 245311 h 335351"/>
                <a:gd name="connsiteX8" fmla="*/ 236286 w 472572"/>
                <a:gd name="connsiteY8" fmla="*/ 193327 h 335351"/>
                <a:gd name="connsiteX9" fmla="*/ 140664 w 472572"/>
                <a:gd name="connsiteY9" fmla="*/ 245311 h 335351"/>
                <a:gd name="connsiteX10" fmla="*/ 111686 w 472572"/>
                <a:gd name="connsiteY10" fmla="*/ 218025 h 335351"/>
                <a:gd name="connsiteX11" fmla="*/ 236286 w 472572"/>
                <a:gd name="connsiteY11" fmla="*/ 153779 h 335351"/>
                <a:gd name="connsiteX12" fmla="*/ 236285 w 472572"/>
                <a:gd name="connsiteY12" fmla="*/ 72334 h 335351"/>
                <a:gd name="connsiteX13" fmla="*/ 420037 w 472572"/>
                <a:gd name="connsiteY13" fmla="*/ 162327 h 335351"/>
                <a:gd name="connsiteX14" fmla="*/ 389766 w 472572"/>
                <a:gd name="connsiteY14" fmla="*/ 190830 h 335351"/>
                <a:gd name="connsiteX15" fmla="*/ 236285 w 472572"/>
                <a:gd name="connsiteY15" fmla="*/ 114013 h 335351"/>
                <a:gd name="connsiteX16" fmla="*/ 82804 w 472572"/>
                <a:gd name="connsiteY16" fmla="*/ 190829 h 335351"/>
                <a:gd name="connsiteX17" fmla="*/ 52534 w 472572"/>
                <a:gd name="connsiteY17" fmla="*/ 162327 h 335351"/>
                <a:gd name="connsiteX18" fmla="*/ 236285 w 472572"/>
                <a:gd name="connsiteY18" fmla="*/ 72334 h 335351"/>
                <a:gd name="connsiteX19" fmla="*/ 236286 w 472572"/>
                <a:gd name="connsiteY19" fmla="*/ 0 h 335351"/>
                <a:gd name="connsiteX20" fmla="*/ 472572 w 472572"/>
                <a:gd name="connsiteY20" fmla="*/ 112859 h 335351"/>
                <a:gd name="connsiteX21" fmla="*/ 443240 w 472572"/>
                <a:gd name="connsiteY21" fmla="*/ 140479 h 335351"/>
                <a:gd name="connsiteX22" fmla="*/ 236286 w 472572"/>
                <a:gd name="connsiteY22" fmla="*/ 40387 h 335351"/>
                <a:gd name="connsiteX23" fmla="*/ 29332 w 472572"/>
                <a:gd name="connsiteY23" fmla="*/ 140479 h 335351"/>
                <a:gd name="connsiteX24" fmla="*/ 0 w 472572"/>
                <a:gd name="connsiteY24" fmla="*/ 112859 h 335351"/>
                <a:gd name="connsiteX25" fmla="*/ 236286 w 472572"/>
                <a:gd name="connsiteY25" fmla="*/ 0 h 33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572" h="335351">
                  <a:moveTo>
                    <a:pt x="236286" y="238384"/>
                  </a:moveTo>
                  <a:cubicBezTo>
                    <a:pt x="263564" y="238384"/>
                    <a:pt x="287156" y="254165"/>
                    <a:pt x="297849" y="277381"/>
                  </a:cubicBezTo>
                  <a:lnTo>
                    <a:pt x="236286" y="335351"/>
                  </a:lnTo>
                  <a:lnTo>
                    <a:pt x="174722" y="277381"/>
                  </a:lnTo>
                  <a:cubicBezTo>
                    <a:pt x="185416" y="254165"/>
                    <a:pt x="209008" y="238384"/>
                    <a:pt x="236286" y="238384"/>
                  </a:cubicBezTo>
                  <a:close/>
                  <a:moveTo>
                    <a:pt x="236286" y="153779"/>
                  </a:moveTo>
                  <a:cubicBezTo>
                    <a:pt x="287723" y="153779"/>
                    <a:pt x="333263" y="179027"/>
                    <a:pt x="360886" y="218025"/>
                  </a:cubicBezTo>
                  <a:lnTo>
                    <a:pt x="331907" y="245311"/>
                  </a:lnTo>
                  <a:cubicBezTo>
                    <a:pt x="311651" y="213977"/>
                    <a:pt x="276380" y="193327"/>
                    <a:pt x="236286" y="193327"/>
                  </a:cubicBezTo>
                  <a:cubicBezTo>
                    <a:pt x="196191" y="193327"/>
                    <a:pt x="160920" y="213977"/>
                    <a:pt x="140664" y="245311"/>
                  </a:cubicBezTo>
                  <a:lnTo>
                    <a:pt x="111686" y="218025"/>
                  </a:lnTo>
                  <a:cubicBezTo>
                    <a:pt x="139308" y="179027"/>
                    <a:pt x="184848" y="153779"/>
                    <a:pt x="236286" y="153779"/>
                  </a:cubicBezTo>
                  <a:close/>
                  <a:moveTo>
                    <a:pt x="236285" y="72334"/>
                  </a:moveTo>
                  <a:cubicBezTo>
                    <a:pt x="311099" y="72334"/>
                    <a:pt x="377756" y="107256"/>
                    <a:pt x="420037" y="162327"/>
                  </a:cubicBezTo>
                  <a:lnTo>
                    <a:pt x="389766" y="190830"/>
                  </a:lnTo>
                  <a:cubicBezTo>
                    <a:pt x="354994" y="143968"/>
                    <a:pt x="299138" y="114013"/>
                    <a:pt x="236285" y="114013"/>
                  </a:cubicBezTo>
                  <a:cubicBezTo>
                    <a:pt x="173433" y="114013"/>
                    <a:pt x="117576" y="143967"/>
                    <a:pt x="82804" y="190829"/>
                  </a:cubicBezTo>
                  <a:lnTo>
                    <a:pt x="52534" y="162327"/>
                  </a:lnTo>
                  <a:cubicBezTo>
                    <a:pt x="94815" y="107256"/>
                    <a:pt x="161472" y="72334"/>
                    <a:pt x="236285" y="72334"/>
                  </a:cubicBezTo>
                  <a:close/>
                  <a:moveTo>
                    <a:pt x="236286" y="0"/>
                  </a:moveTo>
                  <a:cubicBezTo>
                    <a:pt x="331854" y="0"/>
                    <a:pt x="417244" y="43584"/>
                    <a:pt x="472572" y="112859"/>
                  </a:cubicBezTo>
                  <a:lnTo>
                    <a:pt x="443240" y="140479"/>
                  </a:lnTo>
                  <a:cubicBezTo>
                    <a:pt x="395198" y="79129"/>
                    <a:pt x="320266" y="40387"/>
                    <a:pt x="236286" y="40387"/>
                  </a:cubicBezTo>
                  <a:cubicBezTo>
                    <a:pt x="152305" y="40387"/>
                    <a:pt x="77373" y="79129"/>
                    <a:pt x="29332" y="140479"/>
                  </a:cubicBezTo>
                  <a:lnTo>
                    <a:pt x="0" y="112859"/>
                  </a:lnTo>
                  <a:cubicBezTo>
                    <a:pt x="55328" y="43584"/>
                    <a:pt x="140717" y="0"/>
                    <a:pt x="23628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sp>
        <p:nvSpPr>
          <p:cNvPr id="33" name="Freeform 817"/>
          <p:cNvSpPr>
            <a:spLocks noEditPoints="1"/>
          </p:cNvSpPr>
          <p:nvPr/>
        </p:nvSpPr>
        <p:spPr bwMode="auto">
          <a:xfrm>
            <a:off x="5193750" y="2242624"/>
            <a:ext cx="1720680" cy="1720680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F9BDC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7449185" y="3938270"/>
            <a:ext cx="185801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49185" y="4259580"/>
            <a:ext cx="34124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7861300" y="2413635"/>
            <a:ext cx="190627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61300" y="2783205"/>
            <a:ext cx="33712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2831465" y="4036695"/>
            <a:ext cx="192659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1275" y="4420235"/>
            <a:ext cx="34467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2210435" y="2413635"/>
            <a:ext cx="19964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380" y="2797175"/>
            <a:ext cx="332549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33" grpId="0" bldLvl="0" animBg="1"/>
      <p:bldP spid="34" grpId="0"/>
      <p:bldP spid="35" grpId="0"/>
      <p:bldP spid="36" grpId="0"/>
      <p:bldP spid="37" grpId="0"/>
      <p:bldP spid="3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6240"/>
            <a:chOff x="557" y="565"/>
            <a:chExt cx="574" cy="624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8" name="椭圆 7"/>
          <p:cNvSpPr/>
          <p:nvPr/>
        </p:nvSpPr>
        <p:spPr>
          <a:xfrm rot="2700000">
            <a:off x="1448525" y="2856618"/>
            <a:ext cx="4048065" cy="1833623"/>
          </a:xfrm>
          <a:prstGeom prst="ellipse">
            <a:avLst/>
          </a:prstGeom>
          <a:noFill/>
          <a:ln w="28575" cap="rnd">
            <a:solidFill>
              <a:srgbClr val="F9BD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8100000">
            <a:off x="1445205" y="2853298"/>
            <a:ext cx="4048065" cy="1833623"/>
          </a:xfrm>
          <a:prstGeom prst="ellipse">
            <a:avLst/>
          </a:prstGeom>
          <a:noFill/>
          <a:ln w="28575" cap="rnd">
            <a:solidFill>
              <a:srgbClr val="F9BD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43419" y="2255514"/>
            <a:ext cx="1398111" cy="1398111"/>
          </a:xfrm>
          <a:prstGeom prst="ellipse">
            <a:avLst/>
          </a:prstGeom>
          <a:solidFill>
            <a:srgbClr val="F9BD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96622" y="2255514"/>
            <a:ext cx="1398111" cy="1398111"/>
          </a:xfrm>
          <a:prstGeom prst="ellipse">
            <a:avLst/>
          </a:prstGeom>
          <a:solidFill>
            <a:srgbClr val="F9BD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607417" y="3921975"/>
            <a:ext cx="1398111" cy="1398111"/>
          </a:xfrm>
          <a:prstGeom prst="ellipse">
            <a:avLst/>
          </a:prstGeom>
          <a:solidFill>
            <a:srgbClr val="F9BD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28179" y="3936326"/>
            <a:ext cx="1398111" cy="1398111"/>
          </a:xfrm>
          <a:prstGeom prst="ellipse">
            <a:avLst/>
          </a:prstGeom>
          <a:solidFill>
            <a:srgbClr val="F9BD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45624" y="2615515"/>
            <a:ext cx="563683" cy="67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</a:p>
        </p:txBody>
      </p:sp>
      <p:sp>
        <p:nvSpPr>
          <p:cNvPr id="15" name="矩形 14"/>
          <p:cNvSpPr/>
          <p:nvPr/>
        </p:nvSpPr>
        <p:spPr>
          <a:xfrm>
            <a:off x="3913156" y="2631418"/>
            <a:ext cx="787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</a:p>
        </p:txBody>
      </p:sp>
      <p:sp>
        <p:nvSpPr>
          <p:cNvPr id="16" name="矩形 15"/>
          <p:cNvSpPr/>
          <p:nvPr/>
        </p:nvSpPr>
        <p:spPr>
          <a:xfrm>
            <a:off x="2281496" y="4312563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</a:p>
        </p:txBody>
      </p:sp>
      <p:sp>
        <p:nvSpPr>
          <p:cNvPr id="17" name="矩形 16"/>
          <p:cNvSpPr/>
          <p:nvPr/>
        </p:nvSpPr>
        <p:spPr>
          <a:xfrm>
            <a:off x="4046461" y="4312564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</a:p>
        </p:txBody>
      </p:sp>
      <p:sp>
        <p:nvSpPr>
          <p:cNvPr id="3" name="矩形 2"/>
          <p:cNvSpPr/>
          <p:nvPr/>
        </p:nvSpPr>
        <p:spPr>
          <a:xfrm>
            <a:off x="6080760" y="1596390"/>
            <a:ext cx="1920240" cy="39624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007735" y="1992630"/>
            <a:ext cx="44005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80760" y="2734310"/>
            <a:ext cx="1920240" cy="39624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07735" y="3130550"/>
            <a:ext cx="44005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0760" y="3872865"/>
            <a:ext cx="1920240" cy="39624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007735" y="4269105"/>
            <a:ext cx="44005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80760" y="4909185"/>
            <a:ext cx="1920240" cy="39624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07735" y="5305425"/>
            <a:ext cx="44005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8" grpId="0" animBg="1"/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37" grpId="0"/>
      <p:bldP spid="4" grpId="0" animBg="1"/>
      <p:bldP spid="6" grpId="0"/>
      <p:bldP spid="7" grpId="0" animBg="1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28660" y="4315460"/>
            <a:ext cx="199898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3639" y="1426435"/>
            <a:ext cx="2091694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48790" y="4316095"/>
            <a:ext cx="217233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4208145" y="1760220"/>
            <a:ext cx="377634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7926130" y="4668756"/>
            <a:ext cx="280433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1539875" y="4668520"/>
            <a:ext cx="259143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57755" y="3114040"/>
            <a:ext cx="955040" cy="943610"/>
            <a:chOff x="2873" y="4798"/>
            <a:chExt cx="1504" cy="1486"/>
          </a:xfrm>
        </p:grpSpPr>
        <p:sp>
          <p:nvSpPr>
            <p:cNvPr id="14" name="Oval 51"/>
            <p:cNvSpPr>
              <a:spLocks noChangeArrowheads="1"/>
            </p:cNvSpPr>
            <p:nvPr/>
          </p:nvSpPr>
          <p:spPr bwMode="auto">
            <a:xfrm rot="18900000" flipH="1">
              <a:off x="2873" y="4798"/>
              <a:ext cx="1505" cy="1487"/>
            </a:xfrm>
            <a:prstGeom prst="rect">
              <a:avLst/>
            </a:prstGeom>
            <a:solidFill>
              <a:srgbClr val="F9BDC4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3201" y="5115"/>
              <a:ext cx="848" cy="852"/>
            </a:xfrm>
            <a:custGeom>
              <a:avLst/>
              <a:gdLst>
                <a:gd name="T0" fmla="*/ 2147483647 w 167"/>
                <a:gd name="T1" fmla="*/ 2147483647 h 170"/>
                <a:gd name="T2" fmla="*/ 2147483647 w 167"/>
                <a:gd name="T3" fmla="*/ 2147483647 h 170"/>
                <a:gd name="T4" fmla="*/ 2147483647 w 167"/>
                <a:gd name="T5" fmla="*/ 2147483647 h 170"/>
                <a:gd name="T6" fmla="*/ 2147483647 w 167"/>
                <a:gd name="T7" fmla="*/ 2147483647 h 170"/>
                <a:gd name="T8" fmla="*/ 2147483647 w 167"/>
                <a:gd name="T9" fmla="*/ 2147483647 h 170"/>
                <a:gd name="T10" fmla="*/ 2147483647 w 167"/>
                <a:gd name="T11" fmla="*/ 2147483647 h 170"/>
                <a:gd name="T12" fmla="*/ 2147483647 w 167"/>
                <a:gd name="T13" fmla="*/ 2147483647 h 170"/>
                <a:gd name="T14" fmla="*/ 2147483647 w 167"/>
                <a:gd name="T15" fmla="*/ 2147483647 h 170"/>
                <a:gd name="T16" fmla="*/ 2147483647 w 167"/>
                <a:gd name="T17" fmla="*/ 2147483647 h 170"/>
                <a:gd name="T18" fmla="*/ 2147483647 w 167"/>
                <a:gd name="T19" fmla="*/ 2147483647 h 170"/>
                <a:gd name="T20" fmla="*/ 2147483647 w 167"/>
                <a:gd name="T21" fmla="*/ 2147483647 h 170"/>
                <a:gd name="T22" fmla="*/ 2147483647 w 167"/>
                <a:gd name="T23" fmla="*/ 2147483647 h 170"/>
                <a:gd name="T24" fmla="*/ 2147483647 w 167"/>
                <a:gd name="T25" fmla="*/ 2147483647 h 170"/>
                <a:gd name="T26" fmla="*/ 2147483647 w 167"/>
                <a:gd name="T27" fmla="*/ 2147483647 h 170"/>
                <a:gd name="T28" fmla="*/ 2147483647 w 167"/>
                <a:gd name="T29" fmla="*/ 2147483647 h 170"/>
                <a:gd name="T30" fmla="*/ 2147483647 w 167"/>
                <a:gd name="T31" fmla="*/ 2147483647 h 170"/>
                <a:gd name="T32" fmla="*/ 2147483647 w 167"/>
                <a:gd name="T33" fmla="*/ 2147483647 h 170"/>
                <a:gd name="T34" fmla="*/ 2147483647 w 167"/>
                <a:gd name="T35" fmla="*/ 2147483647 h 170"/>
                <a:gd name="T36" fmla="*/ 2147483647 w 167"/>
                <a:gd name="T37" fmla="*/ 2147483647 h 170"/>
                <a:gd name="T38" fmla="*/ 2147483647 w 167"/>
                <a:gd name="T39" fmla="*/ 2147483647 h 170"/>
                <a:gd name="T40" fmla="*/ 2147483647 w 167"/>
                <a:gd name="T41" fmla="*/ 2147483647 h 170"/>
                <a:gd name="T42" fmla="*/ 2147483647 w 167"/>
                <a:gd name="T43" fmla="*/ 2147483647 h 170"/>
                <a:gd name="T44" fmla="*/ 2147483647 w 167"/>
                <a:gd name="T45" fmla="*/ 2147483647 h 170"/>
                <a:gd name="T46" fmla="*/ 2147483647 w 167"/>
                <a:gd name="T47" fmla="*/ 2147483647 h 170"/>
                <a:gd name="T48" fmla="*/ 2147483647 w 167"/>
                <a:gd name="T49" fmla="*/ 2147483647 h 170"/>
                <a:gd name="T50" fmla="*/ 2147483647 w 167"/>
                <a:gd name="T51" fmla="*/ 2147483647 h 170"/>
                <a:gd name="T52" fmla="*/ 2147483647 w 167"/>
                <a:gd name="T53" fmla="*/ 2147483647 h 170"/>
                <a:gd name="T54" fmla="*/ 2147483647 w 167"/>
                <a:gd name="T55" fmla="*/ 2147483647 h 170"/>
                <a:gd name="T56" fmla="*/ 2147483647 w 167"/>
                <a:gd name="T57" fmla="*/ 2147483647 h 170"/>
                <a:gd name="T58" fmla="*/ 2147483647 w 167"/>
                <a:gd name="T59" fmla="*/ 2147483647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7"/>
                <a:gd name="T91" fmla="*/ 0 h 170"/>
                <a:gd name="T92" fmla="*/ 167 w 167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51"/>
          <p:cNvSpPr>
            <a:spLocks noChangeArrowheads="1"/>
          </p:cNvSpPr>
          <p:nvPr/>
        </p:nvSpPr>
        <p:spPr bwMode="auto">
          <a:xfrm rot="18900000" flipH="1">
            <a:off x="5119541" y="3562945"/>
            <a:ext cx="1879890" cy="1857348"/>
          </a:xfrm>
          <a:prstGeom prst="rect">
            <a:avLst/>
          </a:prstGeom>
          <a:blipFill dpi="0" rotWithShape="1">
            <a:blip r:embed="rId5"/>
            <a:srcRect/>
            <a:stretch>
              <a:fillRect r="-20000"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50630" y="3046730"/>
            <a:ext cx="955040" cy="943610"/>
            <a:chOff x="14778" y="4798"/>
            <a:chExt cx="1504" cy="1486"/>
          </a:xfrm>
        </p:grpSpPr>
        <p:sp>
          <p:nvSpPr>
            <p:cNvPr id="18" name="Oval 51"/>
            <p:cNvSpPr>
              <a:spLocks noChangeArrowheads="1"/>
            </p:cNvSpPr>
            <p:nvPr/>
          </p:nvSpPr>
          <p:spPr bwMode="auto">
            <a:xfrm rot="18900000" flipH="1">
              <a:off x="14778" y="4798"/>
              <a:ext cx="1505" cy="1487"/>
            </a:xfrm>
            <a:prstGeom prst="rect">
              <a:avLst/>
            </a:prstGeom>
            <a:solidFill>
              <a:srgbClr val="F9BDC4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9" name="Freeform 9"/>
            <p:cNvSpPr>
              <a:spLocks noEditPoints="1" noChangeArrowheads="1"/>
            </p:cNvSpPr>
            <p:nvPr/>
          </p:nvSpPr>
          <p:spPr bwMode="auto">
            <a:xfrm>
              <a:off x="15126" y="5221"/>
              <a:ext cx="808" cy="642"/>
            </a:xfrm>
            <a:custGeom>
              <a:avLst/>
              <a:gdLst>
                <a:gd name="T0" fmla="*/ 2147483647 w 159"/>
                <a:gd name="T1" fmla="*/ 2147483647 h 128"/>
                <a:gd name="T2" fmla="*/ 2147483647 w 159"/>
                <a:gd name="T3" fmla="*/ 2147483647 h 128"/>
                <a:gd name="T4" fmla="*/ 2147483647 w 159"/>
                <a:gd name="T5" fmla="*/ 2147483647 h 128"/>
                <a:gd name="T6" fmla="*/ 2147483647 w 159"/>
                <a:gd name="T7" fmla="*/ 2147483647 h 128"/>
                <a:gd name="T8" fmla="*/ 2147483647 w 159"/>
                <a:gd name="T9" fmla="*/ 2147483647 h 128"/>
                <a:gd name="T10" fmla="*/ 2147483647 w 159"/>
                <a:gd name="T11" fmla="*/ 2147483647 h 128"/>
                <a:gd name="T12" fmla="*/ 2147483647 w 159"/>
                <a:gd name="T13" fmla="*/ 2147483647 h 128"/>
                <a:gd name="T14" fmla="*/ 2147483647 w 159"/>
                <a:gd name="T15" fmla="*/ 2147483647 h 128"/>
                <a:gd name="T16" fmla="*/ 2147483647 w 159"/>
                <a:gd name="T17" fmla="*/ 2147483647 h 128"/>
                <a:gd name="T18" fmla="*/ 2147483647 w 159"/>
                <a:gd name="T19" fmla="*/ 2147483647 h 128"/>
                <a:gd name="T20" fmla="*/ 2147483647 w 159"/>
                <a:gd name="T21" fmla="*/ 2147483647 h 128"/>
                <a:gd name="T22" fmla="*/ 2147483647 w 159"/>
                <a:gd name="T23" fmla="*/ 2147483647 h 128"/>
                <a:gd name="T24" fmla="*/ 2147483647 w 159"/>
                <a:gd name="T25" fmla="*/ 2147483647 h 128"/>
                <a:gd name="T26" fmla="*/ 2147483647 w 159"/>
                <a:gd name="T27" fmla="*/ 2147483647 h 128"/>
                <a:gd name="T28" fmla="*/ 2147483647 w 159"/>
                <a:gd name="T29" fmla="*/ 2147483647 h 128"/>
                <a:gd name="T30" fmla="*/ 2147483647 w 159"/>
                <a:gd name="T31" fmla="*/ 2147483647 h 128"/>
                <a:gd name="T32" fmla="*/ 2147483647 w 159"/>
                <a:gd name="T33" fmla="*/ 2147483647 h 128"/>
                <a:gd name="T34" fmla="*/ 2147483647 w 159"/>
                <a:gd name="T35" fmla="*/ 2147483647 h 128"/>
                <a:gd name="T36" fmla="*/ 2147483647 w 159"/>
                <a:gd name="T37" fmla="*/ 2147483647 h 128"/>
                <a:gd name="T38" fmla="*/ 2147483647 w 159"/>
                <a:gd name="T39" fmla="*/ 2147483647 h 128"/>
                <a:gd name="T40" fmla="*/ 2147483647 w 159"/>
                <a:gd name="T41" fmla="*/ 2147483647 h 128"/>
                <a:gd name="T42" fmla="*/ 2147483647 w 159"/>
                <a:gd name="T43" fmla="*/ 2147483647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28"/>
                <a:gd name="T68" fmla="*/ 159 w 159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8" grpId="0"/>
      <p:bldP spid="9" grpId="0"/>
      <p:bldP spid="9" grpId="1"/>
      <p:bldP spid="10" grpId="0"/>
      <p:bldP spid="11" grpId="0"/>
      <p:bldP spid="11" grpId="1"/>
      <p:bldP spid="2" grpId="0"/>
      <p:bldP spid="1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花瓣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3200400" y="2059305"/>
            <a:ext cx="4627245" cy="2643505"/>
          </a:xfrm>
          <a:prstGeom prst="rect">
            <a:avLst/>
          </a:prstGeom>
        </p:spPr>
      </p:pic>
      <p:pic>
        <p:nvPicPr>
          <p:cNvPr id="4" name="图片 3" descr="桃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08545" y="1678305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桃之夭夭，灼灼其华。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312025" y="1716405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94475" y="167767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之子于归，宜其室家。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487795" y="1715770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780405" y="167894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桃之夭夭，有蕡其实。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682615" y="1715770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940935" y="167894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之子于归，宜其家室。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810760" y="1715770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069715" y="172212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桃之夭夭，其叶蓁蓁。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948430" y="1715770"/>
            <a:ext cx="0" cy="3423920"/>
          </a:xfrm>
          <a:prstGeom prst="line">
            <a:avLst/>
          </a:prstGeom>
          <a:ln w="12700"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217545" y="1722120"/>
            <a:ext cx="613410" cy="3500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之子于归，宜其家人。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327515" y="2828290"/>
            <a:ext cx="722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桃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973945" y="3475355"/>
            <a:ext cx="722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夭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9516110" y="3286125"/>
            <a:ext cx="989330" cy="922020"/>
          </a:xfrm>
          <a:prstGeom prst="line">
            <a:avLst/>
          </a:prstGeom>
          <a:ln>
            <a:solidFill>
              <a:srgbClr val="773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花瓣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7420" y="3824605"/>
            <a:ext cx="346710" cy="29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753100" y="3881120"/>
            <a:ext cx="2357120" cy="1965960"/>
            <a:chOff x="9131" y="6111"/>
            <a:chExt cx="3712" cy="3096"/>
          </a:xfrm>
        </p:grpSpPr>
        <p:sp>
          <p:nvSpPr>
            <p:cNvPr id="7" name="Freeform 23"/>
            <p:cNvSpPr/>
            <p:nvPr/>
          </p:nvSpPr>
          <p:spPr bwMode="auto">
            <a:xfrm>
              <a:off x="9131" y="6111"/>
              <a:ext cx="3713" cy="3097"/>
            </a:xfrm>
            <a:custGeom>
              <a:avLst/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" name="组合 1"/>
            <p:cNvGrpSpPr/>
            <p:nvPr/>
          </p:nvGrpSpPr>
          <p:grpSpPr>
            <a:xfrm>
              <a:off x="10802" y="7151"/>
              <a:ext cx="1051" cy="1445"/>
              <a:chOff x="5054600" y="1884362"/>
              <a:chExt cx="292100" cy="401638"/>
            </a:xfrm>
            <a:solidFill>
              <a:srgbClr val="F8F8F8"/>
            </a:solidFill>
          </p:grpSpPr>
          <p:sp>
            <p:nvSpPr>
              <p:cNvPr id="2" name="Freeform 26"/>
              <p:cNvSpPr/>
              <p:nvPr/>
            </p:nvSpPr>
            <p:spPr bwMode="auto">
              <a:xfrm>
                <a:off x="5099050" y="1884362"/>
                <a:ext cx="209550" cy="123825"/>
              </a:xfrm>
              <a:custGeom>
                <a:avLst/>
                <a:gdLst>
                  <a:gd name="T0" fmla="*/ 13 w 56"/>
                  <a:gd name="T1" fmla="*/ 33 h 33"/>
                  <a:gd name="T2" fmla="*/ 13 w 56"/>
                  <a:gd name="T3" fmla="*/ 22 h 33"/>
                  <a:gd name="T4" fmla="*/ 22 w 56"/>
                  <a:gd name="T5" fmla="*/ 12 h 33"/>
                  <a:gd name="T6" fmla="*/ 33 w 56"/>
                  <a:gd name="T7" fmla="*/ 12 h 33"/>
                  <a:gd name="T8" fmla="*/ 43 w 56"/>
                  <a:gd name="T9" fmla="*/ 22 h 33"/>
                  <a:gd name="T10" fmla="*/ 43 w 56"/>
                  <a:gd name="T11" fmla="*/ 33 h 33"/>
                  <a:gd name="T12" fmla="*/ 56 w 56"/>
                  <a:gd name="T13" fmla="*/ 33 h 33"/>
                  <a:gd name="T14" fmla="*/ 56 w 56"/>
                  <a:gd name="T15" fmla="*/ 22 h 33"/>
                  <a:gd name="T16" fmla="*/ 33 w 56"/>
                  <a:gd name="T17" fmla="*/ 0 h 33"/>
                  <a:gd name="T18" fmla="*/ 22 w 56"/>
                  <a:gd name="T19" fmla="*/ 0 h 33"/>
                  <a:gd name="T20" fmla="*/ 0 w 56"/>
                  <a:gd name="T21" fmla="*/ 22 h 33"/>
                  <a:gd name="T22" fmla="*/ 0 w 56"/>
                  <a:gd name="T23" fmla="*/ 33 h 33"/>
                  <a:gd name="T24" fmla="*/ 13 w 56"/>
                  <a:gd name="T2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13" y="33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17"/>
                      <a:pt x="17" y="13"/>
                      <a:pt x="22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9" y="13"/>
                      <a:pt x="43" y="17"/>
                      <a:pt x="43" y="2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0"/>
                      <a:pt x="46" y="0"/>
                      <a:pt x="3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1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Freeform 27"/>
              <p:cNvSpPr>
                <a:spLocks noEditPoints="1"/>
              </p:cNvSpPr>
              <p:nvPr/>
            </p:nvSpPr>
            <p:spPr bwMode="auto">
              <a:xfrm>
                <a:off x="5054600" y="2030412"/>
                <a:ext cx="292100" cy="255588"/>
              </a:xfrm>
              <a:custGeom>
                <a:avLst/>
                <a:gdLst>
                  <a:gd name="T0" fmla="*/ 0 w 78"/>
                  <a:gd name="T1" fmla="*/ 0 h 68"/>
                  <a:gd name="T2" fmla="*/ 0 w 78"/>
                  <a:gd name="T3" fmla="*/ 35 h 68"/>
                  <a:gd name="T4" fmla="*/ 34 w 78"/>
                  <a:gd name="T5" fmla="*/ 68 h 68"/>
                  <a:gd name="T6" fmla="*/ 44 w 78"/>
                  <a:gd name="T7" fmla="*/ 68 h 68"/>
                  <a:gd name="T8" fmla="*/ 78 w 78"/>
                  <a:gd name="T9" fmla="*/ 35 h 68"/>
                  <a:gd name="T10" fmla="*/ 78 w 78"/>
                  <a:gd name="T11" fmla="*/ 0 h 68"/>
                  <a:gd name="T12" fmla="*/ 0 w 78"/>
                  <a:gd name="T13" fmla="*/ 0 h 68"/>
                  <a:gd name="T14" fmla="*/ 44 w 78"/>
                  <a:gd name="T15" fmla="*/ 31 h 68"/>
                  <a:gd name="T16" fmla="*/ 44 w 78"/>
                  <a:gd name="T17" fmla="*/ 46 h 68"/>
                  <a:gd name="T18" fmla="*/ 41 w 78"/>
                  <a:gd name="T19" fmla="*/ 50 h 68"/>
                  <a:gd name="T20" fmla="*/ 37 w 78"/>
                  <a:gd name="T21" fmla="*/ 46 h 68"/>
                  <a:gd name="T22" fmla="*/ 37 w 78"/>
                  <a:gd name="T23" fmla="*/ 31 h 68"/>
                  <a:gd name="T24" fmla="*/ 32 w 78"/>
                  <a:gd name="T25" fmla="*/ 23 h 68"/>
                  <a:gd name="T26" fmla="*/ 41 w 78"/>
                  <a:gd name="T27" fmla="*/ 14 h 68"/>
                  <a:gd name="T28" fmla="*/ 50 w 78"/>
                  <a:gd name="T29" fmla="*/ 23 h 68"/>
                  <a:gd name="T30" fmla="*/ 44 w 78"/>
                  <a:gd name="T31" fmla="*/ 3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68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63" y="68"/>
                      <a:pt x="78" y="53"/>
                      <a:pt x="78" y="35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0" y="0"/>
                    </a:lnTo>
                    <a:close/>
                    <a:moveTo>
                      <a:pt x="44" y="31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8"/>
                      <a:pt x="43" y="50"/>
                      <a:pt x="41" y="50"/>
                    </a:cubicBezTo>
                    <a:cubicBezTo>
                      <a:pt x="39" y="50"/>
                      <a:pt x="37" y="48"/>
                      <a:pt x="37" y="46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30"/>
                      <a:pt x="32" y="27"/>
                      <a:pt x="32" y="23"/>
                    </a:cubicBezTo>
                    <a:cubicBezTo>
                      <a:pt x="32" y="18"/>
                      <a:pt x="36" y="14"/>
                      <a:pt x="41" y="14"/>
                    </a:cubicBezTo>
                    <a:cubicBezTo>
                      <a:pt x="46" y="14"/>
                      <a:pt x="50" y="18"/>
                      <a:pt x="50" y="23"/>
                    </a:cubicBezTo>
                    <a:cubicBezTo>
                      <a:pt x="50" y="27"/>
                      <a:pt x="47" y="30"/>
                      <a:pt x="4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034155" y="3486150"/>
            <a:ext cx="1965960" cy="2360930"/>
            <a:chOff x="6353" y="5490"/>
            <a:chExt cx="3096" cy="3718"/>
          </a:xfrm>
        </p:grpSpPr>
        <p:sp>
          <p:nvSpPr>
            <p:cNvPr id="11" name="Freeform 24"/>
            <p:cNvSpPr/>
            <p:nvPr/>
          </p:nvSpPr>
          <p:spPr bwMode="auto">
            <a:xfrm>
              <a:off x="6353" y="5490"/>
              <a:ext cx="3096" cy="3719"/>
            </a:xfrm>
            <a:custGeom>
              <a:avLst/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8" name="组合 3"/>
            <p:cNvGrpSpPr/>
            <p:nvPr/>
          </p:nvGrpSpPr>
          <p:grpSpPr>
            <a:xfrm>
              <a:off x="7112" y="6963"/>
              <a:ext cx="1261" cy="1238"/>
              <a:chOff x="4986338" y="3159125"/>
              <a:chExt cx="434975" cy="427037"/>
            </a:xfrm>
            <a:solidFill>
              <a:srgbClr val="F8F8F8"/>
            </a:solidFill>
          </p:grpSpPr>
          <p:sp>
            <p:nvSpPr>
              <p:cNvPr id="9" name="Freeform 28"/>
              <p:cNvSpPr/>
              <p:nvPr/>
            </p:nvSpPr>
            <p:spPr bwMode="auto">
              <a:xfrm>
                <a:off x="5129213" y="3302000"/>
                <a:ext cx="146050" cy="142875"/>
              </a:xfrm>
              <a:custGeom>
                <a:avLst/>
                <a:gdLst>
                  <a:gd name="T0" fmla="*/ 37 w 39"/>
                  <a:gd name="T1" fmla="*/ 2 h 38"/>
                  <a:gd name="T2" fmla="*/ 37 w 39"/>
                  <a:gd name="T3" fmla="*/ 9 h 38"/>
                  <a:gd name="T4" fmla="*/ 9 w 39"/>
                  <a:gd name="T5" fmla="*/ 36 h 38"/>
                  <a:gd name="T6" fmla="*/ 2 w 39"/>
                  <a:gd name="T7" fmla="*/ 36 h 38"/>
                  <a:gd name="T8" fmla="*/ 2 w 39"/>
                  <a:gd name="T9" fmla="*/ 36 h 38"/>
                  <a:gd name="T10" fmla="*/ 2 w 39"/>
                  <a:gd name="T11" fmla="*/ 30 h 38"/>
                  <a:gd name="T12" fmla="*/ 30 w 39"/>
                  <a:gd name="T13" fmla="*/ 2 h 38"/>
                  <a:gd name="T14" fmla="*/ 37 w 39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37" y="2"/>
                    </a:moveTo>
                    <a:cubicBezTo>
                      <a:pt x="39" y="4"/>
                      <a:pt x="39" y="7"/>
                      <a:pt x="37" y="9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7" y="38"/>
                      <a:pt x="4" y="38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5"/>
                      <a:pt x="0" y="32"/>
                      <a:pt x="2" y="30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5" y="0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Freeform 29"/>
              <p:cNvSpPr>
                <a:spLocks noEditPoints="1"/>
              </p:cNvSpPr>
              <p:nvPr/>
            </p:nvSpPr>
            <p:spPr bwMode="auto">
              <a:xfrm>
                <a:off x="4986338" y="3159125"/>
                <a:ext cx="434975" cy="427037"/>
              </a:xfrm>
              <a:custGeom>
                <a:avLst/>
                <a:gdLst>
                  <a:gd name="T0" fmla="*/ 28 w 116"/>
                  <a:gd name="T1" fmla="*/ 96 h 114"/>
                  <a:gd name="T2" fmla="*/ 20 w 116"/>
                  <a:gd name="T3" fmla="*/ 96 h 114"/>
                  <a:gd name="T4" fmla="*/ 18 w 116"/>
                  <a:gd name="T5" fmla="*/ 94 h 114"/>
                  <a:gd name="T6" fmla="*/ 18 w 116"/>
                  <a:gd name="T7" fmla="*/ 86 h 114"/>
                  <a:gd name="T8" fmla="*/ 32 w 116"/>
                  <a:gd name="T9" fmla="*/ 73 h 114"/>
                  <a:gd name="T10" fmla="*/ 41 w 116"/>
                  <a:gd name="T11" fmla="*/ 57 h 114"/>
                  <a:gd name="T12" fmla="*/ 22 w 116"/>
                  <a:gd name="T13" fmla="*/ 62 h 114"/>
                  <a:gd name="T14" fmla="*/ 8 w 116"/>
                  <a:gd name="T15" fmla="*/ 76 h 114"/>
                  <a:gd name="T16" fmla="*/ 8 w 116"/>
                  <a:gd name="T17" fmla="*/ 104 h 114"/>
                  <a:gd name="T18" fmla="*/ 9 w 116"/>
                  <a:gd name="T19" fmla="*/ 106 h 114"/>
                  <a:gd name="T20" fmla="*/ 38 w 116"/>
                  <a:gd name="T21" fmla="*/ 106 h 114"/>
                  <a:gd name="T22" fmla="*/ 53 w 116"/>
                  <a:gd name="T23" fmla="*/ 92 h 114"/>
                  <a:gd name="T24" fmla="*/ 58 w 116"/>
                  <a:gd name="T25" fmla="*/ 73 h 114"/>
                  <a:gd name="T26" fmla="*/ 42 w 116"/>
                  <a:gd name="T27" fmla="*/ 82 h 114"/>
                  <a:gd name="T28" fmla="*/ 28 w 116"/>
                  <a:gd name="T29" fmla="*/ 96 h 114"/>
                  <a:gd name="T30" fmla="*/ 77 w 116"/>
                  <a:gd name="T31" fmla="*/ 8 h 114"/>
                  <a:gd name="T32" fmla="*/ 63 w 116"/>
                  <a:gd name="T33" fmla="*/ 22 h 114"/>
                  <a:gd name="T34" fmla="*/ 57 w 116"/>
                  <a:gd name="T35" fmla="*/ 40 h 114"/>
                  <a:gd name="T36" fmla="*/ 74 w 116"/>
                  <a:gd name="T37" fmla="*/ 32 h 114"/>
                  <a:gd name="T38" fmla="*/ 88 w 116"/>
                  <a:gd name="T39" fmla="*/ 18 h 114"/>
                  <a:gd name="T40" fmla="*/ 96 w 116"/>
                  <a:gd name="T41" fmla="*/ 18 h 114"/>
                  <a:gd name="T42" fmla="*/ 98 w 116"/>
                  <a:gd name="T43" fmla="*/ 20 h 114"/>
                  <a:gd name="T44" fmla="*/ 98 w 116"/>
                  <a:gd name="T45" fmla="*/ 28 h 114"/>
                  <a:gd name="T46" fmla="*/ 84 w 116"/>
                  <a:gd name="T47" fmla="*/ 42 h 114"/>
                  <a:gd name="T48" fmla="*/ 75 w 116"/>
                  <a:gd name="T49" fmla="*/ 57 h 114"/>
                  <a:gd name="T50" fmla="*/ 94 w 116"/>
                  <a:gd name="T51" fmla="*/ 52 h 114"/>
                  <a:gd name="T52" fmla="*/ 108 w 116"/>
                  <a:gd name="T53" fmla="*/ 38 h 114"/>
                  <a:gd name="T54" fmla="*/ 108 w 116"/>
                  <a:gd name="T55" fmla="*/ 10 h 114"/>
                  <a:gd name="T56" fmla="*/ 106 w 116"/>
                  <a:gd name="T57" fmla="*/ 8 h 114"/>
                  <a:gd name="T58" fmla="*/ 77 w 116"/>
                  <a:gd name="T59" fmla="*/ 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14">
                    <a:moveTo>
                      <a:pt x="28" y="96"/>
                    </a:moveTo>
                    <a:cubicBezTo>
                      <a:pt x="26" y="98"/>
                      <a:pt x="22" y="98"/>
                      <a:pt x="20" y="96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6" y="92"/>
                      <a:pt x="16" y="88"/>
                      <a:pt x="18" y="86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3" y="71"/>
                      <a:pt x="38" y="65"/>
                      <a:pt x="41" y="57"/>
                    </a:cubicBezTo>
                    <a:cubicBezTo>
                      <a:pt x="34" y="55"/>
                      <a:pt x="27" y="57"/>
                      <a:pt x="22" y="62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0" y="84"/>
                      <a:pt x="0" y="97"/>
                      <a:pt x="8" y="104"/>
                    </a:cubicBezTo>
                    <a:cubicBezTo>
                      <a:pt x="9" y="106"/>
                      <a:pt x="9" y="106"/>
                      <a:pt x="9" y="106"/>
                    </a:cubicBezTo>
                    <a:cubicBezTo>
                      <a:pt x="17" y="114"/>
                      <a:pt x="30" y="114"/>
                      <a:pt x="38" y="106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58" y="87"/>
                      <a:pt x="60" y="80"/>
                      <a:pt x="58" y="73"/>
                    </a:cubicBezTo>
                    <a:cubicBezTo>
                      <a:pt x="52" y="76"/>
                      <a:pt x="46" y="79"/>
                      <a:pt x="42" y="82"/>
                    </a:cubicBezTo>
                    <a:lnTo>
                      <a:pt x="28" y="96"/>
                    </a:lnTo>
                    <a:close/>
                    <a:moveTo>
                      <a:pt x="77" y="8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58" y="27"/>
                      <a:pt x="56" y="34"/>
                      <a:pt x="57" y="40"/>
                    </a:cubicBezTo>
                    <a:cubicBezTo>
                      <a:pt x="62" y="38"/>
                      <a:pt x="67" y="36"/>
                      <a:pt x="74" y="32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0" y="16"/>
                      <a:pt x="94" y="16"/>
                      <a:pt x="96" y="18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100" y="22"/>
                      <a:pt x="100" y="26"/>
                      <a:pt x="98" y="28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8" y="49"/>
                      <a:pt x="76" y="54"/>
                      <a:pt x="75" y="57"/>
                    </a:cubicBezTo>
                    <a:cubicBezTo>
                      <a:pt x="82" y="59"/>
                      <a:pt x="89" y="57"/>
                      <a:pt x="94" y="5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6" y="30"/>
                      <a:pt x="116" y="17"/>
                      <a:pt x="108" y="10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8" y="0"/>
                      <a:pt x="85" y="0"/>
                      <a:pt x="7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144895" y="1717040"/>
            <a:ext cx="1965960" cy="2358390"/>
            <a:chOff x="9677" y="2704"/>
            <a:chExt cx="3096" cy="3714"/>
          </a:xfrm>
        </p:grpSpPr>
        <p:sp>
          <p:nvSpPr>
            <p:cNvPr id="3" name="Freeform 22"/>
            <p:cNvSpPr/>
            <p:nvPr/>
          </p:nvSpPr>
          <p:spPr bwMode="auto">
            <a:xfrm>
              <a:off x="9677" y="2704"/>
              <a:ext cx="3096" cy="3714"/>
            </a:xfrm>
            <a:custGeom>
              <a:avLst/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3" name="组合 2"/>
            <p:cNvGrpSpPr/>
            <p:nvPr/>
          </p:nvGrpSpPr>
          <p:grpSpPr>
            <a:xfrm>
              <a:off x="10832" y="3390"/>
              <a:ext cx="1445" cy="1966"/>
              <a:chOff x="3802063" y="3065462"/>
              <a:chExt cx="352424" cy="479425"/>
            </a:xfrm>
            <a:solidFill>
              <a:srgbClr val="F8F8F8"/>
            </a:solidFill>
          </p:grpSpPr>
          <p:sp>
            <p:nvSpPr>
              <p:cNvPr id="14" name="Freeform 30"/>
              <p:cNvSpPr>
                <a:spLocks noEditPoints="1"/>
              </p:cNvSpPr>
              <p:nvPr/>
            </p:nvSpPr>
            <p:spPr bwMode="auto">
              <a:xfrm>
                <a:off x="3862388" y="3117850"/>
                <a:ext cx="157162" cy="195263"/>
              </a:xfrm>
              <a:custGeom>
                <a:avLst/>
                <a:gdLst>
                  <a:gd name="T0" fmla="*/ 40 w 42"/>
                  <a:gd name="T1" fmla="*/ 10 h 52"/>
                  <a:gd name="T2" fmla="*/ 1 w 42"/>
                  <a:gd name="T3" fmla="*/ 10 h 52"/>
                  <a:gd name="T4" fmla="*/ 0 w 42"/>
                  <a:gd name="T5" fmla="*/ 11 h 52"/>
                  <a:gd name="T6" fmla="*/ 1 w 42"/>
                  <a:gd name="T7" fmla="*/ 13 h 52"/>
                  <a:gd name="T8" fmla="*/ 40 w 42"/>
                  <a:gd name="T9" fmla="*/ 13 h 52"/>
                  <a:gd name="T10" fmla="*/ 42 w 42"/>
                  <a:gd name="T11" fmla="*/ 11 h 52"/>
                  <a:gd name="T12" fmla="*/ 40 w 42"/>
                  <a:gd name="T13" fmla="*/ 10 h 52"/>
                  <a:gd name="T14" fmla="*/ 1 w 42"/>
                  <a:gd name="T15" fmla="*/ 3 h 52"/>
                  <a:gd name="T16" fmla="*/ 40 w 42"/>
                  <a:gd name="T17" fmla="*/ 3 h 52"/>
                  <a:gd name="T18" fmla="*/ 42 w 42"/>
                  <a:gd name="T19" fmla="*/ 1 h 52"/>
                  <a:gd name="T20" fmla="*/ 40 w 42"/>
                  <a:gd name="T21" fmla="*/ 0 h 52"/>
                  <a:gd name="T22" fmla="*/ 1 w 42"/>
                  <a:gd name="T23" fmla="*/ 0 h 52"/>
                  <a:gd name="T24" fmla="*/ 0 w 42"/>
                  <a:gd name="T25" fmla="*/ 1 h 52"/>
                  <a:gd name="T26" fmla="*/ 1 w 42"/>
                  <a:gd name="T27" fmla="*/ 3 h 52"/>
                  <a:gd name="T28" fmla="*/ 0 w 42"/>
                  <a:gd name="T29" fmla="*/ 21 h 52"/>
                  <a:gd name="T30" fmla="*/ 1 w 42"/>
                  <a:gd name="T31" fmla="*/ 23 h 52"/>
                  <a:gd name="T32" fmla="*/ 29 w 42"/>
                  <a:gd name="T33" fmla="*/ 23 h 52"/>
                  <a:gd name="T34" fmla="*/ 39 w 42"/>
                  <a:gd name="T35" fmla="*/ 19 h 52"/>
                  <a:gd name="T36" fmla="*/ 1 w 42"/>
                  <a:gd name="T37" fmla="*/ 19 h 52"/>
                  <a:gd name="T38" fmla="*/ 0 w 42"/>
                  <a:gd name="T39" fmla="*/ 21 h 52"/>
                  <a:gd name="T40" fmla="*/ 0 w 42"/>
                  <a:gd name="T41" fmla="*/ 31 h 52"/>
                  <a:gd name="T42" fmla="*/ 1 w 42"/>
                  <a:gd name="T43" fmla="*/ 33 h 52"/>
                  <a:gd name="T44" fmla="*/ 18 w 42"/>
                  <a:gd name="T45" fmla="*/ 33 h 52"/>
                  <a:gd name="T46" fmla="*/ 21 w 42"/>
                  <a:gd name="T47" fmla="*/ 29 h 52"/>
                  <a:gd name="T48" fmla="*/ 1 w 42"/>
                  <a:gd name="T49" fmla="*/ 29 h 52"/>
                  <a:gd name="T50" fmla="*/ 0 w 42"/>
                  <a:gd name="T51" fmla="*/ 31 h 52"/>
                  <a:gd name="T52" fmla="*/ 0 w 42"/>
                  <a:gd name="T53" fmla="*/ 41 h 52"/>
                  <a:gd name="T54" fmla="*/ 1 w 42"/>
                  <a:gd name="T55" fmla="*/ 43 h 52"/>
                  <a:gd name="T56" fmla="*/ 12 w 42"/>
                  <a:gd name="T57" fmla="*/ 43 h 52"/>
                  <a:gd name="T58" fmla="*/ 14 w 42"/>
                  <a:gd name="T59" fmla="*/ 39 h 52"/>
                  <a:gd name="T60" fmla="*/ 1 w 42"/>
                  <a:gd name="T61" fmla="*/ 39 h 52"/>
                  <a:gd name="T62" fmla="*/ 0 w 42"/>
                  <a:gd name="T63" fmla="*/ 41 h 52"/>
                  <a:gd name="T64" fmla="*/ 0 w 42"/>
                  <a:gd name="T65" fmla="*/ 51 h 52"/>
                  <a:gd name="T66" fmla="*/ 1 w 42"/>
                  <a:gd name="T67" fmla="*/ 52 h 52"/>
                  <a:gd name="T68" fmla="*/ 11 w 42"/>
                  <a:gd name="T69" fmla="*/ 52 h 52"/>
                  <a:gd name="T70" fmla="*/ 11 w 42"/>
                  <a:gd name="T71" fmla="*/ 49 h 52"/>
                  <a:gd name="T72" fmla="*/ 1 w 42"/>
                  <a:gd name="T73" fmla="*/ 49 h 52"/>
                  <a:gd name="T74" fmla="*/ 0 w 42"/>
                  <a:gd name="T75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2">
                    <a:moveTo>
                      <a:pt x="40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13"/>
                      <a:pt x="42" y="12"/>
                      <a:pt x="42" y="11"/>
                    </a:cubicBezTo>
                    <a:cubicBezTo>
                      <a:pt x="42" y="10"/>
                      <a:pt x="41" y="10"/>
                      <a:pt x="40" y="10"/>
                    </a:cubicBezTo>
                    <a:close/>
                    <a:moveTo>
                      <a:pt x="1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41" y="3"/>
                      <a:pt x="42" y="2"/>
                      <a:pt x="42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  <a:moveTo>
                      <a:pt x="0" y="21"/>
                    </a:moveTo>
                    <a:cubicBezTo>
                      <a:pt x="0" y="22"/>
                      <a:pt x="0" y="23"/>
                      <a:pt x="1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6" y="20"/>
                      <a:pt x="3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0" y="21"/>
                    </a:cubicBezTo>
                    <a:close/>
                    <a:moveTo>
                      <a:pt x="0" y="31"/>
                    </a:moveTo>
                    <a:cubicBezTo>
                      <a:pt x="0" y="32"/>
                      <a:pt x="0" y="33"/>
                      <a:pt x="1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9" y="32"/>
                      <a:pt x="20" y="30"/>
                      <a:pt x="2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lose/>
                    <a:moveTo>
                      <a:pt x="0" y="41"/>
                    </a:moveTo>
                    <a:cubicBezTo>
                      <a:pt x="0" y="42"/>
                      <a:pt x="0" y="43"/>
                      <a:pt x="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1"/>
                      <a:pt x="13" y="40"/>
                      <a:pt x="14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9"/>
                      <a:pt x="0" y="40"/>
                      <a:pt x="0" y="41"/>
                    </a:cubicBezTo>
                    <a:close/>
                    <a:moveTo>
                      <a:pt x="0" y="51"/>
                    </a:moveTo>
                    <a:cubicBezTo>
                      <a:pt x="0" y="52"/>
                      <a:pt x="0" y="52"/>
                      <a:pt x="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1"/>
                      <a:pt x="11" y="50"/>
                      <a:pt x="1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50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" name="Freeform 31"/>
              <p:cNvSpPr>
                <a:spLocks noEditPoints="1"/>
              </p:cNvSpPr>
              <p:nvPr/>
            </p:nvSpPr>
            <p:spPr bwMode="auto">
              <a:xfrm>
                <a:off x="3917950" y="3205162"/>
                <a:ext cx="236537" cy="231775"/>
              </a:xfrm>
              <a:custGeom>
                <a:avLst/>
                <a:gdLst>
                  <a:gd name="T0" fmla="*/ 52 w 63"/>
                  <a:gd name="T1" fmla="*/ 11 h 62"/>
                  <a:gd name="T2" fmla="*/ 11 w 63"/>
                  <a:gd name="T3" fmla="*/ 11 h 62"/>
                  <a:gd name="T4" fmla="*/ 11 w 63"/>
                  <a:gd name="T5" fmla="*/ 51 h 62"/>
                  <a:gd name="T6" fmla="*/ 52 w 63"/>
                  <a:gd name="T7" fmla="*/ 51 h 62"/>
                  <a:gd name="T8" fmla="*/ 52 w 63"/>
                  <a:gd name="T9" fmla="*/ 11 h 62"/>
                  <a:gd name="T10" fmla="*/ 17 w 63"/>
                  <a:gd name="T11" fmla="*/ 45 h 62"/>
                  <a:gd name="T12" fmla="*/ 17 w 63"/>
                  <a:gd name="T13" fmla="*/ 17 h 62"/>
                  <a:gd name="T14" fmla="*/ 46 w 63"/>
                  <a:gd name="T15" fmla="*/ 17 h 62"/>
                  <a:gd name="T16" fmla="*/ 46 w 63"/>
                  <a:gd name="T17" fmla="*/ 45 h 62"/>
                  <a:gd name="T18" fmla="*/ 17 w 63"/>
                  <a:gd name="T19" fmla="*/ 4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52" y="11"/>
                    </a:moveTo>
                    <a:cubicBezTo>
                      <a:pt x="40" y="0"/>
                      <a:pt x="22" y="0"/>
                      <a:pt x="11" y="11"/>
                    </a:cubicBezTo>
                    <a:cubicBezTo>
                      <a:pt x="0" y="22"/>
                      <a:pt x="0" y="40"/>
                      <a:pt x="11" y="51"/>
                    </a:cubicBezTo>
                    <a:cubicBezTo>
                      <a:pt x="22" y="62"/>
                      <a:pt x="40" y="62"/>
                      <a:pt x="52" y="51"/>
                    </a:cubicBezTo>
                    <a:cubicBezTo>
                      <a:pt x="63" y="40"/>
                      <a:pt x="63" y="22"/>
                      <a:pt x="52" y="11"/>
                    </a:cubicBezTo>
                    <a:close/>
                    <a:moveTo>
                      <a:pt x="17" y="45"/>
                    </a:moveTo>
                    <a:cubicBezTo>
                      <a:pt x="9" y="37"/>
                      <a:pt x="9" y="25"/>
                      <a:pt x="17" y="17"/>
                    </a:cubicBezTo>
                    <a:cubicBezTo>
                      <a:pt x="25" y="9"/>
                      <a:pt x="38" y="9"/>
                      <a:pt x="46" y="17"/>
                    </a:cubicBezTo>
                    <a:cubicBezTo>
                      <a:pt x="53" y="25"/>
                      <a:pt x="53" y="37"/>
                      <a:pt x="46" y="45"/>
                    </a:cubicBezTo>
                    <a:cubicBezTo>
                      <a:pt x="38" y="53"/>
                      <a:pt x="25" y="53"/>
                      <a:pt x="1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3802063" y="3398837"/>
                <a:ext cx="149225" cy="146050"/>
              </a:xfrm>
              <a:custGeom>
                <a:avLst/>
                <a:gdLst>
                  <a:gd name="T0" fmla="*/ 38 w 40"/>
                  <a:gd name="T1" fmla="*/ 2 h 39"/>
                  <a:gd name="T2" fmla="*/ 30 w 40"/>
                  <a:gd name="T3" fmla="*/ 2 h 39"/>
                  <a:gd name="T4" fmla="*/ 30 w 40"/>
                  <a:gd name="T5" fmla="*/ 2 h 39"/>
                  <a:gd name="T6" fmla="*/ 38 w 40"/>
                  <a:gd name="T7" fmla="*/ 11 h 39"/>
                  <a:gd name="T8" fmla="*/ 38 w 40"/>
                  <a:gd name="T9" fmla="*/ 10 h 39"/>
                  <a:gd name="T10" fmla="*/ 38 w 40"/>
                  <a:gd name="T11" fmla="*/ 2 h 39"/>
                  <a:gd name="T12" fmla="*/ 2 w 40"/>
                  <a:gd name="T13" fmla="*/ 29 h 39"/>
                  <a:gd name="T14" fmla="*/ 2 w 40"/>
                  <a:gd name="T15" fmla="*/ 37 h 39"/>
                  <a:gd name="T16" fmla="*/ 11 w 40"/>
                  <a:gd name="T17" fmla="*/ 37 h 39"/>
                  <a:gd name="T18" fmla="*/ 35 w 40"/>
                  <a:gd name="T19" fmla="*/ 13 h 39"/>
                  <a:gd name="T20" fmla="*/ 27 w 40"/>
                  <a:gd name="T21" fmla="*/ 5 h 39"/>
                  <a:gd name="T22" fmla="*/ 2 w 40"/>
                  <a:gd name="T2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9">
                    <a:moveTo>
                      <a:pt x="38" y="2"/>
                    </a:moveTo>
                    <a:cubicBezTo>
                      <a:pt x="36" y="0"/>
                      <a:pt x="32" y="0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8"/>
                      <a:pt x="40" y="4"/>
                      <a:pt x="38" y="2"/>
                    </a:cubicBezTo>
                    <a:close/>
                    <a:moveTo>
                      <a:pt x="2" y="29"/>
                    </a:moveTo>
                    <a:cubicBezTo>
                      <a:pt x="0" y="31"/>
                      <a:pt x="0" y="35"/>
                      <a:pt x="2" y="37"/>
                    </a:cubicBezTo>
                    <a:cubicBezTo>
                      <a:pt x="5" y="39"/>
                      <a:pt x="8" y="39"/>
                      <a:pt x="11" y="37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3810000" y="3065462"/>
                <a:ext cx="261937" cy="296863"/>
              </a:xfrm>
              <a:custGeom>
                <a:avLst/>
                <a:gdLst>
                  <a:gd name="T0" fmla="*/ 33 w 70"/>
                  <a:gd name="T1" fmla="*/ 73 h 79"/>
                  <a:gd name="T2" fmla="*/ 11 w 70"/>
                  <a:gd name="T3" fmla="*/ 73 h 79"/>
                  <a:gd name="T4" fmla="*/ 7 w 70"/>
                  <a:gd name="T5" fmla="*/ 69 h 79"/>
                  <a:gd name="T6" fmla="*/ 7 w 70"/>
                  <a:gd name="T7" fmla="*/ 10 h 79"/>
                  <a:gd name="T8" fmla="*/ 11 w 70"/>
                  <a:gd name="T9" fmla="*/ 6 h 79"/>
                  <a:gd name="T10" fmla="*/ 59 w 70"/>
                  <a:gd name="T11" fmla="*/ 6 h 79"/>
                  <a:gd name="T12" fmla="*/ 63 w 70"/>
                  <a:gd name="T13" fmla="*/ 10 h 79"/>
                  <a:gd name="T14" fmla="*/ 63 w 70"/>
                  <a:gd name="T15" fmla="*/ 41 h 79"/>
                  <a:gd name="T16" fmla="*/ 70 w 70"/>
                  <a:gd name="T17" fmla="*/ 42 h 79"/>
                  <a:gd name="T18" fmla="*/ 70 w 70"/>
                  <a:gd name="T19" fmla="*/ 10 h 79"/>
                  <a:gd name="T20" fmla="*/ 59 w 70"/>
                  <a:gd name="T21" fmla="*/ 0 h 79"/>
                  <a:gd name="T22" fmla="*/ 11 w 70"/>
                  <a:gd name="T23" fmla="*/ 0 h 79"/>
                  <a:gd name="T24" fmla="*/ 0 w 70"/>
                  <a:gd name="T25" fmla="*/ 10 h 79"/>
                  <a:gd name="T26" fmla="*/ 0 w 70"/>
                  <a:gd name="T27" fmla="*/ 69 h 79"/>
                  <a:gd name="T28" fmla="*/ 11 w 70"/>
                  <a:gd name="T29" fmla="*/ 79 h 79"/>
                  <a:gd name="T30" fmla="*/ 36 w 70"/>
                  <a:gd name="T31" fmla="*/ 79 h 79"/>
                  <a:gd name="T32" fmla="*/ 33 w 70"/>
                  <a:gd name="T33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9">
                    <a:moveTo>
                      <a:pt x="33" y="73"/>
                    </a:moveTo>
                    <a:cubicBezTo>
                      <a:pt x="11" y="73"/>
                      <a:pt x="11" y="73"/>
                      <a:pt x="11" y="73"/>
                    </a:cubicBezTo>
                    <a:cubicBezTo>
                      <a:pt x="9" y="73"/>
                      <a:pt x="7" y="71"/>
                      <a:pt x="7" y="6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8"/>
                      <a:pt x="9" y="6"/>
                      <a:pt x="11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1" y="6"/>
                      <a:pt x="63" y="8"/>
                      <a:pt x="63" y="10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8" y="41"/>
                      <a:pt x="70" y="4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4"/>
                      <a:pt x="65" y="0"/>
                      <a:pt x="5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5"/>
                      <a:pt x="5" y="79"/>
                      <a:pt x="11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7"/>
                      <a:pt x="34" y="75"/>
                      <a:pt x="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034155" y="1727835"/>
            <a:ext cx="2352040" cy="1965960"/>
            <a:chOff x="6353" y="2721"/>
            <a:chExt cx="3704" cy="3096"/>
          </a:xfrm>
        </p:grpSpPr>
        <p:sp>
          <p:nvSpPr>
            <p:cNvPr id="17" name="Freeform 25"/>
            <p:cNvSpPr/>
            <p:nvPr/>
          </p:nvSpPr>
          <p:spPr bwMode="auto">
            <a:xfrm>
              <a:off x="6353" y="2721"/>
              <a:ext cx="3704" cy="3097"/>
            </a:xfrm>
            <a:custGeom>
              <a:avLst/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solidFill>
              <a:srgbClr val="F9BDC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7219" y="3399"/>
              <a:ext cx="1572" cy="1477"/>
            </a:xfrm>
            <a:custGeom>
              <a:avLst/>
              <a:gdLst>
                <a:gd name="T0" fmla="*/ 18 w 111"/>
                <a:gd name="T1" fmla="*/ 67 h 104"/>
                <a:gd name="T2" fmla="*/ 16 w 111"/>
                <a:gd name="T3" fmla="*/ 60 h 104"/>
                <a:gd name="T4" fmla="*/ 14 w 111"/>
                <a:gd name="T5" fmla="*/ 16 h 104"/>
                <a:gd name="T6" fmla="*/ 34 w 111"/>
                <a:gd name="T7" fmla="*/ 17 h 104"/>
                <a:gd name="T8" fmla="*/ 34 w 111"/>
                <a:gd name="T9" fmla="*/ 0 h 104"/>
                <a:gd name="T10" fmla="*/ 77 w 111"/>
                <a:gd name="T11" fmla="*/ 18 h 104"/>
                <a:gd name="T12" fmla="*/ 80 w 111"/>
                <a:gd name="T13" fmla="*/ 20 h 104"/>
                <a:gd name="T14" fmla="*/ 111 w 111"/>
                <a:gd name="T15" fmla="*/ 54 h 104"/>
                <a:gd name="T16" fmla="*/ 93 w 111"/>
                <a:gd name="T17" fmla="*/ 64 h 104"/>
                <a:gd name="T18" fmla="*/ 104 w 111"/>
                <a:gd name="T19" fmla="*/ 78 h 104"/>
                <a:gd name="T20" fmla="*/ 60 w 111"/>
                <a:gd name="T21" fmla="*/ 90 h 104"/>
                <a:gd name="T22" fmla="*/ 55 w 111"/>
                <a:gd name="T23" fmla="*/ 90 h 104"/>
                <a:gd name="T24" fmla="*/ 54 w 111"/>
                <a:gd name="T25" fmla="*/ 90 h 104"/>
                <a:gd name="T26" fmla="*/ 9 w 111"/>
                <a:gd name="T27" fmla="*/ 79 h 104"/>
                <a:gd name="T28" fmla="*/ 25 w 111"/>
                <a:gd name="T29" fmla="*/ 53 h 104"/>
                <a:gd name="T30" fmla="*/ 29 w 111"/>
                <a:gd name="T31" fmla="*/ 65 h 104"/>
                <a:gd name="T32" fmla="*/ 30 w 111"/>
                <a:gd name="T33" fmla="*/ 68 h 104"/>
                <a:gd name="T34" fmla="*/ 42 w 111"/>
                <a:gd name="T35" fmla="*/ 90 h 104"/>
                <a:gd name="T36" fmla="*/ 52 w 111"/>
                <a:gd name="T37" fmla="*/ 80 h 104"/>
                <a:gd name="T38" fmla="*/ 55 w 111"/>
                <a:gd name="T39" fmla="*/ 80 h 104"/>
                <a:gd name="T40" fmla="*/ 61 w 111"/>
                <a:gd name="T41" fmla="*/ 80 h 104"/>
                <a:gd name="T42" fmla="*/ 72 w 111"/>
                <a:gd name="T43" fmla="*/ 89 h 104"/>
                <a:gd name="T44" fmla="*/ 82 w 111"/>
                <a:gd name="T45" fmla="*/ 65 h 104"/>
                <a:gd name="T46" fmla="*/ 85 w 111"/>
                <a:gd name="T47" fmla="*/ 55 h 104"/>
                <a:gd name="T48" fmla="*/ 86 w 111"/>
                <a:gd name="T49" fmla="*/ 52 h 104"/>
                <a:gd name="T50" fmla="*/ 92 w 111"/>
                <a:gd name="T51" fmla="*/ 26 h 104"/>
                <a:gd name="T52" fmla="*/ 76 w 111"/>
                <a:gd name="T53" fmla="*/ 29 h 104"/>
                <a:gd name="T54" fmla="*/ 69 w 111"/>
                <a:gd name="T55" fmla="*/ 25 h 104"/>
                <a:gd name="T56" fmla="*/ 67 w 111"/>
                <a:gd name="T57" fmla="*/ 10 h 104"/>
                <a:gd name="T58" fmla="*/ 44 w 111"/>
                <a:gd name="T59" fmla="*/ 23 h 104"/>
                <a:gd name="T60" fmla="*/ 34 w 111"/>
                <a:gd name="T61" fmla="*/ 30 h 104"/>
                <a:gd name="T62" fmla="*/ 32 w 111"/>
                <a:gd name="T63" fmla="*/ 32 h 104"/>
                <a:gd name="T64" fmla="*/ 13 w 111"/>
                <a:gd name="T65" fmla="*/ 49 h 104"/>
                <a:gd name="T66" fmla="*/ 56 w 111"/>
                <a:gd name="T67" fmla="*/ 33 h 104"/>
                <a:gd name="T68" fmla="*/ 74 w 111"/>
                <a:gd name="T69" fmla="*/ 51 h 104"/>
                <a:gd name="T70" fmla="*/ 56 w 111"/>
                <a:gd name="T71" fmla="*/ 68 h 104"/>
                <a:gd name="T72" fmla="*/ 56 w 111"/>
                <a:gd name="T73" fmla="*/ 63 h 104"/>
                <a:gd name="T74" fmla="*/ 64 w 111"/>
                <a:gd name="T75" fmla="*/ 51 h 104"/>
                <a:gd name="T76" fmla="*/ 56 w 111"/>
                <a:gd name="T77" fmla="*/ 43 h 104"/>
                <a:gd name="T78" fmla="*/ 49 w 111"/>
                <a:gd name="T79" fmla="*/ 51 h 104"/>
                <a:gd name="T80" fmla="*/ 56 w 111"/>
                <a:gd name="T81" fmla="*/ 58 h 104"/>
                <a:gd name="T82" fmla="*/ 56 w 111"/>
                <a:gd name="T83" fmla="*/ 63 h 104"/>
                <a:gd name="T84" fmla="*/ 39 w 111"/>
                <a:gd name="T85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104">
                  <a:moveTo>
                    <a:pt x="9" y="79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5"/>
                    <a:pt x="17" y="62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19"/>
                    <a:pt x="32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8"/>
                    <a:pt x="79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1"/>
                    <a:pt x="94" y="62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58" y="90"/>
                    <a:pt x="57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9" y="79"/>
                    <a:pt x="9" y="79"/>
                    <a:pt x="9" y="79"/>
                  </a:cubicBezTo>
                  <a:close/>
                  <a:moveTo>
                    <a:pt x="13" y="49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7" y="62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3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9" y="80"/>
                    <a:pt x="61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0"/>
                    <a:pt x="85" y="58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7"/>
                    <a:pt x="72" y="26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9" y="26"/>
                    <a:pt x="36" y="28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3" y="49"/>
                    <a:pt x="13" y="49"/>
                    <a:pt x="13" y="49"/>
                  </a:cubicBezTo>
                  <a:close/>
                  <a:moveTo>
                    <a:pt x="39" y="51"/>
                  </a:moveTo>
                  <a:cubicBezTo>
                    <a:pt x="39" y="41"/>
                    <a:pt x="4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66" y="33"/>
                    <a:pt x="74" y="4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60"/>
                    <a:pt x="6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60" y="58"/>
                    <a:pt x="64" y="55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46"/>
                    <a:pt x="60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2" y="43"/>
                    <a:pt x="49" y="46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5"/>
                    <a:pt x="52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6" y="68"/>
                    <a:pt x="39" y="60"/>
                    <a:pt x="39" y="5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8" name="Content Placeholder 2"/>
          <p:cNvSpPr txBox="1"/>
          <p:nvPr/>
        </p:nvSpPr>
        <p:spPr>
          <a:xfrm>
            <a:off x="2062480" y="215836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059180" y="2450465"/>
            <a:ext cx="279400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2062480" y="439229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59180" y="4684395"/>
            <a:ext cx="279400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8409940" y="215265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8409940" y="2444750"/>
            <a:ext cx="273558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8409940" y="439229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8409940" y="4684395"/>
            <a:ext cx="273558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080867" y="3852539"/>
            <a:ext cx="261450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35833" y="2535065"/>
            <a:ext cx="1010353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35833" y="5179356"/>
            <a:ext cx="1010353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03967" y="3852539"/>
            <a:ext cx="261450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3802467" y="2546356"/>
            <a:ext cx="1010353" cy="6755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213860" y="3362960"/>
            <a:ext cx="980440" cy="980440"/>
            <a:chOff x="6636" y="5296"/>
            <a:chExt cx="1544" cy="1544"/>
          </a:xfrm>
        </p:grpSpPr>
        <p:sp>
          <p:nvSpPr>
            <p:cNvPr id="14" name="圆角矩形 13"/>
            <p:cNvSpPr>
              <a:spLocks noChangeAspect="1"/>
            </p:cNvSpPr>
            <p:nvPr/>
          </p:nvSpPr>
          <p:spPr>
            <a:xfrm>
              <a:off x="6636" y="5296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9" name="Freeform 133"/>
            <p:cNvSpPr>
              <a:spLocks noChangeAspect="1" noEditPoints="1"/>
            </p:cNvSpPr>
            <p:nvPr/>
          </p:nvSpPr>
          <p:spPr bwMode="auto">
            <a:xfrm>
              <a:off x="6969" y="5668"/>
              <a:ext cx="877" cy="799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74590" y="4680585"/>
            <a:ext cx="980440" cy="980440"/>
            <a:chOff x="7834" y="7371"/>
            <a:chExt cx="1544" cy="1544"/>
          </a:xfrm>
        </p:grpSpPr>
        <p:sp>
          <p:nvSpPr>
            <p:cNvPr id="16" name="圆角矩形 15"/>
            <p:cNvSpPr>
              <a:spLocks noChangeAspect="1"/>
            </p:cNvSpPr>
            <p:nvPr/>
          </p:nvSpPr>
          <p:spPr>
            <a:xfrm>
              <a:off x="7834" y="7371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0" name="Freeform 391"/>
            <p:cNvSpPr>
              <a:spLocks noChangeAspect="1" noEditPoints="1"/>
            </p:cNvSpPr>
            <p:nvPr/>
          </p:nvSpPr>
          <p:spPr bwMode="auto">
            <a:xfrm>
              <a:off x="8236" y="7831"/>
              <a:ext cx="740" cy="626"/>
            </a:xfrm>
            <a:custGeom>
              <a:avLst/>
              <a:gdLst>
                <a:gd name="T0" fmla="*/ 39 w 71"/>
                <a:gd name="T1" fmla="*/ 0 h 60"/>
                <a:gd name="T2" fmla="*/ 51 w 71"/>
                <a:gd name="T3" fmla="*/ 42 h 60"/>
                <a:gd name="T4" fmla="*/ 53 w 71"/>
                <a:gd name="T5" fmla="*/ 39 h 60"/>
                <a:gd name="T6" fmla="*/ 43 w 71"/>
                <a:gd name="T7" fmla="*/ 13 h 60"/>
                <a:gd name="T8" fmla="*/ 50 w 71"/>
                <a:gd name="T9" fmla="*/ 6 h 60"/>
                <a:gd name="T10" fmla="*/ 69 w 71"/>
                <a:gd name="T11" fmla="*/ 11 h 60"/>
                <a:gd name="T12" fmla="*/ 57 w 71"/>
                <a:gd name="T13" fmla="*/ 12 h 60"/>
                <a:gd name="T14" fmla="*/ 50 w 71"/>
                <a:gd name="T15" fmla="*/ 10 h 60"/>
                <a:gd name="T16" fmla="*/ 46 w 71"/>
                <a:gd name="T17" fmla="*/ 13 h 60"/>
                <a:gd name="T18" fmla="*/ 56 w 71"/>
                <a:gd name="T19" fmla="*/ 40 h 60"/>
                <a:gd name="T20" fmla="*/ 58 w 71"/>
                <a:gd name="T21" fmla="*/ 39 h 60"/>
                <a:gd name="T22" fmla="*/ 59 w 71"/>
                <a:gd name="T23" fmla="*/ 23 h 60"/>
                <a:gd name="T24" fmla="*/ 64 w 71"/>
                <a:gd name="T25" fmla="*/ 17 h 60"/>
                <a:gd name="T26" fmla="*/ 64 w 71"/>
                <a:gd name="T27" fmla="*/ 28 h 60"/>
                <a:gd name="T28" fmla="*/ 63 w 71"/>
                <a:gd name="T29" fmla="*/ 36 h 60"/>
                <a:gd name="T30" fmla="*/ 56 w 71"/>
                <a:gd name="T31" fmla="*/ 45 h 60"/>
                <a:gd name="T32" fmla="*/ 39 w 71"/>
                <a:gd name="T33" fmla="*/ 50 h 60"/>
                <a:gd name="T34" fmla="*/ 0 w 71"/>
                <a:gd name="T35" fmla="*/ 60 h 60"/>
                <a:gd name="T36" fmla="*/ 8 w 71"/>
                <a:gd name="T37" fmla="*/ 8 h 60"/>
                <a:gd name="T38" fmla="*/ 32 w 71"/>
                <a:gd name="T39" fmla="*/ 22 h 60"/>
                <a:gd name="T40" fmla="*/ 8 w 71"/>
                <a:gd name="T41" fmla="*/ 8 h 60"/>
                <a:gd name="T42" fmla="*/ 10 w 71"/>
                <a:gd name="T43" fmla="*/ 32 h 60"/>
                <a:gd name="T44" fmla="*/ 10 w 71"/>
                <a:gd name="T45" fmla="*/ 50 h 60"/>
                <a:gd name="T46" fmla="*/ 29 w 71"/>
                <a:gd name="T47" fmla="*/ 50 h 60"/>
                <a:gd name="T48" fmla="*/ 29 w 71"/>
                <a:gd name="T49" fmla="*/ 32 h 60"/>
                <a:gd name="T50" fmla="*/ 27 w 71"/>
                <a:gd name="T51" fmla="*/ 41 h 60"/>
                <a:gd name="T52" fmla="*/ 15 w 71"/>
                <a:gd name="T53" fmla="*/ 34 h 60"/>
                <a:gd name="T54" fmla="*/ 15 w 71"/>
                <a:gd name="T55" fmla="*/ 48 h 60"/>
                <a:gd name="T56" fmla="*/ 27 w 71"/>
                <a:gd name="T57" fmla="*/ 41 h 60"/>
                <a:gd name="T58" fmla="*/ 20 w 71"/>
                <a:gd name="T59" fmla="*/ 30 h 60"/>
                <a:gd name="T60" fmla="*/ 9 w 71"/>
                <a:gd name="T61" fmla="*/ 41 h 60"/>
                <a:gd name="T62" fmla="*/ 20 w 71"/>
                <a:gd name="T63" fmla="*/ 51 h 60"/>
                <a:gd name="T64" fmla="*/ 30 w 71"/>
                <a:gd name="T65" fmla="*/ 41 h 60"/>
                <a:gd name="T66" fmla="*/ 39 w 71"/>
                <a:gd name="T67" fmla="*/ 44 h 60"/>
                <a:gd name="T68" fmla="*/ 45 w 71"/>
                <a:gd name="T6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0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3" y="41"/>
                    <a:pt x="47" y="43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4" y="34"/>
                    <a:pt x="50" y="28"/>
                    <a:pt x="47" y="23"/>
                  </a:cubicBezTo>
                  <a:cubicBezTo>
                    <a:pt x="45" y="19"/>
                    <a:pt x="42" y="16"/>
                    <a:pt x="43" y="13"/>
                  </a:cubicBezTo>
                  <a:cubicBezTo>
                    <a:pt x="43" y="8"/>
                    <a:pt x="47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7" y="6"/>
                    <a:pt x="69" y="8"/>
                    <a:pt x="69" y="11"/>
                  </a:cubicBezTo>
                  <a:cubicBezTo>
                    <a:pt x="70" y="11"/>
                    <a:pt x="71" y="11"/>
                    <a:pt x="71" y="11"/>
                  </a:cubicBezTo>
                  <a:cubicBezTo>
                    <a:pt x="70" y="17"/>
                    <a:pt x="59" y="18"/>
                    <a:pt x="57" y="12"/>
                  </a:cubicBezTo>
                  <a:cubicBezTo>
                    <a:pt x="57" y="12"/>
                    <a:pt x="58" y="12"/>
                    <a:pt x="5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0"/>
                    <a:pt x="47" y="11"/>
                    <a:pt x="46" y="13"/>
                  </a:cubicBezTo>
                  <a:cubicBezTo>
                    <a:pt x="46" y="15"/>
                    <a:pt x="48" y="18"/>
                    <a:pt x="50" y="21"/>
                  </a:cubicBezTo>
                  <a:cubicBezTo>
                    <a:pt x="54" y="26"/>
                    <a:pt x="58" y="33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0"/>
                    <a:pt x="57" y="39"/>
                    <a:pt x="58" y="39"/>
                  </a:cubicBezTo>
                  <a:cubicBezTo>
                    <a:pt x="59" y="38"/>
                    <a:pt x="59" y="36"/>
                    <a:pt x="60" y="3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1"/>
                    <a:pt x="62" y="20"/>
                    <a:pt x="64" y="19"/>
                  </a:cubicBezTo>
                  <a:cubicBezTo>
                    <a:pt x="64" y="18"/>
                    <a:pt x="64" y="18"/>
                    <a:pt x="64" y="17"/>
                  </a:cubicBezTo>
                  <a:cubicBezTo>
                    <a:pt x="70" y="19"/>
                    <a:pt x="70" y="28"/>
                    <a:pt x="65" y="30"/>
                  </a:cubicBezTo>
                  <a:cubicBezTo>
                    <a:pt x="65" y="29"/>
                    <a:pt x="65" y="29"/>
                    <a:pt x="64" y="2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8"/>
                    <a:pt x="62" y="40"/>
                    <a:pt x="61" y="41"/>
                  </a:cubicBezTo>
                  <a:cubicBezTo>
                    <a:pt x="60" y="43"/>
                    <a:pt x="58" y="44"/>
                    <a:pt x="56" y="45"/>
                  </a:cubicBezTo>
                  <a:cubicBezTo>
                    <a:pt x="55" y="45"/>
                    <a:pt x="54" y="45"/>
                    <a:pt x="53" y="46"/>
                  </a:cubicBezTo>
                  <a:cubicBezTo>
                    <a:pt x="49" y="49"/>
                    <a:pt x="43" y="50"/>
                    <a:pt x="39" y="5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8" y="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20" y="28"/>
                  </a:moveTo>
                  <a:cubicBezTo>
                    <a:pt x="16" y="28"/>
                    <a:pt x="13" y="29"/>
                    <a:pt x="10" y="32"/>
                  </a:cubicBezTo>
                  <a:cubicBezTo>
                    <a:pt x="8" y="34"/>
                    <a:pt x="7" y="37"/>
                    <a:pt x="7" y="41"/>
                  </a:cubicBezTo>
                  <a:cubicBezTo>
                    <a:pt x="7" y="44"/>
                    <a:pt x="8" y="48"/>
                    <a:pt x="10" y="50"/>
                  </a:cubicBezTo>
                  <a:cubicBezTo>
                    <a:pt x="13" y="52"/>
                    <a:pt x="16" y="54"/>
                    <a:pt x="20" y="54"/>
                  </a:cubicBezTo>
                  <a:cubicBezTo>
                    <a:pt x="23" y="54"/>
                    <a:pt x="26" y="52"/>
                    <a:pt x="29" y="50"/>
                  </a:cubicBezTo>
                  <a:cubicBezTo>
                    <a:pt x="31" y="48"/>
                    <a:pt x="32" y="44"/>
                    <a:pt x="32" y="41"/>
                  </a:cubicBezTo>
                  <a:cubicBezTo>
                    <a:pt x="32" y="37"/>
                    <a:pt x="31" y="34"/>
                    <a:pt x="29" y="32"/>
                  </a:cubicBezTo>
                  <a:cubicBezTo>
                    <a:pt x="26" y="29"/>
                    <a:pt x="23" y="28"/>
                    <a:pt x="20" y="28"/>
                  </a:cubicBezTo>
                  <a:close/>
                  <a:moveTo>
                    <a:pt x="27" y="41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27" y="33"/>
                  </a:moveTo>
                  <a:cubicBezTo>
                    <a:pt x="25" y="31"/>
                    <a:pt x="22" y="30"/>
                    <a:pt x="20" y="30"/>
                  </a:cubicBezTo>
                  <a:cubicBezTo>
                    <a:pt x="17" y="30"/>
                    <a:pt x="14" y="31"/>
                    <a:pt x="12" y="33"/>
                  </a:cubicBezTo>
                  <a:cubicBezTo>
                    <a:pt x="10" y="35"/>
                    <a:pt x="9" y="38"/>
                    <a:pt x="9" y="41"/>
                  </a:cubicBezTo>
                  <a:cubicBezTo>
                    <a:pt x="9" y="44"/>
                    <a:pt x="10" y="46"/>
                    <a:pt x="12" y="48"/>
                  </a:cubicBezTo>
                  <a:cubicBezTo>
                    <a:pt x="14" y="50"/>
                    <a:pt x="17" y="51"/>
                    <a:pt x="20" y="51"/>
                  </a:cubicBezTo>
                  <a:cubicBezTo>
                    <a:pt x="22" y="51"/>
                    <a:pt x="25" y="50"/>
                    <a:pt x="27" y="48"/>
                  </a:cubicBezTo>
                  <a:cubicBezTo>
                    <a:pt x="29" y="46"/>
                    <a:pt x="30" y="44"/>
                    <a:pt x="30" y="41"/>
                  </a:cubicBezTo>
                  <a:cubicBezTo>
                    <a:pt x="30" y="38"/>
                    <a:pt x="29" y="35"/>
                    <a:pt x="27" y="33"/>
                  </a:cubicBezTo>
                  <a:close/>
                  <a:moveTo>
                    <a:pt x="39" y="44"/>
                  </a:move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3" y="45"/>
                    <a:pt x="41" y="45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33795" y="4680585"/>
            <a:ext cx="980440" cy="980440"/>
            <a:chOff x="9817" y="7371"/>
            <a:chExt cx="1544" cy="1544"/>
          </a:xfrm>
        </p:grpSpPr>
        <p:sp>
          <p:nvSpPr>
            <p:cNvPr id="17" name="圆角矩形 16"/>
            <p:cNvSpPr>
              <a:spLocks noChangeAspect="1"/>
            </p:cNvSpPr>
            <p:nvPr/>
          </p:nvSpPr>
          <p:spPr>
            <a:xfrm>
              <a:off x="9817" y="7371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1" name="Freeform 113"/>
            <p:cNvSpPr>
              <a:spLocks noChangeAspect="1" noEditPoints="1"/>
            </p:cNvSpPr>
            <p:nvPr/>
          </p:nvSpPr>
          <p:spPr bwMode="auto">
            <a:xfrm>
              <a:off x="10171" y="7744"/>
              <a:ext cx="836" cy="799"/>
            </a:xfrm>
            <a:custGeom>
              <a:avLst/>
              <a:gdLst>
                <a:gd name="T0" fmla="*/ 19 w 67"/>
                <a:gd name="T1" fmla="*/ 16 h 64"/>
                <a:gd name="T2" fmla="*/ 22 w 67"/>
                <a:gd name="T3" fmla="*/ 19 h 64"/>
                <a:gd name="T4" fmla="*/ 36 w 67"/>
                <a:gd name="T5" fmla="*/ 38 h 64"/>
                <a:gd name="T6" fmla="*/ 29 w 67"/>
                <a:gd name="T7" fmla="*/ 32 h 64"/>
                <a:gd name="T8" fmla="*/ 62 w 67"/>
                <a:gd name="T9" fmla="*/ 25 h 64"/>
                <a:gd name="T10" fmla="*/ 65 w 67"/>
                <a:gd name="T11" fmla="*/ 30 h 64"/>
                <a:gd name="T12" fmla="*/ 63 w 67"/>
                <a:gd name="T13" fmla="*/ 48 h 64"/>
                <a:gd name="T14" fmla="*/ 63 w 67"/>
                <a:gd name="T15" fmla="*/ 61 h 64"/>
                <a:gd name="T16" fmla="*/ 56 w 67"/>
                <a:gd name="T17" fmla="*/ 64 h 64"/>
                <a:gd name="T18" fmla="*/ 47 w 67"/>
                <a:gd name="T19" fmla="*/ 56 h 64"/>
                <a:gd name="T20" fmla="*/ 33 w 67"/>
                <a:gd name="T21" fmla="*/ 61 h 64"/>
                <a:gd name="T22" fmla="*/ 26 w 67"/>
                <a:gd name="T23" fmla="*/ 64 h 64"/>
                <a:gd name="T24" fmla="*/ 17 w 67"/>
                <a:gd name="T25" fmla="*/ 55 h 64"/>
                <a:gd name="T26" fmla="*/ 19 w 67"/>
                <a:gd name="T27" fmla="*/ 48 h 64"/>
                <a:gd name="T28" fmla="*/ 22 w 67"/>
                <a:gd name="T29" fmla="*/ 46 h 64"/>
                <a:gd name="T30" fmla="*/ 0 w 67"/>
                <a:gd name="T31" fmla="*/ 23 h 64"/>
                <a:gd name="T32" fmla="*/ 37 w 67"/>
                <a:gd name="T33" fmla="*/ 0 h 64"/>
                <a:gd name="T34" fmla="*/ 32 w 67"/>
                <a:gd name="T35" fmla="*/ 11 h 64"/>
                <a:gd name="T36" fmla="*/ 54 w 67"/>
                <a:gd name="T37" fmla="*/ 11 h 64"/>
                <a:gd name="T38" fmla="*/ 48 w 67"/>
                <a:gd name="T39" fmla="*/ 0 h 64"/>
                <a:gd name="T40" fmla="*/ 29 w 67"/>
                <a:gd name="T41" fmla="*/ 42 h 64"/>
                <a:gd name="T42" fmla="*/ 33 w 67"/>
                <a:gd name="T43" fmla="*/ 48 h 64"/>
                <a:gd name="T44" fmla="*/ 36 w 67"/>
                <a:gd name="T45" fmla="*/ 49 h 64"/>
                <a:gd name="T46" fmla="*/ 29 w 67"/>
                <a:gd name="T47" fmla="*/ 42 h 64"/>
                <a:gd name="T48" fmla="*/ 51 w 67"/>
                <a:gd name="T49" fmla="*/ 42 h 64"/>
                <a:gd name="T50" fmla="*/ 54 w 67"/>
                <a:gd name="T51" fmla="*/ 46 h 64"/>
                <a:gd name="T52" fmla="*/ 47 w 67"/>
                <a:gd name="T53" fmla="*/ 42 h 64"/>
                <a:gd name="T54" fmla="*/ 40 w 67"/>
                <a:gd name="T55" fmla="*/ 49 h 64"/>
                <a:gd name="T56" fmla="*/ 47 w 67"/>
                <a:gd name="T57" fmla="*/ 42 h 64"/>
                <a:gd name="T58" fmla="*/ 47 w 67"/>
                <a:gd name="T59" fmla="*/ 38 h 64"/>
                <a:gd name="T60" fmla="*/ 40 w 67"/>
                <a:gd name="T61" fmla="*/ 32 h 64"/>
                <a:gd name="T62" fmla="*/ 51 w 67"/>
                <a:gd name="T63" fmla="*/ 38 h 64"/>
                <a:gd name="T64" fmla="*/ 57 w 67"/>
                <a:gd name="T65" fmla="*/ 32 h 64"/>
                <a:gd name="T66" fmla="*/ 51 w 67"/>
                <a:gd name="T67" fmla="*/ 38 h 64"/>
                <a:gd name="T68" fmla="*/ 56 w 67"/>
                <a:gd name="T69" fmla="*/ 51 h 64"/>
                <a:gd name="T70" fmla="*/ 53 w 67"/>
                <a:gd name="T71" fmla="*/ 52 h 64"/>
                <a:gd name="T72" fmla="*/ 53 w 67"/>
                <a:gd name="T73" fmla="*/ 58 h 64"/>
                <a:gd name="T74" fmla="*/ 59 w 67"/>
                <a:gd name="T75" fmla="*/ 58 h 64"/>
                <a:gd name="T76" fmla="*/ 59 w 67"/>
                <a:gd name="T77" fmla="*/ 52 h 64"/>
                <a:gd name="T78" fmla="*/ 26 w 67"/>
                <a:gd name="T79" fmla="*/ 51 h 64"/>
                <a:gd name="T80" fmla="*/ 23 w 67"/>
                <a:gd name="T81" fmla="*/ 52 h 64"/>
                <a:gd name="T82" fmla="*/ 23 w 67"/>
                <a:gd name="T83" fmla="*/ 58 h 64"/>
                <a:gd name="T84" fmla="*/ 29 w 67"/>
                <a:gd name="T85" fmla="*/ 58 h 64"/>
                <a:gd name="T86" fmla="*/ 29 w 67"/>
                <a:gd name="T8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" h="64">
                  <a:moveTo>
                    <a:pt x="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7"/>
                    <a:pt x="63" y="48"/>
                  </a:cubicBezTo>
                  <a:cubicBezTo>
                    <a:pt x="65" y="50"/>
                    <a:pt x="66" y="52"/>
                    <a:pt x="66" y="55"/>
                  </a:cubicBezTo>
                  <a:cubicBezTo>
                    <a:pt x="66" y="57"/>
                    <a:pt x="65" y="60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1" y="63"/>
                    <a:pt x="59" y="64"/>
                    <a:pt x="56" y="64"/>
                  </a:cubicBezTo>
                  <a:cubicBezTo>
                    <a:pt x="54" y="64"/>
                    <a:pt x="51" y="63"/>
                    <a:pt x="50" y="61"/>
                  </a:cubicBezTo>
                  <a:cubicBezTo>
                    <a:pt x="48" y="60"/>
                    <a:pt x="47" y="58"/>
                    <a:pt x="4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8"/>
                    <a:pt x="34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1" y="63"/>
                    <a:pt x="29" y="64"/>
                    <a:pt x="26" y="64"/>
                  </a:cubicBezTo>
                  <a:cubicBezTo>
                    <a:pt x="24" y="64"/>
                    <a:pt x="21" y="63"/>
                    <a:pt x="19" y="61"/>
                  </a:cubicBezTo>
                  <a:cubicBezTo>
                    <a:pt x="18" y="60"/>
                    <a:pt x="17" y="57"/>
                    <a:pt x="17" y="55"/>
                  </a:cubicBezTo>
                  <a:cubicBezTo>
                    <a:pt x="17" y="52"/>
                    <a:pt x="18" y="50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7"/>
                    <a:pt x="21" y="47"/>
                    <a:pt x="22" y="46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37" y="0"/>
                  </a:moveTo>
                  <a:cubicBezTo>
                    <a:pt x="37" y="11"/>
                    <a:pt x="37" y="11"/>
                    <a:pt x="37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29" y="42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3" y="48"/>
                    <a:pt x="33" y="48"/>
                    <a:pt x="33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29" y="42"/>
                    <a:pt x="29" y="42"/>
                    <a:pt x="29" y="42"/>
                  </a:cubicBezTo>
                  <a:close/>
                  <a:moveTo>
                    <a:pt x="55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6"/>
                    <a:pt x="53" y="46"/>
                    <a:pt x="54" y="46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47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40" y="38"/>
                  </a:moveTo>
                  <a:cubicBezTo>
                    <a:pt x="47" y="38"/>
                    <a:pt x="47" y="38"/>
                    <a:pt x="47" y="38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51" y="38"/>
                  </a:moveTo>
                  <a:cubicBezTo>
                    <a:pt x="56" y="38"/>
                    <a:pt x="56" y="38"/>
                    <a:pt x="56" y="38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59" y="52"/>
                  </a:moveTo>
                  <a:cubicBezTo>
                    <a:pt x="59" y="51"/>
                    <a:pt x="57" y="51"/>
                    <a:pt x="56" y="51"/>
                  </a:cubicBezTo>
                  <a:cubicBezTo>
                    <a:pt x="55" y="51"/>
                    <a:pt x="54" y="51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3"/>
                    <a:pt x="52" y="54"/>
                    <a:pt x="52" y="55"/>
                  </a:cubicBezTo>
                  <a:cubicBezTo>
                    <a:pt x="52" y="56"/>
                    <a:pt x="53" y="57"/>
                    <a:pt x="53" y="58"/>
                  </a:cubicBezTo>
                  <a:cubicBezTo>
                    <a:pt x="54" y="58"/>
                    <a:pt x="55" y="59"/>
                    <a:pt x="56" y="59"/>
                  </a:cubicBezTo>
                  <a:cubicBezTo>
                    <a:pt x="57" y="59"/>
                    <a:pt x="59" y="58"/>
                    <a:pt x="59" y="58"/>
                  </a:cubicBezTo>
                  <a:cubicBezTo>
                    <a:pt x="60" y="57"/>
                    <a:pt x="60" y="56"/>
                    <a:pt x="60" y="55"/>
                  </a:cubicBezTo>
                  <a:cubicBezTo>
                    <a:pt x="60" y="54"/>
                    <a:pt x="60" y="53"/>
                    <a:pt x="59" y="52"/>
                  </a:cubicBezTo>
                  <a:close/>
                  <a:moveTo>
                    <a:pt x="29" y="52"/>
                  </a:moveTo>
                  <a:cubicBezTo>
                    <a:pt x="28" y="51"/>
                    <a:pt x="27" y="51"/>
                    <a:pt x="26" y="51"/>
                  </a:cubicBezTo>
                  <a:cubicBezTo>
                    <a:pt x="25" y="51"/>
                    <a:pt x="24" y="51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2" y="54"/>
                    <a:pt x="22" y="55"/>
                  </a:cubicBezTo>
                  <a:cubicBezTo>
                    <a:pt x="22" y="56"/>
                    <a:pt x="23" y="57"/>
                    <a:pt x="23" y="58"/>
                  </a:cubicBezTo>
                  <a:cubicBezTo>
                    <a:pt x="24" y="58"/>
                    <a:pt x="25" y="59"/>
                    <a:pt x="26" y="59"/>
                  </a:cubicBezTo>
                  <a:cubicBezTo>
                    <a:pt x="27" y="59"/>
                    <a:pt x="28" y="58"/>
                    <a:pt x="29" y="58"/>
                  </a:cubicBezTo>
                  <a:cubicBezTo>
                    <a:pt x="30" y="57"/>
                    <a:pt x="30" y="56"/>
                    <a:pt x="30" y="55"/>
                  </a:cubicBezTo>
                  <a:cubicBezTo>
                    <a:pt x="30" y="54"/>
                    <a:pt x="30" y="53"/>
                    <a:pt x="2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94525" y="3362960"/>
            <a:ext cx="980440" cy="980440"/>
            <a:chOff x="11015" y="5296"/>
            <a:chExt cx="1544" cy="1544"/>
          </a:xfrm>
        </p:grpSpPr>
        <p:sp>
          <p:nvSpPr>
            <p:cNvPr id="13" name="圆角矩形 12"/>
            <p:cNvSpPr>
              <a:spLocks noChangeAspect="1"/>
            </p:cNvSpPr>
            <p:nvPr/>
          </p:nvSpPr>
          <p:spPr>
            <a:xfrm>
              <a:off x="11015" y="5296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2" name="Freeform 122"/>
            <p:cNvSpPr>
              <a:spLocks noChangeAspect="1" noEditPoints="1"/>
            </p:cNvSpPr>
            <p:nvPr/>
          </p:nvSpPr>
          <p:spPr bwMode="auto">
            <a:xfrm>
              <a:off x="11507" y="5724"/>
              <a:ext cx="559" cy="687"/>
            </a:xfrm>
            <a:custGeom>
              <a:avLst/>
              <a:gdLst>
                <a:gd name="T0" fmla="*/ 6 w 54"/>
                <a:gd name="T1" fmla="*/ 56 h 66"/>
                <a:gd name="T2" fmla="*/ 39 w 54"/>
                <a:gd name="T3" fmla="*/ 52 h 66"/>
                <a:gd name="T4" fmla="*/ 40 w 54"/>
                <a:gd name="T5" fmla="*/ 47 h 66"/>
                <a:gd name="T6" fmla="*/ 45 w 54"/>
                <a:gd name="T7" fmla="*/ 64 h 66"/>
                <a:gd name="T8" fmla="*/ 2 w 54"/>
                <a:gd name="T9" fmla="*/ 66 h 66"/>
                <a:gd name="T10" fmla="*/ 0 w 54"/>
                <a:gd name="T11" fmla="*/ 3 h 66"/>
                <a:gd name="T12" fmla="*/ 2 w 54"/>
                <a:gd name="T13" fmla="*/ 0 h 66"/>
                <a:gd name="T14" fmla="*/ 45 w 54"/>
                <a:gd name="T15" fmla="*/ 3 h 66"/>
                <a:gd name="T16" fmla="*/ 39 w 54"/>
                <a:gd name="T17" fmla="*/ 11 h 66"/>
                <a:gd name="T18" fmla="*/ 6 w 54"/>
                <a:gd name="T19" fmla="*/ 6 h 66"/>
                <a:gd name="T20" fmla="*/ 22 w 54"/>
                <a:gd name="T21" fmla="*/ 22 h 66"/>
                <a:gd name="T22" fmla="*/ 52 w 54"/>
                <a:gd name="T23" fmla="*/ 22 h 66"/>
                <a:gd name="T24" fmla="*/ 23 w 54"/>
                <a:gd name="T25" fmla="*/ 22 h 66"/>
                <a:gd name="T26" fmla="*/ 19 w 54"/>
                <a:gd name="T27" fmla="*/ 34 h 66"/>
                <a:gd name="T28" fmla="*/ 20 w 54"/>
                <a:gd name="T29" fmla="*/ 38 h 66"/>
                <a:gd name="T30" fmla="*/ 13 w 54"/>
                <a:gd name="T31" fmla="*/ 40 h 66"/>
                <a:gd name="T32" fmla="*/ 20 w 54"/>
                <a:gd name="T33" fmla="*/ 41 h 66"/>
                <a:gd name="T34" fmla="*/ 20 w 54"/>
                <a:gd name="T35" fmla="*/ 24 h 66"/>
                <a:gd name="T36" fmla="*/ 20 w 54"/>
                <a:gd name="T37" fmla="*/ 31 h 66"/>
                <a:gd name="T38" fmla="*/ 17 w 54"/>
                <a:gd name="T39" fmla="*/ 46 h 66"/>
                <a:gd name="T40" fmla="*/ 37 w 54"/>
                <a:gd name="T41" fmla="*/ 48 h 66"/>
                <a:gd name="T42" fmla="*/ 17 w 54"/>
                <a:gd name="T43" fmla="*/ 46 h 66"/>
                <a:gd name="T44" fmla="*/ 26 w 54"/>
                <a:gd name="T45" fmla="*/ 17 h 66"/>
                <a:gd name="T46" fmla="*/ 15 w 54"/>
                <a:gd name="T47" fmla="*/ 20 h 66"/>
                <a:gd name="T48" fmla="*/ 36 w 54"/>
                <a:gd name="T49" fmla="*/ 17 h 66"/>
                <a:gd name="T50" fmla="*/ 44 w 54"/>
                <a:gd name="T51" fmla="*/ 15 h 66"/>
                <a:gd name="T52" fmla="*/ 54 w 54"/>
                <a:gd name="T53" fmla="*/ 24 h 66"/>
                <a:gd name="T54" fmla="*/ 54 w 54"/>
                <a:gd name="T55" fmla="*/ 41 h 66"/>
                <a:gd name="T56" fmla="*/ 54 w 54"/>
                <a:gd name="T57" fmla="*/ 24 h 66"/>
                <a:gd name="T58" fmla="*/ 52 w 54"/>
                <a:gd name="T59" fmla="*/ 43 h 66"/>
                <a:gd name="T60" fmla="*/ 38 w 54"/>
                <a:gd name="T61" fmla="*/ 36 h 66"/>
                <a:gd name="T62" fmla="*/ 36 w 54"/>
                <a:gd name="T63" fmla="*/ 36 h 66"/>
                <a:gd name="T64" fmla="*/ 23 w 54"/>
                <a:gd name="T65" fmla="*/ 43 h 66"/>
                <a:gd name="T66" fmla="*/ 51 w 54"/>
                <a:gd name="T67" fmla="*/ 43 h 66"/>
                <a:gd name="T68" fmla="*/ 18 w 54"/>
                <a:gd name="T69" fmla="*/ 60 h 66"/>
                <a:gd name="T70" fmla="*/ 17 w 54"/>
                <a:gd name="T71" fmla="*/ 62 h 66"/>
                <a:gd name="T72" fmla="*/ 27 w 54"/>
                <a:gd name="T73" fmla="*/ 63 h 66"/>
                <a:gd name="T74" fmla="*/ 28 w 54"/>
                <a:gd name="T75" fmla="*/ 61 h 66"/>
                <a:gd name="T76" fmla="*/ 18 w 54"/>
                <a:gd name="T7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66">
                  <a:moveTo>
                    <a:pt x="6" y="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4" y="66"/>
                    <a:pt x="4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23" y="22"/>
                  </a:moveTo>
                  <a:cubicBezTo>
                    <a:pt x="23" y="22"/>
                    <a:pt x="22" y="22"/>
                    <a:pt x="22" y="2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1" y="22"/>
                  </a:cubicBezTo>
                  <a:cubicBezTo>
                    <a:pt x="23" y="22"/>
                    <a:pt x="23" y="22"/>
                    <a:pt x="23" y="22"/>
                  </a:cubicBezTo>
                  <a:close/>
                  <a:moveTo>
                    <a:pt x="18" y="31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7" y="46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17" y="46"/>
                    <a:pt x="17" y="46"/>
                    <a:pt x="17" y="46"/>
                  </a:cubicBezTo>
                  <a:close/>
                  <a:moveTo>
                    <a:pt x="25" y="15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25" y="15"/>
                    <a:pt x="25" y="15"/>
                    <a:pt x="25" y="15"/>
                  </a:cubicBezTo>
                  <a:close/>
                  <a:moveTo>
                    <a:pt x="54" y="24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  <a:moveTo>
                    <a:pt x="52" y="43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2" y="43"/>
                    <a:pt x="52" y="43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3"/>
                    <a:pt x="1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7" y="60"/>
                    <a:pt x="27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33795" y="2044700"/>
            <a:ext cx="980440" cy="980440"/>
            <a:chOff x="9817" y="3220"/>
            <a:chExt cx="1544" cy="1544"/>
          </a:xfrm>
        </p:grpSpPr>
        <p:sp>
          <p:nvSpPr>
            <p:cNvPr id="18" name="圆角矩形 17"/>
            <p:cNvSpPr>
              <a:spLocks noChangeAspect="1"/>
            </p:cNvSpPr>
            <p:nvPr/>
          </p:nvSpPr>
          <p:spPr>
            <a:xfrm>
              <a:off x="9817" y="3220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3" name="Freeform 149"/>
            <p:cNvSpPr>
              <a:spLocks noChangeAspect="1"/>
            </p:cNvSpPr>
            <p:nvPr/>
          </p:nvSpPr>
          <p:spPr bwMode="auto">
            <a:xfrm>
              <a:off x="10175" y="3677"/>
              <a:ext cx="827" cy="631"/>
            </a:xfrm>
            <a:custGeom>
              <a:avLst/>
              <a:gdLst>
                <a:gd name="T0" fmla="*/ 7 w 139"/>
                <a:gd name="T1" fmla="*/ 99 h 106"/>
                <a:gd name="T2" fmla="*/ 14 w 139"/>
                <a:gd name="T3" fmla="*/ 99 h 106"/>
                <a:gd name="T4" fmla="*/ 14 w 139"/>
                <a:gd name="T5" fmla="*/ 59 h 106"/>
                <a:gd name="T6" fmla="*/ 21 w 139"/>
                <a:gd name="T7" fmla="*/ 56 h 106"/>
                <a:gd name="T8" fmla="*/ 21 w 139"/>
                <a:gd name="T9" fmla="*/ 99 h 106"/>
                <a:gd name="T10" fmla="*/ 26 w 139"/>
                <a:gd name="T11" fmla="*/ 99 h 106"/>
                <a:gd name="T12" fmla="*/ 26 w 139"/>
                <a:gd name="T13" fmla="*/ 54 h 106"/>
                <a:gd name="T14" fmla="*/ 33 w 139"/>
                <a:gd name="T15" fmla="*/ 52 h 106"/>
                <a:gd name="T16" fmla="*/ 33 w 139"/>
                <a:gd name="T17" fmla="*/ 99 h 106"/>
                <a:gd name="T18" fmla="*/ 40 w 139"/>
                <a:gd name="T19" fmla="*/ 99 h 106"/>
                <a:gd name="T20" fmla="*/ 40 w 139"/>
                <a:gd name="T21" fmla="*/ 49 h 106"/>
                <a:gd name="T22" fmla="*/ 40 w 139"/>
                <a:gd name="T23" fmla="*/ 49 h 106"/>
                <a:gd name="T24" fmla="*/ 47 w 139"/>
                <a:gd name="T25" fmla="*/ 56 h 106"/>
                <a:gd name="T26" fmla="*/ 47 w 139"/>
                <a:gd name="T27" fmla="*/ 99 h 106"/>
                <a:gd name="T28" fmla="*/ 52 w 139"/>
                <a:gd name="T29" fmla="*/ 99 h 106"/>
                <a:gd name="T30" fmla="*/ 52 w 139"/>
                <a:gd name="T31" fmla="*/ 61 h 106"/>
                <a:gd name="T32" fmla="*/ 59 w 139"/>
                <a:gd name="T33" fmla="*/ 59 h 106"/>
                <a:gd name="T34" fmla="*/ 59 w 139"/>
                <a:gd name="T35" fmla="*/ 99 h 106"/>
                <a:gd name="T36" fmla="*/ 64 w 139"/>
                <a:gd name="T37" fmla="*/ 99 h 106"/>
                <a:gd name="T38" fmla="*/ 64 w 139"/>
                <a:gd name="T39" fmla="*/ 56 h 106"/>
                <a:gd name="T40" fmla="*/ 71 w 139"/>
                <a:gd name="T41" fmla="*/ 52 h 106"/>
                <a:gd name="T42" fmla="*/ 71 w 139"/>
                <a:gd name="T43" fmla="*/ 99 h 106"/>
                <a:gd name="T44" fmla="*/ 76 w 139"/>
                <a:gd name="T45" fmla="*/ 99 h 106"/>
                <a:gd name="T46" fmla="*/ 76 w 139"/>
                <a:gd name="T47" fmla="*/ 49 h 106"/>
                <a:gd name="T48" fmla="*/ 83 w 139"/>
                <a:gd name="T49" fmla="*/ 45 h 106"/>
                <a:gd name="T50" fmla="*/ 83 w 139"/>
                <a:gd name="T51" fmla="*/ 99 h 106"/>
                <a:gd name="T52" fmla="*/ 90 w 139"/>
                <a:gd name="T53" fmla="*/ 99 h 106"/>
                <a:gd name="T54" fmla="*/ 90 w 139"/>
                <a:gd name="T55" fmla="*/ 42 h 106"/>
                <a:gd name="T56" fmla="*/ 97 w 139"/>
                <a:gd name="T57" fmla="*/ 40 h 106"/>
                <a:gd name="T58" fmla="*/ 97 w 139"/>
                <a:gd name="T59" fmla="*/ 99 h 106"/>
                <a:gd name="T60" fmla="*/ 102 w 139"/>
                <a:gd name="T61" fmla="*/ 99 h 106"/>
                <a:gd name="T62" fmla="*/ 102 w 139"/>
                <a:gd name="T63" fmla="*/ 38 h 106"/>
                <a:gd name="T64" fmla="*/ 109 w 139"/>
                <a:gd name="T65" fmla="*/ 33 h 106"/>
                <a:gd name="T66" fmla="*/ 109 w 139"/>
                <a:gd name="T67" fmla="*/ 99 h 106"/>
                <a:gd name="T68" fmla="*/ 135 w 139"/>
                <a:gd name="T69" fmla="*/ 99 h 106"/>
                <a:gd name="T70" fmla="*/ 135 w 139"/>
                <a:gd name="T71" fmla="*/ 106 h 106"/>
                <a:gd name="T72" fmla="*/ 7 w 139"/>
                <a:gd name="T73" fmla="*/ 106 h 106"/>
                <a:gd name="T74" fmla="*/ 0 w 139"/>
                <a:gd name="T75" fmla="*/ 106 h 106"/>
                <a:gd name="T76" fmla="*/ 0 w 139"/>
                <a:gd name="T77" fmla="*/ 99 h 106"/>
                <a:gd name="T78" fmla="*/ 0 w 139"/>
                <a:gd name="T79" fmla="*/ 2 h 106"/>
                <a:gd name="T80" fmla="*/ 7 w 139"/>
                <a:gd name="T81" fmla="*/ 2 h 106"/>
                <a:gd name="T82" fmla="*/ 7 w 139"/>
                <a:gd name="T83" fmla="*/ 40 h 106"/>
                <a:gd name="T84" fmla="*/ 42 w 139"/>
                <a:gd name="T85" fmla="*/ 26 h 106"/>
                <a:gd name="T86" fmla="*/ 45 w 139"/>
                <a:gd name="T87" fmla="*/ 23 h 106"/>
                <a:gd name="T88" fmla="*/ 50 w 139"/>
                <a:gd name="T89" fmla="*/ 28 h 106"/>
                <a:gd name="T90" fmla="*/ 54 w 139"/>
                <a:gd name="T91" fmla="*/ 38 h 106"/>
                <a:gd name="T92" fmla="*/ 109 w 139"/>
                <a:gd name="T93" fmla="*/ 12 h 106"/>
                <a:gd name="T94" fmla="*/ 102 w 139"/>
                <a:gd name="T95" fmla="*/ 0 h 106"/>
                <a:gd name="T96" fmla="*/ 121 w 139"/>
                <a:gd name="T97" fmla="*/ 0 h 106"/>
                <a:gd name="T98" fmla="*/ 139 w 139"/>
                <a:gd name="T99" fmla="*/ 2 h 106"/>
                <a:gd name="T100" fmla="*/ 130 w 139"/>
                <a:gd name="T101" fmla="*/ 16 h 106"/>
                <a:gd name="T102" fmla="*/ 121 w 139"/>
                <a:gd name="T103" fmla="*/ 33 h 106"/>
                <a:gd name="T104" fmla="*/ 113 w 139"/>
                <a:gd name="T105" fmla="*/ 21 h 106"/>
                <a:gd name="T106" fmla="*/ 57 w 139"/>
                <a:gd name="T107" fmla="*/ 49 h 106"/>
                <a:gd name="T108" fmla="*/ 52 w 139"/>
                <a:gd name="T109" fmla="*/ 52 h 106"/>
                <a:gd name="T110" fmla="*/ 47 w 139"/>
                <a:gd name="T111" fmla="*/ 47 h 106"/>
                <a:gd name="T112" fmla="*/ 42 w 139"/>
                <a:gd name="T113" fmla="*/ 38 h 106"/>
                <a:gd name="T114" fmla="*/ 7 w 139"/>
                <a:gd name="T115" fmla="*/ 54 h 106"/>
                <a:gd name="T116" fmla="*/ 7 w 139"/>
                <a:gd name="T117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06">
                  <a:moveTo>
                    <a:pt x="7" y="99"/>
                  </a:moveTo>
                  <a:lnTo>
                    <a:pt x="14" y="99"/>
                  </a:lnTo>
                  <a:lnTo>
                    <a:pt x="14" y="59"/>
                  </a:lnTo>
                  <a:lnTo>
                    <a:pt x="21" y="56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54"/>
                  </a:lnTo>
                  <a:lnTo>
                    <a:pt x="33" y="52"/>
                  </a:lnTo>
                  <a:lnTo>
                    <a:pt x="33" y="99"/>
                  </a:lnTo>
                  <a:lnTo>
                    <a:pt x="40" y="9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7" y="56"/>
                  </a:lnTo>
                  <a:lnTo>
                    <a:pt x="47" y="99"/>
                  </a:lnTo>
                  <a:lnTo>
                    <a:pt x="52" y="99"/>
                  </a:lnTo>
                  <a:lnTo>
                    <a:pt x="52" y="61"/>
                  </a:lnTo>
                  <a:lnTo>
                    <a:pt x="59" y="59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64" y="56"/>
                  </a:lnTo>
                  <a:lnTo>
                    <a:pt x="71" y="52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6" y="49"/>
                  </a:lnTo>
                  <a:lnTo>
                    <a:pt x="83" y="45"/>
                  </a:lnTo>
                  <a:lnTo>
                    <a:pt x="83" y="99"/>
                  </a:lnTo>
                  <a:lnTo>
                    <a:pt x="90" y="99"/>
                  </a:lnTo>
                  <a:lnTo>
                    <a:pt x="90" y="42"/>
                  </a:lnTo>
                  <a:lnTo>
                    <a:pt x="97" y="40"/>
                  </a:lnTo>
                  <a:lnTo>
                    <a:pt x="97" y="99"/>
                  </a:lnTo>
                  <a:lnTo>
                    <a:pt x="102" y="99"/>
                  </a:lnTo>
                  <a:lnTo>
                    <a:pt x="102" y="38"/>
                  </a:lnTo>
                  <a:lnTo>
                    <a:pt x="109" y="33"/>
                  </a:lnTo>
                  <a:lnTo>
                    <a:pt x="109" y="99"/>
                  </a:lnTo>
                  <a:lnTo>
                    <a:pt x="135" y="99"/>
                  </a:lnTo>
                  <a:lnTo>
                    <a:pt x="135" y="106"/>
                  </a:lnTo>
                  <a:lnTo>
                    <a:pt x="7" y="106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40"/>
                  </a:lnTo>
                  <a:lnTo>
                    <a:pt x="42" y="26"/>
                  </a:lnTo>
                  <a:lnTo>
                    <a:pt x="45" y="23"/>
                  </a:lnTo>
                  <a:lnTo>
                    <a:pt x="50" y="28"/>
                  </a:lnTo>
                  <a:lnTo>
                    <a:pt x="54" y="38"/>
                  </a:lnTo>
                  <a:lnTo>
                    <a:pt x="109" y="12"/>
                  </a:lnTo>
                  <a:lnTo>
                    <a:pt x="102" y="0"/>
                  </a:lnTo>
                  <a:lnTo>
                    <a:pt x="121" y="0"/>
                  </a:lnTo>
                  <a:lnTo>
                    <a:pt x="139" y="2"/>
                  </a:lnTo>
                  <a:lnTo>
                    <a:pt x="130" y="16"/>
                  </a:lnTo>
                  <a:lnTo>
                    <a:pt x="121" y="33"/>
                  </a:lnTo>
                  <a:lnTo>
                    <a:pt x="113" y="21"/>
                  </a:lnTo>
                  <a:lnTo>
                    <a:pt x="57" y="49"/>
                  </a:lnTo>
                  <a:lnTo>
                    <a:pt x="52" y="52"/>
                  </a:lnTo>
                  <a:lnTo>
                    <a:pt x="47" y="47"/>
                  </a:lnTo>
                  <a:lnTo>
                    <a:pt x="42" y="38"/>
                  </a:lnTo>
                  <a:lnTo>
                    <a:pt x="7" y="54"/>
                  </a:lnTo>
                  <a:lnTo>
                    <a:pt x="7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74590" y="2044700"/>
            <a:ext cx="980440" cy="980440"/>
            <a:chOff x="7834" y="3220"/>
            <a:chExt cx="1544" cy="1544"/>
          </a:xfrm>
        </p:grpSpPr>
        <p:sp>
          <p:nvSpPr>
            <p:cNvPr id="15" name="圆角矩形 14"/>
            <p:cNvSpPr>
              <a:spLocks noChangeAspect="1"/>
            </p:cNvSpPr>
            <p:nvPr/>
          </p:nvSpPr>
          <p:spPr>
            <a:xfrm>
              <a:off x="7834" y="3220"/>
              <a:ext cx="1544" cy="1544"/>
            </a:xfrm>
            <a:prstGeom prst="roundRect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4" name="Freeform 321"/>
            <p:cNvSpPr>
              <a:spLocks noChangeAspect="1" noEditPoints="1"/>
            </p:cNvSpPr>
            <p:nvPr/>
          </p:nvSpPr>
          <p:spPr bwMode="auto">
            <a:xfrm>
              <a:off x="8305" y="3617"/>
              <a:ext cx="603" cy="751"/>
            </a:xfrm>
            <a:custGeom>
              <a:avLst/>
              <a:gdLst>
                <a:gd name="T0" fmla="*/ 27 w 50"/>
                <a:gd name="T1" fmla="*/ 1 h 62"/>
                <a:gd name="T2" fmla="*/ 32 w 50"/>
                <a:gd name="T3" fmla="*/ 18 h 62"/>
                <a:gd name="T4" fmla="*/ 27 w 50"/>
                <a:gd name="T5" fmla="*/ 21 h 62"/>
                <a:gd name="T6" fmla="*/ 27 w 50"/>
                <a:gd name="T7" fmla="*/ 23 h 62"/>
                <a:gd name="T8" fmla="*/ 29 w 50"/>
                <a:gd name="T9" fmla="*/ 24 h 62"/>
                <a:gd name="T10" fmla="*/ 30 w 50"/>
                <a:gd name="T11" fmla="*/ 26 h 62"/>
                <a:gd name="T12" fmla="*/ 50 w 50"/>
                <a:gd name="T13" fmla="*/ 38 h 62"/>
                <a:gd name="T14" fmla="*/ 46 w 50"/>
                <a:gd name="T15" fmla="*/ 42 h 62"/>
                <a:gd name="T16" fmla="*/ 29 w 50"/>
                <a:gd name="T17" fmla="*/ 38 h 62"/>
                <a:gd name="T18" fmla="*/ 29 w 50"/>
                <a:gd name="T19" fmla="*/ 33 h 62"/>
                <a:gd name="T20" fmla="*/ 27 w 50"/>
                <a:gd name="T21" fmla="*/ 31 h 62"/>
                <a:gd name="T22" fmla="*/ 27 w 50"/>
                <a:gd name="T23" fmla="*/ 32 h 62"/>
                <a:gd name="T24" fmla="*/ 31 w 50"/>
                <a:gd name="T25" fmla="*/ 62 h 62"/>
                <a:gd name="T26" fmla="*/ 18 w 50"/>
                <a:gd name="T27" fmla="*/ 62 h 62"/>
                <a:gd name="T28" fmla="*/ 23 w 50"/>
                <a:gd name="T29" fmla="*/ 32 h 62"/>
                <a:gd name="T30" fmla="*/ 3 w 50"/>
                <a:gd name="T31" fmla="*/ 44 h 62"/>
                <a:gd name="T32" fmla="*/ 1 w 50"/>
                <a:gd name="T33" fmla="*/ 38 h 62"/>
                <a:gd name="T34" fmla="*/ 13 w 50"/>
                <a:gd name="T35" fmla="*/ 25 h 62"/>
                <a:gd name="T36" fmla="*/ 18 w 50"/>
                <a:gd name="T37" fmla="*/ 28 h 62"/>
                <a:gd name="T38" fmla="*/ 20 w 50"/>
                <a:gd name="T39" fmla="*/ 27 h 62"/>
                <a:gd name="T40" fmla="*/ 20 w 50"/>
                <a:gd name="T41" fmla="*/ 26 h 62"/>
                <a:gd name="T42" fmla="*/ 21 w 50"/>
                <a:gd name="T43" fmla="*/ 23 h 62"/>
                <a:gd name="T44" fmla="*/ 21 w 50"/>
                <a:gd name="T45" fmla="*/ 0 h 62"/>
                <a:gd name="T46" fmla="*/ 27 w 50"/>
                <a:gd name="T47" fmla="*/ 1 h 62"/>
                <a:gd name="T48" fmla="*/ 4 w 50"/>
                <a:gd name="T49" fmla="*/ 29 h 62"/>
                <a:gd name="T50" fmla="*/ 9 w 50"/>
                <a:gd name="T51" fmla="*/ 23 h 62"/>
                <a:gd name="T52" fmla="*/ 17 w 50"/>
                <a:gd name="T53" fmla="*/ 9 h 62"/>
                <a:gd name="T54" fmla="*/ 16 w 50"/>
                <a:gd name="T55" fmla="*/ 8 h 62"/>
                <a:gd name="T56" fmla="*/ 4 w 50"/>
                <a:gd name="T57" fmla="*/ 29 h 62"/>
                <a:gd name="T58" fmla="*/ 33 w 50"/>
                <a:gd name="T59" fmla="*/ 9 h 62"/>
                <a:gd name="T60" fmla="*/ 36 w 50"/>
                <a:gd name="T61" fmla="*/ 16 h 62"/>
                <a:gd name="T62" fmla="*/ 44 w 50"/>
                <a:gd name="T63" fmla="*/ 29 h 62"/>
                <a:gd name="T64" fmla="*/ 45 w 50"/>
                <a:gd name="T65" fmla="*/ 30 h 62"/>
                <a:gd name="T66" fmla="*/ 33 w 50"/>
                <a:gd name="T67" fmla="*/ 9 h 62"/>
                <a:gd name="T68" fmla="*/ 25 w 50"/>
                <a:gd name="T69" fmla="*/ 25 h 62"/>
                <a:gd name="T70" fmla="*/ 23 w 50"/>
                <a:gd name="T71" fmla="*/ 25 h 62"/>
                <a:gd name="T72" fmla="*/ 22 w 50"/>
                <a:gd name="T73" fmla="*/ 27 h 62"/>
                <a:gd name="T74" fmla="*/ 23 w 50"/>
                <a:gd name="T75" fmla="*/ 29 h 62"/>
                <a:gd name="T76" fmla="*/ 24 w 50"/>
                <a:gd name="T77" fmla="*/ 30 h 62"/>
                <a:gd name="T78" fmla="*/ 26 w 50"/>
                <a:gd name="T79" fmla="*/ 29 h 62"/>
                <a:gd name="T80" fmla="*/ 27 w 50"/>
                <a:gd name="T81" fmla="*/ 27 h 62"/>
                <a:gd name="T82" fmla="*/ 27 w 50"/>
                <a:gd name="T83" fmla="*/ 25 h 62"/>
                <a:gd name="T84" fmla="*/ 25 w 50"/>
                <a:gd name="T85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62">
                  <a:moveTo>
                    <a:pt x="27" y="1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3"/>
                    <a:pt x="29" y="24"/>
                  </a:cubicBezTo>
                  <a:cubicBezTo>
                    <a:pt x="29" y="25"/>
                    <a:pt x="29" y="25"/>
                    <a:pt x="30" y="26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5"/>
                    <a:pt x="20" y="24"/>
                    <a:pt x="21" y="2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4" y="29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7" y="18"/>
                    <a:pt x="9" y="12"/>
                    <a:pt x="17" y="9"/>
                  </a:cubicBezTo>
                  <a:cubicBezTo>
                    <a:pt x="16" y="8"/>
                    <a:pt x="17" y="8"/>
                    <a:pt x="16" y="8"/>
                  </a:cubicBezTo>
                  <a:cubicBezTo>
                    <a:pt x="5" y="11"/>
                    <a:pt x="0" y="22"/>
                    <a:pt x="4" y="29"/>
                  </a:cubicBezTo>
                  <a:close/>
                  <a:moveTo>
                    <a:pt x="33" y="9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42" y="16"/>
                    <a:pt x="45" y="21"/>
                    <a:pt x="44" y="29"/>
                  </a:cubicBezTo>
                  <a:cubicBezTo>
                    <a:pt x="45" y="29"/>
                    <a:pt x="45" y="29"/>
                    <a:pt x="45" y="30"/>
                  </a:cubicBezTo>
                  <a:cubicBezTo>
                    <a:pt x="49" y="18"/>
                    <a:pt x="41" y="9"/>
                    <a:pt x="33" y="9"/>
                  </a:cubicBezTo>
                  <a:close/>
                  <a:moveTo>
                    <a:pt x="25" y="25"/>
                  </a:moveTo>
                  <a:cubicBezTo>
                    <a:pt x="24" y="24"/>
                    <a:pt x="24" y="25"/>
                    <a:pt x="23" y="25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2" y="27"/>
                    <a:pt x="22" y="28"/>
                    <a:pt x="23" y="29"/>
                  </a:cubicBezTo>
                  <a:cubicBezTo>
                    <a:pt x="23" y="29"/>
                    <a:pt x="24" y="29"/>
                    <a:pt x="24" y="30"/>
                  </a:cubicBezTo>
                  <a:cubicBezTo>
                    <a:pt x="25" y="30"/>
                    <a:pt x="26" y="29"/>
                    <a:pt x="26" y="29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6" y="25"/>
                    <a:pt x="26" y="25"/>
                    <a:pt x="25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flipH="1" flipV="1">
            <a:off x="3787393" y="5179356"/>
            <a:ext cx="1010353" cy="1"/>
          </a:xfrm>
          <a:prstGeom prst="line">
            <a:avLst/>
          </a:prstGeom>
          <a:ln>
            <a:solidFill>
              <a:srgbClr val="F9BDC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8488680" y="2044700"/>
            <a:ext cx="196215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8678" y="2327346"/>
            <a:ext cx="2697756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8488680" y="3362960"/>
            <a:ext cx="196215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88678" y="3715256"/>
            <a:ext cx="2697756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8488680" y="4680585"/>
            <a:ext cx="196215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88678" y="5028442"/>
            <a:ext cx="2697756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1718310" y="2044700"/>
            <a:ext cx="194691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5325" y="2392045"/>
            <a:ext cx="2969895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1718310" y="3362960"/>
            <a:ext cx="194691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8185" y="3710940"/>
            <a:ext cx="2947035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1718310" y="4680585"/>
            <a:ext cx="1946910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8185" y="5028565"/>
            <a:ext cx="2947035" cy="748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80" name="矩形 79"/>
          <p:cNvSpPr/>
          <p:nvPr/>
        </p:nvSpPr>
        <p:spPr>
          <a:xfrm>
            <a:off x="8481251" y="2158409"/>
            <a:ext cx="2083982" cy="2083982"/>
          </a:xfrm>
          <a:prstGeom prst="rect">
            <a:avLst/>
          </a:prstGeom>
          <a:blipFill dpi="0" rotWithShape="1">
            <a:blip r:embed="rId6"/>
            <a:srcRect/>
            <a:stretch>
              <a:fillRect l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6290075" y="2158409"/>
            <a:ext cx="2083982" cy="2083982"/>
          </a:xfrm>
          <a:prstGeom prst="rect">
            <a:avLst/>
          </a:pr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1559457" y="4348889"/>
            <a:ext cx="9005776" cy="1961622"/>
          </a:xfrm>
          <a:prstGeom prst="rect">
            <a:avLst/>
          </a:prstGeom>
          <a:solidFill>
            <a:srgbClr val="F9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MH_Other_12"/>
          <p:cNvSpPr/>
          <p:nvPr>
            <p:custDataLst>
              <p:tags r:id="rId1"/>
            </p:custDataLst>
          </p:nvPr>
        </p:nvSpPr>
        <p:spPr bwMode="auto">
          <a:xfrm>
            <a:off x="6801896" y="2670030"/>
            <a:ext cx="1060503" cy="106050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8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8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8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8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8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TextBox 76"/>
          <p:cNvSpPr txBox="1"/>
          <p:nvPr/>
        </p:nvSpPr>
        <p:spPr>
          <a:xfrm>
            <a:off x="1559560" y="2581275"/>
            <a:ext cx="207200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77384B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559560" y="2933700"/>
            <a:ext cx="450342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Content Placeholder 2"/>
          <p:cNvSpPr txBox="1"/>
          <p:nvPr/>
        </p:nvSpPr>
        <p:spPr>
          <a:xfrm>
            <a:off x="1750060" y="454533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9" name="Content Placeholder 2"/>
          <p:cNvSpPr txBox="1"/>
          <p:nvPr/>
        </p:nvSpPr>
        <p:spPr>
          <a:xfrm>
            <a:off x="1750060" y="4959350"/>
            <a:ext cx="860234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dies.Hope is a good thing and maybe the best of things. And no good thing ever dies. Hope is a good thing and maybe the best of things. And no good thing ever dies.Hope is a good thing and maybe the best of things. And no good thing ever dies.Hope is a good thing and maybe the best of things. And no good thing ever dies.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80" grpId="0" animBg="1"/>
      <p:bldP spid="80" grpId="1" animBg="1"/>
      <p:bldP spid="81" grpId="0" animBg="1"/>
      <p:bldP spid="82" grpId="0" animBg="1"/>
      <p:bldP spid="82" grpId="1" animBg="1"/>
      <p:bldP spid="83" grpId="0" animBg="1"/>
      <p:bldP spid="86" grpId="0"/>
      <p:bldP spid="87" grpId="0"/>
      <p:bldP spid="88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70730" y="2227580"/>
            <a:ext cx="1367790" cy="1398270"/>
            <a:chOff x="7198" y="3508"/>
            <a:chExt cx="2154" cy="2202"/>
          </a:xfrm>
        </p:grpSpPr>
        <p:sp>
          <p:nvSpPr>
            <p:cNvPr id="7" name="菱形 6"/>
            <p:cNvSpPr/>
            <p:nvPr/>
          </p:nvSpPr>
          <p:spPr>
            <a:xfrm>
              <a:off x="7198" y="3508"/>
              <a:ext cx="2155" cy="2202"/>
            </a:xfrm>
            <a:prstGeom prst="diamond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832" y="4100"/>
              <a:ext cx="888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96025" y="2227580"/>
            <a:ext cx="1367790" cy="1398270"/>
            <a:chOff x="9915" y="3508"/>
            <a:chExt cx="2154" cy="2202"/>
          </a:xfrm>
        </p:grpSpPr>
        <p:sp>
          <p:nvSpPr>
            <p:cNvPr id="8" name="菱形 7"/>
            <p:cNvSpPr/>
            <p:nvPr/>
          </p:nvSpPr>
          <p:spPr>
            <a:xfrm>
              <a:off x="9915" y="3508"/>
              <a:ext cx="2155" cy="2202"/>
            </a:xfrm>
            <a:prstGeom prst="diamond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0372" y="4100"/>
              <a:ext cx="1240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70730" y="3908425"/>
            <a:ext cx="1367790" cy="1398270"/>
            <a:chOff x="7198" y="6155"/>
            <a:chExt cx="2154" cy="2202"/>
          </a:xfrm>
        </p:grpSpPr>
        <p:sp>
          <p:nvSpPr>
            <p:cNvPr id="10" name="菱形 9"/>
            <p:cNvSpPr/>
            <p:nvPr/>
          </p:nvSpPr>
          <p:spPr>
            <a:xfrm>
              <a:off x="7198" y="6155"/>
              <a:ext cx="2155" cy="2202"/>
            </a:xfrm>
            <a:prstGeom prst="diamond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707" y="6747"/>
              <a:ext cx="1138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96025" y="3893820"/>
            <a:ext cx="1367790" cy="1398270"/>
            <a:chOff x="9915" y="6132"/>
            <a:chExt cx="2154" cy="2202"/>
          </a:xfrm>
        </p:grpSpPr>
        <p:sp>
          <p:nvSpPr>
            <p:cNvPr id="9" name="菱形 8"/>
            <p:cNvSpPr/>
            <p:nvPr/>
          </p:nvSpPr>
          <p:spPr>
            <a:xfrm>
              <a:off x="9915" y="6132"/>
              <a:ext cx="2155" cy="2202"/>
            </a:xfrm>
            <a:prstGeom prst="diamond">
              <a:avLst/>
            </a:prstGeom>
            <a:solidFill>
              <a:srgbClr val="F9BD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82" y="6724"/>
              <a:ext cx="820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</a:t>
              </a:r>
            </a:p>
          </p:txBody>
        </p:sp>
      </p:grpSp>
      <p:sp>
        <p:nvSpPr>
          <p:cNvPr id="28" name="Content Placeholder 2"/>
          <p:cNvSpPr txBox="1"/>
          <p:nvPr/>
        </p:nvSpPr>
        <p:spPr>
          <a:xfrm>
            <a:off x="2580640" y="222758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577340" y="2519680"/>
            <a:ext cx="279400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7830820" y="222758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7830820" y="2519680"/>
            <a:ext cx="273558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2580640" y="389382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577340" y="4185920"/>
            <a:ext cx="279400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7830820" y="390842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7830820" y="4200525"/>
            <a:ext cx="2735580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28" grpId="0"/>
      <p:bldP spid="29" grpId="0"/>
      <p:bldP spid="32" grpId="0"/>
      <p:bldP spid="33" grpId="0"/>
      <p:bldP spid="17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瓣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3539490" y="2318385"/>
            <a:ext cx="4251960" cy="2428875"/>
          </a:xfrm>
          <a:prstGeom prst="rect">
            <a:avLst/>
          </a:prstGeom>
        </p:spPr>
      </p:pic>
      <p:pic>
        <p:nvPicPr>
          <p:cNvPr id="4" name="图片 3" descr="桃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" y="886460"/>
            <a:ext cx="3210560" cy="3155315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900" y="-48260"/>
            <a:ext cx="2948940" cy="2896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2040" y="1183640"/>
            <a:ext cx="1198245" cy="3563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谢谢观看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28995" y="2175510"/>
            <a:ext cx="1198245" cy="3641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后会有期</a:t>
            </a:r>
          </a:p>
        </p:txBody>
      </p:sp>
      <p:pic>
        <p:nvPicPr>
          <p:cNvPr id="9" name="图片 8" descr="花瓣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720" y="4999990"/>
            <a:ext cx="527050" cy="45275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118090" y="1323340"/>
            <a:ext cx="621665" cy="63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9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99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975215" y="2783205"/>
            <a:ext cx="1282700" cy="2515870"/>
            <a:chOff x="8011" y="3733"/>
            <a:chExt cx="2020" cy="3962"/>
          </a:xfrm>
        </p:grpSpPr>
        <p:sp>
          <p:nvSpPr>
            <p:cNvPr id="3" name="矩形 2"/>
            <p:cNvSpPr/>
            <p:nvPr/>
          </p:nvSpPr>
          <p:spPr>
            <a:xfrm>
              <a:off x="8011" y="3879"/>
              <a:ext cx="1874" cy="3817"/>
            </a:xfrm>
            <a:prstGeom prst="rect">
              <a:avLst/>
            </a:prstGeom>
            <a:noFill/>
            <a:ln w="12700"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157" y="3733"/>
              <a:ext cx="1874" cy="3817"/>
            </a:xfrm>
            <a:prstGeom prst="rect">
              <a:avLst/>
            </a:prstGeom>
            <a:noFill/>
            <a:ln w="12700"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067925" y="2986405"/>
            <a:ext cx="1106170" cy="2017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>
                <a:solidFill>
                  <a:srgbClr val="77384B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目 录</a:t>
            </a:r>
          </a:p>
        </p:txBody>
      </p:sp>
      <p:sp>
        <p:nvSpPr>
          <p:cNvPr id="8" name="矩形 7"/>
          <p:cNvSpPr/>
          <p:nvPr/>
        </p:nvSpPr>
        <p:spPr>
          <a:xfrm>
            <a:off x="7672070" y="1457325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17155" y="2221230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34300" y="1510030"/>
            <a:ext cx="472440" cy="485140"/>
            <a:chOff x="11419" y="2105"/>
            <a:chExt cx="744" cy="764"/>
          </a:xfrm>
        </p:grpSpPr>
        <p:sp>
          <p:nvSpPr>
            <p:cNvPr id="14" name="矩形 13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232525" y="1469390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277610" y="2233295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94755" y="1522095"/>
            <a:ext cx="473075" cy="485140"/>
            <a:chOff x="11419" y="2105"/>
            <a:chExt cx="745" cy="764"/>
          </a:xfrm>
        </p:grpSpPr>
        <p:sp>
          <p:nvSpPr>
            <p:cNvPr id="20" name="矩形 1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4799330" y="1481455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844415" y="2245360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61560" y="1534160"/>
            <a:ext cx="473075" cy="485140"/>
            <a:chOff x="11419" y="2105"/>
            <a:chExt cx="745" cy="764"/>
          </a:xfrm>
        </p:grpSpPr>
        <p:sp>
          <p:nvSpPr>
            <p:cNvPr id="25" name="矩形 24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3366770" y="1481455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411855" y="2245360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429000" y="1534160"/>
            <a:ext cx="473075" cy="485140"/>
            <a:chOff x="11419" y="2105"/>
            <a:chExt cx="745" cy="764"/>
          </a:xfrm>
        </p:grpSpPr>
        <p:sp>
          <p:nvSpPr>
            <p:cNvPr id="30" name="矩形 2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914525" y="1493520"/>
            <a:ext cx="580390" cy="397573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959610" y="2257425"/>
            <a:ext cx="490220" cy="297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请单击此处输入标题文本</a:t>
            </a:r>
            <a:endParaRPr lang="zh-CN" altLang="en-US" sz="1400">
              <a:solidFill>
                <a:srgbClr val="77384B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976755" y="1546225"/>
            <a:ext cx="473075" cy="485140"/>
            <a:chOff x="11419" y="2105"/>
            <a:chExt cx="745" cy="764"/>
          </a:xfrm>
        </p:grpSpPr>
        <p:sp>
          <p:nvSpPr>
            <p:cNvPr id="35" name="矩形 34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3" grpId="0"/>
      <p:bldP spid="17" grpId="0" animBg="1"/>
      <p:bldP spid="17" grpId="1" animBg="1"/>
      <p:bldP spid="18" grpId="0"/>
      <p:bldP spid="22" grpId="0" animBg="1"/>
      <p:bldP spid="22" grpId="1" animBg="1"/>
      <p:bldP spid="23" grpId="0"/>
      <p:bldP spid="27" grpId="0" animBg="1"/>
      <p:bldP spid="27" grpId="1" animBg="1"/>
      <p:bldP spid="28" grpId="0"/>
      <p:bldP spid="32" grpId="0" animBg="1"/>
      <p:bldP spid="32" grpId="1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1555115" y="1826134"/>
            <a:ext cx="3927667" cy="755171"/>
            <a:chOff x="2832" y="1965"/>
            <a:chExt cx="2018" cy="388"/>
          </a:xfrm>
          <a:solidFill>
            <a:srgbClr val="F9BDC4"/>
          </a:solidFill>
          <a:effectLst/>
        </p:grpSpPr>
        <p:grpSp>
          <p:nvGrpSpPr>
            <p:cNvPr id="34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solidFill>
                <a:srgbClr val="F9B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17" name="文本框 516"/>
          <p:cNvSpPr txBox="1"/>
          <p:nvPr/>
        </p:nvSpPr>
        <p:spPr>
          <a:xfrm>
            <a:off x="1604010" y="2810510"/>
            <a:ext cx="2665730" cy="17373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8" name="Group 4"/>
          <p:cNvGrpSpPr>
            <a:grpSpLocks noChangeAspect="1"/>
          </p:cNvGrpSpPr>
          <p:nvPr/>
        </p:nvGrpSpPr>
        <p:grpSpPr bwMode="auto">
          <a:xfrm>
            <a:off x="4674989" y="2580993"/>
            <a:ext cx="3927667" cy="755171"/>
            <a:chOff x="2832" y="1965"/>
            <a:chExt cx="2018" cy="388"/>
          </a:xfrm>
          <a:solidFill>
            <a:srgbClr val="F9BDC4"/>
          </a:solidFill>
          <a:effectLst/>
        </p:grpSpPr>
        <p:grpSp>
          <p:nvGrpSpPr>
            <p:cNvPr id="519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801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2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3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4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5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6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7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8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9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0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1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2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3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4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5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6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7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8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9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0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1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2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3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4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5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6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7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8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9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0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1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2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3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4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5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6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7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8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9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0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1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2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3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4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5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6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7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8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49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0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1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2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3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4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5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6" name="Freeform 60"/>
              <p:cNvSpPr/>
              <p:nvPr/>
            </p:nvSpPr>
            <p:spPr bwMode="auto">
              <a:xfrm>
                <a:off x="3951" y="201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7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8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9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0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1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2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3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4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5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6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7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8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69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0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1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2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3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4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5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6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7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8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9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0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1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2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3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4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5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6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7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8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9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0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1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2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3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4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5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6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7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8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9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0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1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2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3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4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5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6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7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8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9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0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1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2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3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4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5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6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7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8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9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0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1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2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3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4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5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6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7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8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9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0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1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2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3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4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5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6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7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8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9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0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1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2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3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4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5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6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7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8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9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0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1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2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3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4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5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6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7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8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59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0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1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2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3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4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5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6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7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8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69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0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1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2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3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4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5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6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7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8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9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0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1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2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3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4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5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6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7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8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9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0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1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2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3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4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5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6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7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8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9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0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20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601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2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3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4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5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6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7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8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9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0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1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2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3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4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5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6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7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8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9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0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1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2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3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4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5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6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7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8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9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0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1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2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3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4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5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6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7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8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9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0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1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2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3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4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5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6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7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8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9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0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1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2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3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4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5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6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7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8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9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0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1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2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3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4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5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6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7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8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9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0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1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2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3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4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5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6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7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8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9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0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1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2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3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4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5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6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7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8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9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0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1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2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3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4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5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6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7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8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9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0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1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2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3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4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5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6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7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8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9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0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1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2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3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4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5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6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7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8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9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0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1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2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3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4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5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6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7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8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9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0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1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2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3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4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5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6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7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8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9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0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1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2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3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4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5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6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7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8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9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0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1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2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3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4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5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6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7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8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9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0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1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2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3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4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5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6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7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8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9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0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1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2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3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4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5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6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7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8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9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0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1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2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3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4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5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6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7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8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9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0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1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2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3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4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5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6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7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8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9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0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21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2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3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4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5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8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9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1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2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3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4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5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6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7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8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9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0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1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2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3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4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5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6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7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8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9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0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1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2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3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4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5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6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7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8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9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0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1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2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4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5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6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7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8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9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0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1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2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3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4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5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6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7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8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9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0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1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2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3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4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5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6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7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8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9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0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1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2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3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4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5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6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7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8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9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0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Content Placeholder 2"/>
          <p:cNvSpPr txBox="1"/>
          <p:nvPr/>
        </p:nvSpPr>
        <p:spPr>
          <a:xfrm>
            <a:off x="1786890" y="1990725"/>
            <a:ext cx="1033145" cy="365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4906645" y="2780030"/>
            <a:ext cx="1033145" cy="365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8685" y="3555365"/>
            <a:ext cx="2665730" cy="17373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8098274" y="3207738"/>
            <a:ext cx="3927667" cy="755171"/>
            <a:chOff x="2832" y="1965"/>
            <a:chExt cx="2018" cy="388"/>
          </a:xfrm>
          <a:solidFill>
            <a:srgbClr val="F9BDC4"/>
          </a:solidFill>
          <a:effectLst/>
        </p:grpSpPr>
        <p:grpSp>
          <p:nvGrpSpPr>
            <p:cNvPr id="11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13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3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4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5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6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7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8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9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0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1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2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3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4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5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6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7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8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9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0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1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2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3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4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5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6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7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8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29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0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1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2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3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4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5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6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7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8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39" name="Freeform 60"/>
              <p:cNvSpPr/>
              <p:nvPr/>
            </p:nvSpPr>
            <p:spPr bwMode="auto">
              <a:xfrm>
                <a:off x="3951" y="201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0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1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2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3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4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5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6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7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8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9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0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1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2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3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4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5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6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7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8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9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0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1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2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3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4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5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6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7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8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69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0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1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2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3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4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5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6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7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8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9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0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1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2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3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4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5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6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7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8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9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0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1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2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3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4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5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6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7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8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9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0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1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2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3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4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5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6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7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8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9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0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1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2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3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4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5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6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7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8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9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0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1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2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3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4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5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6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7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8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9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0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1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2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3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4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5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6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7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8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9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0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1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2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3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4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5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6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7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8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9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0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1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2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3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4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5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6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7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8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9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0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1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2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3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4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5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6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7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8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9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0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1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2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3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4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5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6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7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8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9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0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1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2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3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184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85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6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7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8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9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0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1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2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3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4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5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6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7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8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99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0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1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2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3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4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5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6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7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8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9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0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1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2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3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4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5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6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7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8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9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0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1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2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3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4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5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6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7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8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9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0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1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2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3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4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5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6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7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8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9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0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1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2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3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4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5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6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7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8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9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0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1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2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3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4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5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6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7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8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59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0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1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2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3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4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5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6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7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8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69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0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1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2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3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4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5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6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7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8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9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0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1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2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3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4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5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6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7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8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89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0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1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2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3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4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5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6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7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8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99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0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1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2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3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4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5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6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7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8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09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0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1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2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3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4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5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6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7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8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19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0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1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2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3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4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5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6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7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8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29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0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1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2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3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4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5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6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7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8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9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0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1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2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3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4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5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6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7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8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9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0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1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2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3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4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5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6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7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8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59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0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1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2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3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4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5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6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7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8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9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0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1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2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3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4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5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6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7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8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79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0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1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2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3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84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385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6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7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8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9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0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1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2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3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4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5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6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7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8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9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0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1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2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3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4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5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6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7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8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9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0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1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2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3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4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5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6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7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8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9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0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1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2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3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4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5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6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7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8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9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0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1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2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3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6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7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8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0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1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2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3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4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5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6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7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8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9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0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1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2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3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4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5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6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7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8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9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0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1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2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3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4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65" name="Content Placeholder 2"/>
          <p:cNvSpPr txBox="1"/>
          <p:nvPr/>
        </p:nvSpPr>
        <p:spPr>
          <a:xfrm>
            <a:off x="8329930" y="3406775"/>
            <a:ext cx="1033145" cy="365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466" name="文本框 1465"/>
          <p:cNvSpPr txBox="1"/>
          <p:nvPr/>
        </p:nvSpPr>
        <p:spPr>
          <a:xfrm>
            <a:off x="8141970" y="4182110"/>
            <a:ext cx="2665730" cy="17373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Hope is a good thing and maybe the best of things. And no good thing ever dies. 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517" grpId="0" animBg="1"/>
      <p:bldP spid="14" grpId="1"/>
      <p:bldP spid="8" grpId="1"/>
      <p:bldP spid="9" grpId="0" animBg="1"/>
      <p:bldP spid="1465" grpId="1"/>
      <p:bldP spid="14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78" y="1925501"/>
            <a:ext cx="5143228" cy="3715473"/>
          </a:xfrm>
          <a:prstGeom prst="rect">
            <a:avLst/>
          </a:prstGeom>
        </p:spPr>
      </p:pic>
      <p:sp>
        <p:nvSpPr>
          <p:cNvPr id="14" name="Content Placeholder 2"/>
          <p:cNvSpPr txBox="1"/>
          <p:nvPr/>
        </p:nvSpPr>
        <p:spPr>
          <a:xfrm>
            <a:off x="8288655" y="232537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88655" y="2617470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8288655" y="404177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8288655" y="4333875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137410" y="2325370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310005" y="2617470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137410" y="404177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310005" y="4333875"/>
            <a:ext cx="261810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/>
      <p:bldP spid="14" grpId="0"/>
      <p:bldP spid="15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44015" y="2125980"/>
            <a:ext cx="1657350" cy="1657350"/>
            <a:chOff x="2589" y="3348"/>
            <a:chExt cx="2610" cy="2610"/>
          </a:xfrm>
        </p:grpSpPr>
        <p:sp>
          <p:nvSpPr>
            <p:cNvPr id="8" name="泪滴形 7"/>
            <p:cNvSpPr/>
            <p:nvPr/>
          </p:nvSpPr>
          <p:spPr>
            <a:xfrm rot="8100000" flipH="1" flipV="1">
              <a:off x="2589" y="3348"/>
              <a:ext cx="2610" cy="261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3204" y="4065"/>
              <a:ext cx="1380" cy="1050"/>
            </a:xfrm>
            <a:custGeom>
              <a:avLst/>
              <a:gdLst>
                <a:gd name="T0" fmla="*/ 2147483647 w 286"/>
                <a:gd name="T1" fmla="*/ 2147483647 h 217"/>
                <a:gd name="T2" fmla="*/ 2147483647 w 286"/>
                <a:gd name="T3" fmla="*/ 2147483647 h 217"/>
                <a:gd name="T4" fmla="*/ 2147483647 w 286"/>
                <a:gd name="T5" fmla="*/ 2147483647 h 217"/>
                <a:gd name="T6" fmla="*/ 2147483647 w 286"/>
                <a:gd name="T7" fmla="*/ 2147483647 h 217"/>
                <a:gd name="T8" fmla="*/ 2147483647 w 286"/>
                <a:gd name="T9" fmla="*/ 2147483647 h 217"/>
                <a:gd name="T10" fmla="*/ 2147483647 w 286"/>
                <a:gd name="T11" fmla="*/ 2147483647 h 217"/>
                <a:gd name="T12" fmla="*/ 2147483647 w 286"/>
                <a:gd name="T13" fmla="*/ 2147483647 h 217"/>
                <a:gd name="T14" fmla="*/ 2147483647 w 286"/>
                <a:gd name="T15" fmla="*/ 2147483647 h 217"/>
                <a:gd name="T16" fmla="*/ 2147483647 w 286"/>
                <a:gd name="T17" fmla="*/ 2147483647 h 217"/>
                <a:gd name="T18" fmla="*/ 2147483647 w 286"/>
                <a:gd name="T19" fmla="*/ 2147483647 h 217"/>
                <a:gd name="T20" fmla="*/ 2147483647 w 286"/>
                <a:gd name="T21" fmla="*/ 2147483647 h 217"/>
                <a:gd name="T22" fmla="*/ 2147483647 w 286"/>
                <a:gd name="T23" fmla="*/ 2147483647 h 217"/>
                <a:gd name="T24" fmla="*/ 2147483647 w 286"/>
                <a:gd name="T25" fmla="*/ 2147483647 h 217"/>
                <a:gd name="T26" fmla="*/ 2147483647 w 286"/>
                <a:gd name="T27" fmla="*/ 2147483647 h 217"/>
                <a:gd name="T28" fmla="*/ 2147483647 w 286"/>
                <a:gd name="T29" fmla="*/ 2147483647 h 217"/>
                <a:gd name="T30" fmla="*/ 2147483647 w 286"/>
                <a:gd name="T31" fmla="*/ 0 h 217"/>
                <a:gd name="T32" fmla="*/ 2147483647 w 286"/>
                <a:gd name="T33" fmla="*/ 2147483647 h 217"/>
                <a:gd name="T34" fmla="*/ 2147483647 w 286"/>
                <a:gd name="T35" fmla="*/ 2147483647 h 217"/>
                <a:gd name="T36" fmla="*/ 2147483647 w 286"/>
                <a:gd name="T37" fmla="*/ 2147483647 h 217"/>
                <a:gd name="T38" fmla="*/ 2147483647 w 286"/>
                <a:gd name="T39" fmla="*/ 2147483647 h 217"/>
                <a:gd name="T40" fmla="*/ 2147483647 w 286"/>
                <a:gd name="T41" fmla="*/ 2147483647 h 217"/>
                <a:gd name="T42" fmla="*/ 2147483647 w 286"/>
                <a:gd name="T43" fmla="*/ 2147483647 h 217"/>
                <a:gd name="T44" fmla="*/ 2147483647 w 286"/>
                <a:gd name="T45" fmla="*/ 2147483647 h 217"/>
                <a:gd name="T46" fmla="*/ 2147483647 w 286"/>
                <a:gd name="T47" fmla="*/ 2147483647 h 217"/>
                <a:gd name="T48" fmla="*/ 2147483647 w 286"/>
                <a:gd name="T49" fmla="*/ 2147483647 h 217"/>
                <a:gd name="T50" fmla="*/ 2147483647 w 286"/>
                <a:gd name="T51" fmla="*/ 2147483647 h 217"/>
                <a:gd name="T52" fmla="*/ 2147483647 w 286"/>
                <a:gd name="T53" fmla="*/ 2147483647 h 217"/>
                <a:gd name="T54" fmla="*/ 2147483647 w 286"/>
                <a:gd name="T55" fmla="*/ 2147483647 h 217"/>
                <a:gd name="T56" fmla="*/ 2147483647 w 286"/>
                <a:gd name="T57" fmla="*/ 2147483647 h 217"/>
                <a:gd name="T58" fmla="*/ 2147483647 w 286"/>
                <a:gd name="T59" fmla="*/ 2147483647 h 217"/>
                <a:gd name="T60" fmla="*/ 2147483647 w 286"/>
                <a:gd name="T61" fmla="*/ 2147483647 h 217"/>
                <a:gd name="T62" fmla="*/ 2147483647 w 286"/>
                <a:gd name="T63" fmla="*/ 2147483647 h 217"/>
                <a:gd name="T64" fmla="*/ 2147483647 w 286"/>
                <a:gd name="T65" fmla="*/ 2147483647 h 217"/>
                <a:gd name="T66" fmla="*/ 2147483647 w 286"/>
                <a:gd name="T67" fmla="*/ 2147483647 h 217"/>
                <a:gd name="T68" fmla="*/ 2147483647 w 286"/>
                <a:gd name="T69" fmla="*/ 2147483647 h 217"/>
                <a:gd name="T70" fmla="*/ 2147483647 w 286"/>
                <a:gd name="T71" fmla="*/ 2147483647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6" h="217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68445" y="2125345"/>
            <a:ext cx="1657350" cy="1657350"/>
            <a:chOff x="6407" y="3347"/>
            <a:chExt cx="2610" cy="2610"/>
          </a:xfrm>
        </p:grpSpPr>
        <p:sp>
          <p:nvSpPr>
            <p:cNvPr id="15" name="泪滴形 14"/>
            <p:cNvSpPr/>
            <p:nvPr/>
          </p:nvSpPr>
          <p:spPr>
            <a:xfrm rot="8100000" flipH="1" flipV="1">
              <a:off x="6407" y="3347"/>
              <a:ext cx="2610" cy="261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7129" y="3977"/>
              <a:ext cx="1225" cy="1225"/>
            </a:xfrm>
            <a:custGeom>
              <a:avLst/>
              <a:gdLst>
                <a:gd name="T0" fmla="*/ 2147483647 w 207"/>
                <a:gd name="T1" fmla="*/ 2147483647 h 207"/>
                <a:gd name="T2" fmla="*/ 2147483647 w 207"/>
                <a:gd name="T3" fmla="*/ 2147483647 h 207"/>
                <a:gd name="T4" fmla="*/ 2147483647 w 207"/>
                <a:gd name="T5" fmla="*/ 2147483647 h 207"/>
                <a:gd name="T6" fmla="*/ 2147483647 w 207"/>
                <a:gd name="T7" fmla="*/ 2147483647 h 207"/>
                <a:gd name="T8" fmla="*/ 2147483647 w 207"/>
                <a:gd name="T9" fmla="*/ 2147483647 h 207"/>
                <a:gd name="T10" fmla="*/ 2147483647 w 207"/>
                <a:gd name="T11" fmla="*/ 2147483647 h 207"/>
                <a:gd name="T12" fmla="*/ 2147483647 w 207"/>
                <a:gd name="T13" fmla="*/ 2147483647 h 207"/>
                <a:gd name="T14" fmla="*/ 2147483647 w 207"/>
                <a:gd name="T15" fmla="*/ 2147483647 h 207"/>
                <a:gd name="T16" fmla="*/ 2147483647 w 207"/>
                <a:gd name="T17" fmla="*/ 2147483647 h 207"/>
                <a:gd name="T18" fmla="*/ 2147483647 w 207"/>
                <a:gd name="T19" fmla="*/ 2147483647 h 207"/>
                <a:gd name="T20" fmla="*/ 2147483647 w 207"/>
                <a:gd name="T21" fmla="*/ 2147483647 h 207"/>
                <a:gd name="T22" fmla="*/ 2147483647 w 207"/>
                <a:gd name="T23" fmla="*/ 2147483647 h 207"/>
                <a:gd name="T24" fmla="*/ 2147483647 w 207"/>
                <a:gd name="T25" fmla="*/ 2147483647 h 207"/>
                <a:gd name="T26" fmla="*/ 2147483647 w 207"/>
                <a:gd name="T27" fmla="*/ 2147483647 h 207"/>
                <a:gd name="T28" fmla="*/ 0 w 207"/>
                <a:gd name="T29" fmla="*/ 2147483647 h 207"/>
                <a:gd name="T30" fmla="*/ 2147483647 w 207"/>
                <a:gd name="T31" fmla="*/ 2147483647 h 207"/>
                <a:gd name="T32" fmla="*/ 2147483647 w 207"/>
                <a:gd name="T33" fmla="*/ 0 h 207"/>
                <a:gd name="T34" fmla="*/ 2147483647 w 207"/>
                <a:gd name="T35" fmla="*/ 2147483647 h 207"/>
                <a:gd name="T36" fmla="*/ 2147483647 w 207"/>
                <a:gd name="T37" fmla="*/ 2147483647 h 207"/>
                <a:gd name="T38" fmla="*/ 2147483647 w 207"/>
                <a:gd name="T39" fmla="*/ 2147483647 h 207"/>
                <a:gd name="T40" fmla="*/ 2147483647 w 207"/>
                <a:gd name="T41" fmla="*/ 2147483647 h 207"/>
                <a:gd name="T42" fmla="*/ 2147483647 w 207"/>
                <a:gd name="T43" fmla="*/ 2147483647 h 207"/>
                <a:gd name="T44" fmla="*/ 2147483647 w 207"/>
                <a:gd name="T45" fmla="*/ 2147483647 h 207"/>
                <a:gd name="T46" fmla="*/ 2147483647 w 207"/>
                <a:gd name="T47" fmla="*/ 2147483647 h 207"/>
                <a:gd name="T48" fmla="*/ 2147483647 w 207"/>
                <a:gd name="T49" fmla="*/ 2147483647 h 207"/>
                <a:gd name="T50" fmla="*/ 2147483647 w 207"/>
                <a:gd name="T51" fmla="*/ 2147483647 h 207"/>
                <a:gd name="T52" fmla="*/ 2147483647 w 207"/>
                <a:gd name="T53" fmla="*/ 2147483647 h 207"/>
                <a:gd name="T54" fmla="*/ 2147483647 w 207"/>
                <a:gd name="T55" fmla="*/ 2147483647 h 207"/>
                <a:gd name="T56" fmla="*/ 2147483647 w 207"/>
                <a:gd name="T57" fmla="*/ 2147483647 h 207"/>
                <a:gd name="T58" fmla="*/ 2147483647 w 207"/>
                <a:gd name="T59" fmla="*/ 2147483647 h 207"/>
                <a:gd name="T60" fmla="*/ 2147483647 w 207"/>
                <a:gd name="T61" fmla="*/ 2147483647 h 207"/>
                <a:gd name="T62" fmla="*/ 2147483647 w 207"/>
                <a:gd name="T63" fmla="*/ 2147483647 h 207"/>
                <a:gd name="T64" fmla="*/ 2147483647 w 207"/>
                <a:gd name="T65" fmla="*/ 2147483647 h 207"/>
                <a:gd name="T66" fmla="*/ 2147483647 w 207"/>
                <a:gd name="T67" fmla="*/ 2147483647 h 207"/>
                <a:gd name="T68" fmla="*/ 2147483647 w 207"/>
                <a:gd name="T69" fmla="*/ 2147483647 h 207"/>
                <a:gd name="T70" fmla="*/ 2147483647 w 207"/>
                <a:gd name="T71" fmla="*/ 2147483647 h 207"/>
                <a:gd name="T72" fmla="*/ 2147483647 w 207"/>
                <a:gd name="T73" fmla="*/ 2147483647 h 207"/>
                <a:gd name="T74" fmla="*/ 2147483647 w 207"/>
                <a:gd name="T75" fmla="*/ 2147483647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90335" y="2125345"/>
            <a:ext cx="1657350" cy="1657350"/>
            <a:chOff x="10221" y="3347"/>
            <a:chExt cx="2610" cy="2610"/>
          </a:xfrm>
        </p:grpSpPr>
        <p:sp>
          <p:nvSpPr>
            <p:cNvPr id="2" name="泪滴形 1"/>
            <p:cNvSpPr/>
            <p:nvPr/>
          </p:nvSpPr>
          <p:spPr>
            <a:xfrm rot="8100000" flipH="1" flipV="1">
              <a:off x="10221" y="3347"/>
              <a:ext cx="2610" cy="261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0932" y="3977"/>
              <a:ext cx="1217" cy="1282"/>
            </a:xfrm>
            <a:custGeom>
              <a:avLst/>
              <a:gdLst>
                <a:gd name="T0" fmla="*/ 2147483647 w 96"/>
                <a:gd name="T1" fmla="*/ 2147483647 h 101"/>
                <a:gd name="T2" fmla="*/ 2147483647 w 96"/>
                <a:gd name="T3" fmla="*/ 2147483647 h 101"/>
                <a:gd name="T4" fmla="*/ 2147483647 w 96"/>
                <a:gd name="T5" fmla="*/ 2147483647 h 101"/>
                <a:gd name="T6" fmla="*/ 2147483647 w 96"/>
                <a:gd name="T7" fmla="*/ 2147483647 h 101"/>
                <a:gd name="T8" fmla="*/ 2147483647 w 96"/>
                <a:gd name="T9" fmla="*/ 2147483647 h 101"/>
                <a:gd name="T10" fmla="*/ 2147483647 w 96"/>
                <a:gd name="T11" fmla="*/ 2147483647 h 101"/>
                <a:gd name="T12" fmla="*/ 2147483647 w 96"/>
                <a:gd name="T13" fmla="*/ 2147483647 h 101"/>
                <a:gd name="T14" fmla="*/ 2147483647 w 96"/>
                <a:gd name="T15" fmla="*/ 2147483647 h 101"/>
                <a:gd name="T16" fmla="*/ 2147483647 w 96"/>
                <a:gd name="T17" fmla="*/ 2147483647 h 101"/>
                <a:gd name="T18" fmla="*/ 2147483647 w 96"/>
                <a:gd name="T19" fmla="*/ 2147483647 h 101"/>
                <a:gd name="T20" fmla="*/ 2147483647 w 96"/>
                <a:gd name="T21" fmla="*/ 2147483647 h 101"/>
                <a:gd name="T22" fmla="*/ 2147483647 w 96"/>
                <a:gd name="T23" fmla="*/ 2147483647 h 101"/>
                <a:gd name="T24" fmla="*/ 2147483647 w 96"/>
                <a:gd name="T25" fmla="*/ 2147483647 h 101"/>
                <a:gd name="T26" fmla="*/ 2147483647 w 96"/>
                <a:gd name="T27" fmla="*/ 2147483647 h 101"/>
                <a:gd name="T28" fmla="*/ 2147483647 w 96"/>
                <a:gd name="T29" fmla="*/ 2147483647 h 101"/>
                <a:gd name="T30" fmla="*/ 2147483647 w 96"/>
                <a:gd name="T31" fmla="*/ 2147483647 h 101"/>
                <a:gd name="T32" fmla="*/ 2147483647 w 96"/>
                <a:gd name="T33" fmla="*/ 2147483647 h 101"/>
                <a:gd name="T34" fmla="*/ 2147483647 w 96"/>
                <a:gd name="T35" fmla="*/ 2147483647 h 101"/>
                <a:gd name="T36" fmla="*/ 2147483647 w 96"/>
                <a:gd name="T37" fmla="*/ 2147483647 h 101"/>
                <a:gd name="T38" fmla="*/ 2147483647 w 96"/>
                <a:gd name="T39" fmla="*/ 2147483647 h 101"/>
                <a:gd name="T40" fmla="*/ 2147483647 w 96"/>
                <a:gd name="T41" fmla="*/ 2147483647 h 101"/>
                <a:gd name="T42" fmla="*/ 2147483647 w 96"/>
                <a:gd name="T43" fmla="*/ 2147483647 h 101"/>
                <a:gd name="T44" fmla="*/ 2147483647 w 96"/>
                <a:gd name="T45" fmla="*/ 2147483647 h 101"/>
                <a:gd name="T46" fmla="*/ 2147483647 w 96"/>
                <a:gd name="T47" fmla="*/ 2147483647 h 101"/>
                <a:gd name="T48" fmla="*/ 2147483647 w 96"/>
                <a:gd name="T49" fmla="*/ 2147483647 h 101"/>
                <a:gd name="T50" fmla="*/ 2147483647 w 96"/>
                <a:gd name="T51" fmla="*/ 2147483647 h 101"/>
                <a:gd name="T52" fmla="*/ 2147483647 w 96"/>
                <a:gd name="T53" fmla="*/ 2147483647 h 101"/>
                <a:gd name="T54" fmla="*/ 2147483647 w 96"/>
                <a:gd name="T55" fmla="*/ 2147483647 h 101"/>
                <a:gd name="T56" fmla="*/ 2147483647 w 96"/>
                <a:gd name="T57" fmla="*/ 2147483647 h 101"/>
                <a:gd name="T58" fmla="*/ 2147483647 w 96"/>
                <a:gd name="T59" fmla="*/ 0 h 101"/>
                <a:gd name="T60" fmla="*/ 2147483647 w 96"/>
                <a:gd name="T61" fmla="*/ 2147483647 h 101"/>
                <a:gd name="T62" fmla="*/ 2147483647 w 96"/>
                <a:gd name="T63" fmla="*/ 2147483647 h 101"/>
                <a:gd name="T64" fmla="*/ 2147483647 w 96"/>
                <a:gd name="T65" fmla="*/ 0 h 101"/>
                <a:gd name="T66" fmla="*/ 2147483647 w 96"/>
                <a:gd name="T67" fmla="*/ 2147483647 h 101"/>
                <a:gd name="T68" fmla="*/ 2147483647 w 96"/>
                <a:gd name="T69" fmla="*/ 2147483647 h 101"/>
                <a:gd name="T70" fmla="*/ 2147483647 w 96"/>
                <a:gd name="T71" fmla="*/ 2147483647 h 101"/>
                <a:gd name="T72" fmla="*/ 2147483647 w 96"/>
                <a:gd name="T73" fmla="*/ 2147483647 h 101"/>
                <a:gd name="T74" fmla="*/ 2147483647 w 96"/>
                <a:gd name="T75" fmla="*/ 2147483647 h 101"/>
                <a:gd name="T76" fmla="*/ 2147483647 w 96"/>
                <a:gd name="T77" fmla="*/ 2147483647 h 101"/>
                <a:gd name="T78" fmla="*/ 2147483647 w 96"/>
                <a:gd name="T79" fmla="*/ 2147483647 h 101"/>
                <a:gd name="T80" fmla="*/ 2147483647 w 96"/>
                <a:gd name="T81" fmla="*/ 2147483647 h 101"/>
                <a:gd name="T82" fmla="*/ 2147483647 w 96"/>
                <a:gd name="T83" fmla="*/ 2147483647 h 101"/>
                <a:gd name="T84" fmla="*/ 2147483647 w 96"/>
                <a:gd name="T85" fmla="*/ 2147483647 h 101"/>
                <a:gd name="T86" fmla="*/ 2147483647 w 96"/>
                <a:gd name="T87" fmla="*/ 2147483647 h 101"/>
                <a:gd name="T88" fmla="*/ 2147483647 w 96"/>
                <a:gd name="T89" fmla="*/ 2147483647 h 101"/>
                <a:gd name="T90" fmla="*/ 2147483647 w 96"/>
                <a:gd name="T91" fmla="*/ 2147483647 h 101"/>
                <a:gd name="T92" fmla="*/ 2147483647 w 96"/>
                <a:gd name="T93" fmla="*/ 2147483647 h 101"/>
                <a:gd name="T94" fmla="*/ 2147483647 w 96"/>
                <a:gd name="T95" fmla="*/ 2147483647 h 101"/>
                <a:gd name="T96" fmla="*/ 2147483647 w 96"/>
                <a:gd name="T97" fmla="*/ 2147483647 h 101"/>
                <a:gd name="T98" fmla="*/ 2147483647 w 96"/>
                <a:gd name="T99" fmla="*/ 2147483647 h 101"/>
                <a:gd name="T100" fmla="*/ 2147483647 w 96"/>
                <a:gd name="T101" fmla="*/ 2147483647 h 101"/>
                <a:gd name="T102" fmla="*/ 2147483647 w 96"/>
                <a:gd name="T103" fmla="*/ 2147483647 h 101"/>
                <a:gd name="T104" fmla="*/ 2147483647 w 96"/>
                <a:gd name="T105" fmla="*/ 2147483647 h 101"/>
                <a:gd name="T106" fmla="*/ 2147483647 w 96"/>
                <a:gd name="T107" fmla="*/ 2147483647 h 101"/>
                <a:gd name="T108" fmla="*/ 2147483647 w 96"/>
                <a:gd name="T109" fmla="*/ 2147483647 h 101"/>
                <a:gd name="T110" fmla="*/ 2147483647 w 96"/>
                <a:gd name="T111" fmla="*/ 2147483647 h 101"/>
                <a:gd name="T112" fmla="*/ 2147483647 w 96"/>
                <a:gd name="T113" fmla="*/ 2147483647 h 101"/>
                <a:gd name="T114" fmla="*/ 2147483647 w 96"/>
                <a:gd name="T115" fmla="*/ 2147483647 h 101"/>
                <a:gd name="T116" fmla="*/ 2147483647 w 96"/>
                <a:gd name="T117" fmla="*/ 2147483647 h 101"/>
                <a:gd name="T118" fmla="*/ 2147483647 w 96"/>
                <a:gd name="T119" fmla="*/ 2147483647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6" h="101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953500" y="2124710"/>
            <a:ext cx="1657350" cy="1657350"/>
            <a:chOff x="14100" y="3346"/>
            <a:chExt cx="2610" cy="2610"/>
          </a:xfrm>
        </p:grpSpPr>
        <p:sp>
          <p:nvSpPr>
            <p:cNvPr id="7" name="泪滴形 6"/>
            <p:cNvSpPr/>
            <p:nvPr/>
          </p:nvSpPr>
          <p:spPr>
            <a:xfrm rot="8100000" flipH="1" flipV="1">
              <a:off x="14100" y="3346"/>
              <a:ext cx="2610" cy="2610"/>
            </a:xfrm>
            <a:prstGeom prst="teardrop">
              <a:avLst/>
            </a:prstGeom>
            <a:solidFill>
              <a:srgbClr val="F9B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14819" y="3929"/>
              <a:ext cx="1173" cy="1330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2147483647 h 102"/>
                <a:gd name="T12" fmla="*/ 2147483647 w 90"/>
                <a:gd name="T13" fmla="*/ 2147483647 h 102"/>
                <a:gd name="T14" fmla="*/ 2147483647 w 90"/>
                <a:gd name="T15" fmla="*/ 2147483647 h 102"/>
                <a:gd name="T16" fmla="*/ 2147483647 w 90"/>
                <a:gd name="T17" fmla="*/ 2147483647 h 102"/>
                <a:gd name="T18" fmla="*/ 0 w 90"/>
                <a:gd name="T19" fmla="*/ 2147483647 h 102"/>
                <a:gd name="T20" fmla="*/ 0 w 90"/>
                <a:gd name="T21" fmla="*/ 2147483647 h 102"/>
                <a:gd name="T22" fmla="*/ 0 w 90"/>
                <a:gd name="T23" fmla="*/ 2147483647 h 102"/>
                <a:gd name="T24" fmla="*/ 2147483647 w 90"/>
                <a:gd name="T25" fmla="*/ 2147483647 h 102"/>
                <a:gd name="T26" fmla="*/ 2147483647 w 90"/>
                <a:gd name="T27" fmla="*/ 2147483647 h 102"/>
                <a:gd name="T28" fmla="*/ 2147483647 w 90"/>
                <a:gd name="T29" fmla="*/ 2147483647 h 102"/>
                <a:gd name="T30" fmla="*/ 2147483647 w 90"/>
                <a:gd name="T31" fmla="*/ 2147483647 h 102"/>
                <a:gd name="T32" fmla="*/ 2147483647 w 90"/>
                <a:gd name="T33" fmla="*/ 2147483647 h 102"/>
                <a:gd name="T34" fmla="*/ 2147483647 w 90"/>
                <a:gd name="T35" fmla="*/ 2147483647 h 102"/>
                <a:gd name="T36" fmla="*/ 2147483647 w 90"/>
                <a:gd name="T37" fmla="*/ 0 h 102"/>
                <a:gd name="T38" fmla="*/ 2147483647 w 90"/>
                <a:gd name="T39" fmla="*/ 2147483647 h 102"/>
                <a:gd name="T40" fmla="*/ 2147483647 w 90"/>
                <a:gd name="T41" fmla="*/ 2147483647 h 102"/>
                <a:gd name="T42" fmla="*/ 2147483647 w 90"/>
                <a:gd name="T43" fmla="*/ 2147483647 h 102"/>
                <a:gd name="T44" fmla="*/ 2147483647 w 90"/>
                <a:gd name="T45" fmla="*/ 2147483647 h 102"/>
                <a:gd name="T46" fmla="*/ 2147483647 w 90"/>
                <a:gd name="T47" fmla="*/ 2147483647 h 102"/>
                <a:gd name="T48" fmla="*/ 2147483647 w 90"/>
                <a:gd name="T49" fmla="*/ 2147483647 h 102"/>
                <a:gd name="T50" fmla="*/ 2147483647 w 90"/>
                <a:gd name="T51" fmla="*/ 2147483647 h 102"/>
                <a:gd name="T52" fmla="*/ 2147483647 w 90"/>
                <a:gd name="T53" fmla="*/ 2147483647 h 102"/>
                <a:gd name="T54" fmla="*/ 2147483647 w 90"/>
                <a:gd name="T55" fmla="*/ 2147483647 h 102"/>
                <a:gd name="T56" fmla="*/ 2147483647 w 90"/>
                <a:gd name="T57" fmla="*/ 2147483647 h 102"/>
                <a:gd name="T58" fmla="*/ 2147483647 w 90"/>
                <a:gd name="T59" fmla="*/ 2147483647 h 102"/>
                <a:gd name="T60" fmla="*/ 2147483647 w 90"/>
                <a:gd name="T61" fmla="*/ 2147483647 h 102"/>
                <a:gd name="T62" fmla="*/ 2147483647 w 90"/>
                <a:gd name="T63" fmla="*/ 2147483647 h 102"/>
                <a:gd name="T64" fmla="*/ 2147483647 w 90"/>
                <a:gd name="T65" fmla="*/ 2147483647 h 102"/>
                <a:gd name="T66" fmla="*/ 2147483647 w 90"/>
                <a:gd name="T67" fmla="*/ 2147483647 h 102"/>
                <a:gd name="T68" fmla="*/ 2147483647 w 90"/>
                <a:gd name="T69" fmla="*/ 2147483647 h 102"/>
                <a:gd name="T70" fmla="*/ 2147483647 w 90"/>
                <a:gd name="T71" fmla="*/ 2147483647 h 102"/>
                <a:gd name="T72" fmla="*/ 2147483647 w 90"/>
                <a:gd name="T73" fmla="*/ 2147483647 h 102"/>
                <a:gd name="T74" fmla="*/ 2147483647 w 90"/>
                <a:gd name="T75" fmla="*/ 2147483647 h 102"/>
                <a:gd name="T76" fmla="*/ 2147483647 w 90"/>
                <a:gd name="T77" fmla="*/ 2147483647 h 102"/>
                <a:gd name="T78" fmla="*/ 2147483647 w 90"/>
                <a:gd name="T79" fmla="*/ 2147483647 h 102"/>
                <a:gd name="T80" fmla="*/ 2147483647 w 90"/>
                <a:gd name="T81" fmla="*/ 2147483647 h 102"/>
                <a:gd name="T82" fmla="*/ 2147483647 w 90"/>
                <a:gd name="T83" fmla="*/ 2147483647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0" h="102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Content Placeholder 2"/>
          <p:cNvSpPr txBox="1"/>
          <p:nvPr/>
        </p:nvSpPr>
        <p:spPr>
          <a:xfrm>
            <a:off x="1577340" y="396303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1502410" y="4358005"/>
            <a:ext cx="194119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4001135" y="396303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926205" y="4358005"/>
            <a:ext cx="194119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6433185" y="396303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6358255" y="4358005"/>
            <a:ext cx="194119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8886190" y="3963035"/>
            <a:ext cx="1790700" cy="292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77384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8811260" y="4358005"/>
            <a:ext cx="1941195" cy="10972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14" grpId="0"/>
      <p:bldP spid="10" grpId="0"/>
      <p:bldP spid="11" grpId="0"/>
      <p:bldP spid="13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-48260"/>
            <a:ext cx="2677160" cy="262953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35565" y="1133475"/>
            <a:ext cx="621665" cy="6311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27660" y="358775"/>
            <a:ext cx="3039745" cy="39116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53695" y="358775"/>
            <a:ext cx="364490" cy="398780"/>
            <a:chOff x="557" y="565"/>
            <a:chExt cx="574" cy="628"/>
          </a:xfrm>
        </p:grpSpPr>
        <p:sp>
          <p:nvSpPr>
            <p:cNvPr id="39" name="矩形 38"/>
            <p:cNvSpPr/>
            <p:nvPr/>
          </p:nvSpPr>
          <p:spPr>
            <a:xfrm>
              <a:off x="593" y="622"/>
              <a:ext cx="502" cy="502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7" y="565"/>
              <a:ext cx="5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18185" y="370205"/>
            <a:ext cx="249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sp>
        <p:nvSpPr>
          <p:cNvPr id="8" name="Freeform 6"/>
          <p:cNvSpPr/>
          <p:nvPr/>
        </p:nvSpPr>
        <p:spPr bwMode="auto">
          <a:xfrm>
            <a:off x="5260771" y="2018372"/>
            <a:ext cx="1662557" cy="1666504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9BDC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248056" y="3009411"/>
            <a:ext cx="1664845" cy="1666504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9BDC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269400" y="3009411"/>
            <a:ext cx="1662557" cy="1666504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F9BDC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260771" y="4000160"/>
            <a:ext cx="1662557" cy="1668792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9BDC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61743" y="3403878"/>
            <a:ext cx="995680" cy="59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</a:t>
            </a:r>
          </a:p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20332" y="2413270"/>
            <a:ext cx="995680" cy="59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</a:t>
            </a:r>
          </a:p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16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15942" y="3683306"/>
            <a:ext cx="995680" cy="59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</a:t>
            </a:r>
          </a:p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57441" y="4675731"/>
            <a:ext cx="995680" cy="59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</a:t>
            </a:r>
          </a:p>
          <a:p>
            <a:pPr lvl="0" algn="ctr"/>
            <a:r>
              <a:rPr lang="zh-CN" altLang="en-US" sz="16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1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7075805" y="2018125"/>
            <a:ext cx="268795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8010525" y="3852545"/>
            <a:ext cx="268795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392045" y="4845685"/>
            <a:ext cx="268795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581150" y="2581275"/>
            <a:ext cx="2687955" cy="8229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Hope is a good thing and maybe the best of things. And no good thing ever dies.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/>
      <p:bldP spid="8" grpId="0" animBg="1"/>
      <p:bldP spid="9" grpId="0" animBg="1"/>
      <p:bldP spid="10" grpId="0" animBg="1"/>
      <p:bldP spid="11" grpId="0" animBg="1"/>
      <p:bldP spid="13" grpId="0"/>
      <p:bldP spid="15" grpId="0"/>
      <p:bldP spid="17" grpId="0"/>
      <p:bldP spid="19" grpId="0"/>
      <p:bldP spid="21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桃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4122420"/>
            <a:ext cx="2820670" cy="2772410"/>
          </a:xfrm>
          <a:prstGeom prst="rect">
            <a:avLst/>
          </a:prstGeom>
        </p:spPr>
      </p:pic>
      <p:pic>
        <p:nvPicPr>
          <p:cNvPr id="5" name="图片 4" descr="桃枝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990" y="-48260"/>
            <a:ext cx="2609850" cy="2563495"/>
          </a:xfrm>
          <a:prstGeom prst="rect">
            <a:avLst/>
          </a:prstGeom>
        </p:spPr>
      </p:pic>
      <p:pic>
        <p:nvPicPr>
          <p:cNvPr id="12" name="图片 11" descr="蝴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60965" y="1095375"/>
            <a:ext cx="621665" cy="631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99560" y="3199130"/>
            <a:ext cx="398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7384B"/>
                </a:solidFill>
                <a:latin typeface="楷体" panose="02010609060101010101" charset="-122"/>
                <a:ea typeface="楷体" panose="02010609060101010101" charset="-122"/>
              </a:rPr>
              <a:t>单击此处输入标题文本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095" y="1771650"/>
            <a:ext cx="1772920" cy="1036955"/>
            <a:chOff x="7982" y="2329"/>
            <a:chExt cx="2792" cy="1633"/>
          </a:xfrm>
        </p:grpSpPr>
        <p:sp>
          <p:nvSpPr>
            <p:cNvPr id="10" name="矩形 9"/>
            <p:cNvSpPr/>
            <p:nvPr/>
          </p:nvSpPr>
          <p:spPr>
            <a:xfrm>
              <a:off x="7982" y="2447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09" y="2329"/>
              <a:ext cx="2665" cy="1515"/>
            </a:xfrm>
            <a:prstGeom prst="rect">
              <a:avLst/>
            </a:prstGeom>
            <a:noFill/>
            <a:ln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85740" y="1846580"/>
            <a:ext cx="1611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PART</a:t>
            </a:r>
          </a:p>
          <a:p>
            <a:pPr algn="ctr"/>
            <a:r>
              <a:rPr lang="en-US" altLang="zh-CN" sz="2800" b="1">
                <a:solidFill>
                  <a:srgbClr val="77384B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58135" y="3968115"/>
            <a:ext cx="6466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guy who whispers in your ears, saying ” It’s alright, I’m here.” Holds you when you’re sad, and treasures everything about you. That’s the guy I want to give my heart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C63E8FC-DC46-4706-AFD1-E91BB9D0987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4视频"/>
  <p:tag name="ISPRING_PRESENTATION_TITLE" val="28.桃花商务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3252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2134</Words>
  <PresentationFormat>宽屏</PresentationFormat>
  <Paragraphs>240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楷体</vt:lpstr>
      <vt:lpstr>宋体</vt:lpstr>
      <vt:lpstr>微软雅黑</vt:lpstr>
      <vt:lpstr>微软雅黑 Light</vt:lpstr>
      <vt:lpstr>叶根友毛笔行书</vt:lpstr>
      <vt:lpstr>中山行书百年纪念版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>www.tukuppt.com</dc:creator>
  <dcterms:created xsi:type="dcterms:W3CDTF">2017-06-14T07:10:00Z</dcterms:created>
  <dcterms:modified xsi:type="dcterms:W3CDTF">2017-07-22T07:48:14Z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