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66" r:id="rId3"/>
    <p:sldId id="285" r:id="rId4"/>
    <p:sldId id="287" r:id="rId5"/>
    <p:sldId id="304" r:id="rId6"/>
    <p:sldId id="296" r:id="rId7"/>
    <p:sldId id="293" r:id="rId8"/>
    <p:sldId id="300" r:id="rId9"/>
    <p:sldId id="301" r:id="rId10"/>
    <p:sldId id="305" r:id="rId11"/>
    <p:sldId id="299" r:id="rId12"/>
    <p:sldId id="288" r:id="rId13"/>
    <p:sldId id="298" r:id="rId14"/>
    <p:sldId id="306" r:id="rId15"/>
    <p:sldId id="303" r:id="rId16"/>
    <p:sldId id="302" r:id="rId17"/>
    <p:sldId id="307" r:id="rId18"/>
    <p:sldId id="294" r:id="rId19"/>
    <p:sldId id="308" r:id="rId20"/>
    <p:sldId id="338" r:id="rId21"/>
    <p:sldId id="297" r:id="rId22"/>
    <p:sldId id="292" r:id="rId23"/>
    <p:sldId id="309" r:id="rId24"/>
    <p:sldId id="310" r:id="rId25"/>
    <p:sldId id="312" r:id="rId26"/>
    <p:sldId id="311" r:id="rId27"/>
    <p:sldId id="313" r:id="rId28"/>
    <p:sldId id="339" r:id="rId29"/>
    <p:sldId id="314" r:id="rId30"/>
    <p:sldId id="315" r:id="rId31"/>
    <p:sldId id="316" r:id="rId32"/>
    <p:sldId id="317" r:id="rId33"/>
    <p:sldId id="318" r:id="rId34"/>
    <p:sldId id="319" r:id="rId35"/>
    <p:sldId id="340" r:id="rId36"/>
    <p:sldId id="355" r:id="rId37"/>
  </p:sldIdLst>
  <p:sldSz cx="12211050" cy="6858000"/>
  <p:notesSz cx="6858000" cy="9144000"/>
  <p:custDataLst>
    <p:tags r:id="rId4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1" userDrawn="1">
          <p15:clr>
            <a:srgbClr val="A4A3A4"/>
          </p15:clr>
        </p15:guide>
        <p15:guide id="2" pos="36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8080"/>
    <a:srgbClr val="969696"/>
    <a:srgbClr val="B2B2B2"/>
    <a:srgbClr val="000000"/>
    <a:srgbClr val="C00000"/>
    <a:srgbClr val="FFFFF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378" y="72"/>
      </p:cViewPr>
      <p:guideLst>
        <p:guide orient="horz" pos="2261"/>
        <p:guide pos="36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gs" Target="tags/tag1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727C9-DA44-4885-BFB0-C49D495244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1C6EB-B9DF-4877-91D2-97466ED028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5988" y="2130425"/>
            <a:ext cx="10379075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31975" y="3886200"/>
            <a:ext cx="85471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0BB71-6A1B-4617-9D67-6986996C92B5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73AA6-0076-4BB5-A8DE-661E594BE087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55075" y="274638"/>
            <a:ext cx="2746375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1188" y="274638"/>
            <a:ext cx="8091487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8B64B-A7C9-42F0-A6B0-3A10D117A7E1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A6F60-F3B4-4778-8B58-868F2444F8A7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5200" y="4406900"/>
            <a:ext cx="103790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5200" y="2906713"/>
            <a:ext cx="103790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E737-70E0-41C1-B466-74369C20A47D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54181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1725" y="1600200"/>
            <a:ext cx="54197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E400-C575-448E-8BDC-13E86A255412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109886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1188" y="1535113"/>
            <a:ext cx="5394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1188" y="2174875"/>
            <a:ext cx="5394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02363" y="1535113"/>
            <a:ext cx="53975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02363" y="2174875"/>
            <a:ext cx="53975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B9078-DB21-4B1E-A6C5-99456ADE1E0F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47C34-3A71-4035-B54C-DFF383D722F7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6D1AA-874A-4F60-BA4A-D365F013F571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273050"/>
            <a:ext cx="40163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73613" y="273050"/>
            <a:ext cx="6826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1188" y="1435100"/>
            <a:ext cx="40163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D8462-AF3A-45F1-9D46-9278FC0DE7D8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3950" y="4800600"/>
            <a:ext cx="732631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3950" y="612775"/>
            <a:ext cx="732631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3950" y="5367338"/>
            <a:ext cx="732631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B959E-2C5A-4240-A06A-451421EB1FF1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74638"/>
            <a:ext cx="109902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1099026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245225"/>
            <a:ext cx="28495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1950" y="6245225"/>
            <a:ext cx="3867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51888" y="6245225"/>
            <a:ext cx="28495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53BF0D19-C467-4451-9A0E-5B07824DE793}" type="slidenum">
              <a:rPr lang="zh-CN" altLang="zh-CN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1.jpeg"/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直角三角形 10"/>
          <p:cNvSpPr>
            <a:spLocks noChangeArrowheads="1"/>
          </p:cNvSpPr>
          <p:nvPr/>
        </p:nvSpPr>
        <p:spPr bwMode="auto">
          <a:xfrm rot="10800000">
            <a:off x="2789238" y="-19050"/>
            <a:ext cx="9471025" cy="9475788"/>
          </a:xfrm>
          <a:prstGeom prst="rtTriangle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5" name="直角三角形 10"/>
          <p:cNvSpPr>
            <a:spLocks noChangeArrowheads="1"/>
          </p:cNvSpPr>
          <p:nvPr/>
        </p:nvSpPr>
        <p:spPr bwMode="auto">
          <a:xfrm>
            <a:off x="-14288" y="-19050"/>
            <a:ext cx="6881813" cy="6883400"/>
          </a:xfrm>
          <a:prstGeom prst="rtTriangle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 rot="2700000">
            <a:off x="3819525" y="3021012"/>
            <a:ext cx="7405688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8000" b="1">
                <a:latin typeface="微软雅黑" panose="020B0503020204020204" pitchFamily="34" charset="-122"/>
                <a:ea typeface="微软雅黑" panose="020B0503020204020204" pitchFamily="34" charset="-122"/>
              </a:rPr>
              <a:t>POWERPOINT</a:t>
            </a:r>
            <a:endParaRPr lang="zh-CN" altLang="zh-CN" sz="8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 rot="2700000">
            <a:off x="2481262" y="3906838"/>
            <a:ext cx="8848725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773113" y="5078413"/>
            <a:ext cx="1462087" cy="3286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400" b="1">
                <a:solidFill>
                  <a:schemeClr val="bg1"/>
                </a:solidFill>
                <a:ea typeface="微软雅黑" panose="020B0503020204020204" pitchFamily="34" charset="-122"/>
              </a:rPr>
              <a:t>添加你的公司</a:t>
            </a:r>
            <a:endParaRPr lang="zh-CN" sz="14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773113" y="5857875"/>
            <a:ext cx="1462087" cy="33496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400" b="1">
                <a:solidFill>
                  <a:schemeClr val="bg1"/>
                </a:solidFill>
                <a:ea typeface="微软雅黑" panose="020B0503020204020204" pitchFamily="34" charset="-122"/>
              </a:rPr>
              <a:t>添加你的网站</a:t>
            </a:r>
            <a:endParaRPr lang="zh-CN" sz="14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直角三角形 10"/>
          <p:cNvSpPr>
            <a:spLocks noChangeArrowheads="1"/>
          </p:cNvSpPr>
          <p:nvPr/>
        </p:nvSpPr>
        <p:spPr bwMode="auto">
          <a:xfrm>
            <a:off x="-14288" y="-19050"/>
            <a:ext cx="6880226" cy="6883400"/>
          </a:xfrm>
          <a:prstGeom prst="rtTriangle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4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1" name="直角三角形 1"/>
          <p:cNvSpPr>
            <a:spLocks noChangeArrowheads="1"/>
          </p:cNvSpPr>
          <p:nvPr/>
        </p:nvSpPr>
        <p:spPr bwMode="auto">
          <a:xfrm rot="10800000">
            <a:off x="7573963" y="-28575"/>
            <a:ext cx="4656137" cy="4656138"/>
          </a:xfrm>
          <a:prstGeom prst="rtTriangle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68350" y="695325"/>
            <a:ext cx="2251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sz="3600" b="1">
                <a:solidFill>
                  <a:srgbClr val="FFFFFF"/>
                </a:solidFill>
                <a:ea typeface="微软雅黑" panose="020B0503020204020204" pitchFamily="34" charset="-122"/>
              </a:rPr>
              <a:t>添加你的</a:t>
            </a:r>
            <a:endParaRPr lang="zh-CN" sz="3600" b="1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sz="3600" b="1">
                <a:solidFill>
                  <a:srgbClr val="FFFFFF"/>
                </a:solidFill>
                <a:ea typeface="微软雅黑" panose="020B0503020204020204" pitchFamily="34" charset="-122"/>
              </a:rPr>
              <a:t>标题</a:t>
            </a:r>
            <a:endParaRPr lang="zh-CN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332163" y="801688"/>
            <a:ext cx="32305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rgbClr val="FFFFFF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768350" y="2063750"/>
            <a:ext cx="22510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5" name="直角三角形 19"/>
          <p:cNvSpPr>
            <a:spLocks noChangeArrowheads="1"/>
          </p:cNvSpPr>
          <p:nvPr/>
        </p:nvSpPr>
        <p:spPr bwMode="auto">
          <a:xfrm rot="10800000">
            <a:off x="11017250" y="-44450"/>
            <a:ext cx="1212850" cy="121285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2296" name="Group 8"/>
          <p:cNvGrpSpPr/>
          <p:nvPr/>
        </p:nvGrpSpPr>
        <p:grpSpPr bwMode="auto">
          <a:xfrm>
            <a:off x="3414713" y="3257550"/>
            <a:ext cx="2314575" cy="2314575"/>
            <a:chOff x="0" y="0"/>
            <a:chExt cx="3644" cy="3644"/>
          </a:xfrm>
        </p:grpSpPr>
        <p:sp>
          <p:nvSpPr>
            <p:cNvPr id="12315" name="正圆 703"/>
            <p:cNvSpPr>
              <a:spLocks noChangeArrowheads="1"/>
            </p:cNvSpPr>
            <p:nvPr/>
          </p:nvSpPr>
          <p:spPr bwMode="auto">
            <a:xfrm>
              <a:off x="321" y="321"/>
              <a:ext cx="3001" cy="30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zh-CN"/>
            </a:p>
          </p:txBody>
        </p:sp>
        <p:sp>
          <p:nvSpPr>
            <p:cNvPr id="12316" name="正圆 703"/>
            <p:cNvSpPr>
              <a:spLocks noChangeArrowheads="1"/>
            </p:cNvSpPr>
            <p:nvPr/>
          </p:nvSpPr>
          <p:spPr bwMode="auto">
            <a:xfrm>
              <a:off x="0" y="0"/>
              <a:ext cx="3644" cy="364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zh-CN"/>
            </a:p>
          </p:txBody>
        </p:sp>
        <p:sp>
          <p:nvSpPr>
            <p:cNvPr id="12317" name="Text Box 11"/>
            <p:cNvSpPr txBox="1">
              <a:spLocks noChangeArrowheads="1"/>
            </p:cNvSpPr>
            <p:nvPr/>
          </p:nvSpPr>
          <p:spPr bwMode="auto">
            <a:xfrm>
              <a:off x="839" y="659"/>
              <a:ext cx="1965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添加你的文本</a:t>
              </a:r>
              <a:endPara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18" name="Line 12"/>
            <p:cNvSpPr>
              <a:spLocks noChangeShapeType="1"/>
            </p:cNvSpPr>
            <p:nvPr/>
          </p:nvSpPr>
          <p:spPr bwMode="auto">
            <a:xfrm>
              <a:off x="1156" y="1262"/>
              <a:ext cx="133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9" name="Text Box 13"/>
            <p:cNvSpPr txBox="1">
              <a:spLocks noChangeArrowheads="1"/>
            </p:cNvSpPr>
            <p:nvPr/>
          </p:nvSpPr>
          <p:spPr bwMode="auto">
            <a:xfrm>
              <a:off x="562" y="1504"/>
              <a:ext cx="2520" cy="1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在这里您可以输入您的相关文本，用于给与会者讲解您的产品或者服务。</a:t>
              </a:r>
              <a:endParaRPr lang="zh-CN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297" name="Group 14"/>
          <p:cNvGrpSpPr/>
          <p:nvPr/>
        </p:nvGrpSpPr>
        <p:grpSpPr bwMode="auto">
          <a:xfrm>
            <a:off x="768350" y="3257550"/>
            <a:ext cx="2314575" cy="2314575"/>
            <a:chOff x="0" y="0"/>
            <a:chExt cx="3644" cy="3644"/>
          </a:xfrm>
        </p:grpSpPr>
        <p:sp>
          <p:nvSpPr>
            <p:cNvPr id="12310" name="正圆 703"/>
            <p:cNvSpPr>
              <a:spLocks noChangeArrowheads="1"/>
            </p:cNvSpPr>
            <p:nvPr/>
          </p:nvSpPr>
          <p:spPr bwMode="auto">
            <a:xfrm>
              <a:off x="321" y="321"/>
              <a:ext cx="3001" cy="30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zh-CN"/>
            </a:p>
          </p:txBody>
        </p:sp>
        <p:sp>
          <p:nvSpPr>
            <p:cNvPr id="12311" name="正圆 703"/>
            <p:cNvSpPr>
              <a:spLocks noChangeArrowheads="1"/>
            </p:cNvSpPr>
            <p:nvPr/>
          </p:nvSpPr>
          <p:spPr bwMode="auto">
            <a:xfrm>
              <a:off x="0" y="0"/>
              <a:ext cx="3644" cy="364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zh-CN"/>
            </a:p>
          </p:txBody>
        </p:sp>
        <p:sp>
          <p:nvSpPr>
            <p:cNvPr id="12312" name="Text Box 17"/>
            <p:cNvSpPr txBox="1">
              <a:spLocks noChangeArrowheads="1"/>
            </p:cNvSpPr>
            <p:nvPr/>
          </p:nvSpPr>
          <p:spPr bwMode="auto">
            <a:xfrm>
              <a:off x="839" y="659"/>
              <a:ext cx="1965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添加你的文本</a:t>
              </a:r>
              <a:endPara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13" name="Line 18"/>
            <p:cNvSpPr>
              <a:spLocks noChangeShapeType="1"/>
            </p:cNvSpPr>
            <p:nvPr/>
          </p:nvSpPr>
          <p:spPr bwMode="auto">
            <a:xfrm>
              <a:off x="1156" y="1262"/>
              <a:ext cx="133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4" name="Text Box 19"/>
            <p:cNvSpPr txBox="1">
              <a:spLocks noChangeArrowheads="1"/>
            </p:cNvSpPr>
            <p:nvPr/>
          </p:nvSpPr>
          <p:spPr bwMode="auto">
            <a:xfrm>
              <a:off x="562" y="1504"/>
              <a:ext cx="2520" cy="1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在这里您可以输入您的相关文本，用于给与会者讲解您的产品或者服务。</a:t>
              </a:r>
              <a:endParaRPr lang="zh-CN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298" name="Group 20"/>
          <p:cNvGrpSpPr/>
          <p:nvPr/>
        </p:nvGrpSpPr>
        <p:grpSpPr bwMode="auto">
          <a:xfrm>
            <a:off x="6061075" y="3257550"/>
            <a:ext cx="2314575" cy="2314575"/>
            <a:chOff x="0" y="0"/>
            <a:chExt cx="3644" cy="3644"/>
          </a:xfrm>
        </p:grpSpPr>
        <p:sp>
          <p:nvSpPr>
            <p:cNvPr id="12305" name="正圆 703"/>
            <p:cNvSpPr>
              <a:spLocks noChangeArrowheads="1"/>
            </p:cNvSpPr>
            <p:nvPr/>
          </p:nvSpPr>
          <p:spPr bwMode="auto">
            <a:xfrm>
              <a:off x="321" y="321"/>
              <a:ext cx="3001" cy="30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zh-CN"/>
            </a:p>
          </p:txBody>
        </p:sp>
        <p:sp>
          <p:nvSpPr>
            <p:cNvPr id="12306" name="正圆 703"/>
            <p:cNvSpPr>
              <a:spLocks noChangeArrowheads="1"/>
            </p:cNvSpPr>
            <p:nvPr/>
          </p:nvSpPr>
          <p:spPr bwMode="auto">
            <a:xfrm>
              <a:off x="0" y="0"/>
              <a:ext cx="3644" cy="364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zh-CN"/>
            </a:p>
          </p:txBody>
        </p:sp>
        <p:sp>
          <p:nvSpPr>
            <p:cNvPr id="12307" name="Text Box 23"/>
            <p:cNvSpPr txBox="1">
              <a:spLocks noChangeArrowheads="1"/>
            </p:cNvSpPr>
            <p:nvPr/>
          </p:nvSpPr>
          <p:spPr bwMode="auto">
            <a:xfrm>
              <a:off x="839" y="659"/>
              <a:ext cx="1965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添加你的文本</a:t>
              </a:r>
              <a:endPara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08" name="Line 24"/>
            <p:cNvSpPr>
              <a:spLocks noChangeShapeType="1"/>
            </p:cNvSpPr>
            <p:nvPr/>
          </p:nvSpPr>
          <p:spPr bwMode="auto">
            <a:xfrm>
              <a:off x="1156" y="1262"/>
              <a:ext cx="133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9" name="Text Box 25"/>
            <p:cNvSpPr txBox="1">
              <a:spLocks noChangeArrowheads="1"/>
            </p:cNvSpPr>
            <p:nvPr/>
          </p:nvSpPr>
          <p:spPr bwMode="auto">
            <a:xfrm>
              <a:off x="562" y="1504"/>
              <a:ext cx="2520" cy="1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在这里您可以输入您的相关文本，用于给与会者讲解您的产品或者服务。</a:t>
              </a:r>
              <a:endParaRPr lang="zh-CN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299" name="Group 26"/>
          <p:cNvGrpSpPr/>
          <p:nvPr/>
        </p:nvGrpSpPr>
        <p:grpSpPr bwMode="auto">
          <a:xfrm>
            <a:off x="8707438" y="3257550"/>
            <a:ext cx="2314575" cy="2314575"/>
            <a:chOff x="0" y="0"/>
            <a:chExt cx="3644" cy="3644"/>
          </a:xfrm>
        </p:grpSpPr>
        <p:sp>
          <p:nvSpPr>
            <p:cNvPr id="12300" name="正圆 703"/>
            <p:cNvSpPr>
              <a:spLocks noChangeArrowheads="1"/>
            </p:cNvSpPr>
            <p:nvPr/>
          </p:nvSpPr>
          <p:spPr bwMode="auto">
            <a:xfrm>
              <a:off x="321" y="321"/>
              <a:ext cx="3001" cy="30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zh-CN"/>
            </a:p>
          </p:txBody>
        </p:sp>
        <p:sp>
          <p:nvSpPr>
            <p:cNvPr id="12301" name="正圆 703"/>
            <p:cNvSpPr>
              <a:spLocks noChangeArrowheads="1"/>
            </p:cNvSpPr>
            <p:nvPr/>
          </p:nvSpPr>
          <p:spPr bwMode="auto">
            <a:xfrm>
              <a:off x="0" y="0"/>
              <a:ext cx="3644" cy="364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zh-CN"/>
            </a:p>
          </p:txBody>
        </p:sp>
        <p:sp>
          <p:nvSpPr>
            <p:cNvPr id="12302" name="Text Box 29"/>
            <p:cNvSpPr txBox="1">
              <a:spLocks noChangeArrowheads="1"/>
            </p:cNvSpPr>
            <p:nvPr/>
          </p:nvSpPr>
          <p:spPr bwMode="auto">
            <a:xfrm>
              <a:off x="839" y="659"/>
              <a:ext cx="1965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添加你的文本</a:t>
              </a:r>
              <a:endPara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03" name="Line 30"/>
            <p:cNvSpPr>
              <a:spLocks noChangeShapeType="1"/>
            </p:cNvSpPr>
            <p:nvPr/>
          </p:nvSpPr>
          <p:spPr bwMode="auto">
            <a:xfrm>
              <a:off x="1156" y="1262"/>
              <a:ext cx="133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4" name="Text Box 31"/>
            <p:cNvSpPr txBox="1">
              <a:spLocks noChangeArrowheads="1"/>
            </p:cNvSpPr>
            <p:nvPr/>
          </p:nvSpPr>
          <p:spPr bwMode="auto">
            <a:xfrm>
              <a:off x="562" y="1504"/>
              <a:ext cx="2520" cy="1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在这里您可以输入您的相关文本，用于给与会者讲解您的产品或者服务。</a:t>
              </a:r>
              <a:endParaRPr lang="zh-CN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643438" y="1617663"/>
            <a:ext cx="2971800" cy="2833687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 b="1"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en-US" sz="6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zh-CN" altLang="en-US" sz="6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6000" b="1">
                <a:latin typeface="微软雅黑" panose="020B0503020204020204" pitchFamily="34" charset="-122"/>
                <a:ea typeface="微软雅黑" panose="020B0503020204020204" pitchFamily="34" charset="-122"/>
              </a:rPr>
              <a:t>TWO</a:t>
            </a:r>
            <a:endParaRPr lang="zh-CN" altLang="en-US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4643438" y="4689475"/>
            <a:ext cx="2973387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643438" y="5035550"/>
            <a:ext cx="29733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直角三角形 1"/>
          <p:cNvSpPr>
            <a:spLocks noChangeArrowheads="1"/>
          </p:cNvSpPr>
          <p:nvPr/>
        </p:nvSpPr>
        <p:spPr bwMode="auto">
          <a:xfrm rot="10800000">
            <a:off x="5235575" y="-28575"/>
            <a:ext cx="6994525" cy="6994525"/>
          </a:xfrm>
          <a:prstGeom prst="rtTriangle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ea typeface="微软雅黑" panose="020B0503020204020204" pitchFamily="34" charset="-122"/>
            </a:endParaRPr>
          </a:p>
        </p:txBody>
      </p:sp>
      <p:sp>
        <p:nvSpPr>
          <p:cNvPr id="14339" name="直角三角形 19"/>
          <p:cNvSpPr>
            <a:spLocks noChangeArrowheads="1"/>
          </p:cNvSpPr>
          <p:nvPr/>
        </p:nvSpPr>
        <p:spPr bwMode="auto">
          <a:xfrm rot="10800000">
            <a:off x="11017250" y="-44450"/>
            <a:ext cx="1212850" cy="121285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68350" y="1931988"/>
            <a:ext cx="3473450" cy="11890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sz="3600" b="1">
                <a:ea typeface="微软雅黑" panose="020B0503020204020204" pitchFamily="34" charset="-122"/>
                <a:sym typeface="Arial" panose="020B0604020202020204" pitchFamily="34" charset="0"/>
              </a:rPr>
              <a:t>添加你的</a:t>
            </a:r>
            <a:endParaRPr lang="zh-CN" sz="3600" b="1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 eaLnBrk="1" hangingPunct="1"/>
            <a:r>
              <a:rPr lang="zh-CN" sz="3600" b="1"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sz="3600" b="1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68350" y="3605213"/>
            <a:ext cx="3473450" cy="10064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sz="1200">
                <a:ea typeface="微软雅黑" panose="020B0503020204020204" pitchFamily="34" charset="-122"/>
                <a:sym typeface="Arial" panose="020B0604020202020204" pitchFamily="34" charset="0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 sz="120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768350" y="3327400"/>
            <a:ext cx="3473450" cy="15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直角三角形 1"/>
          <p:cNvSpPr>
            <a:spLocks noChangeArrowheads="1"/>
          </p:cNvSpPr>
          <p:nvPr/>
        </p:nvSpPr>
        <p:spPr bwMode="auto">
          <a:xfrm rot="10800000">
            <a:off x="7573963" y="-28575"/>
            <a:ext cx="4656137" cy="4656138"/>
          </a:xfrm>
          <a:prstGeom prst="rtTriangle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8350" y="1931988"/>
            <a:ext cx="22510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sz="3600" b="1">
                <a:solidFill>
                  <a:srgbClr val="FFFFFF"/>
                </a:solidFill>
                <a:ea typeface="微软雅黑" panose="020B0503020204020204" pitchFamily="34" charset="-122"/>
              </a:rPr>
              <a:t>添加你的</a:t>
            </a:r>
            <a:endParaRPr lang="zh-CN" sz="3600" b="1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sz="3600" b="1">
                <a:solidFill>
                  <a:srgbClr val="FFFFFF"/>
                </a:solidFill>
                <a:ea typeface="微软雅黑" panose="020B0503020204020204" pitchFamily="34" charset="-122"/>
              </a:rPr>
              <a:t>标题</a:t>
            </a:r>
            <a:endParaRPr lang="zh-CN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68350" y="3605213"/>
            <a:ext cx="22510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rgbClr val="FFFFFF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768350" y="3327400"/>
            <a:ext cx="22510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6" name="直角三角形 19"/>
          <p:cNvSpPr>
            <a:spLocks noChangeArrowheads="1"/>
          </p:cNvSpPr>
          <p:nvPr/>
        </p:nvSpPr>
        <p:spPr bwMode="auto">
          <a:xfrm rot="10800000">
            <a:off x="11017250" y="-44450"/>
            <a:ext cx="1212850" cy="121285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5367" name="矩形 4"/>
          <p:cNvSpPr>
            <a:spLocks noChangeArrowheads="1"/>
          </p:cNvSpPr>
          <p:nvPr/>
        </p:nvSpPr>
        <p:spPr bwMode="auto">
          <a:xfrm flipH="1">
            <a:off x="7461250" y="3295650"/>
            <a:ext cx="552450" cy="13319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368" name="矩形 8"/>
          <p:cNvSpPr>
            <a:spLocks noChangeArrowheads="1"/>
          </p:cNvSpPr>
          <p:nvPr/>
        </p:nvSpPr>
        <p:spPr bwMode="auto">
          <a:xfrm flipH="1">
            <a:off x="6781800" y="3833813"/>
            <a:ext cx="552450" cy="7937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369" name="矩形 12"/>
          <p:cNvSpPr>
            <a:spLocks noChangeArrowheads="1"/>
          </p:cNvSpPr>
          <p:nvPr/>
        </p:nvSpPr>
        <p:spPr bwMode="auto">
          <a:xfrm flipH="1">
            <a:off x="6099175" y="3160713"/>
            <a:ext cx="555625" cy="14668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370" name="矩形 16"/>
          <p:cNvSpPr>
            <a:spLocks noChangeArrowheads="1"/>
          </p:cNvSpPr>
          <p:nvPr/>
        </p:nvSpPr>
        <p:spPr bwMode="auto">
          <a:xfrm flipH="1">
            <a:off x="5419725" y="3538538"/>
            <a:ext cx="552450" cy="10890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371" name="矩形 20"/>
          <p:cNvSpPr>
            <a:spLocks noChangeArrowheads="1"/>
          </p:cNvSpPr>
          <p:nvPr/>
        </p:nvSpPr>
        <p:spPr bwMode="auto">
          <a:xfrm flipH="1">
            <a:off x="4740275" y="2824163"/>
            <a:ext cx="552450" cy="180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372" name="TextBox 65"/>
          <p:cNvSpPr txBox="1">
            <a:spLocks noChangeArrowheads="1"/>
          </p:cNvSpPr>
          <p:nvPr/>
        </p:nvSpPr>
        <p:spPr bwMode="auto">
          <a:xfrm>
            <a:off x="4740275" y="2281238"/>
            <a:ext cx="608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3" name="TextBox 65"/>
          <p:cNvSpPr txBox="1">
            <a:spLocks noChangeArrowheads="1"/>
          </p:cNvSpPr>
          <p:nvPr/>
        </p:nvSpPr>
        <p:spPr bwMode="auto">
          <a:xfrm>
            <a:off x="5419725" y="30226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4" name="TextBox 65"/>
          <p:cNvSpPr txBox="1">
            <a:spLocks noChangeArrowheads="1"/>
          </p:cNvSpPr>
          <p:nvPr/>
        </p:nvSpPr>
        <p:spPr bwMode="auto">
          <a:xfrm>
            <a:off x="6099175" y="2670175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68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5" name="TextBox 65"/>
          <p:cNvSpPr txBox="1">
            <a:spLocks noChangeArrowheads="1"/>
          </p:cNvSpPr>
          <p:nvPr/>
        </p:nvSpPr>
        <p:spPr bwMode="auto">
          <a:xfrm>
            <a:off x="6750050" y="3313113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6" name="TextBox 65"/>
          <p:cNvSpPr txBox="1">
            <a:spLocks noChangeArrowheads="1"/>
          </p:cNvSpPr>
          <p:nvPr/>
        </p:nvSpPr>
        <p:spPr bwMode="auto">
          <a:xfrm>
            <a:off x="7445375" y="280035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7" name="矩形 1"/>
          <p:cNvSpPr>
            <a:spLocks noChangeArrowheads="1"/>
          </p:cNvSpPr>
          <p:nvPr/>
        </p:nvSpPr>
        <p:spPr bwMode="auto">
          <a:xfrm>
            <a:off x="4740275" y="4927600"/>
            <a:ext cx="3314700" cy="231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-28575" y="6300788"/>
            <a:ext cx="12268200" cy="581025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65125" y="1638300"/>
            <a:ext cx="11480800" cy="4202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66713" y="381000"/>
            <a:ext cx="2055812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sz="2800" b="1">
                <a:solidFill>
                  <a:srgbClr val="FFFF00"/>
                </a:solidFill>
                <a:ea typeface="微软雅黑" panose="020B0503020204020204" pitchFamily="34" charset="-122"/>
              </a:rPr>
              <a:t>添加你的</a:t>
            </a:r>
            <a:endParaRPr lang="zh-CN" sz="2800" b="1">
              <a:solidFill>
                <a:srgbClr val="FFFF00"/>
              </a:solidFill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sz="2800" b="1">
                <a:solidFill>
                  <a:srgbClr val="FFFF00"/>
                </a:solidFill>
                <a:ea typeface="微软雅黑" panose="020B0503020204020204" pitchFamily="34" charset="-122"/>
              </a:rPr>
              <a:t>标题</a:t>
            </a:r>
            <a:endParaRPr lang="zh-CN" sz="2800" b="1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606675" y="458788"/>
            <a:ext cx="886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rgbClr val="FFFF00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 sz="120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6390" name="Group 6"/>
          <p:cNvGrpSpPr/>
          <p:nvPr/>
        </p:nvGrpSpPr>
        <p:grpSpPr bwMode="auto">
          <a:xfrm>
            <a:off x="808038" y="2647950"/>
            <a:ext cx="2268537" cy="2270125"/>
            <a:chOff x="0" y="0"/>
            <a:chExt cx="3572" cy="3574"/>
          </a:xfrm>
        </p:grpSpPr>
        <p:sp>
          <p:nvSpPr>
            <p:cNvPr id="16406" name="Oval 7"/>
            <p:cNvSpPr>
              <a:spLocks noChangeArrowheads="1"/>
            </p:cNvSpPr>
            <p:nvPr/>
          </p:nvSpPr>
          <p:spPr bwMode="auto">
            <a:xfrm>
              <a:off x="0" y="0"/>
              <a:ext cx="3573" cy="3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407" name="Text Box 8"/>
            <p:cNvSpPr txBox="1">
              <a:spLocks noChangeArrowheads="1"/>
            </p:cNvSpPr>
            <p:nvPr/>
          </p:nvSpPr>
          <p:spPr bwMode="auto">
            <a:xfrm>
              <a:off x="845" y="465"/>
              <a:ext cx="1965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添加你的文本</a:t>
              </a:r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8" name="Line 9"/>
            <p:cNvSpPr>
              <a:spLocks noChangeShapeType="1"/>
            </p:cNvSpPr>
            <p:nvPr/>
          </p:nvSpPr>
          <p:spPr bwMode="auto">
            <a:xfrm>
              <a:off x="610" y="1130"/>
              <a:ext cx="2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9" name="Text Box 10"/>
            <p:cNvSpPr txBox="1">
              <a:spLocks noChangeArrowheads="1"/>
            </p:cNvSpPr>
            <p:nvPr/>
          </p:nvSpPr>
          <p:spPr bwMode="auto">
            <a:xfrm>
              <a:off x="585" y="1320"/>
              <a:ext cx="2488" cy="1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在这里您可以输入您的相关文本，用于给与会者讲解您的产品或者服务。在这里您可以输入您的相关文本，用于给与会者讲解您的产品或者服务。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391" name="Group 11"/>
          <p:cNvGrpSpPr/>
          <p:nvPr/>
        </p:nvGrpSpPr>
        <p:grpSpPr bwMode="auto">
          <a:xfrm>
            <a:off x="3594100" y="2647950"/>
            <a:ext cx="2268538" cy="2270125"/>
            <a:chOff x="0" y="0"/>
            <a:chExt cx="3572" cy="3574"/>
          </a:xfrm>
        </p:grpSpPr>
        <p:sp>
          <p:nvSpPr>
            <p:cNvPr id="16402" name="Oval 12"/>
            <p:cNvSpPr>
              <a:spLocks noChangeArrowheads="1"/>
            </p:cNvSpPr>
            <p:nvPr/>
          </p:nvSpPr>
          <p:spPr bwMode="auto">
            <a:xfrm>
              <a:off x="0" y="0"/>
              <a:ext cx="3573" cy="3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403" name="Text Box 13"/>
            <p:cNvSpPr txBox="1">
              <a:spLocks noChangeArrowheads="1"/>
            </p:cNvSpPr>
            <p:nvPr/>
          </p:nvSpPr>
          <p:spPr bwMode="auto">
            <a:xfrm>
              <a:off x="845" y="465"/>
              <a:ext cx="1965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添加你的文本</a:t>
              </a:r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4" name="Line 14"/>
            <p:cNvSpPr>
              <a:spLocks noChangeShapeType="1"/>
            </p:cNvSpPr>
            <p:nvPr/>
          </p:nvSpPr>
          <p:spPr bwMode="auto">
            <a:xfrm>
              <a:off x="610" y="1130"/>
              <a:ext cx="2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5" name="Text Box 15"/>
            <p:cNvSpPr txBox="1">
              <a:spLocks noChangeArrowheads="1"/>
            </p:cNvSpPr>
            <p:nvPr/>
          </p:nvSpPr>
          <p:spPr bwMode="auto">
            <a:xfrm>
              <a:off x="585" y="1320"/>
              <a:ext cx="2488" cy="1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在这里您可以输入您的相关文本，用于给与会者讲解您的产品或者服务。在这里您可以输入您的相关文本，用于给与会者讲解您的产品或者服务。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392" name="Group 16"/>
          <p:cNvGrpSpPr/>
          <p:nvPr/>
        </p:nvGrpSpPr>
        <p:grpSpPr bwMode="auto">
          <a:xfrm>
            <a:off x="6380163" y="2647950"/>
            <a:ext cx="2268537" cy="2270125"/>
            <a:chOff x="0" y="0"/>
            <a:chExt cx="3572" cy="3574"/>
          </a:xfrm>
        </p:grpSpPr>
        <p:sp>
          <p:nvSpPr>
            <p:cNvPr id="16398" name="Oval 17"/>
            <p:cNvSpPr>
              <a:spLocks noChangeArrowheads="1"/>
            </p:cNvSpPr>
            <p:nvPr/>
          </p:nvSpPr>
          <p:spPr bwMode="auto">
            <a:xfrm>
              <a:off x="0" y="0"/>
              <a:ext cx="3573" cy="3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399" name="Text Box 18"/>
            <p:cNvSpPr txBox="1">
              <a:spLocks noChangeArrowheads="1"/>
            </p:cNvSpPr>
            <p:nvPr/>
          </p:nvSpPr>
          <p:spPr bwMode="auto">
            <a:xfrm>
              <a:off x="845" y="465"/>
              <a:ext cx="1965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添加你的文本</a:t>
              </a:r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0" name="Line 19"/>
            <p:cNvSpPr>
              <a:spLocks noChangeShapeType="1"/>
            </p:cNvSpPr>
            <p:nvPr/>
          </p:nvSpPr>
          <p:spPr bwMode="auto">
            <a:xfrm>
              <a:off x="610" y="1130"/>
              <a:ext cx="2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1" name="Text Box 20"/>
            <p:cNvSpPr txBox="1">
              <a:spLocks noChangeArrowheads="1"/>
            </p:cNvSpPr>
            <p:nvPr/>
          </p:nvSpPr>
          <p:spPr bwMode="auto">
            <a:xfrm>
              <a:off x="585" y="1320"/>
              <a:ext cx="2488" cy="1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在这里您可以输入您的相关文本，用于给与会者讲解您的产品或者服务。在这里您可以输入您的相关文本，用于给与会者讲解您的产品或者服务。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393" name="Group 21"/>
          <p:cNvGrpSpPr/>
          <p:nvPr/>
        </p:nvGrpSpPr>
        <p:grpSpPr bwMode="auto">
          <a:xfrm>
            <a:off x="9166225" y="2647950"/>
            <a:ext cx="2266950" cy="2270125"/>
            <a:chOff x="0" y="0"/>
            <a:chExt cx="3572" cy="3574"/>
          </a:xfrm>
        </p:grpSpPr>
        <p:sp>
          <p:nvSpPr>
            <p:cNvPr id="16394" name="Oval 22"/>
            <p:cNvSpPr>
              <a:spLocks noChangeArrowheads="1"/>
            </p:cNvSpPr>
            <p:nvPr/>
          </p:nvSpPr>
          <p:spPr bwMode="auto">
            <a:xfrm>
              <a:off x="0" y="0"/>
              <a:ext cx="3573" cy="3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395" name="Text Box 23"/>
            <p:cNvSpPr txBox="1">
              <a:spLocks noChangeArrowheads="1"/>
            </p:cNvSpPr>
            <p:nvPr/>
          </p:nvSpPr>
          <p:spPr bwMode="auto">
            <a:xfrm>
              <a:off x="845" y="465"/>
              <a:ext cx="1965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添加你的文本</a:t>
              </a:r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6" name="Line 24"/>
            <p:cNvSpPr>
              <a:spLocks noChangeShapeType="1"/>
            </p:cNvSpPr>
            <p:nvPr/>
          </p:nvSpPr>
          <p:spPr bwMode="auto">
            <a:xfrm>
              <a:off x="610" y="1130"/>
              <a:ext cx="2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7" name="Text Box 25"/>
            <p:cNvSpPr txBox="1">
              <a:spLocks noChangeArrowheads="1"/>
            </p:cNvSpPr>
            <p:nvPr/>
          </p:nvSpPr>
          <p:spPr bwMode="auto">
            <a:xfrm>
              <a:off x="585" y="1320"/>
              <a:ext cx="2488" cy="1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在这里您可以输入您的相关文本，用于给与会者讲解您的产品或者服务。在这里您可以输入您的相关文本，用于给与会者讲解您的产品或者服务。</a:t>
              </a:r>
              <a:endPara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-28575" y="6300788"/>
            <a:ext cx="12268200" cy="5810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66713" y="381000"/>
            <a:ext cx="2055812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sz="2800" b="1">
                <a:solidFill>
                  <a:schemeClr val="bg1"/>
                </a:solidFill>
                <a:ea typeface="微软雅黑" panose="020B0503020204020204" pitchFamily="34" charset="-122"/>
              </a:rPr>
              <a:t>添加你的</a:t>
            </a:r>
            <a:endParaRPr lang="zh-CN" sz="2800" b="1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sz="2800" b="1">
                <a:solidFill>
                  <a:schemeClr val="bg1"/>
                </a:solidFill>
                <a:ea typeface="微软雅黑" panose="020B0503020204020204" pitchFamily="34" charset="-122"/>
              </a:rPr>
              <a:t>标题</a:t>
            </a:r>
            <a:endParaRPr lang="zh-CN" sz="28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606675" y="458788"/>
            <a:ext cx="886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chemeClr val="bg1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 rot="2700000">
            <a:off x="5622132" y="3163094"/>
            <a:ext cx="914400" cy="9159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 rot="2700000">
            <a:off x="4957763" y="3833813"/>
            <a:ext cx="914400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 rot="2700000">
            <a:off x="4291807" y="4496594"/>
            <a:ext cx="9144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 rot="2700000">
            <a:off x="6293643" y="3831432"/>
            <a:ext cx="912813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 rot="2700000">
            <a:off x="6962775" y="4491038"/>
            <a:ext cx="911225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514850" y="4721225"/>
            <a:ext cx="4238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172075" y="4078288"/>
            <a:ext cx="422275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857875" y="3362325"/>
            <a:ext cx="42227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559550" y="4106863"/>
            <a:ext cx="422275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7200900" y="4703763"/>
            <a:ext cx="423863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1316038" y="4748213"/>
            <a:ext cx="2624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1912938" y="3582988"/>
            <a:ext cx="2624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4756150" y="2230438"/>
            <a:ext cx="2624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7837488" y="3659188"/>
            <a:ext cx="2624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8420100" y="4718050"/>
            <a:ext cx="2624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-15875" y="-26988"/>
            <a:ext cx="12228513" cy="2433638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642350" y="695325"/>
            <a:ext cx="2251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sz="3600" b="1">
                <a:ea typeface="微软雅黑" panose="020B0503020204020204" pitchFamily="34" charset="-122"/>
              </a:rPr>
              <a:t>添加你的</a:t>
            </a:r>
            <a:endParaRPr lang="zh-CN" sz="3600" b="1"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sz="3600" b="1">
                <a:ea typeface="微软雅黑" panose="020B0503020204020204" pitchFamily="34" charset="-122"/>
              </a:rPr>
              <a:t>标题</a:t>
            </a:r>
            <a:endParaRPr lang="zh-CN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803775" y="877888"/>
            <a:ext cx="32321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 sz="1200">
              <a:ea typeface="微软雅黑" panose="020B0503020204020204" pitchFamily="34" charset="-122"/>
            </a:endParaRP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8642350" y="2063750"/>
            <a:ext cx="2251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-15875" y="-26988"/>
            <a:ext cx="12226925" cy="3175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-15875" y="6553200"/>
            <a:ext cx="12223750" cy="317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40" name="任意多边形 34"/>
          <p:cNvSpPr/>
          <p:nvPr/>
        </p:nvSpPr>
        <p:spPr bwMode="auto">
          <a:xfrm>
            <a:off x="2174875" y="4473575"/>
            <a:ext cx="1590675" cy="330200"/>
          </a:xfrm>
          <a:custGeom>
            <a:avLst/>
            <a:gdLst>
              <a:gd name="T0" fmla="*/ 0 w 1592905"/>
              <a:gd name="T1" fmla="*/ 0 h 331113"/>
              <a:gd name="T2" fmla="*/ 1586224 w 1592905"/>
              <a:gd name="T3" fmla="*/ 0 h 331113"/>
              <a:gd name="T4" fmla="*/ 1586224 w 1592905"/>
              <a:gd name="T5" fmla="*/ 112881 h 331113"/>
              <a:gd name="T6" fmla="*/ 864219 w 1592905"/>
              <a:gd name="T7" fmla="*/ 112881 h 331113"/>
              <a:gd name="T8" fmla="*/ 793113 w 1592905"/>
              <a:gd name="T9" fmla="*/ 328382 h 331113"/>
              <a:gd name="T10" fmla="*/ 722006 w 1592905"/>
              <a:gd name="T11" fmla="*/ 112881 h 331113"/>
              <a:gd name="T12" fmla="*/ 0 w 1592905"/>
              <a:gd name="T13" fmla="*/ 112881 h 331113"/>
              <a:gd name="T14" fmla="*/ 0 w 1592905"/>
              <a:gd name="T15" fmla="*/ 0 h 3311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92905" h="331113">
                <a:moveTo>
                  <a:pt x="0" y="0"/>
                </a:moveTo>
                <a:lnTo>
                  <a:pt x="1592905" y="0"/>
                </a:lnTo>
                <a:lnTo>
                  <a:pt x="1592905" y="113820"/>
                </a:lnTo>
                <a:lnTo>
                  <a:pt x="867859" y="113820"/>
                </a:lnTo>
                <a:lnTo>
                  <a:pt x="796453" y="331113"/>
                </a:lnTo>
                <a:lnTo>
                  <a:pt x="725047" y="113820"/>
                </a:lnTo>
                <a:lnTo>
                  <a:pt x="0" y="11382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41" name="标题 1"/>
          <p:cNvSpPr txBox="1">
            <a:spLocks noChangeArrowheads="1"/>
          </p:cNvSpPr>
          <p:nvPr/>
        </p:nvSpPr>
        <p:spPr bwMode="auto">
          <a:xfrm>
            <a:off x="2174875" y="3927475"/>
            <a:ext cx="16383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>
                <a:solidFill>
                  <a:schemeClr val="bg1"/>
                </a:solidFill>
                <a:ea typeface="微软雅黑" panose="020B0503020204020204" pitchFamily="34" charset="-122"/>
              </a:rPr>
              <a:t>添加你的文本</a:t>
            </a:r>
            <a:endParaRPr 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442" name="标题 1"/>
          <p:cNvSpPr txBox="1">
            <a:spLocks noChangeArrowheads="1"/>
          </p:cNvSpPr>
          <p:nvPr/>
        </p:nvSpPr>
        <p:spPr bwMode="auto">
          <a:xfrm>
            <a:off x="2174875" y="4918075"/>
            <a:ext cx="159067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en-US"/>
          </a:p>
        </p:txBody>
      </p:sp>
      <p:sp>
        <p:nvSpPr>
          <p:cNvPr id="18443" name="椭圆 41"/>
          <p:cNvSpPr>
            <a:spLocks noChangeArrowheads="1"/>
          </p:cNvSpPr>
          <p:nvPr/>
        </p:nvSpPr>
        <p:spPr bwMode="auto">
          <a:xfrm>
            <a:off x="2717800" y="3140075"/>
            <a:ext cx="530225" cy="5334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>
              <a:lnSpc>
                <a:spcPct val="90000"/>
              </a:lnSpc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4" name="椭圆 43"/>
          <p:cNvSpPr>
            <a:spLocks noChangeArrowheads="1"/>
          </p:cNvSpPr>
          <p:nvPr/>
        </p:nvSpPr>
        <p:spPr bwMode="auto">
          <a:xfrm>
            <a:off x="2679700" y="3105150"/>
            <a:ext cx="606425" cy="603250"/>
          </a:xfrm>
          <a:prstGeom prst="ellipse">
            <a:avLst/>
          </a:prstGeom>
          <a:noFill/>
          <a:ln w="1270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5" name="任意多边形 35"/>
          <p:cNvSpPr/>
          <p:nvPr/>
        </p:nvSpPr>
        <p:spPr bwMode="auto">
          <a:xfrm>
            <a:off x="3765550" y="4473575"/>
            <a:ext cx="1593850" cy="330200"/>
          </a:xfrm>
          <a:custGeom>
            <a:avLst/>
            <a:gdLst>
              <a:gd name="T0" fmla="*/ 0 w 1592905"/>
              <a:gd name="T1" fmla="*/ 0 h 331113"/>
              <a:gd name="T2" fmla="*/ 1595742 w 1592905"/>
              <a:gd name="T3" fmla="*/ 0 h 331113"/>
              <a:gd name="T4" fmla="*/ 1595742 w 1592905"/>
              <a:gd name="T5" fmla="*/ 112881 h 331113"/>
              <a:gd name="T6" fmla="*/ 869404 w 1592905"/>
              <a:gd name="T7" fmla="*/ 112881 h 331113"/>
              <a:gd name="T8" fmla="*/ 797872 w 1592905"/>
              <a:gd name="T9" fmla="*/ 328382 h 331113"/>
              <a:gd name="T10" fmla="*/ 726338 w 1592905"/>
              <a:gd name="T11" fmla="*/ 112881 h 331113"/>
              <a:gd name="T12" fmla="*/ 0 w 1592905"/>
              <a:gd name="T13" fmla="*/ 112881 h 331113"/>
              <a:gd name="T14" fmla="*/ 0 w 1592905"/>
              <a:gd name="T15" fmla="*/ 0 h 3311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92905" h="331113">
                <a:moveTo>
                  <a:pt x="0" y="0"/>
                </a:moveTo>
                <a:lnTo>
                  <a:pt x="1592905" y="0"/>
                </a:lnTo>
                <a:lnTo>
                  <a:pt x="1592905" y="113820"/>
                </a:lnTo>
                <a:lnTo>
                  <a:pt x="867859" y="113820"/>
                </a:lnTo>
                <a:lnTo>
                  <a:pt x="796453" y="331113"/>
                </a:lnTo>
                <a:lnTo>
                  <a:pt x="725047" y="113820"/>
                </a:lnTo>
                <a:lnTo>
                  <a:pt x="0" y="11382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46" name="标题 1"/>
          <p:cNvSpPr txBox="1">
            <a:spLocks noChangeArrowheads="1"/>
          </p:cNvSpPr>
          <p:nvPr/>
        </p:nvSpPr>
        <p:spPr bwMode="auto">
          <a:xfrm>
            <a:off x="3765550" y="3927475"/>
            <a:ext cx="16414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>
                <a:solidFill>
                  <a:schemeClr val="bg1"/>
                </a:solidFill>
                <a:ea typeface="微软雅黑" panose="020B0503020204020204" pitchFamily="34" charset="-122"/>
              </a:rPr>
              <a:t>添加你的文本</a:t>
            </a:r>
            <a:endParaRPr 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447" name="椭圆 45"/>
          <p:cNvSpPr>
            <a:spLocks noChangeArrowheads="1"/>
          </p:cNvSpPr>
          <p:nvPr/>
        </p:nvSpPr>
        <p:spPr bwMode="auto">
          <a:xfrm>
            <a:off x="4302125" y="3140075"/>
            <a:ext cx="533400" cy="5334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>
              <a:lnSpc>
                <a:spcPct val="90000"/>
              </a:lnSpc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8" name="椭圆 46"/>
          <p:cNvSpPr>
            <a:spLocks noChangeArrowheads="1"/>
          </p:cNvSpPr>
          <p:nvPr/>
        </p:nvSpPr>
        <p:spPr bwMode="auto">
          <a:xfrm>
            <a:off x="4267200" y="3105150"/>
            <a:ext cx="603250" cy="603250"/>
          </a:xfrm>
          <a:prstGeom prst="ellipse">
            <a:avLst/>
          </a:prstGeom>
          <a:noFill/>
          <a:ln w="1270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9" name="标题 1"/>
          <p:cNvSpPr txBox="1">
            <a:spLocks noChangeArrowheads="1"/>
          </p:cNvSpPr>
          <p:nvPr/>
        </p:nvSpPr>
        <p:spPr bwMode="auto">
          <a:xfrm>
            <a:off x="3768725" y="4918075"/>
            <a:ext cx="159385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en-US"/>
          </a:p>
        </p:txBody>
      </p:sp>
      <p:sp>
        <p:nvSpPr>
          <p:cNvPr id="18450" name="任意多边形 36"/>
          <p:cNvSpPr/>
          <p:nvPr/>
        </p:nvSpPr>
        <p:spPr bwMode="auto">
          <a:xfrm>
            <a:off x="5359400" y="4473575"/>
            <a:ext cx="1593850" cy="330200"/>
          </a:xfrm>
          <a:custGeom>
            <a:avLst/>
            <a:gdLst>
              <a:gd name="T0" fmla="*/ 0 w 1592905"/>
              <a:gd name="T1" fmla="*/ 0 h 331113"/>
              <a:gd name="T2" fmla="*/ 1595742 w 1592905"/>
              <a:gd name="T3" fmla="*/ 0 h 331113"/>
              <a:gd name="T4" fmla="*/ 1595742 w 1592905"/>
              <a:gd name="T5" fmla="*/ 112881 h 331113"/>
              <a:gd name="T6" fmla="*/ 869404 w 1592905"/>
              <a:gd name="T7" fmla="*/ 112881 h 331113"/>
              <a:gd name="T8" fmla="*/ 797872 w 1592905"/>
              <a:gd name="T9" fmla="*/ 328382 h 331113"/>
              <a:gd name="T10" fmla="*/ 726338 w 1592905"/>
              <a:gd name="T11" fmla="*/ 112881 h 331113"/>
              <a:gd name="T12" fmla="*/ 0 w 1592905"/>
              <a:gd name="T13" fmla="*/ 112881 h 331113"/>
              <a:gd name="T14" fmla="*/ 0 w 1592905"/>
              <a:gd name="T15" fmla="*/ 0 h 3311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92905" h="331113">
                <a:moveTo>
                  <a:pt x="0" y="0"/>
                </a:moveTo>
                <a:lnTo>
                  <a:pt x="1592905" y="0"/>
                </a:lnTo>
                <a:lnTo>
                  <a:pt x="1592905" y="113820"/>
                </a:lnTo>
                <a:lnTo>
                  <a:pt x="867859" y="113820"/>
                </a:lnTo>
                <a:lnTo>
                  <a:pt x="796453" y="331113"/>
                </a:lnTo>
                <a:lnTo>
                  <a:pt x="725047" y="113820"/>
                </a:lnTo>
                <a:lnTo>
                  <a:pt x="0" y="11382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51" name="标题 1"/>
          <p:cNvSpPr txBox="1">
            <a:spLocks noChangeArrowheads="1"/>
          </p:cNvSpPr>
          <p:nvPr/>
        </p:nvSpPr>
        <p:spPr bwMode="auto">
          <a:xfrm>
            <a:off x="5359400" y="3927475"/>
            <a:ext cx="16414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>
                <a:solidFill>
                  <a:schemeClr val="bg1"/>
                </a:solidFill>
                <a:ea typeface="微软雅黑" panose="020B0503020204020204" pitchFamily="34" charset="-122"/>
              </a:rPr>
              <a:t>添加你的文本</a:t>
            </a:r>
            <a:endParaRPr 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452" name="椭圆 48"/>
          <p:cNvSpPr>
            <a:spLocks noChangeArrowheads="1"/>
          </p:cNvSpPr>
          <p:nvPr/>
        </p:nvSpPr>
        <p:spPr bwMode="auto">
          <a:xfrm>
            <a:off x="5889625" y="3140075"/>
            <a:ext cx="530225" cy="5334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>
              <a:lnSpc>
                <a:spcPct val="90000"/>
              </a:lnSpc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3" name="椭圆 49"/>
          <p:cNvSpPr>
            <a:spLocks noChangeArrowheads="1"/>
          </p:cNvSpPr>
          <p:nvPr/>
        </p:nvSpPr>
        <p:spPr bwMode="auto">
          <a:xfrm>
            <a:off x="5851525" y="3105150"/>
            <a:ext cx="606425" cy="603250"/>
          </a:xfrm>
          <a:prstGeom prst="ellipse">
            <a:avLst/>
          </a:prstGeom>
          <a:noFill/>
          <a:ln w="1270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4" name="标题 1"/>
          <p:cNvSpPr txBox="1">
            <a:spLocks noChangeArrowheads="1"/>
          </p:cNvSpPr>
          <p:nvPr/>
        </p:nvSpPr>
        <p:spPr bwMode="auto">
          <a:xfrm>
            <a:off x="5365750" y="4918075"/>
            <a:ext cx="159067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en-US"/>
          </a:p>
        </p:txBody>
      </p:sp>
      <p:sp>
        <p:nvSpPr>
          <p:cNvPr id="18455" name="任意多边形 37"/>
          <p:cNvSpPr/>
          <p:nvPr/>
        </p:nvSpPr>
        <p:spPr bwMode="auto">
          <a:xfrm>
            <a:off x="6953250" y="4473575"/>
            <a:ext cx="1590675" cy="330200"/>
          </a:xfrm>
          <a:custGeom>
            <a:avLst/>
            <a:gdLst>
              <a:gd name="T0" fmla="*/ 0 w 1592905"/>
              <a:gd name="T1" fmla="*/ 0 h 331113"/>
              <a:gd name="T2" fmla="*/ 1586224 w 1592905"/>
              <a:gd name="T3" fmla="*/ 0 h 331113"/>
              <a:gd name="T4" fmla="*/ 1586224 w 1592905"/>
              <a:gd name="T5" fmla="*/ 112881 h 331113"/>
              <a:gd name="T6" fmla="*/ 864219 w 1592905"/>
              <a:gd name="T7" fmla="*/ 112881 h 331113"/>
              <a:gd name="T8" fmla="*/ 793113 w 1592905"/>
              <a:gd name="T9" fmla="*/ 328382 h 331113"/>
              <a:gd name="T10" fmla="*/ 722006 w 1592905"/>
              <a:gd name="T11" fmla="*/ 112881 h 331113"/>
              <a:gd name="T12" fmla="*/ 0 w 1592905"/>
              <a:gd name="T13" fmla="*/ 112881 h 331113"/>
              <a:gd name="T14" fmla="*/ 0 w 1592905"/>
              <a:gd name="T15" fmla="*/ 0 h 3311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92905" h="331113">
                <a:moveTo>
                  <a:pt x="0" y="0"/>
                </a:moveTo>
                <a:lnTo>
                  <a:pt x="1592905" y="0"/>
                </a:lnTo>
                <a:lnTo>
                  <a:pt x="1592905" y="113820"/>
                </a:lnTo>
                <a:lnTo>
                  <a:pt x="867859" y="113820"/>
                </a:lnTo>
                <a:lnTo>
                  <a:pt x="796453" y="331113"/>
                </a:lnTo>
                <a:lnTo>
                  <a:pt x="725047" y="113820"/>
                </a:lnTo>
                <a:lnTo>
                  <a:pt x="0" y="11382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56" name="标题 1"/>
          <p:cNvSpPr txBox="1">
            <a:spLocks noChangeArrowheads="1"/>
          </p:cNvSpPr>
          <p:nvPr/>
        </p:nvSpPr>
        <p:spPr bwMode="auto">
          <a:xfrm>
            <a:off x="6953250" y="3927475"/>
            <a:ext cx="16414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>
                <a:solidFill>
                  <a:schemeClr val="bg1"/>
                </a:solidFill>
                <a:ea typeface="微软雅黑" panose="020B0503020204020204" pitchFamily="34" charset="-122"/>
              </a:rPr>
              <a:t>添加你的文本</a:t>
            </a:r>
            <a:endParaRPr 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457" name="椭圆 51"/>
          <p:cNvSpPr>
            <a:spLocks noChangeArrowheads="1"/>
          </p:cNvSpPr>
          <p:nvPr/>
        </p:nvSpPr>
        <p:spPr bwMode="auto">
          <a:xfrm>
            <a:off x="7473950" y="3140075"/>
            <a:ext cx="533400" cy="5334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>
              <a:lnSpc>
                <a:spcPct val="90000"/>
              </a:lnSpc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8" name="椭圆 52"/>
          <p:cNvSpPr>
            <a:spLocks noChangeArrowheads="1"/>
          </p:cNvSpPr>
          <p:nvPr/>
        </p:nvSpPr>
        <p:spPr bwMode="auto">
          <a:xfrm>
            <a:off x="7439025" y="3105150"/>
            <a:ext cx="603250" cy="603250"/>
          </a:xfrm>
          <a:prstGeom prst="ellipse">
            <a:avLst/>
          </a:prstGeom>
          <a:noFill/>
          <a:ln w="1270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9" name="标题 1"/>
          <p:cNvSpPr txBox="1">
            <a:spLocks noChangeArrowheads="1"/>
          </p:cNvSpPr>
          <p:nvPr/>
        </p:nvSpPr>
        <p:spPr bwMode="auto">
          <a:xfrm>
            <a:off x="6959600" y="4918075"/>
            <a:ext cx="159385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en-US"/>
          </a:p>
        </p:txBody>
      </p:sp>
      <p:sp>
        <p:nvSpPr>
          <p:cNvPr id="18460" name="任意多边形 38"/>
          <p:cNvSpPr/>
          <p:nvPr/>
        </p:nvSpPr>
        <p:spPr bwMode="auto">
          <a:xfrm>
            <a:off x="8543925" y="4473575"/>
            <a:ext cx="1593850" cy="330200"/>
          </a:xfrm>
          <a:custGeom>
            <a:avLst/>
            <a:gdLst>
              <a:gd name="T0" fmla="*/ 0 w 1592905"/>
              <a:gd name="T1" fmla="*/ 0 h 331113"/>
              <a:gd name="T2" fmla="*/ 1595742 w 1592905"/>
              <a:gd name="T3" fmla="*/ 0 h 331113"/>
              <a:gd name="T4" fmla="*/ 1595742 w 1592905"/>
              <a:gd name="T5" fmla="*/ 112881 h 331113"/>
              <a:gd name="T6" fmla="*/ 869404 w 1592905"/>
              <a:gd name="T7" fmla="*/ 112881 h 331113"/>
              <a:gd name="T8" fmla="*/ 797872 w 1592905"/>
              <a:gd name="T9" fmla="*/ 328382 h 331113"/>
              <a:gd name="T10" fmla="*/ 726338 w 1592905"/>
              <a:gd name="T11" fmla="*/ 112881 h 331113"/>
              <a:gd name="T12" fmla="*/ 0 w 1592905"/>
              <a:gd name="T13" fmla="*/ 112881 h 331113"/>
              <a:gd name="T14" fmla="*/ 0 w 1592905"/>
              <a:gd name="T15" fmla="*/ 0 h 3311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92905" h="331113">
                <a:moveTo>
                  <a:pt x="0" y="0"/>
                </a:moveTo>
                <a:lnTo>
                  <a:pt x="1592905" y="0"/>
                </a:lnTo>
                <a:lnTo>
                  <a:pt x="1592905" y="113820"/>
                </a:lnTo>
                <a:lnTo>
                  <a:pt x="867859" y="113820"/>
                </a:lnTo>
                <a:lnTo>
                  <a:pt x="796453" y="331113"/>
                </a:lnTo>
                <a:lnTo>
                  <a:pt x="725047" y="113820"/>
                </a:lnTo>
                <a:lnTo>
                  <a:pt x="0" y="11382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61" name="标题 1"/>
          <p:cNvSpPr txBox="1">
            <a:spLocks noChangeArrowheads="1"/>
          </p:cNvSpPr>
          <p:nvPr/>
        </p:nvSpPr>
        <p:spPr bwMode="auto">
          <a:xfrm>
            <a:off x="8543925" y="3927475"/>
            <a:ext cx="16414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>
                <a:solidFill>
                  <a:schemeClr val="bg1"/>
                </a:solidFill>
                <a:ea typeface="微软雅黑" panose="020B0503020204020204" pitchFamily="34" charset="-122"/>
              </a:rPr>
              <a:t>添加你的文本</a:t>
            </a:r>
            <a:endParaRPr 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462" name="椭圆 54"/>
          <p:cNvSpPr>
            <a:spLocks noChangeArrowheads="1"/>
          </p:cNvSpPr>
          <p:nvPr/>
        </p:nvSpPr>
        <p:spPr bwMode="auto">
          <a:xfrm>
            <a:off x="9061450" y="3140075"/>
            <a:ext cx="530225" cy="5334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>
              <a:lnSpc>
                <a:spcPct val="90000"/>
              </a:lnSpc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63" name="椭圆 55"/>
          <p:cNvSpPr>
            <a:spLocks noChangeArrowheads="1"/>
          </p:cNvSpPr>
          <p:nvPr/>
        </p:nvSpPr>
        <p:spPr bwMode="auto">
          <a:xfrm>
            <a:off x="9023350" y="3105150"/>
            <a:ext cx="606425" cy="603250"/>
          </a:xfrm>
          <a:prstGeom prst="ellipse">
            <a:avLst/>
          </a:prstGeom>
          <a:noFill/>
          <a:ln w="1270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64" name="标题 1"/>
          <p:cNvSpPr txBox="1">
            <a:spLocks noChangeArrowheads="1"/>
          </p:cNvSpPr>
          <p:nvPr/>
        </p:nvSpPr>
        <p:spPr bwMode="auto">
          <a:xfrm>
            <a:off x="8566150" y="4918075"/>
            <a:ext cx="159067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直角三角形 3"/>
          <p:cNvSpPr>
            <a:spLocks noChangeArrowheads="1"/>
          </p:cNvSpPr>
          <p:nvPr/>
        </p:nvSpPr>
        <p:spPr bwMode="auto">
          <a:xfrm rot="10800000" flipH="1">
            <a:off x="0" y="0"/>
            <a:ext cx="4656138" cy="4656138"/>
          </a:xfrm>
          <a:prstGeom prst="rtTriangle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ea typeface="微软雅黑" panose="020B0503020204020204" pitchFamily="34" charset="-122"/>
            </a:endParaRPr>
          </a:p>
        </p:txBody>
      </p:sp>
      <p:sp>
        <p:nvSpPr>
          <p:cNvPr id="19459" name="直角三角形 17"/>
          <p:cNvSpPr>
            <a:spLocks noChangeArrowheads="1"/>
          </p:cNvSpPr>
          <p:nvPr/>
        </p:nvSpPr>
        <p:spPr bwMode="auto">
          <a:xfrm rot="10800000" flipH="1">
            <a:off x="0" y="0"/>
            <a:ext cx="1168400" cy="1168400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191500" y="592138"/>
            <a:ext cx="3443288" cy="1189037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sz="3600" b="1">
                <a:ea typeface="微软雅黑" panose="020B0503020204020204" pitchFamily="34" charset="-122"/>
              </a:rPr>
              <a:t>添加你的</a:t>
            </a:r>
            <a:endParaRPr lang="zh-CN" sz="3600" b="1"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sz="3600" b="1">
                <a:ea typeface="微软雅黑" panose="020B0503020204020204" pitchFamily="34" charset="-122"/>
              </a:rPr>
              <a:t>标题</a:t>
            </a:r>
            <a:endParaRPr lang="zh-CN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191500" y="2266950"/>
            <a:ext cx="3443288" cy="1004888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 sz="1200">
              <a:ea typeface="微软雅黑" panose="020B0503020204020204" pitchFamily="34" charset="-122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8193088" y="1989138"/>
            <a:ext cx="344328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9463" name="Picture 7" descr="1334852,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3687763"/>
            <a:ext cx="3443288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4" name="Parallelogram 2"/>
          <p:cNvSpPr>
            <a:spLocks noChangeArrowheads="1"/>
          </p:cNvSpPr>
          <p:nvPr/>
        </p:nvSpPr>
        <p:spPr bwMode="auto">
          <a:xfrm flipH="1">
            <a:off x="3892550" y="1460500"/>
            <a:ext cx="1704975" cy="484188"/>
          </a:xfrm>
          <a:prstGeom prst="parallelogram">
            <a:avLst>
              <a:gd name="adj" fmla="val 56455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 anchor="ctr"/>
          <a:lstStyle/>
          <a:p>
            <a:r>
              <a:rPr 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添加你的文本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5" name="Parallelogram 5"/>
          <p:cNvSpPr>
            <a:spLocks noChangeArrowheads="1"/>
          </p:cNvSpPr>
          <p:nvPr/>
        </p:nvSpPr>
        <p:spPr bwMode="auto">
          <a:xfrm flipH="1">
            <a:off x="4564063" y="2073275"/>
            <a:ext cx="2001837" cy="484188"/>
          </a:xfrm>
          <a:prstGeom prst="parallelogram">
            <a:avLst>
              <a:gd name="adj" fmla="val 56542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 anchor="ctr"/>
          <a:lstStyle/>
          <a:p>
            <a:r>
              <a:rPr 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添加你的文本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6" name="Parallelogram 7"/>
          <p:cNvSpPr>
            <a:spLocks noChangeArrowheads="1"/>
          </p:cNvSpPr>
          <p:nvPr/>
        </p:nvSpPr>
        <p:spPr bwMode="auto">
          <a:xfrm flipH="1">
            <a:off x="3217863" y="2686050"/>
            <a:ext cx="2351087" cy="485775"/>
          </a:xfrm>
          <a:prstGeom prst="parallelogram">
            <a:avLst>
              <a:gd name="adj" fmla="val 56263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 anchor="ctr"/>
          <a:lstStyle/>
          <a:p>
            <a:r>
              <a:rPr 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添加你的文本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7" name="Parallelogram 9"/>
          <p:cNvSpPr>
            <a:spLocks noChangeArrowheads="1"/>
          </p:cNvSpPr>
          <p:nvPr/>
        </p:nvSpPr>
        <p:spPr bwMode="auto">
          <a:xfrm flipH="1">
            <a:off x="4318000" y="3300413"/>
            <a:ext cx="2644775" cy="484187"/>
          </a:xfrm>
          <a:prstGeom prst="parallelogram">
            <a:avLst>
              <a:gd name="adj" fmla="val 56444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 anchor="ctr"/>
          <a:lstStyle/>
          <a:p>
            <a:r>
              <a:rPr 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添加你的文本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8" name="Parallelogram 13"/>
          <p:cNvSpPr>
            <a:spLocks noChangeArrowheads="1"/>
          </p:cNvSpPr>
          <p:nvPr/>
        </p:nvSpPr>
        <p:spPr bwMode="auto">
          <a:xfrm flipH="1">
            <a:off x="2705100" y="3913188"/>
            <a:ext cx="2968625" cy="485775"/>
          </a:xfrm>
          <a:prstGeom prst="parallelogram">
            <a:avLst>
              <a:gd name="adj" fmla="val 56273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 anchor="ctr"/>
          <a:lstStyle/>
          <a:p>
            <a:r>
              <a:rPr 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添加你的文本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9" name="Parallelogram 18"/>
          <p:cNvSpPr>
            <a:spLocks noChangeArrowheads="1"/>
          </p:cNvSpPr>
          <p:nvPr/>
        </p:nvSpPr>
        <p:spPr bwMode="auto">
          <a:xfrm flipH="1">
            <a:off x="4270375" y="4527550"/>
            <a:ext cx="3268663" cy="484188"/>
          </a:xfrm>
          <a:prstGeom prst="parallelogram">
            <a:avLst>
              <a:gd name="adj" fmla="val 56413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 anchor="ctr"/>
          <a:lstStyle/>
          <a:p>
            <a:r>
              <a:rPr 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添加你的文本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0" name="Parallelogram 20"/>
          <p:cNvSpPr>
            <a:spLocks noChangeArrowheads="1"/>
          </p:cNvSpPr>
          <p:nvPr/>
        </p:nvSpPr>
        <p:spPr bwMode="auto">
          <a:xfrm flipH="1">
            <a:off x="2005013" y="5140325"/>
            <a:ext cx="3592512" cy="485775"/>
          </a:xfrm>
          <a:prstGeom prst="parallelogram">
            <a:avLst>
              <a:gd name="adj" fmla="val 5628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 anchor="ctr"/>
          <a:lstStyle/>
          <a:p>
            <a:r>
              <a:rPr 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添加你的文本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147888" y="1931988"/>
            <a:ext cx="22510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sz="3600" b="1">
                <a:solidFill>
                  <a:srgbClr val="FFFFFF"/>
                </a:solidFill>
                <a:ea typeface="微软雅黑" panose="020B0503020204020204" pitchFamily="34" charset="-122"/>
              </a:rPr>
              <a:t>添加你的</a:t>
            </a:r>
            <a:endParaRPr lang="zh-CN" sz="3600" b="1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sz="3600" b="1">
                <a:solidFill>
                  <a:srgbClr val="FFFFFF"/>
                </a:solidFill>
                <a:ea typeface="微软雅黑" panose="020B0503020204020204" pitchFamily="34" charset="-122"/>
              </a:rPr>
              <a:t>标题</a:t>
            </a:r>
            <a:endParaRPr lang="zh-CN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147888" y="3605213"/>
            <a:ext cx="22510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rgbClr val="FFFFFF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149475" y="3327400"/>
            <a:ext cx="22510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485" name="Picture 5" descr="1472129,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1931988"/>
            <a:ext cx="5735637" cy="322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643438" y="1617663"/>
            <a:ext cx="2971800" cy="2835275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 b="1"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en-US" sz="6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zh-CN" altLang="en-US" sz="6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6000" b="1">
                <a:latin typeface="微软雅黑" panose="020B0503020204020204" pitchFamily="34" charset="-122"/>
                <a:ea typeface="微软雅黑" panose="020B0503020204020204" pitchFamily="34" charset="-122"/>
              </a:rPr>
              <a:t>THREE</a:t>
            </a:r>
            <a:endParaRPr lang="zh-CN" alt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4643438" y="4689475"/>
            <a:ext cx="2973387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643438" y="5035550"/>
            <a:ext cx="29733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直角三角形 10"/>
          <p:cNvSpPr>
            <a:spLocks noChangeArrowheads="1"/>
          </p:cNvSpPr>
          <p:nvPr/>
        </p:nvSpPr>
        <p:spPr bwMode="auto">
          <a:xfrm>
            <a:off x="-14288" y="-19050"/>
            <a:ext cx="6880226" cy="6883400"/>
          </a:xfrm>
          <a:prstGeom prst="rtTriangle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4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 rot="2700000">
            <a:off x="965201" y="3803650"/>
            <a:ext cx="44577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6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985838" y="1331913"/>
            <a:ext cx="4894262" cy="4894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291263" y="2078038"/>
            <a:ext cx="203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b="1">
                <a:solidFill>
                  <a:schemeClr val="bg1"/>
                </a:solidFill>
                <a:ea typeface="微软雅黑" panose="020B0503020204020204" pitchFamily="34" charset="-122"/>
              </a:rPr>
              <a:t>添加你的文本</a:t>
            </a:r>
            <a:endParaRPr lang="zh-CN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291263" y="2825750"/>
            <a:ext cx="203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b="1">
                <a:solidFill>
                  <a:schemeClr val="bg1"/>
                </a:solidFill>
                <a:ea typeface="微软雅黑" panose="020B0503020204020204" pitchFamily="34" charset="-122"/>
              </a:rPr>
              <a:t>添加你的文本</a:t>
            </a:r>
            <a:endParaRPr lang="zh-CN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291263" y="3571875"/>
            <a:ext cx="203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b="1">
                <a:solidFill>
                  <a:schemeClr val="bg1"/>
                </a:solidFill>
                <a:ea typeface="微软雅黑" panose="020B0503020204020204" pitchFamily="34" charset="-122"/>
              </a:rPr>
              <a:t>添加你的文本</a:t>
            </a:r>
            <a:endParaRPr lang="zh-CN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291263" y="4318000"/>
            <a:ext cx="203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b="1">
                <a:solidFill>
                  <a:schemeClr val="bg1"/>
                </a:solidFill>
                <a:ea typeface="微软雅黑" panose="020B0503020204020204" pitchFamily="34" charset="-122"/>
              </a:rPr>
              <a:t>添加你的文本</a:t>
            </a:r>
            <a:endParaRPr lang="zh-CN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-28575" y="6300788"/>
            <a:ext cx="12268200" cy="581025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65125" y="1638300"/>
            <a:ext cx="11480800" cy="4202113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66713" y="381000"/>
            <a:ext cx="2055812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sz="2800" b="1">
                <a:solidFill>
                  <a:srgbClr val="FFFF00"/>
                </a:solidFill>
                <a:ea typeface="微软雅黑" panose="020B0503020204020204" pitchFamily="34" charset="-122"/>
              </a:rPr>
              <a:t>添加你的</a:t>
            </a:r>
            <a:endParaRPr lang="zh-CN" sz="2800" b="1">
              <a:solidFill>
                <a:srgbClr val="FFFF00"/>
              </a:solidFill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sz="2800" b="1">
                <a:solidFill>
                  <a:srgbClr val="FFFF00"/>
                </a:solidFill>
                <a:ea typeface="微软雅黑" panose="020B0503020204020204" pitchFamily="34" charset="-122"/>
              </a:rPr>
              <a:t>标题</a:t>
            </a:r>
            <a:endParaRPr lang="zh-CN" sz="2800" b="1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66750" y="1784350"/>
            <a:ext cx="108045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sz="1200">
                <a:solidFill>
                  <a:schemeClr val="bg1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/>
          </a:p>
        </p:txBody>
      </p:sp>
      <p:pic>
        <p:nvPicPr>
          <p:cNvPr id="22534" name="Picture 6" descr="1354256,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3008313"/>
            <a:ext cx="2246312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1464674,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3008313"/>
            <a:ext cx="22479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1472129,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3008313"/>
            <a:ext cx="2246312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1334852,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008313"/>
            <a:ext cx="2246313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66750" y="4486275"/>
            <a:ext cx="10804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sz="1200">
                <a:solidFill>
                  <a:schemeClr val="bg1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606675" y="458788"/>
            <a:ext cx="886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rgbClr val="FFFF00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 sz="120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直角三角形 3"/>
          <p:cNvSpPr>
            <a:spLocks noChangeArrowheads="1"/>
          </p:cNvSpPr>
          <p:nvPr/>
        </p:nvSpPr>
        <p:spPr bwMode="auto">
          <a:xfrm rot="10800000" flipH="1">
            <a:off x="0" y="0"/>
            <a:ext cx="2936875" cy="2936875"/>
          </a:xfrm>
          <a:prstGeom prst="rtTriangle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1987550" y="1487488"/>
            <a:ext cx="1238250" cy="3603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56803" tIns="78402" rIns="156803" bIns="78402">
            <a:spAutoFit/>
          </a:bodyPr>
          <a:lstStyle/>
          <a:p>
            <a:r>
              <a:rPr 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987550" y="1865313"/>
            <a:ext cx="3552825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7016750" y="1487488"/>
            <a:ext cx="1238250" cy="3603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56803" tIns="78402" rIns="156803" bIns="78402">
            <a:spAutoFit/>
          </a:bodyPr>
          <a:lstStyle/>
          <a:p>
            <a:r>
              <a:rPr 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943725" y="1865313"/>
            <a:ext cx="3552825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1987550" y="2967038"/>
            <a:ext cx="1238250" cy="3603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56803" tIns="78402" rIns="156803" bIns="78402">
            <a:spAutoFit/>
          </a:bodyPr>
          <a:lstStyle/>
          <a:p>
            <a:r>
              <a:rPr 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987550" y="3341688"/>
            <a:ext cx="3552825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7016750" y="2967038"/>
            <a:ext cx="1238250" cy="3603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56803" tIns="78402" rIns="156803" bIns="78402">
            <a:spAutoFit/>
          </a:bodyPr>
          <a:lstStyle/>
          <a:p>
            <a:r>
              <a:rPr lang="zh-CN" sz="1200" b="1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添加你的文本</a:t>
            </a:r>
            <a:endParaRPr lang="zh-CN" sz="1200" b="1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943725" y="3341688"/>
            <a:ext cx="3552825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1987550" y="4487863"/>
            <a:ext cx="1238250" cy="3603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56803" tIns="78402" rIns="156803" bIns="78402">
            <a:spAutoFit/>
          </a:bodyPr>
          <a:lstStyle/>
          <a:p>
            <a:r>
              <a:rPr 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987550" y="4862513"/>
            <a:ext cx="3552825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7016750" y="4487863"/>
            <a:ext cx="1238250" cy="3603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56803" tIns="78402" rIns="156803" bIns="78402">
            <a:spAutoFit/>
          </a:bodyPr>
          <a:lstStyle/>
          <a:p>
            <a:r>
              <a:rPr 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7016750" y="4862513"/>
            <a:ext cx="3552825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6159500" y="1865313"/>
            <a:ext cx="15875" cy="3502025"/>
          </a:xfrm>
          <a:prstGeom prst="line">
            <a:avLst/>
          </a:prstGeom>
          <a:noFill/>
          <a:ln w="9525" cap="rnd">
            <a:solidFill>
              <a:schemeClr val="bg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68" name="直角三角形 17"/>
          <p:cNvSpPr>
            <a:spLocks noChangeArrowheads="1"/>
          </p:cNvSpPr>
          <p:nvPr/>
        </p:nvSpPr>
        <p:spPr bwMode="auto">
          <a:xfrm rot="10800000" flipH="1">
            <a:off x="0" y="0"/>
            <a:ext cx="1168400" cy="1168400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直角三角形 1"/>
          <p:cNvSpPr>
            <a:spLocks noChangeArrowheads="1"/>
          </p:cNvSpPr>
          <p:nvPr/>
        </p:nvSpPr>
        <p:spPr bwMode="auto">
          <a:xfrm rot="10800000">
            <a:off x="7573963" y="-28575"/>
            <a:ext cx="4656137" cy="4656138"/>
          </a:xfrm>
          <a:prstGeom prst="rtTriangle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4579" name="直角三角形 19"/>
          <p:cNvSpPr>
            <a:spLocks noChangeArrowheads="1"/>
          </p:cNvSpPr>
          <p:nvPr/>
        </p:nvSpPr>
        <p:spPr bwMode="auto">
          <a:xfrm rot="10800000">
            <a:off x="11017250" y="-44450"/>
            <a:ext cx="1212850" cy="121285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4580" name="中国 562"/>
          <p:cNvGrpSpPr/>
          <p:nvPr/>
        </p:nvGrpSpPr>
        <p:grpSpPr bwMode="auto">
          <a:xfrm>
            <a:off x="1003300" y="1168400"/>
            <a:ext cx="5778500" cy="4919663"/>
            <a:chOff x="0" y="0"/>
            <a:chExt cx="5832647" cy="4819363"/>
          </a:xfrm>
        </p:grpSpPr>
        <p:sp>
          <p:nvSpPr>
            <p:cNvPr id="24590" name="Freeform 5"/>
            <p:cNvSpPr/>
            <p:nvPr/>
          </p:nvSpPr>
          <p:spPr bwMode="auto">
            <a:xfrm>
              <a:off x="2449067" y="53708"/>
              <a:ext cx="2556482" cy="2180529"/>
            </a:xfrm>
            <a:custGeom>
              <a:avLst/>
              <a:gdLst>
                <a:gd name="T0" fmla="*/ 2147483647 w 1428"/>
                <a:gd name="T1" fmla="*/ 2147483647 h 1218"/>
                <a:gd name="T2" fmla="*/ 2147483647 w 1428"/>
                <a:gd name="T3" fmla="*/ 2147483647 h 1218"/>
                <a:gd name="T4" fmla="*/ 2147483647 w 1428"/>
                <a:gd name="T5" fmla="*/ 2147483647 h 1218"/>
                <a:gd name="T6" fmla="*/ 2147483647 w 1428"/>
                <a:gd name="T7" fmla="*/ 2147483647 h 1218"/>
                <a:gd name="T8" fmla="*/ 2147483647 w 1428"/>
                <a:gd name="T9" fmla="*/ 2147483647 h 1218"/>
                <a:gd name="T10" fmla="*/ 2147483647 w 1428"/>
                <a:gd name="T11" fmla="*/ 2147483647 h 1218"/>
                <a:gd name="T12" fmla="*/ 2147483647 w 1428"/>
                <a:gd name="T13" fmla="*/ 2147483647 h 1218"/>
                <a:gd name="T14" fmla="*/ 2147483647 w 1428"/>
                <a:gd name="T15" fmla="*/ 2147483647 h 1218"/>
                <a:gd name="T16" fmla="*/ 2147483647 w 1428"/>
                <a:gd name="T17" fmla="*/ 2147483647 h 1218"/>
                <a:gd name="T18" fmla="*/ 2147483647 w 1428"/>
                <a:gd name="T19" fmla="*/ 2147483647 h 1218"/>
                <a:gd name="T20" fmla="*/ 2147483647 w 1428"/>
                <a:gd name="T21" fmla="*/ 2147483647 h 1218"/>
                <a:gd name="T22" fmla="*/ 2147483647 w 1428"/>
                <a:gd name="T23" fmla="*/ 2147483647 h 1218"/>
                <a:gd name="T24" fmla="*/ 2147483647 w 1428"/>
                <a:gd name="T25" fmla="*/ 2147483647 h 1218"/>
                <a:gd name="T26" fmla="*/ 2147483647 w 1428"/>
                <a:gd name="T27" fmla="*/ 2147483647 h 1218"/>
                <a:gd name="T28" fmla="*/ 2147483647 w 1428"/>
                <a:gd name="T29" fmla="*/ 2147483647 h 1218"/>
                <a:gd name="T30" fmla="*/ 2147483647 w 1428"/>
                <a:gd name="T31" fmla="*/ 2147483647 h 1218"/>
                <a:gd name="T32" fmla="*/ 2147483647 w 1428"/>
                <a:gd name="T33" fmla="*/ 2147483647 h 1218"/>
                <a:gd name="T34" fmla="*/ 2147483647 w 1428"/>
                <a:gd name="T35" fmla="*/ 2147483647 h 1218"/>
                <a:gd name="T36" fmla="*/ 2147483647 w 1428"/>
                <a:gd name="T37" fmla="*/ 2147483647 h 1218"/>
                <a:gd name="T38" fmla="*/ 2147483647 w 1428"/>
                <a:gd name="T39" fmla="*/ 2147483647 h 1218"/>
                <a:gd name="T40" fmla="*/ 2147483647 w 1428"/>
                <a:gd name="T41" fmla="*/ 2147483647 h 1218"/>
                <a:gd name="T42" fmla="*/ 2147483647 w 1428"/>
                <a:gd name="T43" fmla="*/ 2147483647 h 1218"/>
                <a:gd name="T44" fmla="*/ 2147483647 w 1428"/>
                <a:gd name="T45" fmla="*/ 2147483647 h 1218"/>
                <a:gd name="T46" fmla="*/ 2147483647 w 1428"/>
                <a:gd name="T47" fmla="*/ 2147483647 h 1218"/>
                <a:gd name="T48" fmla="*/ 2147483647 w 1428"/>
                <a:gd name="T49" fmla="*/ 2147483647 h 1218"/>
                <a:gd name="T50" fmla="*/ 2147483647 w 1428"/>
                <a:gd name="T51" fmla="*/ 2147483647 h 1218"/>
                <a:gd name="T52" fmla="*/ 2147483647 w 1428"/>
                <a:gd name="T53" fmla="*/ 2147483647 h 1218"/>
                <a:gd name="T54" fmla="*/ 2147483647 w 1428"/>
                <a:gd name="T55" fmla="*/ 2147483647 h 1218"/>
                <a:gd name="T56" fmla="*/ 2147483647 w 1428"/>
                <a:gd name="T57" fmla="*/ 2147483647 h 1218"/>
                <a:gd name="T58" fmla="*/ 2147483647 w 1428"/>
                <a:gd name="T59" fmla="*/ 2147483647 h 1218"/>
                <a:gd name="T60" fmla="*/ 2147483647 w 1428"/>
                <a:gd name="T61" fmla="*/ 2147483647 h 1218"/>
                <a:gd name="T62" fmla="*/ 2147483647 w 1428"/>
                <a:gd name="T63" fmla="*/ 2147483647 h 1218"/>
                <a:gd name="T64" fmla="*/ 2147483647 w 1428"/>
                <a:gd name="T65" fmla="*/ 2147483647 h 1218"/>
                <a:gd name="T66" fmla="*/ 2147483647 w 1428"/>
                <a:gd name="T67" fmla="*/ 2147483647 h 1218"/>
                <a:gd name="T68" fmla="*/ 2147483647 w 1428"/>
                <a:gd name="T69" fmla="*/ 2147483647 h 1218"/>
                <a:gd name="T70" fmla="*/ 2147483647 w 1428"/>
                <a:gd name="T71" fmla="*/ 2147483647 h 1218"/>
                <a:gd name="T72" fmla="*/ 2147483647 w 1428"/>
                <a:gd name="T73" fmla="*/ 2147483647 h 1218"/>
                <a:gd name="T74" fmla="*/ 2147483647 w 1428"/>
                <a:gd name="T75" fmla="*/ 2147483647 h 1218"/>
                <a:gd name="T76" fmla="*/ 2147483647 w 1428"/>
                <a:gd name="T77" fmla="*/ 2147483647 h 1218"/>
                <a:gd name="T78" fmla="*/ 2147483647 w 1428"/>
                <a:gd name="T79" fmla="*/ 2147483647 h 1218"/>
                <a:gd name="T80" fmla="*/ 2147483647 w 1428"/>
                <a:gd name="T81" fmla="*/ 2147483647 h 1218"/>
                <a:gd name="T82" fmla="*/ 2147483647 w 1428"/>
                <a:gd name="T83" fmla="*/ 2147483647 h 1218"/>
                <a:gd name="T84" fmla="*/ 2147483647 w 1428"/>
                <a:gd name="T85" fmla="*/ 2147483647 h 1218"/>
                <a:gd name="T86" fmla="*/ 2147483647 w 1428"/>
                <a:gd name="T87" fmla="*/ 2147483647 h 1218"/>
                <a:gd name="T88" fmla="*/ 2147483647 w 1428"/>
                <a:gd name="T89" fmla="*/ 2147483647 h 1218"/>
                <a:gd name="T90" fmla="*/ 2147483647 w 1428"/>
                <a:gd name="T91" fmla="*/ 2147483647 h 1218"/>
                <a:gd name="T92" fmla="*/ 2147483647 w 1428"/>
                <a:gd name="T93" fmla="*/ 2147483647 h 1218"/>
                <a:gd name="T94" fmla="*/ 2147483647 w 1428"/>
                <a:gd name="T95" fmla="*/ 2147483647 h 1218"/>
                <a:gd name="T96" fmla="*/ 2147483647 w 1428"/>
                <a:gd name="T97" fmla="*/ 2147483647 h 1218"/>
                <a:gd name="T98" fmla="*/ 2147483647 w 1428"/>
                <a:gd name="T99" fmla="*/ 2147483647 h 1218"/>
                <a:gd name="T100" fmla="*/ 2147483647 w 1428"/>
                <a:gd name="T101" fmla="*/ 2147483647 h 1218"/>
                <a:gd name="T102" fmla="*/ 2147483647 w 1428"/>
                <a:gd name="T103" fmla="*/ 2147483647 h 1218"/>
                <a:gd name="T104" fmla="*/ 2147483647 w 1428"/>
                <a:gd name="T105" fmla="*/ 2147483647 h 1218"/>
                <a:gd name="T106" fmla="*/ 2147483647 w 1428"/>
                <a:gd name="T107" fmla="*/ 2147483647 h 1218"/>
                <a:gd name="T108" fmla="*/ 2147483647 w 1428"/>
                <a:gd name="T109" fmla="*/ 2147483647 h 1218"/>
                <a:gd name="T110" fmla="*/ 2147483647 w 1428"/>
                <a:gd name="T111" fmla="*/ 2147483647 h 1218"/>
                <a:gd name="T112" fmla="*/ 2147483647 w 1428"/>
                <a:gd name="T113" fmla="*/ 2147483647 h 12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91" name="Freeform 6"/>
            <p:cNvSpPr/>
            <p:nvPr/>
          </p:nvSpPr>
          <p:spPr bwMode="auto">
            <a:xfrm>
              <a:off x="1958538" y="1528877"/>
              <a:ext cx="1632711" cy="1382076"/>
            </a:xfrm>
            <a:custGeom>
              <a:avLst/>
              <a:gdLst>
                <a:gd name="T0" fmla="*/ 2147483647 w 912"/>
                <a:gd name="T1" fmla="*/ 2147483647 h 772"/>
                <a:gd name="T2" fmla="*/ 2147483647 w 912"/>
                <a:gd name="T3" fmla="*/ 2147483647 h 772"/>
                <a:gd name="T4" fmla="*/ 2147483647 w 912"/>
                <a:gd name="T5" fmla="*/ 2147483647 h 772"/>
                <a:gd name="T6" fmla="*/ 2147483647 w 912"/>
                <a:gd name="T7" fmla="*/ 2147483647 h 772"/>
                <a:gd name="T8" fmla="*/ 2147483647 w 912"/>
                <a:gd name="T9" fmla="*/ 2147483647 h 772"/>
                <a:gd name="T10" fmla="*/ 2147483647 w 912"/>
                <a:gd name="T11" fmla="*/ 2147483647 h 772"/>
                <a:gd name="T12" fmla="*/ 2147483647 w 912"/>
                <a:gd name="T13" fmla="*/ 2147483647 h 772"/>
                <a:gd name="T14" fmla="*/ 2147483647 w 912"/>
                <a:gd name="T15" fmla="*/ 2147483647 h 772"/>
                <a:gd name="T16" fmla="*/ 2147483647 w 912"/>
                <a:gd name="T17" fmla="*/ 2147483647 h 772"/>
                <a:gd name="T18" fmla="*/ 2147483647 w 912"/>
                <a:gd name="T19" fmla="*/ 2147483647 h 772"/>
                <a:gd name="T20" fmla="*/ 2147483647 w 912"/>
                <a:gd name="T21" fmla="*/ 2147483647 h 772"/>
                <a:gd name="T22" fmla="*/ 2147483647 w 912"/>
                <a:gd name="T23" fmla="*/ 2147483647 h 772"/>
                <a:gd name="T24" fmla="*/ 2147483647 w 912"/>
                <a:gd name="T25" fmla="*/ 2147483647 h 772"/>
                <a:gd name="T26" fmla="*/ 2147483647 w 912"/>
                <a:gd name="T27" fmla="*/ 2147483647 h 772"/>
                <a:gd name="T28" fmla="*/ 2147483647 w 912"/>
                <a:gd name="T29" fmla="*/ 2147483647 h 772"/>
                <a:gd name="T30" fmla="*/ 2147483647 w 912"/>
                <a:gd name="T31" fmla="*/ 2147483647 h 772"/>
                <a:gd name="T32" fmla="*/ 2147483647 w 912"/>
                <a:gd name="T33" fmla="*/ 2147483647 h 772"/>
                <a:gd name="T34" fmla="*/ 2147483647 w 912"/>
                <a:gd name="T35" fmla="*/ 2147483647 h 772"/>
                <a:gd name="T36" fmla="*/ 2147483647 w 912"/>
                <a:gd name="T37" fmla="*/ 2147483647 h 772"/>
                <a:gd name="T38" fmla="*/ 2147483647 w 912"/>
                <a:gd name="T39" fmla="*/ 2147483647 h 772"/>
                <a:gd name="T40" fmla="*/ 2147483647 w 912"/>
                <a:gd name="T41" fmla="*/ 2147483647 h 772"/>
                <a:gd name="T42" fmla="*/ 2147483647 w 912"/>
                <a:gd name="T43" fmla="*/ 2147483647 h 772"/>
                <a:gd name="T44" fmla="*/ 2147483647 w 912"/>
                <a:gd name="T45" fmla="*/ 2147483647 h 772"/>
                <a:gd name="T46" fmla="*/ 2147483647 w 912"/>
                <a:gd name="T47" fmla="*/ 2147483647 h 772"/>
                <a:gd name="T48" fmla="*/ 2147483647 w 912"/>
                <a:gd name="T49" fmla="*/ 2147483647 h 772"/>
                <a:gd name="T50" fmla="*/ 2147483647 w 912"/>
                <a:gd name="T51" fmla="*/ 2147483647 h 772"/>
                <a:gd name="T52" fmla="*/ 2147483647 w 912"/>
                <a:gd name="T53" fmla="*/ 2147483647 h 772"/>
                <a:gd name="T54" fmla="*/ 2147483647 w 912"/>
                <a:gd name="T55" fmla="*/ 2147483647 h 772"/>
                <a:gd name="T56" fmla="*/ 2147483647 w 912"/>
                <a:gd name="T57" fmla="*/ 2147483647 h 772"/>
                <a:gd name="T58" fmla="*/ 2147483647 w 912"/>
                <a:gd name="T59" fmla="*/ 2147483647 h 772"/>
                <a:gd name="T60" fmla="*/ 2147483647 w 912"/>
                <a:gd name="T61" fmla="*/ 2147483647 h 772"/>
                <a:gd name="T62" fmla="*/ 2147483647 w 912"/>
                <a:gd name="T63" fmla="*/ 2147483647 h 772"/>
                <a:gd name="T64" fmla="*/ 2147483647 w 912"/>
                <a:gd name="T65" fmla="*/ 2147483647 h 772"/>
                <a:gd name="T66" fmla="*/ 2147483647 w 912"/>
                <a:gd name="T67" fmla="*/ 2147483647 h 772"/>
                <a:gd name="T68" fmla="*/ 2147483647 w 912"/>
                <a:gd name="T69" fmla="*/ 2147483647 h 772"/>
                <a:gd name="T70" fmla="*/ 2147483647 w 912"/>
                <a:gd name="T71" fmla="*/ 2147483647 h 772"/>
                <a:gd name="T72" fmla="*/ 2147483647 w 912"/>
                <a:gd name="T73" fmla="*/ 2147483647 h 772"/>
                <a:gd name="T74" fmla="*/ 2147483647 w 912"/>
                <a:gd name="T75" fmla="*/ 2147483647 h 772"/>
                <a:gd name="T76" fmla="*/ 2147483647 w 912"/>
                <a:gd name="T77" fmla="*/ 2147483647 h 772"/>
                <a:gd name="T78" fmla="*/ 2147483647 w 912"/>
                <a:gd name="T79" fmla="*/ 2147483647 h 772"/>
                <a:gd name="T80" fmla="*/ 2147483647 w 912"/>
                <a:gd name="T81" fmla="*/ 2147483647 h 772"/>
                <a:gd name="T82" fmla="*/ 2147483647 w 912"/>
                <a:gd name="T83" fmla="*/ 2147483647 h 772"/>
                <a:gd name="T84" fmla="*/ 2147483647 w 912"/>
                <a:gd name="T85" fmla="*/ 2147483647 h 772"/>
                <a:gd name="T86" fmla="*/ 2147483647 w 912"/>
                <a:gd name="T87" fmla="*/ 2147483647 h 772"/>
                <a:gd name="T88" fmla="*/ 2147483647 w 912"/>
                <a:gd name="T89" fmla="*/ 2147483647 h 772"/>
                <a:gd name="T90" fmla="*/ 2147483647 w 912"/>
                <a:gd name="T91" fmla="*/ 2147483647 h 772"/>
                <a:gd name="T92" fmla="*/ 2147483647 w 912"/>
                <a:gd name="T93" fmla="*/ 2147483647 h 772"/>
                <a:gd name="T94" fmla="*/ 2147483647 w 912"/>
                <a:gd name="T95" fmla="*/ 2147483647 h 772"/>
                <a:gd name="T96" fmla="*/ 2147483647 w 912"/>
                <a:gd name="T97" fmla="*/ 2147483647 h 772"/>
                <a:gd name="T98" fmla="*/ 2147483647 w 912"/>
                <a:gd name="T99" fmla="*/ 2147483647 h 772"/>
                <a:gd name="T100" fmla="*/ 2147483647 w 912"/>
                <a:gd name="T101" fmla="*/ 2147483647 h 772"/>
                <a:gd name="T102" fmla="*/ 2147483647 w 912"/>
                <a:gd name="T103" fmla="*/ 2147483647 h 772"/>
                <a:gd name="T104" fmla="*/ 2147483647 w 912"/>
                <a:gd name="T105" fmla="*/ 2147483647 h 772"/>
                <a:gd name="T106" fmla="*/ 2147483647 w 912"/>
                <a:gd name="T107" fmla="*/ 2147483647 h 772"/>
                <a:gd name="T108" fmla="*/ 2147483647 w 912"/>
                <a:gd name="T109" fmla="*/ 2147483647 h 772"/>
                <a:gd name="T110" fmla="*/ 2147483647 w 912"/>
                <a:gd name="T111" fmla="*/ 2147483647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92" name="Freeform 7"/>
            <p:cNvSpPr/>
            <p:nvPr/>
          </p:nvSpPr>
          <p:spPr bwMode="auto">
            <a:xfrm>
              <a:off x="3118622" y="2008665"/>
              <a:ext cx="329407" cy="544237"/>
            </a:xfrm>
            <a:custGeom>
              <a:avLst/>
              <a:gdLst>
                <a:gd name="T0" fmla="*/ 2147483647 w 184"/>
                <a:gd name="T1" fmla="*/ 2147483647 h 304"/>
                <a:gd name="T2" fmla="*/ 2147483647 w 184"/>
                <a:gd name="T3" fmla="*/ 2147483647 h 304"/>
                <a:gd name="T4" fmla="*/ 2147483647 w 184"/>
                <a:gd name="T5" fmla="*/ 2147483647 h 304"/>
                <a:gd name="T6" fmla="*/ 2147483647 w 184"/>
                <a:gd name="T7" fmla="*/ 2147483647 h 304"/>
                <a:gd name="T8" fmla="*/ 2147483647 w 184"/>
                <a:gd name="T9" fmla="*/ 2147483647 h 304"/>
                <a:gd name="T10" fmla="*/ 2147483647 w 184"/>
                <a:gd name="T11" fmla="*/ 2147483647 h 304"/>
                <a:gd name="T12" fmla="*/ 2147483647 w 184"/>
                <a:gd name="T13" fmla="*/ 2147483647 h 304"/>
                <a:gd name="T14" fmla="*/ 2147483647 w 184"/>
                <a:gd name="T15" fmla="*/ 2147483647 h 304"/>
                <a:gd name="T16" fmla="*/ 2147483647 w 184"/>
                <a:gd name="T17" fmla="*/ 2147483647 h 304"/>
                <a:gd name="T18" fmla="*/ 2147483647 w 184"/>
                <a:gd name="T19" fmla="*/ 2147483647 h 304"/>
                <a:gd name="T20" fmla="*/ 2147483647 w 184"/>
                <a:gd name="T21" fmla="*/ 2147483647 h 304"/>
                <a:gd name="T22" fmla="*/ 2147483647 w 184"/>
                <a:gd name="T23" fmla="*/ 2147483647 h 304"/>
                <a:gd name="T24" fmla="*/ 2147483647 w 184"/>
                <a:gd name="T25" fmla="*/ 2147483647 h 304"/>
                <a:gd name="T26" fmla="*/ 2147483647 w 184"/>
                <a:gd name="T27" fmla="*/ 2147483647 h 304"/>
                <a:gd name="T28" fmla="*/ 2147483647 w 184"/>
                <a:gd name="T29" fmla="*/ 2147483647 h 304"/>
                <a:gd name="T30" fmla="*/ 2147483647 w 184"/>
                <a:gd name="T31" fmla="*/ 2147483647 h 304"/>
                <a:gd name="T32" fmla="*/ 2147483647 w 184"/>
                <a:gd name="T33" fmla="*/ 2147483647 h 304"/>
                <a:gd name="T34" fmla="*/ 2147483647 w 184"/>
                <a:gd name="T35" fmla="*/ 2147483647 h 304"/>
                <a:gd name="T36" fmla="*/ 2147483647 w 184"/>
                <a:gd name="T37" fmla="*/ 2147483647 h 304"/>
                <a:gd name="T38" fmla="*/ 2147483647 w 184"/>
                <a:gd name="T39" fmla="*/ 2147483647 h 304"/>
                <a:gd name="T40" fmla="*/ 2147483647 w 184"/>
                <a:gd name="T41" fmla="*/ 2147483647 h 304"/>
                <a:gd name="T42" fmla="*/ 2147483647 w 184"/>
                <a:gd name="T43" fmla="*/ 2147483647 h 304"/>
                <a:gd name="T44" fmla="*/ 2147483647 w 184"/>
                <a:gd name="T45" fmla="*/ 2147483647 h 304"/>
                <a:gd name="T46" fmla="*/ 2147483647 w 184"/>
                <a:gd name="T47" fmla="*/ 2147483647 h 304"/>
                <a:gd name="T48" fmla="*/ 2147483647 w 184"/>
                <a:gd name="T49" fmla="*/ 2147483647 h 304"/>
                <a:gd name="T50" fmla="*/ 2147483647 w 184"/>
                <a:gd name="T51" fmla="*/ 2147483647 h 304"/>
                <a:gd name="T52" fmla="*/ 2147483647 w 184"/>
                <a:gd name="T53" fmla="*/ 2147483647 h 304"/>
                <a:gd name="T54" fmla="*/ 2147483647 w 184"/>
                <a:gd name="T55" fmla="*/ 2147483647 h 304"/>
                <a:gd name="T56" fmla="*/ 2147483647 w 184"/>
                <a:gd name="T57" fmla="*/ 2147483647 h 304"/>
                <a:gd name="T58" fmla="*/ 2147483647 w 184"/>
                <a:gd name="T59" fmla="*/ 2147483647 h 304"/>
                <a:gd name="T60" fmla="*/ 2147483647 w 184"/>
                <a:gd name="T61" fmla="*/ 2147483647 h 304"/>
                <a:gd name="T62" fmla="*/ 2147483647 w 184"/>
                <a:gd name="T63" fmla="*/ 2147483647 h 304"/>
                <a:gd name="T64" fmla="*/ 2147483647 w 184"/>
                <a:gd name="T65" fmla="*/ 2147483647 h 304"/>
                <a:gd name="T66" fmla="*/ 2147483647 w 184"/>
                <a:gd name="T67" fmla="*/ 2147483647 h 304"/>
                <a:gd name="T68" fmla="*/ 2147483647 w 184"/>
                <a:gd name="T69" fmla="*/ 2147483647 h 304"/>
                <a:gd name="T70" fmla="*/ 2147483647 w 184"/>
                <a:gd name="T71" fmla="*/ 2147483647 h 304"/>
                <a:gd name="T72" fmla="*/ 2147483647 w 184"/>
                <a:gd name="T73" fmla="*/ 2147483647 h 304"/>
                <a:gd name="T74" fmla="*/ 2147483647 w 184"/>
                <a:gd name="T75" fmla="*/ 2147483647 h 304"/>
                <a:gd name="T76" fmla="*/ 2147483647 w 184"/>
                <a:gd name="T77" fmla="*/ 2147483647 h 304"/>
                <a:gd name="T78" fmla="*/ 2147483647 w 184"/>
                <a:gd name="T79" fmla="*/ 2147483647 h 304"/>
                <a:gd name="T80" fmla="*/ 2147483647 w 184"/>
                <a:gd name="T81" fmla="*/ 2147483647 h 3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93" name="Freeform 8"/>
            <p:cNvSpPr/>
            <p:nvPr/>
          </p:nvSpPr>
          <p:spPr bwMode="auto">
            <a:xfrm>
              <a:off x="0" y="576462"/>
              <a:ext cx="2334491" cy="1765190"/>
            </a:xfrm>
            <a:custGeom>
              <a:avLst/>
              <a:gdLst>
                <a:gd name="T0" fmla="*/ 2147483647 w 1304"/>
                <a:gd name="T1" fmla="*/ 2147483647 h 986"/>
                <a:gd name="T2" fmla="*/ 2147483647 w 1304"/>
                <a:gd name="T3" fmla="*/ 2147483647 h 986"/>
                <a:gd name="T4" fmla="*/ 2147483647 w 1304"/>
                <a:gd name="T5" fmla="*/ 2147483647 h 986"/>
                <a:gd name="T6" fmla="*/ 2147483647 w 1304"/>
                <a:gd name="T7" fmla="*/ 2147483647 h 986"/>
                <a:gd name="T8" fmla="*/ 2147483647 w 1304"/>
                <a:gd name="T9" fmla="*/ 2147483647 h 986"/>
                <a:gd name="T10" fmla="*/ 2147483647 w 1304"/>
                <a:gd name="T11" fmla="*/ 2147483647 h 986"/>
                <a:gd name="T12" fmla="*/ 2147483647 w 1304"/>
                <a:gd name="T13" fmla="*/ 2147483647 h 986"/>
                <a:gd name="T14" fmla="*/ 2147483647 w 1304"/>
                <a:gd name="T15" fmla="*/ 2147483647 h 986"/>
                <a:gd name="T16" fmla="*/ 2147483647 w 1304"/>
                <a:gd name="T17" fmla="*/ 2147483647 h 986"/>
                <a:gd name="T18" fmla="*/ 2147483647 w 1304"/>
                <a:gd name="T19" fmla="*/ 0 h 986"/>
                <a:gd name="T20" fmla="*/ 2147483647 w 1304"/>
                <a:gd name="T21" fmla="*/ 2147483647 h 986"/>
                <a:gd name="T22" fmla="*/ 2147483647 w 1304"/>
                <a:gd name="T23" fmla="*/ 2147483647 h 986"/>
                <a:gd name="T24" fmla="*/ 2147483647 w 1304"/>
                <a:gd name="T25" fmla="*/ 2147483647 h 986"/>
                <a:gd name="T26" fmla="*/ 2147483647 w 1304"/>
                <a:gd name="T27" fmla="*/ 2147483647 h 986"/>
                <a:gd name="T28" fmla="*/ 2147483647 w 1304"/>
                <a:gd name="T29" fmla="*/ 2147483647 h 986"/>
                <a:gd name="T30" fmla="*/ 2147483647 w 1304"/>
                <a:gd name="T31" fmla="*/ 2147483647 h 986"/>
                <a:gd name="T32" fmla="*/ 2147483647 w 1304"/>
                <a:gd name="T33" fmla="*/ 2147483647 h 986"/>
                <a:gd name="T34" fmla="*/ 2147483647 w 1304"/>
                <a:gd name="T35" fmla="*/ 2147483647 h 986"/>
                <a:gd name="T36" fmla="*/ 2147483647 w 1304"/>
                <a:gd name="T37" fmla="*/ 2147483647 h 986"/>
                <a:gd name="T38" fmla="*/ 2147483647 w 1304"/>
                <a:gd name="T39" fmla="*/ 2147483647 h 986"/>
                <a:gd name="T40" fmla="*/ 2147483647 w 1304"/>
                <a:gd name="T41" fmla="*/ 2147483647 h 986"/>
                <a:gd name="T42" fmla="*/ 2147483647 w 1304"/>
                <a:gd name="T43" fmla="*/ 2147483647 h 986"/>
                <a:gd name="T44" fmla="*/ 2147483647 w 1304"/>
                <a:gd name="T45" fmla="*/ 2147483647 h 986"/>
                <a:gd name="T46" fmla="*/ 2147483647 w 1304"/>
                <a:gd name="T47" fmla="*/ 2147483647 h 986"/>
                <a:gd name="T48" fmla="*/ 2147483647 w 1304"/>
                <a:gd name="T49" fmla="*/ 2147483647 h 986"/>
                <a:gd name="T50" fmla="*/ 2147483647 w 1304"/>
                <a:gd name="T51" fmla="*/ 2147483647 h 986"/>
                <a:gd name="T52" fmla="*/ 2147483647 w 1304"/>
                <a:gd name="T53" fmla="*/ 2147483647 h 986"/>
                <a:gd name="T54" fmla="*/ 2147483647 w 1304"/>
                <a:gd name="T55" fmla="*/ 2147483647 h 986"/>
                <a:gd name="T56" fmla="*/ 2147483647 w 1304"/>
                <a:gd name="T57" fmla="*/ 2147483647 h 986"/>
                <a:gd name="T58" fmla="*/ 2147483647 w 1304"/>
                <a:gd name="T59" fmla="*/ 2147483647 h 986"/>
                <a:gd name="T60" fmla="*/ 2147483647 w 1304"/>
                <a:gd name="T61" fmla="*/ 2147483647 h 986"/>
                <a:gd name="T62" fmla="*/ 2147483647 w 1304"/>
                <a:gd name="T63" fmla="*/ 2147483647 h 986"/>
                <a:gd name="T64" fmla="*/ 2147483647 w 1304"/>
                <a:gd name="T65" fmla="*/ 2147483647 h 986"/>
                <a:gd name="T66" fmla="*/ 2147483647 w 1304"/>
                <a:gd name="T67" fmla="*/ 2147483647 h 986"/>
                <a:gd name="T68" fmla="*/ 2147483647 w 1304"/>
                <a:gd name="T69" fmla="*/ 2147483647 h 986"/>
                <a:gd name="T70" fmla="*/ 2147483647 w 1304"/>
                <a:gd name="T71" fmla="*/ 2147483647 h 986"/>
                <a:gd name="T72" fmla="*/ 2147483647 w 1304"/>
                <a:gd name="T73" fmla="*/ 2147483647 h 986"/>
                <a:gd name="T74" fmla="*/ 2147483647 w 1304"/>
                <a:gd name="T75" fmla="*/ 2147483647 h 986"/>
                <a:gd name="T76" fmla="*/ 2147483647 w 1304"/>
                <a:gd name="T77" fmla="*/ 2147483647 h 986"/>
                <a:gd name="T78" fmla="*/ 2147483647 w 1304"/>
                <a:gd name="T79" fmla="*/ 2147483647 h 986"/>
                <a:gd name="T80" fmla="*/ 2147483647 w 1304"/>
                <a:gd name="T81" fmla="*/ 2147483647 h 986"/>
                <a:gd name="T82" fmla="*/ 2147483647 w 1304"/>
                <a:gd name="T83" fmla="*/ 2147483647 h 986"/>
                <a:gd name="T84" fmla="*/ 2147483647 w 1304"/>
                <a:gd name="T85" fmla="*/ 2147483647 h 986"/>
                <a:gd name="T86" fmla="*/ 2147483647 w 1304"/>
                <a:gd name="T87" fmla="*/ 2147483647 h 986"/>
                <a:gd name="T88" fmla="*/ 2147483647 w 1304"/>
                <a:gd name="T89" fmla="*/ 2147483647 h 986"/>
                <a:gd name="T90" fmla="*/ 2147483647 w 1304"/>
                <a:gd name="T91" fmla="*/ 2147483647 h 986"/>
                <a:gd name="T92" fmla="*/ 2147483647 w 1304"/>
                <a:gd name="T93" fmla="*/ 2147483647 h 986"/>
                <a:gd name="T94" fmla="*/ 2147483647 w 1304"/>
                <a:gd name="T95" fmla="*/ 2147483647 h 986"/>
                <a:gd name="T96" fmla="*/ 2147483647 w 1304"/>
                <a:gd name="T97" fmla="*/ 2147483647 h 986"/>
                <a:gd name="T98" fmla="*/ 2147483647 w 1304"/>
                <a:gd name="T99" fmla="*/ 2147483647 h 986"/>
                <a:gd name="T100" fmla="*/ 2147483647 w 1304"/>
                <a:gd name="T101" fmla="*/ 2147483647 h 986"/>
                <a:gd name="T102" fmla="*/ 2147483647 w 1304"/>
                <a:gd name="T103" fmla="*/ 2147483647 h 986"/>
                <a:gd name="T104" fmla="*/ 2147483647 w 1304"/>
                <a:gd name="T105" fmla="*/ 2147483647 h 986"/>
                <a:gd name="T106" fmla="*/ 2147483647 w 1304"/>
                <a:gd name="T107" fmla="*/ 2147483647 h 986"/>
                <a:gd name="T108" fmla="*/ 2147483647 w 1304"/>
                <a:gd name="T109" fmla="*/ 2147483647 h 986"/>
                <a:gd name="T110" fmla="*/ 2147483647 w 1304"/>
                <a:gd name="T111" fmla="*/ 2147483647 h 986"/>
                <a:gd name="T112" fmla="*/ 2147483647 w 1304"/>
                <a:gd name="T113" fmla="*/ 2147483647 h 986"/>
                <a:gd name="T114" fmla="*/ 2147483647 w 1304"/>
                <a:gd name="T115" fmla="*/ 2147483647 h 986"/>
                <a:gd name="T116" fmla="*/ 2147483647 w 1304"/>
                <a:gd name="T117" fmla="*/ 2147483647 h 986"/>
                <a:gd name="T118" fmla="*/ 2147483647 w 1304"/>
                <a:gd name="T119" fmla="*/ 2147483647 h 986"/>
                <a:gd name="T120" fmla="*/ 2147483647 w 1304"/>
                <a:gd name="T121" fmla="*/ 2147483647 h 986"/>
                <a:gd name="T122" fmla="*/ 2147483647 w 1304"/>
                <a:gd name="T123" fmla="*/ 2147483647 h 986"/>
                <a:gd name="T124" fmla="*/ 2147483647 w 1304"/>
                <a:gd name="T125" fmla="*/ 2147483647 h 9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94" name="Freeform 9"/>
            <p:cNvSpPr/>
            <p:nvPr/>
          </p:nvSpPr>
          <p:spPr bwMode="auto">
            <a:xfrm>
              <a:off x="1514555" y="1962118"/>
              <a:ext cx="1453686" cy="1041928"/>
            </a:xfrm>
            <a:custGeom>
              <a:avLst/>
              <a:gdLst>
                <a:gd name="T0" fmla="*/ 2147483647 w 812"/>
                <a:gd name="T1" fmla="*/ 2147483647 h 582"/>
                <a:gd name="T2" fmla="*/ 2147483647 w 812"/>
                <a:gd name="T3" fmla="*/ 2147483647 h 582"/>
                <a:gd name="T4" fmla="*/ 2147483647 w 812"/>
                <a:gd name="T5" fmla="*/ 2147483647 h 582"/>
                <a:gd name="T6" fmla="*/ 2147483647 w 812"/>
                <a:gd name="T7" fmla="*/ 2147483647 h 582"/>
                <a:gd name="T8" fmla="*/ 2147483647 w 812"/>
                <a:gd name="T9" fmla="*/ 2147483647 h 582"/>
                <a:gd name="T10" fmla="*/ 2147483647 w 812"/>
                <a:gd name="T11" fmla="*/ 2147483647 h 582"/>
                <a:gd name="T12" fmla="*/ 2147483647 w 812"/>
                <a:gd name="T13" fmla="*/ 2147483647 h 582"/>
                <a:gd name="T14" fmla="*/ 2147483647 w 812"/>
                <a:gd name="T15" fmla="*/ 2147483647 h 582"/>
                <a:gd name="T16" fmla="*/ 2147483647 w 812"/>
                <a:gd name="T17" fmla="*/ 2147483647 h 582"/>
                <a:gd name="T18" fmla="*/ 2147483647 w 812"/>
                <a:gd name="T19" fmla="*/ 2147483647 h 582"/>
                <a:gd name="T20" fmla="*/ 2147483647 w 812"/>
                <a:gd name="T21" fmla="*/ 2147483647 h 582"/>
                <a:gd name="T22" fmla="*/ 2147483647 w 812"/>
                <a:gd name="T23" fmla="*/ 2147483647 h 582"/>
                <a:gd name="T24" fmla="*/ 2147483647 w 812"/>
                <a:gd name="T25" fmla="*/ 2147483647 h 582"/>
                <a:gd name="T26" fmla="*/ 2147483647 w 812"/>
                <a:gd name="T27" fmla="*/ 2147483647 h 582"/>
                <a:gd name="T28" fmla="*/ 2147483647 w 812"/>
                <a:gd name="T29" fmla="*/ 2147483647 h 582"/>
                <a:gd name="T30" fmla="*/ 2147483647 w 812"/>
                <a:gd name="T31" fmla="*/ 2147483647 h 582"/>
                <a:gd name="T32" fmla="*/ 2147483647 w 812"/>
                <a:gd name="T33" fmla="*/ 2147483647 h 582"/>
                <a:gd name="T34" fmla="*/ 2147483647 w 812"/>
                <a:gd name="T35" fmla="*/ 2147483647 h 582"/>
                <a:gd name="T36" fmla="*/ 2147483647 w 812"/>
                <a:gd name="T37" fmla="*/ 2147483647 h 582"/>
                <a:gd name="T38" fmla="*/ 0 w 812"/>
                <a:gd name="T39" fmla="*/ 2147483647 h 582"/>
                <a:gd name="T40" fmla="*/ 2147483647 w 812"/>
                <a:gd name="T41" fmla="*/ 2147483647 h 582"/>
                <a:gd name="T42" fmla="*/ 2147483647 w 812"/>
                <a:gd name="T43" fmla="*/ 2147483647 h 582"/>
                <a:gd name="T44" fmla="*/ 2147483647 w 812"/>
                <a:gd name="T45" fmla="*/ 2147483647 h 582"/>
                <a:gd name="T46" fmla="*/ 2147483647 w 812"/>
                <a:gd name="T47" fmla="*/ 2147483647 h 582"/>
                <a:gd name="T48" fmla="*/ 2147483647 w 812"/>
                <a:gd name="T49" fmla="*/ 2147483647 h 582"/>
                <a:gd name="T50" fmla="*/ 2147483647 w 812"/>
                <a:gd name="T51" fmla="*/ 2147483647 h 582"/>
                <a:gd name="T52" fmla="*/ 2147483647 w 812"/>
                <a:gd name="T53" fmla="*/ 2147483647 h 582"/>
                <a:gd name="T54" fmla="*/ 2147483647 w 812"/>
                <a:gd name="T55" fmla="*/ 2147483647 h 582"/>
                <a:gd name="T56" fmla="*/ 2147483647 w 812"/>
                <a:gd name="T57" fmla="*/ 2147483647 h 582"/>
                <a:gd name="T58" fmla="*/ 2147483647 w 812"/>
                <a:gd name="T59" fmla="*/ 2147483647 h 582"/>
                <a:gd name="T60" fmla="*/ 2147483647 w 812"/>
                <a:gd name="T61" fmla="*/ 2147483647 h 582"/>
                <a:gd name="T62" fmla="*/ 2147483647 w 812"/>
                <a:gd name="T63" fmla="*/ 2147483647 h 582"/>
                <a:gd name="T64" fmla="*/ 2147483647 w 812"/>
                <a:gd name="T65" fmla="*/ 2147483647 h 582"/>
                <a:gd name="T66" fmla="*/ 2147483647 w 812"/>
                <a:gd name="T67" fmla="*/ 2147483647 h 582"/>
                <a:gd name="T68" fmla="*/ 2147483647 w 812"/>
                <a:gd name="T69" fmla="*/ 2147483647 h 582"/>
                <a:gd name="T70" fmla="*/ 2147483647 w 812"/>
                <a:gd name="T71" fmla="*/ 2147483647 h 582"/>
                <a:gd name="T72" fmla="*/ 2147483647 w 812"/>
                <a:gd name="T73" fmla="*/ 2147483647 h 582"/>
                <a:gd name="T74" fmla="*/ 2147483647 w 812"/>
                <a:gd name="T75" fmla="*/ 2147483647 h 582"/>
                <a:gd name="T76" fmla="*/ 2147483647 w 812"/>
                <a:gd name="T77" fmla="*/ 2147483647 h 582"/>
                <a:gd name="T78" fmla="*/ 2147483647 w 812"/>
                <a:gd name="T79" fmla="*/ 2147483647 h 582"/>
                <a:gd name="T80" fmla="*/ 2147483647 w 812"/>
                <a:gd name="T81" fmla="*/ 2147483647 h 582"/>
                <a:gd name="T82" fmla="*/ 2147483647 w 812"/>
                <a:gd name="T83" fmla="*/ 2147483647 h 582"/>
                <a:gd name="T84" fmla="*/ 2147483647 w 812"/>
                <a:gd name="T85" fmla="*/ 2147483647 h 582"/>
                <a:gd name="T86" fmla="*/ 2147483647 w 812"/>
                <a:gd name="T87" fmla="*/ 2147483647 h 582"/>
                <a:gd name="T88" fmla="*/ 2147483647 w 812"/>
                <a:gd name="T89" fmla="*/ 2147483647 h 582"/>
                <a:gd name="T90" fmla="*/ 2147483647 w 812"/>
                <a:gd name="T91" fmla="*/ 2147483647 h 582"/>
                <a:gd name="T92" fmla="*/ 2147483647 w 812"/>
                <a:gd name="T93" fmla="*/ 2147483647 h 582"/>
                <a:gd name="T94" fmla="*/ 2147483647 w 812"/>
                <a:gd name="T95" fmla="*/ 2147483647 h 582"/>
                <a:gd name="T96" fmla="*/ 2147483647 w 812"/>
                <a:gd name="T97" fmla="*/ 2147483647 h 582"/>
                <a:gd name="T98" fmla="*/ 2147483647 w 812"/>
                <a:gd name="T99" fmla="*/ 2147483647 h 582"/>
                <a:gd name="T100" fmla="*/ 2147483647 w 812"/>
                <a:gd name="T101" fmla="*/ 2147483647 h 582"/>
                <a:gd name="T102" fmla="*/ 2147483647 w 812"/>
                <a:gd name="T103" fmla="*/ 2147483647 h 582"/>
                <a:gd name="T104" fmla="*/ 2147483647 w 812"/>
                <a:gd name="T105" fmla="*/ 2147483647 h 582"/>
                <a:gd name="T106" fmla="*/ 2147483647 w 812"/>
                <a:gd name="T107" fmla="*/ 2147483647 h 582"/>
                <a:gd name="T108" fmla="*/ 2147483647 w 812"/>
                <a:gd name="T109" fmla="*/ 2147483647 h 582"/>
                <a:gd name="T110" fmla="*/ 2147483647 w 812"/>
                <a:gd name="T111" fmla="*/ 2147483647 h 582"/>
                <a:gd name="T112" fmla="*/ 2147483647 w 812"/>
                <a:gd name="T113" fmla="*/ 2147483647 h 582"/>
                <a:gd name="T114" fmla="*/ 2147483647 w 812"/>
                <a:gd name="T115" fmla="*/ 2147483647 h 582"/>
                <a:gd name="T116" fmla="*/ 2147483647 w 812"/>
                <a:gd name="T117" fmla="*/ 2147483647 h 582"/>
                <a:gd name="T118" fmla="*/ 2147483647 w 812"/>
                <a:gd name="T119" fmla="*/ 2147483647 h 582"/>
                <a:gd name="T120" fmla="*/ 2147483647 w 812"/>
                <a:gd name="T121" fmla="*/ 2147483647 h 5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95" name="Freeform 10"/>
            <p:cNvSpPr/>
            <p:nvPr/>
          </p:nvSpPr>
          <p:spPr bwMode="auto">
            <a:xfrm>
              <a:off x="2348813" y="2692542"/>
              <a:ext cx="1256758" cy="1102796"/>
            </a:xfrm>
            <a:custGeom>
              <a:avLst/>
              <a:gdLst>
                <a:gd name="T0" fmla="*/ 2147483647 w 702"/>
                <a:gd name="T1" fmla="*/ 2147483647 h 616"/>
                <a:gd name="T2" fmla="*/ 2147483647 w 702"/>
                <a:gd name="T3" fmla="*/ 2147483647 h 616"/>
                <a:gd name="T4" fmla="*/ 2147483647 w 702"/>
                <a:gd name="T5" fmla="*/ 2147483647 h 616"/>
                <a:gd name="T6" fmla="*/ 2147483647 w 702"/>
                <a:gd name="T7" fmla="*/ 2147483647 h 616"/>
                <a:gd name="T8" fmla="*/ 2147483647 w 702"/>
                <a:gd name="T9" fmla="*/ 2147483647 h 616"/>
                <a:gd name="T10" fmla="*/ 2147483647 w 702"/>
                <a:gd name="T11" fmla="*/ 2147483647 h 616"/>
                <a:gd name="T12" fmla="*/ 2147483647 w 702"/>
                <a:gd name="T13" fmla="*/ 2147483647 h 616"/>
                <a:gd name="T14" fmla="*/ 2147483647 w 702"/>
                <a:gd name="T15" fmla="*/ 2147483647 h 616"/>
                <a:gd name="T16" fmla="*/ 2147483647 w 702"/>
                <a:gd name="T17" fmla="*/ 2147483647 h 616"/>
                <a:gd name="T18" fmla="*/ 2147483647 w 702"/>
                <a:gd name="T19" fmla="*/ 2147483647 h 616"/>
                <a:gd name="T20" fmla="*/ 2147483647 w 702"/>
                <a:gd name="T21" fmla="*/ 2147483647 h 616"/>
                <a:gd name="T22" fmla="*/ 2147483647 w 702"/>
                <a:gd name="T23" fmla="*/ 2147483647 h 616"/>
                <a:gd name="T24" fmla="*/ 2147483647 w 702"/>
                <a:gd name="T25" fmla="*/ 2147483647 h 616"/>
                <a:gd name="T26" fmla="*/ 2147483647 w 702"/>
                <a:gd name="T27" fmla="*/ 2147483647 h 616"/>
                <a:gd name="T28" fmla="*/ 2147483647 w 702"/>
                <a:gd name="T29" fmla="*/ 2147483647 h 616"/>
                <a:gd name="T30" fmla="*/ 2147483647 w 702"/>
                <a:gd name="T31" fmla="*/ 2147483647 h 616"/>
                <a:gd name="T32" fmla="*/ 2147483647 w 702"/>
                <a:gd name="T33" fmla="*/ 2147483647 h 616"/>
                <a:gd name="T34" fmla="*/ 2147483647 w 702"/>
                <a:gd name="T35" fmla="*/ 2147483647 h 616"/>
                <a:gd name="T36" fmla="*/ 2147483647 w 702"/>
                <a:gd name="T37" fmla="*/ 2147483647 h 616"/>
                <a:gd name="T38" fmla="*/ 2147483647 w 702"/>
                <a:gd name="T39" fmla="*/ 2147483647 h 616"/>
                <a:gd name="T40" fmla="*/ 2147483647 w 702"/>
                <a:gd name="T41" fmla="*/ 2147483647 h 616"/>
                <a:gd name="T42" fmla="*/ 2147483647 w 702"/>
                <a:gd name="T43" fmla="*/ 2147483647 h 616"/>
                <a:gd name="T44" fmla="*/ 2147483647 w 702"/>
                <a:gd name="T45" fmla="*/ 2147483647 h 616"/>
                <a:gd name="T46" fmla="*/ 2147483647 w 702"/>
                <a:gd name="T47" fmla="*/ 2147483647 h 616"/>
                <a:gd name="T48" fmla="*/ 2147483647 w 702"/>
                <a:gd name="T49" fmla="*/ 2147483647 h 616"/>
                <a:gd name="T50" fmla="*/ 2147483647 w 702"/>
                <a:gd name="T51" fmla="*/ 2147483647 h 616"/>
                <a:gd name="T52" fmla="*/ 2147483647 w 702"/>
                <a:gd name="T53" fmla="*/ 2147483647 h 616"/>
                <a:gd name="T54" fmla="*/ 2147483647 w 702"/>
                <a:gd name="T55" fmla="*/ 2147483647 h 616"/>
                <a:gd name="T56" fmla="*/ 2147483647 w 702"/>
                <a:gd name="T57" fmla="*/ 2147483647 h 616"/>
                <a:gd name="T58" fmla="*/ 2147483647 w 702"/>
                <a:gd name="T59" fmla="*/ 2147483647 h 616"/>
                <a:gd name="T60" fmla="*/ 2147483647 w 702"/>
                <a:gd name="T61" fmla="*/ 2147483647 h 616"/>
                <a:gd name="T62" fmla="*/ 2147483647 w 702"/>
                <a:gd name="T63" fmla="*/ 2147483647 h 616"/>
                <a:gd name="T64" fmla="*/ 2147483647 w 702"/>
                <a:gd name="T65" fmla="*/ 2147483647 h 616"/>
                <a:gd name="T66" fmla="*/ 2147483647 w 702"/>
                <a:gd name="T67" fmla="*/ 2147483647 h 616"/>
                <a:gd name="T68" fmla="*/ 2147483647 w 702"/>
                <a:gd name="T69" fmla="*/ 2147483647 h 616"/>
                <a:gd name="T70" fmla="*/ 2147483647 w 702"/>
                <a:gd name="T71" fmla="*/ 2147483647 h 616"/>
                <a:gd name="T72" fmla="*/ 2147483647 w 702"/>
                <a:gd name="T73" fmla="*/ 2147483647 h 616"/>
                <a:gd name="T74" fmla="*/ 2147483647 w 702"/>
                <a:gd name="T75" fmla="*/ 2147483647 h 616"/>
                <a:gd name="T76" fmla="*/ 2147483647 w 702"/>
                <a:gd name="T77" fmla="*/ 2147483647 h 616"/>
                <a:gd name="T78" fmla="*/ 2147483647 w 702"/>
                <a:gd name="T79" fmla="*/ 2147483647 h 616"/>
                <a:gd name="T80" fmla="*/ 2147483647 w 702"/>
                <a:gd name="T81" fmla="*/ 2147483647 h 616"/>
                <a:gd name="T82" fmla="*/ 2147483647 w 702"/>
                <a:gd name="T83" fmla="*/ 2147483647 h 616"/>
                <a:gd name="T84" fmla="*/ 2147483647 w 702"/>
                <a:gd name="T85" fmla="*/ 2147483647 h 616"/>
                <a:gd name="T86" fmla="*/ 2147483647 w 702"/>
                <a:gd name="T87" fmla="*/ 2147483647 h 616"/>
                <a:gd name="T88" fmla="*/ 2147483647 w 702"/>
                <a:gd name="T89" fmla="*/ 2147483647 h 616"/>
                <a:gd name="T90" fmla="*/ 2147483647 w 702"/>
                <a:gd name="T91" fmla="*/ 2147483647 h 616"/>
                <a:gd name="T92" fmla="*/ 2147483647 w 702"/>
                <a:gd name="T93" fmla="*/ 2147483647 h 616"/>
                <a:gd name="T94" fmla="*/ 2147483647 w 702"/>
                <a:gd name="T95" fmla="*/ 2147483647 h 616"/>
                <a:gd name="T96" fmla="*/ 2147483647 w 702"/>
                <a:gd name="T97" fmla="*/ 2147483647 h 616"/>
                <a:gd name="T98" fmla="*/ 2147483647 w 702"/>
                <a:gd name="T99" fmla="*/ 2147483647 h 616"/>
                <a:gd name="T100" fmla="*/ 2147483647 w 702"/>
                <a:gd name="T101" fmla="*/ 2147483647 h 616"/>
                <a:gd name="T102" fmla="*/ 2147483647 w 702"/>
                <a:gd name="T103" fmla="*/ 2147483647 h 616"/>
                <a:gd name="T104" fmla="*/ 2147483647 w 702"/>
                <a:gd name="T105" fmla="*/ 2147483647 h 616"/>
                <a:gd name="T106" fmla="*/ 2147483647 w 702"/>
                <a:gd name="T107" fmla="*/ 2147483647 h 616"/>
                <a:gd name="T108" fmla="*/ 2147483647 w 702"/>
                <a:gd name="T109" fmla="*/ 2147483647 h 616"/>
                <a:gd name="T110" fmla="*/ 2147483647 w 702"/>
                <a:gd name="T111" fmla="*/ 2147483647 h 6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96" name="Freeform 11"/>
            <p:cNvSpPr/>
            <p:nvPr/>
          </p:nvSpPr>
          <p:spPr bwMode="auto">
            <a:xfrm>
              <a:off x="261377" y="2244978"/>
              <a:ext cx="2248559" cy="1367754"/>
            </a:xfrm>
            <a:custGeom>
              <a:avLst/>
              <a:gdLst>
                <a:gd name="T0" fmla="*/ 2147483647 w 1256"/>
                <a:gd name="T1" fmla="*/ 2147483647 h 764"/>
                <a:gd name="T2" fmla="*/ 2147483647 w 1256"/>
                <a:gd name="T3" fmla="*/ 2147483647 h 764"/>
                <a:gd name="T4" fmla="*/ 2147483647 w 1256"/>
                <a:gd name="T5" fmla="*/ 2147483647 h 764"/>
                <a:gd name="T6" fmla="*/ 2147483647 w 1256"/>
                <a:gd name="T7" fmla="*/ 2147483647 h 764"/>
                <a:gd name="T8" fmla="*/ 2147483647 w 1256"/>
                <a:gd name="T9" fmla="*/ 2147483647 h 764"/>
                <a:gd name="T10" fmla="*/ 2147483647 w 1256"/>
                <a:gd name="T11" fmla="*/ 2147483647 h 764"/>
                <a:gd name="T12" fmla="*/ 2147483647 w 1256"/>
                <a:gd name="T13" fmla="*/ 2147483647 h 764"/>
                <a:gd name="T14" fmla="*/ 2147483647 w 1256"/>
                <a:gd name="T15" fmla="*/ 2147483647 h 764"/>
                <a:gd name="T16" fmla="*/ 2147483647 w 1256"/>
                <a:gd name="T17" fmla="*/ 2147483647 h 764"/>
                <a:gd name="T18" fmla="*/ 2147483647 w 1256"/>
                <a:gd name="T19" fmla="*/ 2147483647 h 764"/>
                <a:gd name="T20" fmla="*/ 2147483647 w 1256"/>
                <a:gd name="T21" fmla="*/ 2147483647 h 764"/>
                <a:gd name="T22" fmla="*/ 2147483647 w 1256"/>
                <a:gd name="T23" fmla="*/ 2147483647 h 764"/>
                <a:gd name="T24" fmla="*/ 2147483647 w 1256"/>
                <a:gd name="T25" fmla="*/ 2147483647 h 764"/>
                <a:gd name="T26" fmla="*/ 2147483647 w 1256"/>
                <a:gd name="T27" fmla="*/ 2147483647 h 764"/>
                <a:gd name="T28" fmla="*/ 2147483647 w 1256"/>
                <a:gd name="T29" fmla="*/ 2147483647 h 764"/>
                <a:gd name="T30" fmla="*/ 2147483647 w 1256"/>
                <a:gd name="T31" fmla="*/ 2147483647 h 764"/>
                <a:gd name="T32" fmla="*/ 2147483647 w 1256"/>
                <a:gd name="T33" fmla="*/ 2147483647 h 764"/>
                <a:gd name="T34" fmla="*/ 2147483647 w 1256"/>
                <a:gd name="T35" fmla="*/ 2147483647 h 764"/>
                <a:gd name="T36" fmla="*/ 2147483647 w 1256"/>
                <a:gd name="T37" fmla="*/ 2147483647 h 764"/>
                <a:gd name="T38" fmla="*/ 2147483647 w 1256"/>
                <a:gd name="T39" fmla="*/ 2147483647 h 764"/>
                <a:gd name="T40" fmla="*/ 2147483647 w 1256"/>
                <a:gd name="T41" fmla="*/ 2147483647 h 764"/>
                <a:gd name="T42" fmla="*/ 2147483647 w 1256"/>
                <a:gd name="T43" fmla="*/ 2147483647 h 764"/>
                <a:gd name="T44" fmla="*/ 2147483647 w 1256"/>
                <a:gd name="T45" fmla="*/ 2147483647 h 764"/>
                <a:gd name="T46" fmla="*/ 2147483647 w 1256"/>
                <a:gd name="T47" fmla="*/ 2147483647 h 764"/>
                <a:gd name="T48" fmla="*/ 2147483647 w 1256"/>
                <a:gd name="T49" fmla="*/ 2147483647 h 764"/>
                <a:gd name="T50" fmla="*/ 2147483647 w 1256"/>
                <a:gd name="T51" fmla="*/ 2147483647 h 764"/>
                <a:gd name="T52" fmla="*/ 2147483647 w 1256"/>
                <a:gd name="T53" fmla="*/ 2147483647 h 764"/>
                <a:gd name="T54" fmla="*/ 2147483647 w 1256"/>
                <a:gd name="T55" fmla="*/ 2147483647 h 764"/>
                <a:gd name="T56" fmla="*/ 2147483647 w 1256"/>
                <a:gd name="T57" fmla="*/ 2147483647 h 764"/>
                <a:gd name="T58" fmla="*/ 2147483647 w 1256"/>
                <a:gd name="T59" fmla="*/ 2147483647 h 764"/>
                <a:gd name="T60" fmla="*/ 2147483647 w 1256"/>
                <a:gd name="T61" fmla="*/ 2147483647 h 764"/>
                <a:gd name="T62" fmla="*/ 2147483647 w 1256"/>
                <a:gd name="T63" fmla="*/ 2147483647 h 764"/>
                <a:gd name="T64" fmla="*/ 2147483647 w 1256"/>
                <a:gd name="T65" fmla="*/ 2147483647 h 764"/>
                <a:gd name="T66" fmla="*/ 2147483647 w 1256"/>
                <a:gd name="T67" fmla="*/ 2147483647 h 764"/>
                <a:gd name="T68" fmla="*/ 2147483647 w 1256"/>
                <a:gd name="T69" fmla="*/ 2147483647 h 764"/>
                <a:gd name="T70" fmla="*/ 2147483647 w 1256"/>
                <a:gd name="T71" fmla="*/ 2147483647 h 764"/>
                <a:gd name="T72" fmla="*/ 2147483647 w 1256"/>
                <a:gd name="T73" fmla="*/ 2147483647 h 764"/>
                <a:gd name="T74" fmla="*/ 2147483647 w 1256"/>
                <a:gd name="T75" fmla="*/ 2147483647 h 764"/>
                <a:gd name="T76" fmla="*/ 2147483647 w 1256"/>
                <a:gd name="T77" fmla="*/ 2147483647 h 764"/>
                <a:gd name="T78" fmla="*/ 2147483647 w 1256"/>
                <a:gd name="T79" fmla="*/ 2147483647 h 764"/>
                <a:gd name="T80" fmla="*/ 2147483647 w 1256"/>
                <a:gd name="T81" fmla="*/ 2147483647 h 764"/>
                <a:gd name="T82" fmla="*/ 2147483647 w 1256"/>
                <a:gd name="T83" fmla="*/ 2147483647 h 764"/>
                <a:gd name="T84" fmla="*/ 2147483647 w 1256"/>
                <a:gd name="T85" fmla="*/ 2147483647 h 764"/>
                <a:gd name="T86" fmla="*/ 2147483647 w 1256"/>
                <a:gd name="T87" fmla="*/ 2147483647 h 764"/>
                <a:gd name="T88" fmla="*/ 2147483647 w 1256"/>
                <a:gd name="T89" fmla="*/ 2147483647 h 764"/>
                <a:gd name="T90" fmla="*/ 2147483647 w 1256"/>
                <a:gd name="T91" fmla="*/ 2147483647 h 764"/>
                <a:gd name="T92" fmla="*/ 2147483647 w 1256"/>
                <a:gd name="T93" fmla="*/ 2147483647 h 764"/>
                <a:gd name="T94" fmla="*/ 2147483647 w 1256"/>
                <a:gd name="T95" fmla="*/ 2147483647 h 764"/>
                <a:gd name="T96" fmla="*/ 2147483647 w 1256"/>
                <a:gd name="T97" fmla="*/ 2147483647 h 764"/>
                <a:gd name="T98" fmla="*/ 2147483647 w 1256"/>
                <a:gd name="T99" fmla="*/ 2147483647 h 764"/>
                <a:gd name="T100" fmla="*/ 2147483647 w 1256"/>
                <a:gd name="T101" fmla="*/ 2147483647 h 764"/>
                <a:gd name="T102" fmla="*/ 2147483647 w 1256"/>
                <a:gd name="T103" fmla="*/ 2147483647 h 764"/>
                <a:gd name="T104" fmla="*/ 2147483647 w 1256"/>
                <a:gd name="T105" fmla="*/ 2147483647 h 764"/>
                <a:gd name="T106" fmla="*/ 2147483647 w 1256"/>
                <a:gd name="T107" fmla="*/ 2147483647 h 764"/>
                <a:gd name="T108" fmla="*/ 2147483647 w 1256"/>
                <a:gd name="T109" fmla="*/ 2147483647 h 764"/>
                <a:gd name="T110" fmla="*/ 2147483647 w 1256"/>
                <a:gd name="T111" fmla="*/ 2147483647 h 764"/>
                <a:gd name="T112" fmla="*/ 2147483647 w 1256"/>
                <a:gd name="T113" fmla="*/ 2147483647 h 7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97" name="Freeform 12"/>
            <p:cNvSpPr/>
            <p:nvPr/>
          </p:nvSpPr>
          <p:spPr bwMode="auto">
            <a:xfrm>
              <a:off x="2309427" y="3383580"/>
              <a:ext cx="1016864" cy="1059830"/>
            </a:xfrm>
            <a:custGeom>
              <a:avLst/>
              <a:gdLst>
                <a:gd name="T0" fmla="*/ 2147483647 w 568"/>
                <a:gd name="T1" fmla="*/ 2147483647 h 592"/>
                <a:gd name="T2" fmla="*/ 2147483647 w 568"/>
                <a:gd name="T3" fmla="*/ 2147483647 h 592"/>
                <a:gd name="T4" fmla="*/ 2147483647 w 568"/>
                <a:gd name="T5" fmla="*/ 2147483647 h 592"/>
                <a:gd name="T6" fmla="*/ 2147483647 w 568"/>
                <a:gd name="T7" fmla="*/ 2147483647 h 592"/>
                <a:gd name="T8" fmla="*/ 2147483647 w 568"/>
                <a:gd name="T9" fmla="*/ 2147483647 h 592"/>
                <a:gd name="T10" fmla="*/ 2147483647 w 568"/>
                <a:gd name="T11" fmla="*/ 2147483647 h 592"/>
                <a:gd name="T12" fmla="*/ 2147483647 w 568"/>
                <a:gd name="T13" fmla="*/ 2147483647 h 592"/>
                <a:gd name="T14" fmla="*/ 2147483647 w 568"/>
                <a:gd name="T15" fmla="*/ 2147483647 h 592"/>
                <a:gd name="T16" fmla="*/ 2147483647 w 568"/>
                <a:gd name="T17" fmla="*/ 2147483647 h 592"/>
                <a:gd name="T18" fmla="*/ 2147483647 w 568"/>
                <a:gd name="T19" fmla="*/ 2147483647 h 592"/>
                <a:gd name="T20" fmla="*/ 2147483647 w 568"/>
                <a:gd name="T21" fmla="*/ 2147483647 h 592"/>
                <a:gd name="T22" fmla="*/ 2147483647 w 568"/>
                <a:gd name="T23" fmla="*/ 2147483647 h 592"/>
                <a:gd name="T24" fmla="*/ 2147483647 w 568"/>
                <a:gd name="T25" fmla="*/ 2147483647 h 592"/>
                <a:gd name="T26" fmla="*/ 2147483647 w 568"/>
                <a:gd name="T27" fmla="*/ 2147483647 h 592"/>
                <a:gd name="T28" fmla="*/ 2147483647 w 568"/>
                <a:gd name="T29" fmla="*/ 2147483647 h 592"/>
                <a:gd name="T30" fmla="*/ 2147483647 w 568"/>
                <a:gd name="T31" fmla="*/ 2147483647 h 592"/>
                <a:gd name="T32" fmla="*/ 2147483647 w 568"/>
                <a:gd name="T33" fmla="*/ 2147483647 h 592"/>
                <a:gd name="T34" fmla="*/ 2147483647 w 568"/>
                <a:gd name="T35" fmla="*/ 2147483647 h 592"/>
                <a:gd name="T36" fmla="*/ 2147483647 w 568"/>
                <a:gd name="T37" fmla="*/ 2147483647 h 592"/>
                <a:gd name="T38" fmla="*/ 2147483647 w 568"/>
                <a:gd name="T39" fmla="*/ 2147483647 h 592"/>
                <a:gd name="T40" fmla="*/ 2147483647 w 568"/>
                <a:gd name="T41" fmla="*/ 2147483647 h 592"/>
                <a:gd name="T42" fmla="*/ 2147483647 w 568"/>
                <a:gd name="T43" fmla="*/ 2147483647 h 592"/>
                <a:gd name="T44" fmla="*/ 2147483647 w 568"/>
                <a:gd name="T45" fmla="*/ 2147483647 h 592"/>
                <a:gd name="T46" fmla="*/ 2147483647 w 568"/>
                <a:gd name="T47" fmla="*/ 2147483647 h 592"/>
                <a:gd name="T48" fmla="*/ 2147483647 w 568"/>
                <a:gd name="T49" fmla="*/ 2147483647 h 592"/>
                <a:gd name="T50" fmla="*/ 2147483647 w 568"/>
                <a:gd name="T51" fmla="*/ 2147483647 h 592"/>
                <a:gd name="T52" fmla="*/ 2147483647 w 568"/>
                <a:gd name="T53" fmla="*/ 2147483647 h 592"/>
                <a:gd name="T54" fmla="*/ 2147483647 w 568"/>
                <a:gd name="T55" fmla="*/ 2147483647 h 592"/>
                <a:gd name="T56" fmla="*/ 2147483647 w 568"/>
                <a:gd name="T57" fmla="*/ 2147483647 h 592"/>
                <a:gd name="T58" fmla="*/ 2147483647 w 568"/>
                <a:gd name="T59" fmla="*/ 2147483647 h 592"/>
                <a:gd name="T60" fmla="*/ 2147483647 w 568"/>
                <a:gd name="T61" fmla="*/ 2147483647 h 592"/>
                <a:gd name="T62" fmla="*/ 2147483647 w 568"/>
                <a:gd name="T63" fmla="*/ 2147483647 h 592"/>
                <a:gd name="T64" fmla="*/ 2147483647 w 568"/>
                <a:gd name="T65" fmla="*/ 2147483647 h 592"/>
                <a:gd name="T66" fmla="*/ 2147483647 w 568"/>
                <a:gd name="T67" fmla="*/ 2147483647 h 592"/>
                <a:gd name="T68" fmla="*/ 2147483647 w 568"/>
                <a:gd name="T69" fmla="*/ 2147483647 h 592"/>
                <a:gd name="T70" fmla="*/ 2147483647 w 568"/>
                <a:gd name="T71" fmla="*/ 2147483647 h 592"/>
                <a:gd name="T72" fmla="*/ 2147483647 w 568"/>
                <a:gd name="T73" fmla="*/ 2147483647 h 592"/>
                <a:gd name="T74" fmla="*/ 2147483647 w 568"/>
                <a:gd name="T75" fmla="*/ 2147483647 h 592"/>
                <a:gd name="T76" fmla="*/ 2147483647 w 568"/>
                <a:gd name="T77" fmla="*/ 2147483647 h 592"/>
                <a:gd name="T78" fmla="*/ 2147483647 w 568"/>
                <a:gd name="T79" fmla="*/ 2147483647 h 592"/>
                <a:gd name="T80" fmla="*/ 2147483647 w 568"/>
                <a:gd name="T81" fmla="*/ 2147483647 h 592"/>
                <a:gd name="T82" fmla="*/ 2147483647 w 568"/>
                <a:gd name="T83" fmla="*/ 2147483647 h 592"/>
                <a:gd name="T84" fmla="*/ 2147483647 w 568"/>
                <a:gd name="T85" fmla="*/ 0 h 592"/>
                <a:gd name="T86" fmla="*/ 2147483647 w 568"/>
                <a:gd name="T87" fmla="*/ 2147483647 h 592"/>
                <a:gd name="T88" fmla="*/ 2147483647 w 568"/>
                <a:gd name="T89" fmla="*/ 2147483647 h 592"/>
                <a:gd name="T90" fmla="*/ 2147483647 w 568"/>
                <a:gd name="T91" fmla="*/ 2147483647 h 592"/>
                <a:gd name="T92" fmla="*/ 2147483647 w 568"/>
                <a:gd name="T93" fmla="*/ 2147483647 h 592"/>
                <a:gd name="T94" fmla="*/ 2147483647 w 568"/>
                <a:gd name="T95" fmla="*/ 2147483647 h 592"/>
                <a:gd name="T96" fmla="*/ 2147483647 w 568"/>
                <a:gd name="T97" fmla="*/ 2147483647 h 592"/>
                <a:gd name="T98" fmla="*/ 2147483647 w 568"/>
                <a:gd name="T99" fmla="*/ 2147483647 h 592"/>
                <a:gd name="T100" fmla="*/ 2147483647 w 568"/>
                <a:gd name="T101" fmla="*/ 2147483647 h 5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98" name="Freeform 13"/>
            <p:cNvSpPr/>
            <p:nvPr/>
          </p:nvSpPr>
          <p:spPr bwMode="auto">
            <a:xfrm>
              <a:off x="3039851" y="3369257"/>
              <a:ext cx="687457" cy="594364"/>
            </a:xfrm>
            <a:custGeom>
              <a:avLst/>
              <a:gdLst>
                <a:gd name="T0" fmla="*/ 2147483647 w 384"/>
                <a:gd name="T1" fmla="*/ 2147483647 h 332"/>
                <a:gd name="T2" fmla="*/ 2147483647 w 384"/>
                <a:gd name="T3" fmla="*/ 2147483647 h 332"/>
                <a:gd name="T4" fmla="*/ 2147483647 w 384"/>
                <a:gd name="T5" fmla="*/ 2147483647 h 332"/>
                <a:gd name="T6" fmla="*/ 2147483647 w 384"/>
                <a:gd name="T7" fmla="*/ 2147483647 h 332"/>
                <a:gd name="T8" fmla="*/ 2147483647 w 384"/>
                <a:gd name="T9" fmla="*/ 0 h 332"/>
                <a:gd name="T10" fmla="*/ 2147483647 w 384"/>
                <a:gd name="T11" fmla="*/ 2147483647 h 332"/>
                <a:gd name="T12" fmla="*/ 2147483647 w 384"/>
                <a:gd name="T13" fmla="*/ 2147483647 h 332"/>
                <a:gd name="T14" fmla="*/ 2147483647 w 384"/>
                <a:gd name="T15" fmla="*/ 2147483647 h 332"/>
                <a:gd name="T16" fmla="*/ 2147483647 w 384"/>
                <a:gd name="T17" fmla="*/ 2147483647 h 332"/>
                <a:gd name="T18" fmla="*/ 2147483647 w 384"/>
                <a:gd name="T19" fmla="*/ 2147483647 h 332"/>
                <a:gd name="T20" fmla="*/ 2147483647 w 384"/>
                <a:gd name="T21" fmla="*/ 2147483647 h 332"/>
                <a:gd name="T22" fmla="*/ 2147483647 w 384"/>
                <a:gd name="T23" fmla="*/ 2147483647 h 332"/>
                <a:gd name="T24" fmla="*/ 2147483647 w 384"/>
                <a:gd name="T25" fmla="*/ 2147483647 h 332"/>
                <a:gd name="T26" fmla="*/ 2147483647 w 384"/>
                <a:gd name="T27" fmla="*/ 2147483647 h 332"/>
                <a:gd name="T28" fmla="*/ 2147483647 w 384"/>
                <a:gd name="T29" fmla="*/ 2147483647 h 332"/>
                <a:gd name="T30" fmla="*/ 2147483647 w 384"/>
                <a:gd name="T31" fmla="*/ 2147483647 h 332"/>
                <a:gd name="T32" fmla="*/ 2147483647 w 384"/>
                <a:gd name="T33" fmla="*/ 2147483647 h 332"/>
                <a:gd name="T34" fmla="*/ 2147483647 w 384"/>
                <a:gd name="T35" fmla="*/ 2147483647 h 332"/>
                <a:gd name="T36" fmla="*/ 2147483647 w 384"/>
                <a:gd name="T37" fmla="*/ 2147483647 h 332"/>
                <a:gd name="T38" fmla="*/ 2147483647 w 384"/>
                <a:gd name="T39" fmla="*/ 2147483647 h 332"/>
                <a:gd name="T40" fmla="*/ 0 w 384"/>
                <a:gd name="T41" fmla="*/ 2147483647 h 332"/>
                <a:gd name="T42" fmla="*/ 2147483647 w 384"/>
                <a:gd name="T43" fmla="*/ 2147483647 h 332"/>
                <a:gd name="T44" fmla="*/ 2147483647 w 384"/>
                <a:gd name="T45" fmla="*/ 2147483647 h 332"/>
                <a:gd name="T46" fmla="*/ 2147483647 w 384"/>
                <a:gd name="T47" fmla="*/ 2147483647 h 332"/>
                <a:gd name="T48" fmla="*/ 2147483647 w 384"/>
                <a:gd name="T49" fmla="*/ 2147483647 h 332"/>
                <a:gd name="T50" fmla="*/ 2147483647 w 384"/>
                <a:gd name="T51" fmla="*/ 2147483647 h 332"/>
                <a:gd name="T52" fmla="*/ 2147483647 w 384"/>
                <a:gd name="T53" fmla="*/ 2147483647 h 332"/>
                <a:gd name="T54" fmla="*/ 2147483647 w 384"/>
                <a:gd name="T55" fmla="*/ 2147483647 h 332"/>
                <a:gd name="T56" fmla="*/ 2147483647 w 384"/>
                <a:gd name="T57" fmla="*/ 2147483647 h 332"/>
                <a:gd name="T58" fmla="*/ 2147483647 w 384"/>
                <a:gd name="T59" fmla="*/ 2147483647 h 332"/>
                <a:gd name="T60" fmla="*/ 2147483647 w 384"/>
                <a:gd name="T61" fmla="*/ 2147483647 h 332"/>
                <a:gd name="T62" fmla="*/ 2147483647 w 384"/>
                <a:gd name="T63" fmla="*/ 2147483647 h 332"/>
                <a:gd name="T64" fmla="*/ 2147483647 w 384"/>
                <a:gd name="T65" fmla="*/ 2147483647 h 332"/>
                <a:gd name="T66" fmla="*/ 2147483647 w 384"/>
                <a:gd name="T67" fmla="*/ 2147483647 h 332"/>
                <a:gd name="T68" fmla="*/ 2147483647 w 384"/>
                <a:gd name="T69" fmla="*/ 2147483647 h 332"/>
                <a:gd name="T70" fmla="*/ 2147483647 w 384"/>
                <a:gd name="T71" fmla="*/ 2147483647 h 332"/>
                <a:gd name="T72" fmla="*/ 2147483647 w 384"/>
                <a:gd name="T73" fmla="*/ 2147483647 h 332"/>
                <a:gd name="T74" fmla="*/ 2147483647 w 384"/>
                <a:gd name="T75" fmla="*/ 2147483647 h 332"/>
                <a:gd name="T76" fmla="*/ 2147483647 w 384"/>
                <a:gd name="T77" fmla="*/ 2147483647 h 332"/>
                <a:gd name="T78" fmla="*/ 2147483647 w 384"/>
                <a:gd name="T79" fmla="*/ 2147483647 h 332"/>
                <a:gd name="T80" fmla="*/ 2147483647 w 384"/>
                <a:gd name="T81" fmla="*/ 2147483647 h 332"/>
                <a:gd name="T82" fmla="*/ 2147483647 w 384"/>
                <a:gd name="T83" fmla="*/ 2147483647 h 332"/>
                <a:gd name="T84" fmla="*/ 2147483647 w 384"/>
                <a:gd name="T85" fmla="*/ 2147483647 h 332"/>
                <a:gd name="T86" fmla="*/ 2147483647 w 384"/>
                <a:gd name="T87" fmla="*/ 2147483647 h 332"/>
                <a:gd name="T88" fmla="*/ 2147483647 w 384"/>
                <a:gd name="T89" fmla="*/ 2147483647 h 332"/>
                <a:gd name="T90" fmla="*/ 2147483647 w 384"/>
                <a:gd name="T91" fmla="*/ 2147483647 h 332"/>
                <a:gd name="T92" fmla="*/ 2147483647 w 384"/>
                <a:gd name="T93" fmla="*/ 2147483647 h 332"/>
                <a:gd name="T94" fmla="*/ 2147483647 w 384"/>
                <a:gd name="T95" fmla="*/ 2147483647 h 332"/>
                <a:gd name="T96" fmla="*/ 2147483647 w 384"/>
                <a:gd name="T97" fmla="*/ 2147483647 h 332"/>
                <a:gd name="T98" fmla="*/ 2147483647 w 384"/>
                <a:gd name="T99" fmla="*/ 2147483647 h 332"/>
                <a:gd name="T100" fmla="*/ 2147483647 w 384"/>
                <a:gd name="T101" fmla="*/ 2147483647 h 332"/>
                <a:gd name="T102" fmla="*/ 2147483647 w 384"/>
                <a:gd name="T103" fmla="*/ 2147483647 h 332"/>
                <a:gd name="T104" fmla="*/ 2147483647 w 384"/>
                <a:gd name="T105" fmla="*/ 2147483647 h 332"/>
                <a:gd name="T106" fmla="*/ 2147483647 w 384"/>
                <a:gd name="T107" fmla="*/ 2147483647 h 332"/>
                <a:gd name="T108" fmla="*/ 2147483647 w 384"/>
                <a:gd name="T109" fmla="*/ 2147483647 h 332"/>
                <a:gd name="T110" fmla="*/ 2147483647 w 384"/>
                <a:gd name="T111" fmla="*/ 2147483647 h 332"/>
                <a:gd name="T112" fmla="*/ 2147483647 w 384"/>
                <a:gd name="T113" fmla="*/ 2147483647 h 3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99" name="Freeform 14"/>
            <p:cNvSpPr/>
            <p:nvPr/>
          </p:nvSpPr>
          <p:spPr bwMode="auto">
            <a:xfrm>
              <a:off x="3150847" y="3734469"/>
              <a:ext cx="898707" cy="683877"/>
            </a:xfrm>
            <a:custGeom>
              <a:avLst/>
              <a:gdLst>
                <a:gd name="T0" fmla="*/ 2147483647 w 502"/>
                <a:gd name="T1" fmla="*/ 2147483647 h 382"/>
                <a:gd name="T2" fmla="*/ 2147483647 w 502"/>
                <a:gd name="T3" fmla="*/ 2147483647 h 382"/>
                <a:gd name="T4" fmla="*/ 2147483647 w 502"/>
                <a:gd name="T5" fmla="*/ 2147483647 h 382"/>
                <a:gd name="T6" fmla="*/ 2147483647 w 502"/>
                <a:gd name="T7" fmla="*/ 2147483647 h 382"/>
                <a:gd name="T8" fmla="*/ 2147483647 w 502"/>
                <a:gd name="T9" fmla="*/ 2147483647 h 382"/>
                <a:gd name="T10" fmla="*/ 2147483647 w 502"/>
                <a:gd name="T11" fmla="*/ 2147483647 h 382"/>
                <a:gd name="T12" fmla="*/ 2147483647 w 502"/>
                <a:gd name="T13" fmla="*/ 2147483647 h 382"/>
                <a:gd name="T14" fmla="*/ 2147483647 w 502"/>
                <a:gd name="T15" fmla="*/ 2147483647 h 382"/>
                <a:gd name="T16" fmla="*/ 2147483647 w 502"/>
                <a:gd name="T17" fmla="*/ 2147483647 h 382"/>
                <a:gd name="T18" fmla="*/ 2147483647 w 502"/>
                <a:gd name="T19" fmla="*/ 2147483647 h 382"/>
                <a:gd name="T20" fmla="*/ 2147483647 w 502"/>
                <a:gd name="T21" fmla="*/ 2147483647 h 382"/>
                <a:gd name="T22" fmla="*/ 2147483647 w 502"/>
                <a:gd name="T23" fmla="*/ 2147483647 h 382"/>
                <a:gd name="T24" fmla="*/ 2147483647 w 502"/>
                <a:gd name="T25" fmla="*/ 2147483647 h 382"/>
                <a:gd name="T26" fmla="*/ 2147483647 w 502"/>
                <a:gd name="T27" fmla="*/ 2147483647 h 382"/>
                <a:gd name="T28" fmla="*/ 2147483647 w 502"/>
                <a:gd name="T29" fmla="*/ 2147483647 h 382"/>
                <a:gd name="T30" fmla="*/ 2147483647 w 502"/>
                <a:gd name="T31" fmla="*/ 2147483647 h 382"/>
                <a:gd name="T32" fmla="*/ 2147483647 w 502"/>
                <a:gd name="T33" fmla="*/ 2147483647 h 382"/>
                <a:gd name="T34" fmla="*/ 2147483647 w 502"/>
                <a:gd name="T35" fmla="*/ 2147483647 h 382"/>
                <a:gd name="T36" fmla="*/ 2147483647 w 502"/>
                <a:gd name="T37" fmla="*/ 2147483647 h 382"/>
                <a:gd name="T38" fmla="*/ 2147483647 w 502"/>
                <a:gd name="T39" fmla="*/ 2147483647 h 382"/>
                <a:gd name="T40" fmla="*/ 2147483647 w 502"/>
                <a:gd name="T41" fmla="*/ 2147483647 h 382"/>
                <a:gd name="T42" fmla="*/ 2147483647 w 502"/>
                <a:gd name="T43" fmla="*/ 2147483647 h 382"/>
                <a:gd name="T44" fmla="*/ 2147483647 w 502"/>
                <a:gd name="T45" fmla="*/ 2147483647 h 382"/>
                <a:gd name="T46" fmla="*/ 2147483647 w 502"/>
                <a:gd name="T47" fmla="*/ 2147483647 h 382"/>
                <a:gd name="T48" fmla="*/ 2147483647 w 502"/>
                <a:gd name="T49" fmla="*/ 2147483647 h 382"/>
                <a:gd name="T50" fmla="*/ 2147483647 w 502"/>
                <a:gd name="T51" fmla="*/ 2147483647 h 382"/>
                <a:gd name="T52" fmla="*/ 2147483647 w 502"/>
                <a:gd name="T53" fmla="*/ 2147483647 h 382"/>
                <a:gd name="T54" fmla="*/ 2147483647 w 502"/>
                <a:gd name="T55" fmla="*/ 2147483647 h 382"/>
                <a:gd name="T56" fmla="*/ 2147483647 w 502"/>
                <a:gd name="T57" fmla="*/ 2147483647 h 382"/>
                <a:gd name="T58" fmla="*/ 2147483647 w 502"/>
                <a:gd name="T59" fmla="*/ 2147483647 h 382"/>
                <a:gd name="T60" fmla="*/ 2147483647 w 502"/>
                <a:gd name="T61" fmla="*/ 2147483647 h 382"/>
                <a:gd name="T62" fmla="*/ 2147483647 w 502"/>
                <a:gd name="T63" fmla="*/ 2147483647 h 382"/>
                <a:gd name="T64" fmla="*/ 2147483647 w 502"/>
                <a:gd name="T65" fmla="*/ 2147483647 h 382"/>
                <a:gd name="T66" fmla="*/ 2147483647 w 502"/>
                <a:gd name="T67" fmla="*/ 2147483647 h 382"/>
                <a:gd name="T68" fmla="*/ 2147483647 w 502"/>
                <a:gd name="T69" fmla="*/ 2147483647 h 382"/>
                <a:gd name="T70" fmla="*/ 2147483647 w 502"/>
                <a:gd name="T71" fmla="*/ 2147483647 h 382"/>
                <a:gd name="T72" fmla="*/ 2147483647 w 502"/>
                <a:gd name="T73" fmla="*/ 2147483647 h 382"/>
                <a:gd name="T74" fmla="*/ 2147483647 w 502"/>
                <a:gd name="T75" fmla="*/ 2147483647 h 382"/>
                <a:gd name="T76" fmla="*/ 2147483647 w 502"/>
                <a:gd name="T77" fmla="*/ 2147483647 h 382"/>
                <a:gd name="T78" fmla="*/ 2147483647 w 502"/>
                <a:gd name="T79" fmla="*/ 2147483647 h 382"/>
                <a:gd name="T80" fmla="*/ 2147483647 w 502"/>
                <a:gd name="T81" fmla="*/ 2147483647 h 382"/>
                <a:gd name="T82" fmla="*/ 2147483647 w 502"/>
                <a:gd name="T83" fmla="*/ 2147483647 h 382"/>
                <a:gd name="T84" fmla="*/ 2147483647 w 502"/>
                <a:gd name="T85" fmla="*/ 2147483647 h 382"/>
                <a:gd name="T86" fmla="*/ 2147483647 w 502"/>
                <a:gd name="T87" fmla="*/ 2147483647 h 382"/>
                <a:gd name="T88" fmla="*/ 2147483647 w 502"/>
                <a:gd name="T89" fmla="*/ 2147483647 h 382"/>
                <a:gd name="T90" fmla="*/ 2147483647 w 502"/>
                <a:gd name="T91" fmla="*/ 2147483647 h 382"/>
                <a:gd name="T92" fmla="*/ 2147483647 w 502"/>
                <a:gd name="T93" fmla="*/ 2147483647 h 382"/>
                <a:gd name="T94" fmla="*/ 2147483647 w 502"/>
                <a:gd name="T95" fmla="*/ 2147483647 h 382"/>
                <a:gd name="T96" fmla="*/ 2147483647 w 502"/>
                <a:gd name="T97" fmla="*/ 2147483647 h 382"/>
                <a:gd name="T98" fmla="*/ 2147483647 w 502"/>
                <a:gd name="T99" fmla="*/ 2147483647 h 382"/>
                <a:gd name="T100" fmla="*/ 2147483647 w 502"/>
                <a:gd name="T101" fmla="*/ 2147483647 h 382"/>
                <a:gd name="T102" fmla="*/ 2147483647 w 502"/>
                <a:gd name="T103" fmla="*/ 2147483647 h 382"/>
                <a:gd name="T104" fmla="*/ 2147483647 w 502"/>
                <a:gd name="T105" fmla="*/ 2147483647 h 382"/>
                <a:gd name="T106" fmla="*/ 2147483647 w 502"/>
                <a:gd name="T107" fmla="*/ 2147483647 h 382"/>
                <a:gd name="T108" fmla="*/ 2147483647 w 502"/>
                <a:gd name="T109" fmla="*/ 2147483647 h 382"/>
                <a:gd name="T110" fmla="*/ 2147483647 w 502"/>
                <a:gd name="T111" fmla="*/ 0 h 382"/>
                <a:gd name="T112" fmla="*/ 2147483647 w 502"/>
                <a:gd name="T113" fmla="*/ 2147483647 h 382"/>
                <a:gd name="T114" fmla="*/ 2147483647 w 502"/>
                <a:gd name="T115" fmla="*/ 2147483647 h 38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00" name="Freeform 15"/>
            <p:cNvSpPr/>
            <p:nvPr/>
          </p:nvSpPr>
          <p:spPr bwMode="auto">
            <a:xfrm>
              <a:off x="3276165" y="2982563"/>
              <a:ext cx="508432" cy="515593"/>
            </a:xfrm>
            <a:custGeom>
              <a:avLst/>
              <a:gdLst>
                <a:gd name="T0" fmla="*/ 2147483647 w 284"/>
                <a:gd name="T1" fmla="*/ 2147483647 h 288"/>
                <a:gd name="T2" fmla="*/ 2147483647 w 284"/>
                <a:gd name="T3" fmla="*/ 2147483647 h 288"/>
                <a:gd name="T4" fmla="*/ 2147483647 w 284"/>
                <a:gd name="T5" fmla="*/ 2147483647 h 288"/>
                <a:gd name="T6" fmla="*/ 2147483647 w 284"/>
                <a:gd name="T7" fmla="*/ 2147483647 h 288"/>
                <a:gd name="T8" fmla="*/ 2147483647 w 284"/>
                <a:gd name="T9" fmla="*/ 2147483647 h 288"/>
                <a:gd name="T10" fmla="*/ 2147483647 w 284"/>
                <a:gd name="T11" fmla="*/ 2147483647 h 288"/>
                <a:gd name="T12" fmla="*/ 2147483647 w 284"/>
                <a:gd name="T13" fmla="*/ 2147483647 h 288"/>
                <a:gd name="T14" fmla="*/ 2147483647 w 284"/>
                <a:gd name="T15" fmla="*/ 2147483647 h 288"/>
                <a:gd name="T16" fmla="*/ 2147483647 w 284"/>
                <a:gd name="T17" fmla="*/ 2147483647 h 288"/>
                <a:gd name="T18" fmla="*/ 2147483647 w 284"/>
                <a:gd name="T19" fmla="*/ 2147483647 h 288"/>
                <a:gd name="T20" fmla="*/ 2147483647 w 284"/>
                <a:gd name="T21" fmla="*/ 2147483647 h 288"/>
                <a:gd name="T22" fmla="*/ 2147483647 w 284"/>
                <a:gd name="T23" fmla="*/ 2147483647 h 288"/>
                <a:gd name="T24" fmla="*/ 2147483647 w 284"/>
                <a:gd name="T25" fmla="*/ 2147483647 h 288"/>
                <a:gd name="T26" fmla="*/ 2147483647 w 284"/>
                <a:gd name="T27" fmla="*/ 2147483647 h 288"/>
                <a:gd name="T28" fmla="*/ 2147483647 w 284"/>
                <a:gd name="T29" fmla="*/ 2147483647 h 288"/>
                <a:gd name="T30" fmla="*/ 2147483647 w 284"/>
                <a:gd name="T31" fmla="*/ 2147483647 h 288"/>
                <a:gd name="T32" fmla="*/ 2147483647 w 284"/>
                <a:gd name="T33" fmla="*/ 2147483647 h 288"/>
                <a:gd name="T34" fmla="*/ 0 w 284"/>
                <a:gd name="T35" fmla="*/ 2147483647 h 288"/>
                <a:gd name="T36" fmla="*/ 2147483647 w 284"/>
                <a:gd name="T37" fmla="*/ 2147483647 h 288"/>
                <a:gd name="T38" fmla="*/ 2147483647 w 284"/>
                <a:gd name="T39" fmla="*/ 2147483647 h 288"/>
                <a:gd name="T40" fmla="*/ 2147483647 w 284"/>
                <a:gd name="T41" fmla="*/ 2147483647 h 288"/>
                <a:gd name="T42" fmla="*/ 2147483647 w 284"/>
                <a:gd name="T43" fmla="*/ 2147483647 h 288"/>
                <a:gd name="T44" fmla="*/ 2147483647 w 284"/>
                <a:gd name="T45" fmla="*/ 2147483647 h 288"/>
                <a:gd name="T46" fmla="*/ 2147483647 w 284"/>
                <a:gd name="T47" fmla="*/ 2147483647 h 288"/>
                <a:gd name="T48" fmla="*/ 2147483647 w 284"/>
                <a:gd name="T49" fmla="*/ 2147483647 h 288"/>
                <a:gd name="T50" fmla="*/ 2147483647 w 284"/>
                <a:gd name="T51" fmla="*/ 2147483647 h 288"/>
                <a:gd name="T52" fmla="*/ 2147483647 w 284"/>
                <a:gd name="T53" fmla="*/ 2147483647 h 288"/>
                <a:gd name="T54" fmla="*/ 2147483647 w 284"/>
                <a:gd name="T55" fmla="*/ 2147483647 h 288"/>
                <a:gd name="T56" fmla="*/ 2147483647 w 284"/>
                <a:gd name="T57" fmla="*/ 2147483647 h 288"/>
                <a:gd name="T58" fmla="*/ 2147483647 w 284"/>
                <a:gd name="T59" fmla="*/ 2147483647 h 288"/>
                <a:gd name="T60" fmla="*/ 2147483647 w 284"/>
                <a:gd name="T61" fmla="*/ 2147483647 h 288"/>
                <a:gd name="T62" fmla="*/ 2147483647 w 284"/>
                <a:gd name="T63" fmla="*/ 2147483647 h 288"/>
                <a:gd name="T64" fmla="*/ 2147483647 w 284"/>
                <a:gd name="T65" fmla="*/ 2147483647 h 288"/>
                <a:gd name="T66" fmla="*/ 2147483647 w 284"/>
                <a:gd name="T67" fmla="*/ 2147483647 h 288"/>
                <a:gd name="T68" fmla="*/ 2147483647 w 284"/>
                <a:gd name="T69" fmla="*/ 2147483647 h 288"/>
                <a:gd name="T70" fmla="*/ 2147483647 w 284"/>
                <a:gd name="T71" fmla="*/ 2147483647 h 288"/>
                <a:gd name="T72" fmla="*/ 2147483647 w 284"/>
                <a:gd name="T73" fmla="*/ 2147483647 h 288"/>
                <a:gd name="T74" fmla="*/ 2147483647 w 284"/>
                <a:gd name="T75" fmla="*/ 2147483647 h 288"/>
                <a:gd name="T76" fmla="*/ 2147483647 w 284"/>
                <a:gd name="T77" fmla="*/ 2147483647 h 288"/>
                <a:gd name="T78" fmla="*/ 2147483647 w 284"/>
                <a:gd name="T79" fmla="*/ 2147483647 h 288"/>
                <a:gd name="T80" fmla="*/ 2147483647 w 284"/>
                <a:gd name="T81" fmla="*/ 2147483647 h 288"/>
                <a:gd name="T82" fmla="*/ 2147483647 w 284"/>
                <a:gd name="T83" fmla="*/ 2147483647 h 288"/>
                <a:gd name="T84" fmla="*/ 2147483647 w 284"/>
                <a:gd name="T85" fmla="*/ 2147483647 h 288"/>
                <a:gd name="T86" fmla="*/ 2147483647 w 284"/>
                <a:gd name="T87" fmla="*/ 2147483647 h 288"/>
                <a:gd name="T88" fmla="*/ 2147483647 w 284"/>
                <a:gd name="T89" fmla="*/ 2147483647 h 288"/>
                <a:gd name="T90" fmla="*/ 2147483647 w 284"/>
                <a:gd name="T91" fmla="*/ 2147483647 h 288"/>
                <a:gd name="T92" fmla="*/ 2147483647 w 284"/>
                <a:gd name="T93" fmla="*/ 2147483647 h 288"/>
                <a:gd name="T94" fmla="*/ 2147483647 w 284"/>
                <a:gd name="T95" fmla="*/ 2147483647 h 288"/>
                <a:gd name="T96" fmla="*/ 2147483647 w 284"/>
                <a:gd name="T97" fmla="*/ 2147483647 h 288"/>
                <a:gd name="T98" fmla="*/ 2147483647 w 284"/>
                <a:gd name="T99" fmla="*/ 2147483647 h 288"/>
                <a:gd name="T100" fmla="*/ 2147483647 w 284"/>
                <a:gd name="T101" fmla="*/ 2147483647 h 288"/>
                <a:gd name="T102" fmla="*/ 2147483647 w 284"/>
                <a:gd name="T103" fmla="*/ 2147483647 h 288"/>
                <a:gd name="T104" fmla="*/ 2147483647 w 284"/>
                <a:gd name="T105" fmla="*/ 2147483647 h 288"/>
                <a:gd name="T106" fmla="*/ 2147483647 w 284"/>
                <a:gd name="T107" fmla="*/ 2147483647 h 288"/>
                <a:gd name="T108" fmla="*/ 2147483647 w 284"/>
                <a:gd name="T109" fmla="*/ 2147483647 h 288"/>
                <a:gd name="T110" fmla="*/ 2147483647 w 284"/>
                <a:gd name="T111" fmla="*/ 2147483647 h 288"/>
                <a:gd name="T112" fmla="*/ 2147483647 w 284"/>
                <a:gd name="T113" fmla="*/ 2147483647 h 288"/>
                <a:gd name="T114" fmla="*/ 2147483647 w 284"/>
                <a:gd name="T115" fmla="*/ 2147483647 h 288"/>
                <a:gd name="T116" fmla="*/ 2147483647 w 284"/>
                <a:gd name="T117" fmla="*/ 2147483647 h 2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01" name="Freeform 16"/>
            <p:cNvSpPr/>
            <p:nvPr/>
          </p:nvSpPr>
          <p:spPr bwMode="auto">
            <a:xfrm>
              <a:off x="3276165" y="1980021"/>
              <a:ext cx="580042" cy="1034767"/>
            </a:xfrm>
            <a:custGeom>
              <a:avLst/>
              <a:gdLst>
                <a:gd name="T0" fmla="*/ 2147483647 w 324"/>
                <a:gd name="T1" fmla="*/ 2147483647 h 578"/>
                <a:gd name="T2" fmla="*/ 2147483647 w 324"/>
                <a:gd name="T3" fmla="*/ 2147483647 h 578"/>
                <a:gd name="T4" fmla="*/ 2147483647 w 324"/>
                <a:gd name="T5" fmla="*/ 2147483647 h 578"/>
                <a:gd name="T6" fmla="*/ 2147483647 w 324"/>
                <a:gd name="T7" fmla="*/ 2147483647 h 578"/>
                <a:gd name="T8" fmla="*/ 2147483647 w 324"/>
                <a:gd name="T9" fmla="*/ 2147483647 h 578"/>
                <a:gd name="T10" fmla="*/ 2147483647 w 324"/>
                <a:gd name="T11" fmla="*/ 2147483647 h 578"/>
                <a:gd name="T12" fmla="*/ 2147483647 w 324"/>
                <a:gd name="T13" fmla="*/ 2147483647 h 578"/>
                <a:gd name="T14" fmla="*/ 2147483647 w 324"/>
                <a:gd name="T15" fmla="*/ 2147483647 h 578"/>
                <a:gd name="T16" fmla="*/ 2147483647 w 324"/>
                <a:gd name="T17" fmla="*/ 2147483647 h 578"/>
                <a:gd name="T18" fmla="*/ 2147483647 w 324"/>
                <a:gd name="T19" fmla="*/ 2147483647 h 578"/>
                <a:gd name="T20" fmla="*/ 2147483647 w 324"/>
                <a:gd name="T21" fmla="*/ 2147483647 h 578"/>
                <a:gd name="T22" fmla="*/ 2147483647 w 324"/>
                <a:gd name="T23" fmla="*/ 2147483647 h 578"/>
                <a:gd name="T24" fmla="*/ 2147483647 w 324"/>
                <a:gd name="T25" fmla="*/ 2147483647 h 578"/>
                <a:gd name="T26" fmla="*/ 2147483647 w 324"/>
                <a:gd name="T27" fmla="*/ 2147483647 h 578"/>
                <a:gd name="T28" fmla="*/ 2147483647 w 324"/>
                <a:gd name="T29" fmla="*/ 2147483647 h 578"/>
                <a:gd name="T30" fmla="*/ 2147483647 w 324"/>
                <a:gd name="T31" fmla="*/ 2147483647 h 578"/>
                <a:gd name="T32" fmla="*/ 2147483647 w 324"/>
                <a:gd name="T33" fmla="*/ 2147483647 h 578"/>
                <a:gd name="T34" fmla="*/ 2147483647 w 324"/>
                <a:gd name="T35" fmla="*/ 2147483647 h 578"/>
                <a:gd name="T36" fmla="*/ 2147483647 w 324"/>
                <a:gd name="T37" fmla="*/ 2147483647 h 578"/>
                <a:gd name="T38" fmla="*/ 2147483647 w 324"/>
                <a:gd name="T39" fmla="*/ 2147483647 h 578"/>
                <a:gd name="T40" fmla="*/ 2147483647 w 324"/>
                <a:gd name="T41" fmla="*/ 2147483647 h 578"/>
                <a:gd name="T42" fmla="*/ 2147483647 w 324"/>
                <a:gd name="T43" fmla="*/ 2147483647 h 578"/>
                <a:gd name="T44" fmla="*/ 2147483647 w 324"/>
                <a:gd name="T45" fmla="*/ 2147483647 h 578"/>
                <a:gd name="T46" fmla="*/ 2147483647 w 324"/>
                <a:gd name="T47" fmla="*/ 2147483647 h 578"/>
                <a:gd name="T48" fmla="*/ 2147483647 w 324"/>
                <a:gd name="T49" fmla="*/ 2147483647 h 578"/>
                <a:gd name="T50" fmla="*/ 2147483647 w 324"/>
                <a:gd name="T51" fmla="*/ 2147483647 h 578"/>
                <a:gd name="T52" fmla="*/ 2147483647 w 324"/>
                <a:gd name="T53" fmla="*/ 2147483647 h 578"/>
                <a:gd name="T54" fmla="*/ 2147483647 w 324"/>
                <a:gd name="T55" fmla="*/ 2147483647 h 578"/>
                <a:gd name="T56" fmla="*/ 2147483647 w 324"/>
                <a:gd name="T57" fmla="*/ 2147483647 h 578"/>
                <a:gd name="T58" fmla="*/ 2147483647 w 324"/>
                <a:gd name="T59" fmla="*/ 2147483647 h 578"/>
                <a:gd name="T60" fmla="*/ 2147483647 w 324"/>
                <a:gd name="T61" fmla="*/ 2147483647 h 578"/>
                <a:gd name="T62" fmla="*/ 2147483647 w 324"/>
                <a:gd name="T63" fmla="*/ 2147483647 h 578"/>
                <a:gd name="T64" fmla="*/ 2147483647 w 324"/>
                <a:gd name="T65" fmla="*/ 2147483647 h 578"/>
                <a:gd name="T66" fmla="*/ 2147483647 w 324"/>
                <a:gd name="T67" fmla="*/ 2147483647 h 578"/>
                <a:gd name="T68" fmla="*/ 2147483647 w 324"/>
                <a:gd name="T69" fmla="*/ 2147483647 h 578"/>
                <a:gd name="T70" fmla="*/ 2147483647 w 324"/>
                <a:gd name="T71" fmla="*/ 2147483647 h 578"/>
                <a:gd name="T72" fmla="*/ 2147483647 w 324"/>
                <a:gd name="T73" fmla="*/ 2147483647 h 578"/>
                <a:gd name="T74" fmla="*/ 2147483647 w 324"/>
                <a:gd name="T75" fmla="*/ 2147483647 h 578"/>
                <a:gd name="T76" fmla="*/ 2147483647 w 324"/>
                <a:gd name="T77" fmla="*/ 2147483647 h 578"/>
                <a:gd name="T78" fmla="*/ 2147483647 w 324"/>
                <a:gd name="T79" fmla="*/ 2147483647 h 578"/>
                <a:gd name="T80" fmla="*/ 2147483647 w 324"/>
                <a:gd name="T81" fmla="*/ 2147483647 h 578"/>
                <a:gd name="T82" fmla="*/ 2147483647 w 324"/>
                <a:gd name="T83" fmla="*/ 2147483647 h 578"/>
                <a:gd name="T84" fmla="*/ 2147483647 w 324"/>
                <a:gd name="T85" fmla="*/ 2147483647 h 578"/>
                <a:gd name="T86" fmla="*/ 2147483647 w 324"/>
                <a:gd name="T87" fmla="*/ 2147483647 h 578"/>
                <a:gd name="T88" fmla="*/ 2147483647 w 324"/>
                <a:gd name="T89" fmla="*/ 2147483647 h 578"/>
                <a:gd name="T90" fmla="*/ 2147483647 w 324"/>
                <a:gd name="T91" fmla="*/ 0 h 578"/>
                <a:gd name="T92" fmla="*/ 2147483647 w 324"/>
                <a:gd name="T93" fmla="*/ 2147483647 h 578"/>
                <a:gd name="T94" fmla="*/ 2147483647 w 324"/>
                <a:gd name="T95" fmla="*/ 2147483647 h 578"/>
                <a:gd name="T96" fmla="*/ 2147483647 w 324"/>
                <a:gd name="T97" fmla="*/ 2147483647 h 578"/>
                <a:gd name="T98" fmla="*/ 2147483647 w 324"/>
                <a:gd name="T99" fmla="*/ 2147483647 h 578"/>
                <a:gd name="T100" fmla="*/ 2147483647 w 324"/>
                <a:gd name="T101" fmla="*/ 2147483647 h 578"/>
                <a:gd name="T102" fmla="*/ 2147483647 w 324"/>
                <a:gd name="T103" fmla="*/ 2147483647 h 578"/>
                <a:gd name="T104" fmla="*/ 2147483647 w 324"/>
                <a:gd name="T105" fmla="*/ 2147483647 h 578"/>
                <a:gd name="T106" fmla="*/ 2147483647 w 324"/>
                <a:gd name="T107" fmla="*/ 2147483647 h 5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02" name="Freeform 17"/>
            <p:cNvSpPr/>
            <p:nvPr/>
          </p:nvSpPr>
          <p:spPr bwMode="auto">
            <a:xfrm>
              <a:off x="3777436" y="1786673"/>
              <a:ext cx="386695" cy="848580"/>
            </a:xfrm>
            <a:custGeom>
              <a:avLst/>
              <a:gdLst>
                <a:gd name="T0" fmla="*/ 2147483647 w 216"/>
                <a:gd name="T1" fmla="*/ 2147483647 h 474"/>
                <a:gd name="T2" fmla="*/ 2147483647 w 216"/>
                <a:gd name="T3" fmla="*/ 0 h 474"/>
                <a:gd name="T4" fmla="*/ 2147483647 w 216"/>
                <a:gd name="T5" fmla="*/ 2147483647 h 474"/>
                <a:gd name="T6" fmla="*/ 2147483647 w 216"/>
                <a:gd name="T7" fmla="*/ 2147483647 h 474"/>
                <a:gd name="T8" fmla="*/ 2147483647 w 216"/>
                <a:gd name="T9" fmla="*/ 2147483647 h 474"/>
                <a:gd name="T10" fmla="*/ 2147483647 w 216"/>
                <a:gd name="T11" fmla="*/ 2147483647 h 474"/>
                <a:gd name="T12" fmla="*/ 2147483647 w 216"/>
                <a:gd name="T13" fmla="*/ 2147483647 h 474"/>
                <a:gd name="T14" fmla="*/ 2147483647 w 216"/>
                <a:gd name="T15" fmla="*/ 2147483647 h 474"/>
                <a:gd name="T16" fmla="*/ 2147483647 w 216"/>
                <a:gd name="T17" fmla="*/ 2147483647 h 474"/>
                <a:gd name="T18" fmla="*/ 2147483647 w 216"/>
                <a:gd name="T19" fmla="*/ 2147483647 h 474"/>
                <a:gd name="T20" fmla="*/ 2147483647 w 216"/>
                <a:gd name="T21" fmla="*/ 2147483647 h 474"/>
                <a:gd name="T22" fmla="*/ 2147483647 w 216"/>
                <a:gd name="T23" fmla="*/ 2147483647 h 474"/>
                <a:gd name="T24" fmla="*/ 2147483647 w 216"/>
                <a:gd name="T25" fmla="*/ 2147483647 h 474"/>
                <a:gd name="T26" fmla="*/ 2147483647 w 216"/>
                <a:gd name="T27" fmla="*/ 2147483647 h 474"/>
                <a:gd name="T28" fmla="*/ 2147483647 w 216"/>
                <a:gd name="T29" fmla="*/ 2147483647 h 474"/>
                <a:gd name="T30" fmla="*/ 2147483647 w 216"/>
                <a:gd name="T31" fmla="*/ 2147483647 h 474"/>
                <a:gd name="T32" fmla="*/ 2147483647 w 216"/>
                <a:gd name="T33" fmla="*/ 2147483647 h 474"/>
                <a:gd name="T34" fmla="*/ 2147483647 w 216"/>
                <a:gd name="T35" fmla="*/ 2147483647 h 474"/>
                <a:gd name="T36" fmla="*/ 2147483647 w 216"/>
                <a:gd name="T37" fmla="*/ 2147483647 h 474"/>
                <a:gd name="T38" fmla="*/ 2147483647 w 216"/>
                <a:gd name="T39" fmla="*/ 2147483647 h 474"/>
                <a:gd name="T40" fmla="*/ 2147483647 w 216"/>
                <a:gd name="T41" fmla="*/ 2147483647 h 474"/>
                <a:gd name="T42" fmla="*/ 2147483647 w 216"/>
                <a:gd name="T43" fmla="*/ 2147483647 h 474"/>
                <a:gd name="T44" fmla="*/ 2147483647 w 216"/>
                <a:gd name="T45" fmla="*/ 2147483647 h 474"/>
                <a:gd name="T46" fmla="*/ 2147483647 w 216"/>
                <a:gd name="T47" fmla="*/ 2147483647 h 474"/>
                <a:gd name="T48" fmla="*/ 2147483647 w 216"/>
                <a:gd name="T49" fmla="*/ 2147483647 h 474"/>
                <a:gd name="T50" fmla="*/ 2147483647 w 216"/>
                <a:gd name="T51" fmla="*/ 2147483647 h 474"/>
                <a:gd name="T52" fmla="*/ 2147483647 w 216"/>
                <a:gd name="T53" fmla="*/ 2147483647 h 474"/>
                <a:gd name="T54" fmla="*/ 2147483647 w 216"/>
                <a:gd name="T55" fmla="*/ 2147483647 h 474"/>
                <a:gd name="T56" fmla="*/ 2147483647 w 216"/>
                <a:gd name="T57" fmla="*/ 2147483647 h 474"/>
                <a:gd name="T58" fmla="*/ 2147483647 w 216"/>
                <a:gd name="T59" fmla="*/ 2147483647 h 474"/>
                <a:gd name="T60" fmla="*/ 2147483647 w 216"/>
                <a:gd name="T61" fmla="*/ 2147483647 h 474"/>
                <a:gd name="T62" fmla="*/ 2147483647 w 216"/>
                <a:gd name="T63" fmla="*/ 2147483647 h 474"/>
                <a:gd name="T64" fmla="*/ 2147483647 w 216"/>
                <a:gd name="T65" fmla="*/ 2147483647 h 474"/>
                <a:gd name="T66" fmla="*/ 2147483647 w 216"/>
                <a:gd name="T67" fmla="*/ 2147483647 h 474"/>
                <a:gd name="T68" fmla="*/ 2147483647 w 216"/>
                <a:gd name="T69" fmla="*/ 2147483647 h 474"/>
                <a:gd name="T70" fmla="*/ 2147483647 w 216"/>
                <a:gd name="T71" fmla="*/ 2147483647 h 474"/>
                <a:gd name="T72" fmla="*/ 2147483647 w 216"/>
                <a:gd name="T73" fmla="*/ 2147483647 h 474"/>
                <a:gd name="T74" fmla="*/ 2147483647 w 216"/>
                <a:gd name="T75" fmla="*/ 2147483647 h 474"/>
                <a:gd name="T76" fmla="*/ 2147483647 w 216"/>
                <a:gd name="T77" fmla="*/ 2147483647 h 474"/>
                <a:gd name="T78" fmla="*/ 2147483647 w 216"/>
                <a:gd name="T79" fmla="*/ 2147483647 h 474"/>
                <a:gd name="T80" fmla="*/ 2147483647 w 216"/>
                <a:gd name="T81" fmla="*/ 2147483647 h 474"/>
                <a:gd name="T82" fmla="*/ 2147483647 w 216"/>
                <a:gd name="T83" fmla="*/ 2147483647 h 474"/>
                <a:gd name="T84" fmla="*/ 2147483647 w 216"/>
                <a:gd name="T85" fmla="*/ 2147483647 h 474"/>
                <a:gd name="T86" fmla="*/ 2147483647 w 216"/>
                <a:gd name="T87" fmla="*/ 2147483647 h 474"/>
                <a:gd name="T88" fmla="*/ 2147483647 w 216"/>
                <a:gd name="T89" fmla="*/ 2147483647 h 474"/>
                <a:gd name="T90" fmla="*/ 2147483647 w 216"/>
                <a:gd name="T91" fmla="*/ 2147483647 h 474"/>
                <a:gd name="T92" fmla="*/ 2147483647 w 216"/>
                <a:gd name="T93" fmla="*/ 2147483647 h 474"/>
                <a:gd name="T94" fmla="*/ 2147483647 w 216"/>
                <a:gd name="T95" fmla="*/ 2147483647 h 474"/>
                <a:gd name="T96" fmla="*/ 2147483647 w 216"/>
                <a:gd name="T97" fmla="*/ 2147483647 h 474"/>
                <a:gd name="T98" fmla="*/ 2147483647 w 216"/>
                <a:gd name="T99" fmla="*/ 2147483647 h 474"/>
                <a:gd name="T100" fmla="*/ 2147483647 w 216"/>
                <a:gd name="T101" fmla="*/ 2147483647 h 474"/>
                <a:gd name="T102" fmla="*/ 2147483647 w 216"/>
                <a:gd name="T103" fmla="*/ 2147483647 h 474"/>
                <a:gd name="T104" fmla="*/ 2147483647 w 216"/>
                <a:gd name="T105" fmla="*/ 2147483647 h 4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03" name="Freeform 18"/>
            <p:cNvSpPr/>
            <p:nvPr/>
          </p:nvSpPr>
          <p:spPr bwMode="auto">
            <a:xfrm>
              <a:off x="3677181" y="3233198"/>
              <a:ext cx="615847" cy="716101"/>
            </a:xfrm>
            <a:custGeom>
              <a:avLst/>
              <a:gdLst>
                <a:gd name="T0" fmla="*/ 2147483647 w 344"/>
                <a:gd name="T1" fmla="*/ 2147483647 h 400"/>
                <a:gd name="T2" fmla="*/ 2147483647 w 344"/>
                <a:gd name="T3" fmla="*/ 2147483647 h 400"/>
                <a:gd name="T4" fmla="*/ 2147483647 w 344"/>
                <a:gd name="T5" fmla="*/ 2147483647 h 400"/>
                <a:gd name="T6" fmla="*/ 2147483647 w 344"/>
                <a:gd name="T7" fmla="*/ 2147483647 h 400"/>
                <a:gd name="T8" fmla="*/ 2147483647 w 344"/>
                <a:gd name="T9" fmla="*/ 2147483647 h 400"/>
                <a:gd name="T10" fmla="*/ 2147483647 w 344"/>
                <a:gd name="T11" fmla="*/ 2147483647 h 400"/>
                <a:gd name="T12" fmla="*/ 2147483647 w 344"/>
                <a:gd name="T13" fmla="*/ 2147483647 h 400"/>
                <a:gd name="T14" fmla="*/ 2147483647 w 344"/>
                <a:gd name="T15" fmla="*/ 2147483647 h 400"/>
                <a:gd name="T16" fmla="*/ 2147483647 w 344"/>
                <a:gd name="T17" fmla="*/ 2147483647 h 400"/>
                <a:gd name="T18" fmla="*/ 2147483647 w 344"/>
                <a:gd name="T19" fmla="*/ 2147483647 h 400"/>
                <a:gd name="T20" fmla="*/ 2147483647 w 344"/>
                <a:gd name="T21" fmla="*/ 0 h 400"/>
                <a:gd name="T22" fmla="*/ 2147483647 w 344"/>
                <a:gd name="T23" fmla="*/ 2147483647 h 400"/>
                <a:gd name="T24" fmla="*/ 2147483647 w 344"/>
                <a:gd name="T25" fmla="*/ 2147483647 h 400"/>
                <a:gd name="T26" fmla="*/ 2147483647 w 344"/>
                <a:gd name="T27" fmla="*/ 2147483647 h 400"/>
                <a:gd name="T28" fmla="*/ 2147483647 w 344"/>
                <a:gd name="T29" fmla="*/ 2147483647 h 400"/>
                <a:gd name="T30" fmla="*/ 2147483647 w 344"/>
                <a:gd name="T31" fmla="*/ 2147483647 h 400"/>
                <a:gd name="T32" fmla="*/ 2147483647 w 344"/>
                <a:gd name="T33" fmla="*/ 2147483647 h 400"/>
                <a:gd name="T34" fmla="*/ 2147483647 w 344"/>
                <a:gd name="T35" fmla="*/ 2147483647 h 400"/>
                <a:gd name="T36" fmla="*/ 2147483647 w 344"/>
                <a:gd name="T37" fmla="*/ 2147483647 h 400"/>
                <a:gd name="T38" fmla="*/ 2147483647 w 344"/>
                <a:gd name="T39" fmla="*/ 2147483647 h 400"/>
                <a:gd name="T40" fmla="*/ 2147483647 w 344"/>
                <a:gd name="T41" fmla="*/ 2147483647 h 400"/>
                <a:gd name="T42" fmla="*/ 2147483647 w 344"/>
                <a:gd name="T43" fmla="*/ 2147483647 h 400"/>
                <a:gd name="T44" fmla="*/ 2147483647 w 344"/>
                <a:gd name="T45" fmla="*/ 2147483647 h 400"/>
                <a:gd name="T46" fmla="*/ 2147483647 w 344"/>
                <a:gd name="T47" fmla="*/ 2147483647 h 400"/>
                <a:gd name="T48" fmla="*/ 2147483647 w 344"/>
                <a:gd name="T49" fmla="*/ 2147483647 h 400"/>
                <a:gd name="T50" fmla="*/ 2147483647 w 344"/>
                <a:gd name="T51" fmla="*/ 2147483647 h 400"/>
                <a:gd name="T52" fmla="*/ 2147483647 w 344"/>
                <a:gd name="T53" fmla="*/ 2147483647 h 400"/>
                <a:gd name="T54" fmla="*/ 2147483647 w 344"/>
                <a:gd name="T55" fmla="*/ 2147483647 h 400"/>
                <a:gd name="T56" fmla="*/ 2147483647 w 344"/>
                <a:gd name="T57" fmla="*/ 2147483647 h 400"/>
                <a:gd name="T58" fmla="*/ 2147483647 w 344"/>
                <a:gd name="T59" fmla="*/ 2147483647 h 400"/>
                <a:gd name="T60" fmla="*/ 2147483647 w 344"/>
                <a:gd name="T61" fmla="*/ 2147483647 h 400"/>
                <a:gd name="T62" fmla="*/ 2147483647 w 344"/>
                <a:gd name="T63" fmla="*/ 2147483647 h 400"/>
                <a:gd name="T64" fmla="*/ 2147483647 w 344"/>
                <a:gd name="T65" fmla="*/ 2147483647 h 400"/>
                <a:gd name="T66" fmla="*/ 2147483647 w 344"/>
                <a:gd name="T67" fmla="*/ 2147483647 h 400"/>
                <a:gd name="T68" fmla="*/ 2147483647 w 344"/>
                <a:gd name="T69" fmla="*/ 2147483647 h 400"/>
                <a:gd name="T70" fmla="*/ 2147483647 w 344"/>
                <a:gd name="T71" fmla="*/ 2147483647 h 400"/>
                <a:gd name="T72" fmla="*/ 2147483647 w 344"/>
                <a:gd name="T73" fmla="*/ 2147483647 h 400"/>
                <a:gd name="T74" fmla="*/ 2147483647 w 344"/>
                <a:gd name="T75" fmla="*/ 2147483647 h 400"/>
                <a:gd name="T76" fmla="*/ 2147483647 w 344"/>
                <a:gd name="T77" fmla="*/ 2147483647 h 400"/>
                <a:gd name="T78" fmla="*/ 2147483647 w 344"/>
                <a:gd name="T79" fmla="*/ 2147483647 h 400"/>
                <a:gd name="T80" fmla="*/ 2147483647 w 344"/>
                <a:gd name="T81" fmla="*/ 2147483647 h 400"/>
                <a:gd name="T82" fmla="*/ 2147483647 w 344"/>
                <a:gd name="T83" fmla="*/ 2147483647 h 400"/>
                <a:gd name="T84" fmla="*/ 2147483647 w 344"/>
                <a:gd name="T85" fmla="*/ 2147483647 h 400"/>
                <a:gd name="T86" fmla="*/ 2147483647 w 344"/>
                <a:gd name="T87" fmla="*/ 2147483647 h 400"/>
                <a:gd name="T88" fmla="*/ 2147483647 w 344"/>
                <a:gd name="T89" fmla="*/ 2147483647 h 400"/>
                <a:gd name="T90" fmla="*/ 2147483647 w 344"/>
                <a:gd name="T91" fmla="*/ 2147483647 h 400"/>
                <a:gd name="T92" fmla="*/ 2147483647 w 344"/>
                <a:gd name="T93" fmla="*/ 2147483647 h 400"/>
                <a:gd name="T94" fmla="*/ 2147483647 w 344"/>
                <a:gd name="T95" fmla="*/ 2147483647 h 400"/>
                <a:gd name="T96" fmla="*/ 2147483647 w 344"/>
                <a:gd name="T97" fmla="*/ 2147483647 h 400"/>
                <a:gd name="T98" fmla="*/ 2147483647 w 344"/>
                <a:gd name="T99" fmla="*/ 2147483647 h 400"/>
                <a:gd name="T100" fmla="*/ 2147483647 w 344"/>
                <a:gd name="T101" fmla="*/ 2147483647 h 400"/>
                <a:gd name="T102" fmla="*/ 2147483647 w 344"/>
                <a:gd name="T103" fmla="*/ 2147483647 h 400"/>
                <a:gd name="T104" fmla="*/ 2147483647 w 344"/>
                <a:gd name="T105" fmla="*/ 2147483647 h 400"/>
                <a:gd name="T106" fmla="*/ 2147483647 w 344"/>
                <a:gd name="T107" fmla="*/ 2147483647 h 400"/>
                <a:gd name="T108" fmla="*/ 2147483647 w 344"/>
                <a:gd name="T109" fmla="*/ 2147483647 h 4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04" name="Freeform 19"/>
            <p:cNvSpPr/>
            <p:nvPr/>
          </p:nvSpPr>
          <p:spPr bwMode="auto">
            <a:xfrm>
              <a:off x="3605571" y="2821440"/>
              <a:ext cx="873644" cy="547818"/>
            </a:xfrm>
            <a:custGeom>
              <a:avLst/>
              <a:gdLst>
                <a:gd name="T0" fmla="*/ 2147483647 w 488"/>
                <a:gd name="T1" fmla="*/ 2147483647 h 306"/>
                <a:gd name="T2" fmla="*/ 2147483647 w 488"/>
                <a:gd name="T3" fmla="*/ 2147483647 h 306"/>
                <a:gd name="T4" fmla="*/ 2147483647 w 488"/>
                <a:gd name="T5" fmla="*/ 2147483647 h 306"/>
                <a:gd name="T6" fmla="*/ 2147483647 w 488"/>
                <a:gd name="T7" fmla="*/ 2147483647 h 306"/>
                <a:gd name="T8" fmla="*/ 2147483647 w 488"/>
                <a:gd name="T9" fmla="*/ 2147483647 h 306"/>
                <a:gd name="T10" fmla="*/ 2147483647 w 488"/>
                <a:gd name="T11" fmla="*/ 2147483647 h 306"/>
                <a:gd name="T12" fmla="*/ 2147483647 w 488"/>
                <a:gd name="T13" fmla="*/ 2147483647 h 306"/>
                <a:gd name="T14" fmla="*/ 2147483647 w 488"/>
                <a:gd name="T15" fmla="*/ 2147483647 h 306"/>
                <a:gd name="T16" fmla="*/ 2147483647 w 488"/>
                <a:gd name="T17" fmla="*/ 2147483647 h 306"/>
                <a:gd name="T18" fmla="*/ 2147483647 w 488"/>
                <a:gd name="T19" fmla="*/ 2147483647 h 306"/>
                <a:gd name="T20" fmla="*/ 2147483647 w 488"/>
                <a:gd name="T21" fmla="*/ 2147483647 h 306"/>
                <a:gd name="T22" fmla="*/ 2147483647 w 488"/>
                <a:gd name="T23" fmla="*/ 2147483647 h 306"/>
                <a:gd name="T24" fmla="*/ 2147483647 w 488"/>
                <a:gd name="T25" fmla="*/ 2147483647 h 306"/>
                <a:gd name="T26" fmla="*/ 2147483647 w 488"/>
                <a:gd name="T27" fmla="*/ 2147483647 h 306"/>
                <a:gd name="T28" fmla="*/ 2147483647 w 488"/>
                <a:gd name="T29" fmla="*/ 2147483647 h 306"/>
                <a:gd name="T30" fmla="*/ 2147483647 w 488"/>
                <a:gd name="T31" fmla="*/ 2147483647 h 306"/>
                <a:gd name="T32" fmla="*/ 2147483647 w 488"/>
                <a:gd name="T33" fmla="*/ 2147483647 h 306"/>
                <a:gd name="T34" fmla="*/ 2147483647 w 488"/>
                <a:gd name="T35" fmla="*/ 2147483647 h 306"/>
                <a:gd name="T36" fmla="*/ 2147483647 w 488"/>
                <a:gd name="T37" fmla="*/ 2147483647 h 306"/>
                <a:gd name="T38" fmla="*/ 2147483647 w 488"/>
                <a:gd name="T39" fmla="*/ 2147483647 h 306"/>
                <a:gd name="T40" fmla="*/ 2147483647 w 488"/>
                <a:gd name="T41" fmla="*/ 2147483647 h 306"/>
                <a:gd name="T42" fmla="*/ 2147483647 w 488"/>
                <a:gd name="T43" fmla="*/ 2147483647 h 306"/>
                <a:gd name="T44" fmla="*/ 2147483647 w 488"/>
                <a:gd name="T45" fmla="*/ 2147483647 h 306"/>
                <a:gd name="T46" fmla="*/ 2147483647 w 488"/>
                <a:gd name="T47" fmla="*/ 2147483647 h 306"/>
                <a:gd name="T48" fmla="*/ 2147483647 w 488"/>
                <a:gd name="T49" fmla="*/ 2147483647 h 306"/>
                <a:gd name="T50" fmla="*/ 2147483647 w 488"/>
                <a:gd name="T51" fmla="*/ 2147483647 h 306"/>
                <a:gd name="T52" fmla="*/ 2147483647 w 488"/>
                <a:gd name="T53" fmla="*/ 2147483647 h 306"/>
                <a:gd name="T54" fmla="*/ 2147483647 w 488"/>
                <a:gd name="T55" fmla="*/ 2147483647 h 306"/>
                <a:gd name="T56" fmla="*/ 2147483647 w 488"/>
                <a:gd name="T57" fmla="*/ 2147483647 h 306"/>
                <a:gd name="T58" fmla="*/ 2147483647 w 488"/>
                <a:gd name="T59" fmla="*/ 2147483647 h 306"/>
                <a:gd name="T60" fmla="*/ 2147483647 w 488"/>
                <a:gd name="T61" fmla="*/ 2147483647 h 306"/>
                <a:gd name="T62" fmla="*/ 2147483647 w 488"/>
                <a:gd name="T63" fmla="*/ 2147483647 h 306"/>
                <a:gd name="T64" fmla="*/ 2147483647 w 488"/>
                <a:gd name="T65" fmla="*/ 2147483647 h 306"/>
                <a:gd name="T66" fmla="*/ 2147483647 w 488"/>
                <a:gd name="T67" fmla="*/ 2147483647 h 306"/>
                <a:gd name="T68" fmla="*/ 2147483647 w 488"/>
                <a:gd name="T69" fmla="*/ 2147483647 h 306"/>
                <a:gd name="T70" fmla="*/ 2147483647 w 488"/>
                <a:gd name="T71" fmla="*/ 2147483647 h 306"/>
                <a:gd name="T72" fmla="*/ 2147483647 w 488"/>
                <a:gd name="T73" fmla="*/ 2147483647 h 306"/>
                <a:gd name="T74" fmla="*/ 2147483647 w 488"/>
                <a:gd name="T75" fmla="*/ 2147483647 h 306"/>
                <a:gd name="T76" fmla="*/ 2147483647 w 488"/>
                <a:gd name="T77" fmla="*/ 2147483647 h 306"/>
                <a:gd name="T78" fmla="*/ 2147483647 w 488"/>
                <a:gd name="T79" fmla="*/ 2147483647 h 306"/>
                <a:gd name="T80" fmla="*/ 2147483647 w 488"/>
                <a:gd name="T81" fmla="*/ 2147483647 h 306"/>
                <a:gd name="T82" fmla="*/ 2147483647 w 488"/>
                <a:gd name="T83" fmla="*/ 2147483647 h 306"/>
                <a:gd name="T84" fmla="*/ 2147483647 w 488"/>
                <a:gd name="T85" fmla="*/ 0 h 306"/>
                <a:gd name="T86" fmla="*/ 2147483647 w 488"/>
                <a:gd name="T87" fmla="*/ 2147483647 h 30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05" name="Freeform 20"/>
            <p:cNvSpPr/>
            <p:nvPr/>
          </p:nvSpPr>
          <p:spPr bwMode="auto">
            <a:xfrm>
              <a:off x="3798919" y="3827562"/>
              <a:ext cx="909449" cy="719682"/>
            </a:xfrm>
            <a:custGeom>
              <a:avLst/>
              <a:gdLst>
                <a:gd name="T0" fmla="*/ 2147483647 w 508"/>
                <a:gd name="T1" fmla="*/ 2147483647 h 402"/>
                <a:gd name="T2" fmla="*/ 2147483647 w 508"/>
                <a:gd name="T3" fmla="*/ 2147483647 h 402"/>
                <a:gd name="T4" fmla="*/ 2147483647 w 508"/>
                <a:gd name="T5" fmla="*/ 2147483647 h 402"/>
                <a:gd name="T6" fmla="*/ 2147483647 w 508"/>
                <a:gd name="T7" fmla="*/ 2147483647 h 402"/>
                <a:gd name="T8" fmla="*/ 2147483647 w 508"/>
                <a:gd name="T9" fmla="*/ 2147483647 h 402"/>
                <a:gd name="T10" fmla="*/ 2147483647 w 508"/>
                <a:gd name="T11" fmla="*/ 2147483647 h 402"/>
                <a:gd name="T12" fmla="*/ 2147483647 w 508"/>
                <a:gd name="T13" fmla="*/ 2147483647 h 402"/>
                <a:gd name="T14" fmla="*/ 2147483647 w 508"/>
                <a:gd name="T15" fmla="*/ 2147483647 h 402"/>
                <a:gd name="T16" fmla="*/ 2147483647 w 508"/>
                <a:gd name="T17" fmla="*/ 2147483647 h 402"/>
                <a:gd name="T18" fmla="*/ 2147483647 w 508"/>
                <a:gd name="T19" fmla="*/ 2147483647 h 402"/>
                <a:gd name="T20" fmla="*/ 2147483647 w 508"/>
                <a:gd name="T21" fmla="*/ 2147483647 h 402"/>
                <a:gd name="T22" fmla="*/ 2147483647 w 508"/>
                <a:gd name="T23" fmla="*/ 2147483647 h 402"/>
                <a:gd name="T24" fmla="*/ 2147483647 w 508"/>
                <a:gd name="T25" fmla="*/ 2147483647 h 402"/>
                <a:gd name="T26" fmla="*/ 2147483647 w 508"/>
                <a:gd name="T27" fmla="*/ 2147483647 h 402"/>
                <a:gd name="T28" fmla="*/ 2147483647 w 508"/>
                <a:gd name="T29" fmla="*/ 2147483647 h 402"/>
                <a:gd name="T30" fmla="*/ 2147483647 w 508"/>
                <a:gd name="T31" fmla="*/ 2147483647 h 402"/>
                <a:gd name="T32" fmla="*/ 2147483647 w 508"/>
                <a:gd name="T33" fmla="*/ 2147483647 h 402"/>
                <a:gd name="T34" fmla="*/ 2147483647 w 508"/>
                <a:gd name="T35" fmla="*/ 2147483647 h 402"/>
                <a:gd name="T36" fmla="*/ 2147483647 w 508"/>
                <a:gd name="T37" fmla="*/ 2147483647 h 402"/>
                <a:gd name="T38" fmla="*/ 2147483647 w 508"/>
                <a:gd name="T39" fmla="*/ 2147483647 h 402"/>
                <a:gd name="T40" fmla="*/ 2147483647 w 508"/>
                <a:gd name="T41" fmla="*/ 2147483647 h 402"/>
                <a:gd name="T42" fmla="*/ 2147483647 w 508"/>
                <a:gd name="T43" fmla="*/ 2147483647 h 402"/>
                <a:gd name="T44" fmla="*/ 2147483647 w 508"/>
                <a:gd name="T45" fmla="*/ 2147483647 h 402"/>
                <a:gd name="T46" fmla="*/ 2147483647 w 508"/>
                <a:gd name="T47" fmla="*/ 2147483647 h 402"/>
                <a:gd name="T48" fmla="*/ 2147483647 w 508"/>
                <a:gd name="T49" fmla="*/ 2147483647 h 402"/>
                <a:gd name="T50" fmla="*/ 2147483647 w 508"/>
                <a:gd name="T51" fmla="*/ 2147483647 h 402"/>
                <a:gd name="T52" fmla="*/ 2147483647 w 508"/>
                <a:gd name="T53" fmla="*/ 2147483647 h 402"/>
                <a:gd name="T54" fmla="*/ 2147483647 w 508"/>
                <a:gd name="T55" fmla="*/ 2147483647 h 402"/>
                <a:gd name="T56" fmla="*/ 2147483647 w 508"/>
                <a:gd name="T57" fmla="*/ 2147483647 h 402"/>
                <a:gd name="T58" fmla="*/ 2147483647 w 508"/>
                <a:gd name="T59" fmla="*/ 2147483647 h 402"/>
                <a:gd name="T60" fmla="*/ 0 w 508"/>
                <a:gd name="T61" fmla="*/ 2147483647 h 402"/>
                <a:gd name="T62" fmla="*/ 2147483647 w 508"/>
                <a:gd name="T63" fmla="*/ 2147483647 h 402"/>
                <a:gd name="T64" fmla="*/ 2147483647 w 508"/>
                <a:gd name="T65" fmla="*/ 2147483647 h 402"/>
                <a:gd name="T66" fmla="*/ 2147483647 w 508"/>
                <a:gd name="T67" fmla="*/ 2147483647 h 402"/>
                <a:gd name="T68" fmla="*/ 2147483647 w 508"/>
                <a:gd name="T69" fmla="*/ 2147483647 h 402"/>
                <a:gd name="T70" fmla="*/ 2147483647 w 508"/>
                <a:gd name="T71" fmla="*/ 2147483647 h 402"/>
                <a:gd name="T72" fmla="*/ 2147483647 w 508"/>
                <a:gd name="T73" fmla="*/ 2147483647 h 402"/>
                <a:gd name="T74" fmla="*/ 2147483647 w 508"/>
                <a:gd name="T75" fmla="*/ 2147483647 h 402"/>
                <a:gd name="T76" fmla="*/ 2147483647 w 508"/>
                <a:gd name="T77" fmla="*/ 2147483647 h 402"/>
                <a:gd name="T78" fmla="*/ 2147483647 w 508"/>
                <a:gd name="T79" fmla="*/ 2147483647 h 402"/>
                <a:gd name="T80" fmla="*/ 2147483647 w 508"/>
                <a:gd name="T81" fmla="*/ 2147483647 h 402"/>
                <a:gd name="T82" fmla="*/ 2147483647 w 508"/>
                <a:gd name="T83" fmla="*/ 2147483647 h 402"/>
                <a:gd name="T84" fmla="*/ 2147483647 w 508"/>
                <a:gd name="T85" fmla="*/ 2147483647 h 402"/>
                <a:gd name="T86" fmla="*/ 2147483647 w 508"/>
                <a:gd name="T87" fmla="*/ 2147483647 h 402"/>
                <a:gd name="T88" fmla="*/ 2147483647 w 508"/>
                <a:gd name="T89" fmla="*/ 2147483647 h 402"/>
                <a:gd name="T90" fmla="*/ 2147483647 w 508"/>
                <a:gd name="T91" fmla="*/ 2147483647 h 402"/>
                <a:gd name="T92" fmla="*/ 2147483647 w 508"/>
                <a:gd name="T93" fmla="*/ 2147483647 h 402"/>
                <a:gd name="T94" fmla="*/ 2147483647 w 508"/>
                <a:gd name="T95" fmla="*/ 2147483647 h 402"/>
                <a:gd name="T96" fmla="*/ 2147483647 w 508"/>
                <a:gd name="T97" fmla="*/ 2147483647 h 402"/>
                <a:gd name="T98" fmla="*/ 2147483647 w 508"/>
                <a:gd name="T99" fmla="*/ 2147483647 h 402"/>
                <a:gd name="T100" fmla="*/ 2147483647 w 508"/>
                <a:gd name="T101" fmla="*/ 2147483647 h 402"/>
                <a:gd name="T102" fmla="*/ 2147483647 w 508"/>
                <a:gd name="T103" fmla="*/ 2147483647 h 402"/>
                <a:gd name="T104" fmla="*/ 2147483647 w 508"/>
                <a:gd name="T105" fmla="*/ 2147483647 h 402"/>
                <a:gd name="T106" fmla="*/ 2147483647 w 508"/>
                <a:gd name="T107" fmla="*/ 2147483647 h 402"/>
                <a:gd name="T108" fmla="*/ 2147483647 w 508"/>
                <a:gd name="T109" fmla="*/ 2147483647 h 4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06" name="Freeform 21"/>
            <p:cNvSpPr/>
            <p:nvPr/>
          </p:nvSpPr>
          <p:spPr bwMode="auto">
            <a:xfrm>
              <a:off x="4228580" y="3204554"/>
              <a:ext cx="544237" cy="741165"/>
            </a:xfrm>
            <a:custGeom>
              <a:avLst/>
              <a:gdLst>
                <a:gd name="T0" fmla="*/ 2147483647 w 304"/>
                <a:gd name="T1" fmla="*/ 0 h 414"/>
                <a:gd name="T2" fmla="*/ 2147483647 w 304"/>
                <a:gd name="T3" fmla="*/ 2147483647 h 414"/>
                <a:gd name="T4" fmla="*/ 2147483647 w 304"/>
                <a:gd name="T5" fmla="*/ 2147483647 h 414"/>
                <a:gd name="T6" fmla="*/ 2147483647 w 304"/>
                <a:gd name="T7" fmla="*/ 2147483647 h 414"/>
                <a:gd name="T8" fmla="*/ 2147483647 w 304"/>
                <a:gd name="T9" fmla="*/ 2147483647 h 414"/>
                <a:gd name="T10" fmla="*/ 2147483647 w 304"/>
                <a:gd name="T11" fmla="*/ 2147483647 h 414"/>
                <a:gd name="T12" fmla="*/ 2147483647 w 304"/>
                <a:gd name="T13" fmla="*/ 2147483647 h 414"/>
                <a:gd name="T14" fmla="*/ 2147483647 w 304"/>
                <a:gd name="T15" fmla="*/ 2147483647 h 414"/>
                <a:gd name="T16" fmla="*/ 2147483647 w 304"/>
                <a:gd name="T17" fmla="*/ 2147483647 h 414"/>
                <a:gd name="T18" fmla="*/ 2147483647 w 304"/>
                <a:gd name="T19" fmla="*/ 2147483647 h 414"/>
                <a:gd name="T20" fmla="*/ 2147483647 w 304"/>
                <a:gd name="T21" fmla="*/ 2147483647 h 414"/>
                <a:gd name="T22" fmla="*/ 0 w 304"/>
                <a:gd name="T23" fmla="*/ 2147483647 h 414"/>
                <a:gd name="T24" fmla="*/ 2147483647 w 304"/>
                <a:gd name="T25" fmla="*/ 2147483647 h 414"/>
                <a:gd name="T26" fmla="*/ 2147483647 w 304"/>
                <a:gd name="T27" fmla="*/ 2147483647 h 414"/>
                <a:gd name="T28" fmla="*/ 2147483647 w 304"/>
                <a:gd name="T29" fmla="*/ 2147483647 h 414"/>
                <a:gd name="T30" fmla="*/ 2147483647 w 304"/>
                <a:gd name="T31" fmla="*/ 2147483647 h 414"/>
                <a:gd name="T32" fmla="*/ 2147483647 w 304"/>
                <a:gd name="T33" fmla="*/ 2147483647 h 414"/>
                <a:gd name="T34" fmla="*/ 2147483647 w 304"/>
                <a:gd name="T35" fmla="*/ 2147483647 h 414"/>
                <a:gd name="T36" fmla="*/ 2147483647 w 304"/>
                <a:gd name="T37" fmla="*/ 2147483647 h 414"/>
                <a:gd name="T38" fmla="*/ 2147483647 w 304"/>
                <a:gd name="T39" fmla="*/ 2147483647 h 414"/>
                <a:gd name="T40" fmla="*/ 2147483647 w 304"/>
                <a:gd name="T41" fmla="*/ 2147483647 h 414"/>
                <a:gd name="T42" fmla="*/ 2147483647 w 304"/>
                <a:gd name="T43" fmla="*/ 2147483647 h 414"/>
                <a:gd name="T44" fmla="*/ 2147483647 w 304"/>
                <a:gd name="T45" fmla="*/ 2147483647 h 414"/>
                <a:gd name="T46" fmla="*/ 2147483647 w 304"/>
                <a:gd name="T47" fmla="*/ 2147483647 h 414"/>
                <a:gd name="T48" fmla="*/ 2147483647 w 304"/>
                <a:gd name="T49" fmla="*/ 2147483647 h 414"/>
                <a:gd name="T50" fmla="*/ 2147483647 w 304"/>
                <a:gd name="T51" fmla="*/ 2147483647 h 414"/>
                <a:gd name="T52" fmla="*/ 2147483647 w 304"/>
                <a:gd name="T53" fmla="*/ 2147483647 h 414"/>
                <a:gd name="T54" fmla="*/ 2147483647 w 304"/>
                <a:gd name="T55" fmla="*/ 2147483647 h 414"/>
                <a:gd name="T56" fmla="*/ 2147483647 w 304"/>
                <a:gd name="T57" fmla="*/ 2147483647 h 414"/>
                <a:gd name="T58" fmla="*/ 2147483647 w 304"/>
                <a:gd name="T59" fmla="*/ 2147483647 h 414"/>
                <a:gd name="T60" fmla="*/ 2147483647 w 304"/>
                <a:gd name="T61" fmla="*/ 2147483647 h 414"/>
                <a:gd name="T62" fmla="*/ 2147483647 w 304"/>
                <a:gd name="T63" fmla="*/ 2147483647 h 414"/>
                <a:gd name="T64" fmla="*/ 2147483647 w 304"/>
                <a:gd name="T65" fmla="*/ 2147483647 h 414"/>
                <a:gd name="T66" fmla="*/ 2147483647 w 304"/>
                <a:gd name="T67" fmla="*/ 2147483647 h 414"/>
                <a:gd name="T68" fmla="*/ 2147483647 w 304"/>
                <a:gd name="T69" fmla="*/ 2147483647 h 414"/>
                <a:gd name="T70" fmla="*/ 2147483647 w 304"/>
                <a:gd name="T71" fmla="*/ 2147483647 h 414"/>
                <a:gd name="T72" fmla="*/ 2147483647 w 304"/>
                <a:gd name="T73" fmla="*/ 2147483647 h 414"/>
                <a:gd name="T74" fmla="*/ 2147483647 w 304"/>
                <a:gd name="T75" fmla="*/ 2147483647 h 414"/>
                <a:gd name="T76" fmla="*/ 2147483647 w 304"/>
                <a:gd name="T77" fmla="*/ 2147483647 h 414"/>
                <a:gd name="T78" fmla="*/ 2147483647 w 304"/>
                <a:gd name="T79" fmla="*/ 2147483647 h 414"/>
                <a:gd name="T80" fmla="*/ 2147483647 w 304"/>
                <a:gd name="T81" fmla="*/ 2147483647 h 414"/>
                <a:gd name="T82" fmla="*/ 2147483647 w 304"/>
                <a:gd name="T83" fmla="*/ 2147483647 h 414"/>
                <a:gd name="T84" fmla="*/ 2147483647 w 304"/>
                <a:gd name="T85" fmla="*/ 2147483647 h 414"/>
                <a:gd name="T86" fmla="*/ 2147483647 w 304"/>
                <a:gd name="T87" fmla="*/ 2147483647 h 414"/>
                <a:gd name="T88" fmla="*/ 2147483647 w 304"/>
                <a:gd name="T89" fmla="*/ 2147483647 h 414"/>
                <a:gd name="T90" fmla="*/ 2147483647 w 304"/>
                <a:gd name="T91" fmla="*/ 2147483647 h 4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07" name="Freeform 22"/>
            <p:cNvSpPr/>
            <p:nvPr/>
          </p:nvSpPr>
          <p:spPr bwMode="auto">
            <a:xfrm>
              <a:off x="4511440" y="3401482"/>
              <a:ext cx="504852" cy="615847"/>
            </a:xfrm>
            <a:custGeom>
              <a:avLst/>
              <a:gdLst>
                <a:gd name="T0" fmla="*/ 2147483647 w 282"/>
                <a:gd name="T1" fmla="*/ 2147483647 h 344"/>
                <a:gd name="T2" fmla="*/ 2147483647 w 282"/>
                <a:gd name="T3" fmla="*/ 2147483647 h 344"/>
                <a:gd name="T4" fmla="*/ 2147483647 w 282"/>
                <a:gd name="T5" fmla="*/ 2147483647 h 344"/>
                <a:gd name="T6" fmla="*/ 2147483647 w 282"/>
                <a:gd name="T7" fmla="*/ 2147483647 h 344"/>
                <a:gd name="T8" fmla="*/ 2147483647 w 282"/>
                <a:gd name="T9" fmla="*/ 2147483647 h 344"/>
                <a:gd name="T10" fmla="*/ 2147483647 w 282"/>
                <a:gd name="T11" fmla="*/ 2147483647 h 344"/>
                <a:gd name="T12" fmla="*/ 2147483647 w 282"/>
                <a:gd name="T13" fmla="*/ 2147483647 h 344"/>
                <a:gd name="T14" fmla="*/ 2147483647 w 282"/>
                <a:gd name="T15" fmla="*/ 2147483647 h 344"/>
                <a:gd name="T16" fmla="*/ 2147483647 w 282"/>
                <a:gd name="T17" fmla="*/ 2147483647 h 344"/>
                <a:gd name="T18" fmla="*/ 2147483647 w 282"/>
                <a:gd name="T19" fmla="*/ 2147483647 h 344"/>
                <a:gd name="T20" fmla="*/ 2147483647 w 282"/>
                <a:gd name="T21" fmla="*/ 2147483647 h 344"/>
                <a:gd name="T22" fmla="*/ 2147483647 w 282"/>
                <a:gd name="T23" fmla="*/ 2147483647 h 344"/>
                <a:gd name="T24" fmla="*/ 2147483647 w 282"/>
                <a:gd name="T25" fmla="*/ 2147483647 h 344"/>
                <a:gd name="T26" fmla="*/ 0 w 282"/>
                <a:gd name="T27" fmla="*/ 2147483647 h 344"/>
                <a:gd name="T28" fmla="*/ 2147483647 w 282"/>
                <a:gd name="T29" fmla="*/ 2147483647 h 344"/>
                <a:gd name="T30" fmla="*/ 2147483647 w 282"/>
                <a:gd name="T31" fmla="*/ 2147483647 h 344"/>
                <a:gd name="T32" fmla="*/ 2147483647 w 282"/>
                <a:gd name="T33" fmla="*/ 2147483647 h 344"/>
                <a:gd name="T34" fmla="*/ 2147483647 w 282"/>
                <a:gd name="T35" fmla="*/ 2147483647 h 344"/>
                <a:gd name="T36" fmla="*/ 2147483647 w 282"/>
                <a:gd name="T37" fmla="*/ 2147483647 h 344"/>
                <a:gd name="T38" fmla="*/ 2147483647 w 282"/>
                <a:gd name="T39" fmla="*/ 2147483647 h 344"/>
                <a:gd name="T40" fmla="*/ 2147483647 w 282"/>
                <a:gd name="T41" fmla="*/ 2147483647 h 344"/>
                <a:gd name="T42" fmla="*/ 2147483647 w 282"/>
                <a:gd name="T43" fmla="*/ 2147483647 h 344"/>
                <a:gd name="T44" fmla="*/ 2147483647 w 282"/>
                <a:gd name="T45" fmla="*/ 2147483647 h 344"/>
                <a:gd name="T46" fmla="*/ 2147483647 w 282"/>
                <a:gd name="T47" fmla="*/ 2147483647 h 344"/>
                <a:gd name="T48" fmla="*/ 2147483647 w 282"/>
                <a:gd name="T49" fmla="*/ 2147483647 h 344"/>
                <a:gd name="T50" fmla="*/ 2147483647 w 282"/>
                <a:gd name="T51" fmla="*/ 2147483647 h 344"/>
                <a:gd name="T52" fmla="*/ 2147483647 w 282"/>
                <a:gd name="T53" fmla="*/ 2147483647 h 344"/>
                <a:gd name="T54" fmla="*/ 2147483647 w 282"/>
                <a:gd name="T55" fmla="*/ 2147483647 h 344"/>
                <a:gd name="T56" fmla="*/ 2147483647 w 282"/>
                <a:gd name="T57" fmla="*/ 2147483647 h 344"/>
                <a:gd name="T58" fmla="*/ 2147483647 w 282"/>
                <a:gd name="T59" fmla="*/ 2147483647 h 344"/>
                <a:gd name="T60" fmla="*/ 2147483647 w 282"/>
                <a:gd name="T61" fmla="*/ 2147483647 h 344"/>
                <a:gd name="T62" fmla="*/ 2147483647 w 282"/>
                <a:gd name="T63" fmla="*/ 2147483647 h 344"/>
                <a:gd name="T64" fmla="*/ 2147483647 w 282"/>
                <a:gd name="T65" fmla="*/ 2147483647 h 344"/>
                <a:gd name="T66" fmla="*/ 2147483647 w 282"/>
                <a:gd name="T67" fmla="*/ 2147483647 h 344"/>
                <a:gd name="T68" fmla="*/ 2147483647 w 282"/>
                <a:gd name="T69" fmla="*/ 2147483647 h 344"/>
                <a:gd name="T70" fmla="*/ 2147483647 w 282"/>
                <a:gd name="T71" fmla="*/ 2147483647 h 344"/>
                <a:gd name="T72" fmla="*/ 2147483647 w 282"/>
                <a:gd name="T73" fmla="*/ 2147483647 h 344"/>
                <a:gd name="T74" fmla="*/ 2147483647 w 282"/>
                <a:gd name="T75" fmla="*/ 2147483647 h 344"/>
                <a:gd name="T76" fmla="*/ 2147483647 w 282"/>
                <a:gd name="T77" fmla="*/ 2147483647 h 344"/>
                <a:gd name="T78" fmla="*/ 2147483647 w 282"/>
                <a:gd name="T79" fmla="*/ 2147483647 h 344"/>
                <a:gd name="T80" fmla="*/ 2147483647 w 282"/>
                <a:gd name="T81" fmla="*/ 2147483647 h 344"/>
                <a:gd name="T82" fmla="*/ 2147483647 w 282"/>
                <a:gd name="T83" fmla="*/ 2147483647 h 344"/>
                <a:gd name="T84" fmla="*/ 2147483647 w 282"/>
                <a:gd name="T85" fmla="*/ 2147483647 h 3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08" name="Freeform 23"/>
            <p:cNvSpPr/>
            <p:nvPr/>
          </p:nvSpPr>
          <p:spPr bwMode="auto">
            <a:xfrm>
              <a:off x="4737012" y="3011207"/>
              <a:ext cx="433241" cy="501271"/>
            </a:xfrm>
            <a:custGeom>
              <a:avLst/>
              <a:gdLst>
                <a:gd name="T0" fmla="*/ 2147483647 w 242"/>
                <a:gd name="T1" fmla="*/ 2147483647 h 280"/>
                <a:gd name="T2" fmla="*/ 2147483647 w 242"/>
                <a:gd name="T3" fmla="*/ 2147483647 h 280"/>
                <a:gd name="T4" fmla="*/ 2147483647 w 242"/>
                <a:gd name="T5" fmla="*/ 2147483647 h 280"/>
                <a:gd name="T6" fmla="*/ 2147483647 w 242"/>
                <a:gd name="T7" fmla="*/ 2147483647 h 280"/>
                <a:gd name="T8" fmla="*/ 2147483647 w 242"/>
                <a:gd name="T9" fmla="*/ 2147483647 h 280"/>
                <a:gd name="T10" fmla="*/ 2147483647 w 242"/>
                <a:gd name="T11" fmla="*/ 2147483647 h 280"/>
                <a:gd name="T12" fmla="*/ 2147483647 w 242"/>
                <a:gd name="T13" fmla="*/ 2147483647 h 280"/>
                <a:gd name="T14" fmla="*/ 2147483647 w 242"/>
                <a:gd name="T15" fmla="*/ 2147483647 h 280"/>
                <a:gd name="T16" fmla="*/ 2147483647 w 242"/>
                <a:gd name="T17" fmla="*/ 2147483647 h 280"/>
                <a:gd name="T18" fmla="*/ 2147483647 w 242"/>
                <a:gd name="T19" fmla="*/ 2147483647 h 280"/>
                <a:gd name="T20" fmla="*/ 2147483647 w 242"/>
                <a:gd name="T21" fmla="*/ 2147483647 h 280"/>
                <a:gd name="T22" fmla="*/ 0 w 242"/>
                <a:gd name="T23" fmla="*/ 2147483647 h 280"/>
                <a:gd name="T24" fmla="*/ 0 w 242"/>
                <a:gd name="T25" fmla="*/ 2147483647 h 280"/>
                <a:gd name="T26" fmla="*/ 2147483647 w 242"/>
                <a:gd name="T27" fmla="*/ 2147483647 h 280"/>
                <a:gd name="T28" fmla="*/ 2147483647 w 242"/>
                <a:gd name="T29" fmla="*/ 2147483647 h 280"/>
                <a:gd name="T30" fmla="*/ 2147483647 w 242"/>
                <a:gd name="T31" fmla="*/ 2147483647 h 280"/>
                <a:gd name="T32" fmla="*/ 2147483647 w 242"/>
                <a:gd name="T33" fmla="*/ 2147483647 h 280"/>
                <a:gd name="T34" fmla="*/ 2147483647 w 242"/>
                <a:gd name="T35" fmla="*/ 2147483647 h 280"/>
                <a:gd name="T36" fmla="*/ 2147483647 w 242"/>
                <a:gd name="T37" fmla="*/ 2147483647 h 280"/>
                <a:gd name="T38" fmla="*/ 2147483647 w 242"/>
                <a:gd name="T39" fmla="*/ 2147483647 h 280"/>
                <a:gd name="T40" fmla="*/ 2147483647 w 242"/>
                <a:gd name="T41" fmla="*/ 2147483647 h 280"/>
                <a:gd name="T42" fmla="*/ 2147483647 w 242"/>
                <a:gd name="T43" fmla="*/ 2147483647 h 280"/>
                <a:gd name="T44" fmla="*/ 2147483647 w 242"/>
                <a:gd name="T45" fmla="*/ 2147483647 h 280"/>
                <a:gd name="T46" fmla="*/ 2147483647 w 242"/>
                <a:gd name="T47" fmla="*/ 2147483647 h 280"/>
                <a:gd name="T48" fmla="*/ 2147483647 w 242"/>
                <a:gd name="T49" fmla="*/ 2147483647 h 280"/>
                <a:gd name="T50" fmla="*/ 2147483647 w 242"/>
                <a:gd name="T51" fmla="*/ 2147483647 h 280"/>
                <a:gd name="T52" fmla="*/ 2147483647 w 242"/>
                <a:gd name="T53" fmla="*/ 2147483647 h 280"/>
                <a:gd name="T54" fmla="*/ 2147483647 w 242"/>
                <a:gd name="T55" fmla="*/ 2147483647 h 280"/>
                <a:gd name="T56" fmla="*/ 2147483647 w 242"/>
                <a:gd name="T57" fmla="*/ 2147483647 h 280"/>
                <a:gd name="T58" fmla="*/ 2147483647 w 242"/>
                <a:gd name="T59" fmla="*/ 2147483647 h 280"/>
                <a:gd name="T60" fmla="*/ 2147483647 w 242"/>
                <a:gd name="T61" fmla="*/ 2147483647 h 280"/>
                <a:gd name="T62" fmla="*/ 2147483647 w 242"/>
                <a:gd name="T63" fmla="*/ 2147483647 h 280"/>
                <a:gd name="T64" fmla="*/ 2147483647 w 242"/>
                <a:gd name="T65" fmla="*/ 2147483647 h 280"/>
                <a:gd name="T66" fmla="*/ 2147483647 w 242"/>
                <a:gd name="T67" fmla="*/ 2147483647 h 280"/>
                <a:gd name="T68" fmla="*/ 2147483647 w 242"/>
                <a:gd name="T69" fmla="*/ 2147483647 h 280"/>
                <a:gd name="T70" fmla="*/ 2147483647 w 242"/>
                <a:gd name="T71" fmla="*/ 2147483647 h 280"/>
                <a:gd name="T72" fmla="*/ 2147483647 w 242"/>
                <a:gd name="T73" fmla="*/ 2147483647 h 280"/>
                <a:gd name="T74" fmla="*/ 2147483647 w 242"/>
                <a:gd name="T75" fmla="*/ 2147483647 h 280"/>
                <a:gd name="T76" fmla="*/ 2147483647 w 242"/>
                <a:gd name="T77" fmla="*/ 2147483647 h 280"/>
                <a:gd name="T78" fmla="*/ 2147483647 w 242"/>
                <a:gd name="T79" fmla="*/ 2147483647 h 280"/>
                <a:gd name="T80" fmla="*/ 2147483647 w 242"/>
                <a:gd name="T81" fmla="*/ 2147483647 h 280"/>
                <a:gd name="T82" fmla="*/ 2147483647 w 242"/>
                <a:gd name="T83" fmla="*/ 2147483647 h 280"/>
                <a:gd name="T84" fmla="*/ 2147483647 w 242"/>
                <a:gd name="T85" fmla="*/ 2147483647 h 280"/>
                <a:gd name="T86" fmla="*/ 2147483647 w 242"/>
                <a:gd name="T87" fmla="*/ 2147483647 h 280"/>
                <a:gd name="T88" fmla="*/ 2147483647 w 242"/>
                <a:gd name="T89" fmla="*/ 2147483647 h 280"/>
                <a:gd name="T90" fmla="*/ 2147483647 w 242"/>
                <a:gd name="T91" fmla="*/ 2147483647 h 280"/>
                <a:gd name="T92" fmla="*/ 2147483647 w 242"/>
                <a:gd name="T93" fmla="*/ 2147483647 h 280"/>
                <a:gd name="T94" fmla="*/ 2147483647 w 242"/>
                <a:gd name="T95" fmla="*/ 2147483647 h 280"/>
                <a:gd name="T96" fmla="*/ 2147483647 w 242"/>
                <a:gd name="T97" fmla="*/ 2147483647 h 280"/>
                <a:gd name="T98" fmla="*/ 2147483647 w 242"/>
                <a:gd name="T99" fmla="*/ 2147483647 h 280"/>
                <a:gd name="T100" fmla="*/ 2147483647 w 242"/>
                <a:gd name="T101" fmla="*/ 2147483647 h 280"/>
                <a:gd name="T102" fmla="*/ 2147483647 w 242"/>
                <a:gd name="T103" fmla="*/ 2147483647 h 280"/>
                <a:gd name="T104" fmla="*/ 2147483647 w 242"/>
                <a:gd name="T105" fmla="*/ 2147483647 h 280"/>
                <a:gd name="T106" fmla="*/ 2147483647 w 242"/>
                <a:gd name="T107" fmla="*/ 2147483647 h 280"/>
                <a:gd name="T108" fmla="*/ 2147483647 w 242"/>
                <a:gd name="T109" fmla="*/ 2147483647 h 2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09" name="Freeform 24"/>
            <p:cNvSpPr/>
            <p:nvPr/>
          </p:nvSpPr>
          <p:spPr bwMode="auto">
            <a:xfrm>
              <a:off x="4314512" y="2577965"/>
              <a:ext cx="547818" cy="669555"/>
            </a:xfrm>
            <a:custGeom>
              <a:avLst/>
              <a:gdLst>
                <a:gd name="T0" fmla="*/ 2147483647 w 306"/>
                <a:gd name="T1" fmla="*/ 2147483647 h 374"/>
                <a:gd name="T2" fmla="*/ 2147483647 w 306"/>
                <a:gd name="T3" fmla="*/ 2147483647 h 374"/>
                <a:gd name="T4" fmla="*/ 2147483647 w 306"/>
                <a:gd name="T5" fmla="*/ 2147483647 h 374"/>
                <a:gd name="T6" fmla="*/ 2147483647 w 306"/>
                <a:gd name="T7" fmla="*/ 0 h 374"/>
                <a:gd name="T8" fmla="*/ 2147483647 w 306"/>
                <a:gd name="T9" fmla="*/ 2147483647 h 374"/>
                <a:gd name="T10" fmla="*/ 2147483647 w 306"/>
                <a:gd name="T11" fmla="*/ 2147483647 h 374"/>
                <a:gd name="T12" fmla="*/ 2147483647 w 306"/>
                <a:gd name="T13" fmla="*/ 2147483647 h 374"/>
                <a:gd name="T14" fmla="*/ 2147483647 w 306"/>
                <a:gd name="T15" fmla="*/ 2147483647 h 374"/>
                <a:gd name="T16" fmla="*/ 2147483647 w 306"/>
                <a:gd name="T17" fmla="*/ 2147483647 h 374"/>
                <a:gd name="T18" fmla="*/ 2147483647 w 306"/>
                <a:gd name="T19" fmla="*/ 2147483647 h 374"/>
                <a:gd name="T20" fmla="*/ 2147483647 w 306"/>
                <a:gd name="T21" fmla="*/ 2147483647 h 374"/>
                <a:gd name="T22" fmla="*/ 2147483647 w 306"/>
                <a:gd name="T23" fmla="*/ 2147483647 h 374"/>
                <a:gd name="T24" fmla="*/ 0 w 306"/>
                <a:gd name="T25" fmla="*/ 2147483647 h 374"/>
                <a:gd name="T26" fmla="*/ 2147483647 w 306"/>
                <a:gd name="T27" fmla="*/ 2147483647 h 374"/>
                <a:gd name="T28" fmla="*/ 2147483647 w 306"/>
                <a:gd name="T29" fmla="*/ 2147483647 h 374"/>
                <a:gd name="T30" fmla="*/ 2147483647 w 306"/>
                <a:gd name="T31" fmla="*/ 2147483647 h 374"/>
                <a:gd name="T32" fmla="*/ 2147483647 w 306"/>
                <a:gd name="T33" fmla="*/ 2147483647 h 374"/>
                <a:gd name="T34" fmla="*/ 2147483647 w 306"/>
                <a:gd name="T35" fmla="*/ 2147483647 h 374"/>
                <a:gd name="T36" fmla="*/ 2147483647 w 306"/>
                <a:gd name="T37" fmla="*/ 2147483647 h 374"/>
                <a:gd name="T38" fmla="*/ 2147483647 w 306"/>
                <a:gd name="T39" fmla="*/ 2147483647 h 374"/>
                <a:gd name="T40" fmla="*/ 2147483647 w 306"/>
                <a:gd name="T41" fmla="*/ 2147483647 h 374"/>
                <a:gd name="T42" fmla="*/ 2147483647 w 306"/>
                <a:gd name="T43" fmla="*/ 2147483647 h 374"/>
                <a:gd name="T44" fmla="*/ 2147483647 w 306"/>
                <a:gd name="T45" fmla="*/ 2147483647 h 374"/>
                <a:gd name="T46" fmla="*/ 2147483647 w 306"/>
                <a:gd name="T47" fmla="*/ 2147483647 h 374"/>
                <a:gd name="T48" fmla="*/ 2147483647 w 306"/>
                <a:gd name="T49" fmla="*/ 2147483647 h 374"/>
                <a:gd name="T50" fmla="*/ 2147483647 w 306"/>
                <a:gd name="T51" fmla="*/ 2147483647 h 374"/>
                <a:gd name="T52" fmla="*/ 2147483647 w 306"/>
                <a:gd name="T53" fmla="*/ 2147483647 h 374"/>
                <a:gd name="T54" fmla="*/ 2147483647 w 306"/>
                <a:gd name="T55" fmla="*/ 2147483647 h 374"/>
                <a:gd name="T56" fmla="*/ 2147483647 w 306"/>
                <a:gd name="T57" fmla="*/ 2147483647 h 374"/>
                <a:gd name="T58" fmla="*/ 2147483647 w 306"/>
                <a:gd name="T59" fmla="*/ 2147483647 h 374"/>
                <a:gd name="T60" fmla="*/ 2147483647 w 306"/>
                <a:gd name="T61" fmla="*/ 2147483647 h 374"/>
                <a:gd name="T62" fmla="*/ 2147483647 w 306"/>
                <a:gd name="T63" fmla="*/ 2147483647 h 374"/>
                <a:gd name="T64" fmla="*/ 2147483647 w 306"/>
                <a:gd name="T65" fmla="*/ 2147483647 h 374"/>
                <a:gd name="T66" fmla="*/ 2147483647 w 306"/>
                <a:gd name="T67" fmla="*/ 2147483647 h 374"/>
                <a:gd name="T68" fmla="*/ 2147483647 w 306"/>
                <a:gd name="T69" fmla="*/ 2147483647 h 374"/>
                <a:gd name="T70" fmla="*/ 2147483647 w 306"/>
                <a:gd name="T71" fmla="*/ 2147483647 h 374"/>
                <a:gd name="T72" fmla="*/ 2147483647 w 306"/>
                <a:gd name="T73" fmla="*/ 2147483647 h 374"/>
                <a:gd name="T74" fmla="*/ 2147483647 w 306"/>
                <a:gd name="T75" fmla="*/ 2147483647 h 374"/>
                <a:gd name="T76" fmla="*/ 2147483647 w 306"/>
                <a:gd name="T77" fmla="*/ 2147483647 h 374"/>
                <a:gd name="T78" fmla="*/ 2147483647 w 306"/>
                <a:gd name="T79" fmla="*/ 2147483647 h 374"/>
                <a:gd name="T80" fmla="*/ 2147483647 w 306"/>
                <a:gd name="T81" fmla="*/ 2147483647 h 374"/>
                <a:gd name="T82" fmla="*/ 2147483647 w 306"/>
                <a:gd name="T83" fmla="*/ 2147483647 h 374"/>
                <a:gd name="T84" fmla="*/ 2147483647 w 306"/>
                <a:gd name="T85" fmla="*/ 2147483647 h 3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10" name="Freeform 25"/>
            <p:cNvSpPr/>
            <p:nvPr/>
          </p:nvSpPr>
          <p:spPr bwMode="auto">
            <a:xfrm>
              <a:off x="4421927" y="1804576"/>
              <a:ext cx="143220" cy="207669"/>
            </a:xfrm>
            <a:custGeom>
              <a:avLst/>
              <a:gdLst>
                <a:gd name="T0" fmla="*/ 2147483647 w 80"/>
                <a:gd name="T1" fmla="*/ 2147483647 h 116"/>
                <a:gd name="T2" fmla="*/ 2147483647 w 80"/>
                <a:gd name="T3" fmla="*/ 0 h 116"/>
                <a:gd name="T4" fmla="*/ 2147483647 w 80"/>
                <a:gd name="T5" fmla="*/ 2147483647 h 116"/>
                <a:gd name="T6" fmla="*/ 2147483647 w 80"/>
                <a:gd name="T7" fmla="*/ 2147483647 h 116"/>
                <a:gd name="T8" fmla="*/ 2147483647 w 80"/>
                <a:gd name="T9" fmla="*/ 2147483647 h 116"/>
                <a:gd name="T10" fmla="*/ 2147483647 w 80"/>
                <a:gd name="T11" fmla="*/ 2147483647 h 116"/>
                <a:gd name="T12" fmla="*/ 2147483647 w 80"/>
                <a:gd name="T13" fmla="*/ 2147483647 h 116"/>
                <a:gd name="T14" fmla="*/ 2147483647 w 80"/>
                <a:gd name="T15" fmla="*/ 2147483647 h 116"/>
                <a:gd name="T16" fmla="*/ 2147483647 w 80"/>
                <a:gd name="T17" fmla="*/ 2147483647 h 116"/>
                <a:gd name="T18" fmla="*/ 2147483647 w 80"/>
                <a:gd name="T19" fmla="*/ 2147483647 h 116"/>
                <a:gd name="T20" fmla="*/ 2147483647 w 80"/>
                <a:gd name="T21" fmla="*/ 2147483647 h 116"/>
                <a:gd name="T22" fmla="*/ 2147483647 w 80"/>
                <a:gd name="T23" fmla="*/ 2147483647 h 116"/>
                <a:gd name="T24" fmla="*/ 2147483647 w 80"/>
                <a:gd name="T25" fmla="*/ 2147483647 h 116"/>
                <a:gd name="T26" fmla="*/ 2147483647 w 80"/>
                <a:gd name="T27" fmla="*/ 2147483647 h 116"/>
                <a:gd name="T28" fmla="*/ 0 w 80"/>
                <a:gd name="T29" fmla="*/ 2147483647 h 116"/>
                <a:gd name="T30" fmla="*/ 0 w 80"/>
                <a:gd name="T31" fmla="*/ 2147483647 h 116"/>
                <a:gd name="T32" fmla="*/ 0 w 80"/>
                <a:gd name="T33" fmla="*/ 2147483647 h 116"/>
                <a:gd name="T34" fmla="*/ 2147483647 w 80"/>
                <a:gd name="T35" fmla="*/ 2147483647 h 116"/>
                <a:gd name="T36" fmla="*/ 2147483647 w 80"/>
                <a:gd name="T37" fmla="*/ 2147483647 h 116"/>
                <a:gd name="T38" fmla="*/ 2147483647 w 80"/>
                <a:gd name="T39" fmla="*/ 2147483647 h 116"/>
                <a:gd name="T40" fmla="*/ 2147483647 w 80"/>
                <a:gd name="T41" fmla="*/ 2147483647 h 116"/>
                <a:gd name="T42" fmla="*/ 2147483647 w 80"/>
                <a:gd name="T43" fmla="*/ 2147483647 h 116"/>
                <a:gd name="T44" fmla="*/ 2147483647 w 80"/>
                <a:gd name="T45" fmla="*/ 2147483647 h 116"/>
                <a:gd name="T46" fmla="*/ 2147483647 w 80"/>
                <a:gd name="T47" fmla="*/ 2147483647 h 116"/>
                <a:gd name="T48" fmla="*/ 2147483647 w 80"/>
                <a:gd name="T49" fmla="*/ 2147483647 h 116"/>
                <a:gd name="T50" fmla="*/ 2147483647 w 80"/>
                <a:gd name="T51" fmla="*/ 2147483647 h 116"/>
                <a:gd name="T52" fmla="*/ 2147483647 w 80"/>
                <a:gd name="T53" fmla="*/ 2147483647 h 116"/>
                <a:gd name="T54" fmla="*/ 2147483647 w 80"/>
                <a:gd name="T55" fmla="*/ 2147483647 h 116"/>
                <a:gd name="T56" fmla="*/ 2147483647 w 80"/>
                <a:gd name="T57" fmla="*/ 2147483647 h 116"/>
                <a:gd name="T58" fmla="*/ 2147483647 w 80"/>
                <a:gd name="T59" fmla="*/ 2147483647 h 116"/>
                <a:gd name="T60" fmla="*/ 2147483647 w 80"/>
                <a:gd name="T61" fmla="*/ 2147483647 h 116"/>
                <a:gd name="T62" fmla="*/ 2147483647 w 80"/>
                <a:gd name="T63" fmla="*/ 2147483647 h 116"/>
                <a:gd name="T64" fmla="*/ 2147483647 w 80"/>
                <a:gd name="T65" fmla="*/ 2147483647 h 116"/>
                <a:gd name="T66" fmla="*/ 2147483647 w 80"/>
                <a:gd name="T67" fmla="*/ 2147483647 h 116"/>
                <a:gd name="T68" fmla="*/ 2147483647 w 80"/>
                <a:gd name="T69" fmla="*/ 2147483647 h 116"/>
                <a:gd name="T70" fmla="*/ 2147483647 w 80"/>
                <a:gd name="T71" fmla="*/ 2147483647 h 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11" name="Freeform 26"/>
            <p:cNvSpPr/>
            <p:nvPr/>
          </p:nvSpPr>
          <p:spPr bwMode="auto">
            <a:xfrm>
              <a:off x="4278707" y="1711483"/>
              <a:ext cx="189767" cy="204089"/>
            </a:xfrm>
            <a:custGeom>
              <a:avLst/>
              <a:gdLst>
                <a:gd name="T0" fmla="*/ 2147483647 w 106"/>
                <a:gd name="T1" fmla="*/ 2147483647 h 114"/>
                <a:gd name="T2" fmla="*/ 2147483647 w 106"/>
                <a:gd name="T3" fmla="*/ 2147483647 h 114"/>
                <a:gd name="T4" fmla="*/ 2147483647 w 106"/>
                <a:gd name="T5" fmla="*/ 2147483647 h 114"/>
                <a:gd name="T6" fmla="*/ 2147483647 w 106"/>
                <a:gd name="T7" fmla="*/ 2147483647 h 114"/>
                <a:gd name="T8" fmla="*/ 2147483647 w 106"/>
                <a:gd name="T9" fmla="*/ 2147483647 h 114"/>
                <a:gd name="T10" fmla="*/ 2147483647 w 106"/>
                <a:gd name="T11" fmla="*/ 2147483647 h 114"/>
                <a:gd name="T12" fmla="*/ 2147483647 w 106"/>
                <a:gd name="T13" fmla="*/ 2147483647 h 114"/>
                <a:gd name="T14" fmla="*/ 2147483647 w 106"/>
                <a:gd name="T15" fmla="*/ 2147483647 h 114"/>
                <a:gd name="T16" fmla="*/ 2147483647 w 106"/>
                <a:gd name="T17" fmla="*/ 2147483647 h 114"/>
                <a:gd name="T18" fmla="*/ 2147483647 w 106"/>
                <a:gd name="T19" fmla="*/ 2147483647 h 114"/>
                <a:gd name="T20" fmla="*/ 2147483647 w 106"/>
                <a:gd name="T21" fmla="*/ 2147483647 h 114"/>
                <a:gd name="T22" fmla="*/ 2147483647 w 106"/>
                <a:gd name="T23" fmla="*/ 2147483647 h 114"/>
                <a:gd name="T24" fmla="*/ 2147483647 w 106"/>
                <a:gd name="T25" fmla="*/ 2147483647 h 114"/>
                <a:gd name="T26" fmla="*/ 2147483647 w 106"/>
                <a:gd name="T27" fmla="*/ 2147483647 h 114"/>
                <a:gd name="T28" fmla="*/ 2147483647 w 106"/>
                <a:gd name="T29" fmla="*/ 2147483647 h 114"/>
                <a:gd name="T30" fmla="*/ 2147483647 w 106"/>
                <a:gd name="T31" fmla="*/ 2147483647 h 114"/>
                <a:gd name="T32" fmla="*/ 0 w 106"/>
                <a:gd name="T33" fmla="*/ 2147483647 h 114"/>
                <a:gd name="T34" fmla="*/ 0 w 106"/>
                <a:gd name="T35" fmla="*/ 2147483647 h 114"/>
                <a:gd name="T36" fmla="*/ 2147483647 w 106"/>
                <a:gd name="T37" fmla="*/ 2147483647 h 114"/>
                <a:gd name="T38" fmla="*/ 2147483647 w 106"/>
                <a:gd name="T39" fmla="*/ 2147483647 h 114"/>
                <a:gd name="T40" fmla="*/ 2147483647 w 106"/>
                <a:gd name="T41" fmla="*/ 2147483647 h 114"/>
                <a:gd name="T42" fmla="*/ 2147483647 w 106"/>
                <a:gd name="T43" fmla="*/ 2147483647 h 114"/>
                <a:gd name="T44" fmla="*/ 2147483647 w 106"/>
                <a:gd name="T45" fmla="*/ 2147483647 h 114"/>
                <a:gd name="T46" fmla="*/ 2147483647 w 106"/>
                <a:gd name="T47" fmla="*/ 2147483647 h 114"/>
                <a:gd name="T48" fmla="*/ 2147483647 w 106"/>
                <a:gd name="T49" fmla="*/ 2147483647 h 114"/>
                <a:gd name="T50" fmla="*/ 2147483647 w 106"/>
                <a:gd name="T51" fmla="*/ 2147483647 h 114"/>
                <a:gd name="T52" fmla="*/ 2147483647 w 106"/>
                <a:gd name="T53" fmla="*/ 2147483647 h 114"/>
                <a:gd name="T54" fmla="*/ 2147483647 w 106"/>
                <a:gd name="T55" fmla="*/ 2147483647 h 114"/>
                <a:gd name="T56" fmla="*/ 2147483647 w 106"/>
                <a:gd name="T57" fmla="*/ 2147483647 h 114"/>
                <a:gd name="T58" fmla="*/ 2147483647 w 106"/>
                <a:gd name="T59" fmla="*/ 2147483647 h 114"/>
                <a:gd name="T60" fmla="*/ 2147483647 w 106"/>
                <a:gd name="T61" fmla="*/ 2147483647 h 114"/>
                <a:gd name="T62" fmla="*/ 2147483647 w 106"/>
                <a:gd name="T63" fmla="*/ 2147483647 h 114"/>
                <a:gd name="T64" fmla="*/ 2147483647 w 106"/>
                <a:gd name="T65" fmla="*/ 2147483647 h 114"/>
                <a:gd name="T66" fmla="*/ 2147483647 w 106"/>
                <a:gd name="T67" fmla="*/ 2147483647 h 114"/>
                <a:gd name="T68" fmla="*/ 2147483647 w 106"/>
                <a:gd name="T69" fmla="*/ 2147483647 h 114"/>
                <a:gd name="T70" fmla="*/ 2147483647 w 106"/>
                <a:gd name="T71" fmla="*/ 2147483647 h 114"/>
                <a:gd name="T72" fmla="*/ 2147483647 w 106"/>
                <a:gd name="T73" fmla="*/ 2147483647 h 114"/>
                <a:gd name="T74" fmla="*/ 2147483647 w 106"/>
                <a:gd name="T75" fmla="*/ 2147483647 h 114"/>
                <a:gd name="T76" fmla="*/ 2147483647 w 106"/>
                <a:gd name="T77" fmla="*/ 2147483647 h 114"/>
                <a:gd name="T78" fmla="*/ 2147483647 w 106"/>
                <a:gd name="T79" fmla="*/ 2147483647 h 114"/>
                <a:gd name="T80" fmla="*/ 2147483647 w 106"/>
                <a:gd name="T81" fmla="*/ 2147483647 h 114"/>
                <a:gd name="T82" fmla="*/ 2147483647 w 106"/>
                <a:gd name="T83" fmla="*/ 2147483647 h 114"/>
                <a:gd name="T84" fmla="*/ 2147483647 w 106"/>
                <a:gd name="T85" fmla="*/ 2147483647 h 114"/>
                <a:gd name="T86" fmla="*/ 2147483647 w 106"/>
                <a:gd name="T87" fmla="*/ 2147483647 h 114"/>
                <a:gd name="T88" fmla="*/ 2147483647 w 106"/>
                <a:gd name="T89" fmla="*/ 0 h 114"/>
                <a:gd name="T90" fmla="*/ 2147483647 w 106"/>
                <a:gd name="T91" fmla="*/ 2147483647 h 114"/>
                <a:gd name="T92" fmla="*/ 2147483647 w 106"/>
                <a:gd name="T93" fmla="*/ 2147483647 h 114"/>
                <a:gd name="T94" fmla="*/ 2147483647 w 106"/>
                <a:gd name="T95" fmla="*/ 2147483647 h 114"/>
                <a:gd name="T96" fmla="*/ 2147483647 w 106"/>
                <a:gd name="T97" fmla="*/ 2147483647 h 114"/>
                <a:gd name="T98" fmla="*/ 2147483647 w 106"/>
                <a:gd name="T99" fmla="*/ 2147483647 h 114"/>
                <a:gd name="T100" fmla="*/ 2147483647 w 106"/>
                <a:gd name="T101" fmla="*/ 2147483647 h 114"/>
                <a:gd name="T102" fmla="*/ 2147483647 w 106"/>
                <a:gd name="T103" fmla="*/ 2147483647 h 11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12" name="Freeform 27"/>
            <p:cNvSpPr/>
            <p:nvPr/>
          </p:nvSpPr>
          <p:spPr bwMode="auto">
            <a:xfrm>
              <a:off x="4600952" y="1306885"/>
              <a:ext cx="673135" cy="640911"/>
            </a:xfrm>
            <a:custGeom>
              <a:avLst/>
              <a:gdLst>
                <a:gd name="T0" fmla="*/ 2147483647 w 376"/>
                <a:gd name="T1" fmla="*/ 2147483647 h 358"/>
                <a:gd name="T2" fmla="*/ 2147483647 w 376"/>
                <a:gd name="T3" fmla="*/ 2147483647 h 358"/>
                <a:gd name="T4" fmla="*/ 2147483647 w 376"/>
                <a:gd name="T5" fmla="*/ 2147483647 h 358"/>
                <a:gd name="T6" fmla="*/ 2147483647 w 376"/>
                <a:gd name="T7" fmla="*/ 2147483647 h 358"/>
                <a:gd name="T8" fmla="*/ 2147483647 w 376"/>
                <a:gd name="T9" fmla="*/ 2147483647 h 358"/>
                <a:gd name="T10" fmla="*/ 2147483647 w 376"/>
                <a:gd name="T11" fmla="*/ 2147483647 h 358"/>
                <a:gd name="T12" fmla="*/ 2147483647 w 376"/>
                <a:gd name="T13" fmla="*/ 2147483647 h 358"/>
                <a:gd name="T14" fmla="*/ 2147483647 w 376"/>
                <a:gd name="T15" fmla="*/ 2147483647 h 358"/>
                <a:gd name="T16" fmla="*/ 2147483647 w 376"/>
                <a:gd name="T17" fmla="*/ 2147483647 h 358"/>
                <a:gd name="T18" fmla="*/ 2147483647 w 376"/>
                <a:gd name="T19" fmla="*/ 2147483647 h 358"/>
                <a:gd name="T20" fmla="*/ 2147483647 w 376"/>
                <a:gd name="T21" fmla="*/ 2147483647 h 358"/>
                <a:gd name="T22" fmla="*/ 2147483647 w 376"/>
                <a:gd name="T23" fmla="*/ 2147483647 h 358"/>
                <a:gd name="T24" fmla="*/ 2147483647 w 376"/>
                <a:gd name="T25" fmla="*/ 2147483647 h 358"/>
                <a:gd name="T26" fmla="*/ 2147483647 w 376"/>
                <a:gd name="T27" fmla="*/ 2147483647 h 358"/>
                <a:gd name="T28" fmla="*/ 2147483647 w 376"/>
                <a:gd name="T29" fmla="*/ 2147483647 h 358"/>
                <a:gd name="T30" fmla="*/ 2147483647 w 376"/>
                <a:gd name="T31" fmla="*/ 2147483647 h 358"/>
                <a:gd name="T32" fmla="*/ 2147483647 w 376"/>
                <a:gd name="T33" fmla="*/ 2147483647 h 358"/>
                <a:gd name="T34" fmla="*/ 2147483647 w 376"/>
                <a:gd name="T35" fmla="*/ 2147483647 h 358"/>
                <a:gd name="T36" fmla="*/ 2147483647 w 376"/>
                <a:gd name="T37" fmla="*/ 2147483647 h 358"/>
                <a:gd name="T38" fmla="*/ 2147483647 w 376"/>
                <a:gd name="T39" fmla="*/ 2147483647 h 358"/>
                <a:gd name="T40" fmla="*/ 2147483647 w 376"/>
                <a:gd name="T41" fmla="*/ 2147483647 h 358"/>
                <a:gd name="T42" fmla="*/ 2147483647 w 376"/>
                <a:gd name="T43" fmla="*/ 2147483647 h 358"/>
                <a:gd name="T44" fmla="*/ 2147483647 w 376"/>
                <a:gd name="T45" fmla="*/ 2147483647 h 358"/>
                <a:gd name="T46" fmla="*/ 2147483647 w 376"/>
                <a:gd name="T47" fmla="*/ 2147483647 h 358"/>
                <a:gd name="T48" fmla="*/ 2147483647 w 376"/>
                <a:gd name="T49" fmla="*/ 2147483647 h 358"/>
                <a:gd name="T50" fmla="*/ 2147483647 w 376"/>
                <a:gd name="T51" fmla="*/ 2147483647 h 358"/>
                <a:gd name="T52" fmla="*/ 2147483647 w 376"/>
                <a:gd name="T53" fmla="*/ 2147483647 h 358"/>
                <a:gd name="T54" fmla="*/ 2147483647 w 376"/>
                <a:gd name="T55" fmla="*/ 2147483647 h 358"/>
                <a:gd name="T56" fmla="*/ 2147483647 w 376"/>
                <a:gd name="T57" fmla="*/ 2147483647 h 358"/>
                <a:gd name="T58" fmla="*/ 2147483647 w 376"/>
                <a:gd name="T59" fmla="*/ 2147483647 h 358"/>
                <a:gd name="T60" fmla="*/ 2147483647 w 376"/>
                <a:gd name="T61" fmla="*/ 2147483647 h 358"/>
                <a:gd name="T62" fmla="*/ 2147483647 w 376"/>
                <a:gd name="T63" fmla="*/ 2147483647 h 358"/>
                <a:gd name="T64" fmla="*/ 2147483647 w 376"/>
                <a:gd name="T65" fmla="*/ 2147483647 h 358"/>
                <a:gd name="T66" fmla="*/ 2147483647 w 376"/>
                <a:gd name="T67" fmla="*/ 2147483647 h 358"/>
                <a:gd name="T68" fmla="*/ 2147483647 w 376"/>
                <a:gd name="T69" fmla="*/ 2147483647 h 358"/>
                <a:gd name="T70" fmla="*/ 2147483647 w 376"/>
                <a:gd name="T71" fmla="*/ 2147483647 h 358"/>
                <a:gd name="T72" fmla="*/ 2147483647 w 376"/>
                <a:gd name="T73" fmla="*/ 2147483647 h 358"/>
                <a:gd name="T74" fmla="*/ 2147483647 w 376"/>
                <a:gd name="T75" fmla="*/ 2147483647 h 358"/>
                <a:gd name="T76" fmla="*/ 2147483647 w 376"/>
                <a:gd name="T77" fmla="*/ 2147483647 h 358"/>
                <a:gd name="T78" fmla="*/ 2147483647 w 376"/>
                <a:gd name="T79" fmla="*/ 0 h 358"/>
                <a:gd name="T80" fmla="*/ 2147483647 w 376"/>
                <a:gd name="T81" fmla="*/ 2147483647 h 358"/>
                <a:gd name="T82" fmla="*/ 2147483647 w 376"/>
                <a:gd name="T83" fmla="*/ 2147483647 h 358"/>
                <a:gd name="T84" fmla="*/ 2147483647 w 376"/>
                <a:gd name="T85" fmla="*/ 2147483647 h 358"/>
                <a:gd name="T86" fmla="*/ 2147483647 w 376"/>
                <a:gd name="T87" fmla="*/ 2147483647 h 3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13" name="Freeform 28"/>
            <p:cNvSpPr/>
            <p:nvPr/>
          </p:nvSpPr>
          <p:spPr bwMode="auto">
            <a:xfrm>
              <a:off x="4751334" y="920190"/>
              <a:ext cx="959576" cy="651652"/>
            </a:xfrm>
            <a:custGeom>
              <a:avLst/>
              <a:gdLst>
                <a:gd name="T0" fmla="*/ 2147483647 w 536"/>
                <a:gd name="T1" fmla="*/ 2147483647 h 364"/>
                <a:gd name="T2" fmla="*/ 2147483647 w 536"/>
                <a:gd name="T3" fmla="*/ 2147483647 h 364"/>
                <a:gd name="T4" fmla="*/ 2147483647 w 536"/>
                <a:gd name="T5" fmla="*/ 2147483647 h 364"/>
                <a:gd name="T6" fmla="*/ 2147483647 w 536"/>
                <a:gd name="T7" fmla="*/ 2147483647 h 364"/>
                <a:gd name="T8" fmla="*/ 0 w 536"/>
                <a:gd name="T9" fmla="*/ 2147483647 h 364"/>
                <a:gd name="T10" fmla="*/ 2147483647 w 536"/>
                <a:gd name="T11" fmla="*/ 2147483647 h 364"/>
                <a:gd name="T12" fmla="*/ 2147483647 w 536"/>
                <a:gd name="T13" fmla="*/ 2147483647 h 364"/>
                <a:gd name="T14" fmla="*/ 2147483647 w 536"/>
                <a:gd name="T15" fmla="*/ 2147483647 h 364"/>
                <a:gd name="T16" fmla="*/ 2147483647 w 536"/>
                <a:gd name="T17" fmla="*/ 2147483647 h 364"/>
                <a:gd name="T18" fmla="*/ 2147483647 w 536"/>
                <a:gd name="T19" fmla="*/ 2147483647 h 364"/>
                <a:gd name="T20" fmla="*/ 2147483647 w 536"/>
                <a:gd name="T21" fmla="*/ 2147483647 h 364"/>
                <a:gd name="T22" fmla="*/ 2147483647 w 536"/>
                <a:gd name="T23" fmla="*/ 2147483647 h 364"/>
                <a:gd name="T24" fmla="*/ 2147483647 w 536"/>
                <a:gd name="T25" fmla="*/ 2147483647 h 364"/>
                <a:gd name="T26" fmla="*/ 2147483647 w 536"/>
                <a:gd name="T27" fmla="*/ 2147483647 h 364"/>
                <a:gd name="T28" fmla="*/ 2147483647 w 536"/>
                <a:gd name="T29" fmla="*/ 2147483647 h 364"/>
                <a:gd name="T30" fmla="*/ 2147483647 w 536"/>
                <a:gd name="T31" fmla="*/ 2147483647 h 364"/>
                <a:gd name="T32" fmla="*/ 2147483647 w 536"/>
                <a:gd name="T33" fmla="*/ 2147483647 h 364"/>
                <a:gd name="T34" fmla="*/ 2147483647 w 536"/>
                <a:gd name="T35" fmla="*/ 2147483647 h 364"/>
                <a:gd name="T36" fmla="*/ 2147483647 w 536"/>
                <a:gd name="T37" fmla="*/ 2147483647 h 364"/>
                <a:gd name="T38" fmla="*/ 2147483647 w 536"/>
                <a:gd name="T39" fmla="*/ 2147483647 h 364"/>
                <a:gd name="T40" fmla="*/ 2147483647 w 536"/>
                <a:gd name="T41" fmla="*/ 2147483647 h 364"/>
                <a:gd name="T42" fmla="*/ 2147483647 w 536"/>
                <a:gd name="T43" fmla="*/ 2147483647 h 364"/>
                <a:gd name="T44" fmla="*/ 2147483647 w 536"/>
                <a:gd name="T45" fmla="*/ 2147483647 h 364"/>
                <a:gd name="T46" fmla="*/ 2147483647 w 536"/>
                <a:gd name="T47" fmla="*/ 2147483647 h 364"/>
                <a:gd name="T48" fmla="*/ 2147483647 w 536"/>
                <a:gd name="T49" fmla="*/ 2147483647 h 364"/>
                <a:gd name="T50" fmla="*/ 2147483647 w 536"/>
                <a:gd name="T51" fmla="*/ 2147483647 h 364"/>
                <a:gd name="T52" fmla="*/ 2147483647 w 536"/>
                <a:gd name="T53" fmla="*/ 2147483647 h 364"/>
                <a:gd name="T54" fmla="*/ 2147483647 w 536"/>
                <a:gd name="T55" fmla="*/ 2147483647 h 364"/>
                <a:gd name="T56" fmla="*/ 2147483647 w 536"/>
                <a:gd name="T57" fmla="*/ 2147483647 h 364"/>
                <a:gd name="T58" fmla="*/ 2147483647 w 536"/>
                <a:gd name="T59" fmla="*/ 2147483647 h 364"/>
                <a:gd name="T60" fmla="*/ 2147483647 w 536"/>
                <a:gd name="T61" fmla="*/ 2147483647 h 364"/>
                <a:gd name="T62" fmla="*/ 2147483647 w 536"/>
                <a:gd name="T63" fmla="*/ 2147483647 h 364"/>
                <a:gd name="T64" fmla="*/ 2147483647 w 536"/>
                <a:gd name="T65" fmla="*/ 2147483647 h 364"/>
                <a:gd name="T66" fmla="*/ 2147483647 w 536"/>
                <a:gd name="T67" fmla="*/ 2147483647 h 364"/>
                <a:gd name="T68" fmla="*/ 2147483647 w 536"/>
                <a:gd name="T69" fmla="*/ 2147483647 h 364"/>
                <a:gd name="T70" fmla="*/ 2147483647 w 536"/>
                <a:gd name="T71" fmla="*/ 2147483647 h 364"/>
                <a:gd name="T72" fmla="*/ 2147483647 w 536"/>
                <a:gd name="T73" fmla="*/ 2147483647 h 364"/>
                <a:gd name="T74" fmla="*/ 2147483647 w 536"/>
                <a:gd name="T75" fmla="*/ 2147483647 h 364"/>
                <a:gd name="T76" fmla="*/ 2147483647 w 536"/>
                <a:gd name="T77" fmla="*/ 2147483647 h 364"/>
                <a:gd name="T78" fmla="*/ 2147483647 w 536"/>
                <a:gd name="T79" fmla="*/ 2147483647 h 364"/>
                <a:gd name="T80" fmla="*/ 2147483647 w 536"/>
                <a:gd name="T81" fmla="*/ 2147483647 h 364"/>
                <a:gd name="T82" fmla="*/ 2147483647 w 536"/>
                <a:gd name="T83" fmla="*/ 2147483647 h 364"/>
                <a:gd name="T84" fmla="*/ 2147483647 w 536"/>
                <a:gd name="T85" fmla="*/ 2147483647 h 364"/>
                <a:gd name="T86" fmla="*/ 2147483647 w 536"/>
                <a:gd name="T87" fmla="*/ 2147483647 h 364"/>
                <a:gd name="T88" fmla="*/ 2147483647 w 536"/>
                <a:gd name="T89" fmla="*/ 2147483647 h 364"/>
                <a:gd name="T90" fmla="*/ 2147483647 w 536"/>
                <a:gd name="T91" fmla="*/ 2147483647 h 364"/>
                <a:gd name="T92" fmla="*/ 2147483647 w 536"/>
                <a:gd name="T93" fmla="*/ 2147483647 h 364"/>
                <a:gd name="T94" fmla="*/ 2147483647 w 536"/>
                <a:gd name="T95" fmla="*/ 2147483647 h 364"/>
                <a:gd name="T96" fmla="*/ 2147483647 w 536"/>
                <a:gd name="T97" fmla="*/ 2147483647 h 364"/>
                <a:gd name="T98" fmla="*/ 2147483647 w 536"/>
                <a:gd name="T99" fmla="*/ 2147483647 h 364"/>
                <a:gd name="T100" fmla="*/ 2147483647 w 536"/>
                <a:gd name="T101" fmla="*/ 2147483647 h 3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14" name="Freeform 29"/>
            <p:cNvSpPr/>
            <p:nvPr/>
          </p:nvSpPr>
          <p:spPr bwMode="auto">
            <a:xfrm>
              <a:off x="4547245" y="0"/>
              <a:ext cx="1285402" cy="1167245"/>
            </a:xfrm>
            <a:custGeom>
              <a:avLst/>
              <a:gdLst>
                <a:gd name="T0" fmla="*/ 2147483647 w 718"/>
                <a:gd name="T1" fmla="*/ 2147483647 h 652"/>
                <a:gd name="T2" fmla="*/ 2147483647 w 718"/>
                <a:gd name="T3" fmla="*/ 2147483647 h 652"/>
                <a:gd name="T4" fmla="*/ 2147483647 w 718"/>
                <a:gd name="T5" fmla="*/ 2147483647 h 652"/>
                <a:gd name="T6" fmla="*/ 2147483647 w 718"/>
                <a:gd name="T7" fmla="*/ 2147483647 h 652"/>
                <a:gd name="T8" fmla="*/ 2147483647 w 718"/>
                <a:gd name="T9" fmla="*/ 2147483647 h 652"/>
                <a:gd name="T10" fmla="*/ 2147483647 w 718"/>
                <a:gd name="T11" fmla="*/ 2147483647 h 652"/>
                <a:gd name="T12" fmla="*/ 2147483647 w 718"/>
                <a:gd name="T13" fmla="*/ 2147483647 h 652"/>
                <a:gd name="T14" fmla="*/ 2147483647 w 718"/>
                <a:gd name="T15" fmla="*/ 2147483647 h 652"/>
                <a:gd name="T16" fmla="*/ 2147483647 w 718"/>
                <a:gd name="T17" fmla="*/ 2147483647 h 652"/>
                <a:gd name="T18" fmla="*/ 2147483647 w 718"/>
                <a:gd name="T19" fmla="*/ 2147483647 h 652"/>
                <a:gd name="T20" fmla="*/ 2147483647 w 718"/>
                <a:gd name="T21" fmla="*/ 2147483647 h 652"/>
                <a:gd name="T22" fmla="*/ 2147483647 w 718"/>
                <a:gd name="T23" fmla="*/ 2147483647 h 652"/>
                <a:gd name="T24" fmla="*/ 2147483647 w 718"/>
                <a:gd name="T25" fmla="*/ 2147483647 h 652"/>
                <a:gd name="T26" fmla="*/ 2147483647 w 718"/>
                <a:gd name="T27" fmla="*/ 2147483647 h 652"/>
                <a:gd name="T28" fmla="*/ 2147483647 w 718"/>
                <a:gd name="T29" fmla="*/ 2147483647 h 652"/>
                <a:gd name="T30" fmla="*/ 0 w 718"/>
                <a:gd name="T31" fmla="*/ 2147483647 h 652"/>
                <a:gd name="T32" fmla="*/ 2147483647 w 718"/>
                <a:gd name="T33" fmla="*/ 2147483647 h 652"/>
                <a:gd name="T34" fmla="*/ 2147483647 w 718"/>
                <a:gd name="T35" fmla="*/ 2147483647 h 652"/>
                <a:gd name="T36" fmla="*/ 2147483647 w 718"/>
                <a:gd name="T37" fmla="*/ 2147483647 h 652"/>
                <a:gd name="T38" fmla="*/ 2147483647 w 718"/>
                <a:gd name="T39" fmla="*/ 2147483647 h 652"/>
                <a:gd name="T40" fmla="*/ 2147483647 w 718"/>
                <a:gd name="T41" fmla="*/ 2147483647 h 652"/>
                <a:gd name="T42" fmla="*/ 2147483647 w 718"/>
                <a:gd name="T43" fmla="*/ 2147483647 h 652"/>
                <a:gd name="T44" fmla="*/ 2147483647 w 718"/>
                <a:gd name="T45" fmla="*/ 2147483647 h 652"/>
                <a:gd name="T46" fmla="*/ 2147483647 w 718"/>
                <a:gd name="T47" fmla="*/ 2147483647 h 652"/>
                <a:gd name="T48" fmla="*/ 2147483647 w 718"/>
                <a:gd name="T49" fmla="*/ 2147483647 h 652"/>
                <a:gd name="T50" fmla="*/ 2147483647 w 718"/>
                <a:gd name="T51" fmla="*/ 2147483647 h 652"/>
                <a:gd name="T52" fmla="*/ 2147483647 w 718"/>
                <a:gd name="T53" fmla="*/ 2147483647 h 652"/>
                <a:gd name="T54" fmla="*/ 2147483647 w 718"/>
                <a:gd name="T55" fmla="*/ 2147483647 h 652"/>
                <a:gd name="T56" fmla="*/ 2147483647 w 718"/>
                <a:gd name="T57" fmla="*/ 2147483647 h 652"/>
                <a:gd name="T58" fmla="*/ 2147483647 w 718"/>
                <a:gd name="T59" fmla="*/ 2147483647 h 652"/>
                <a:gd name="T60" fmla="*/ 2147483647 w 718"/>
                <a:gd name="T61" fmla="*/ 2147483647 h 652"/>
                <a:gd name="T62" fmla="*/ 2147483647 w 718"/>
                <a:gd name="T63" fmla="*/ 2147483647 h 652"/>
                <a:gd name="T64" fmla="*/ 2147483647 w 718"/>
                <a:gd name="T65" fmla="*/ 2147483647 h 652"/>
                <a:gd name="T66" fmla="*/ 2147483647 w 718"/>
                <a:gd name="T67" fmla="*/ 2147483647 h 652"/>
                <a:gd name="T68" fmla="*/ 2147483647 w 718"/>
                <a:gd name="T69" fmla="*/ 2147483647 h 652"/>
                <a:gd name="T70" fmla="*/ 2147483647 w 718"/>
                <a:gd name="T71" fmla="*/ 2147483647 h 652"/>
                <a:gd name="T72" fmla="*/ 2147483647 w 718"/>
                <a:gd name="T73" fmla="*/ 2147483647 h 652"/>
                <a:gd name="T74" fmla="*/ 2147483647 w 718"/>
                <a:gd name="T75" fmla="*/ 2147483647 h 652"/>
                <a:gd name="T76" fmla="*/ 2147483647 w 718"/>
                <a:gd name="T77" fmla="*/ 2147483647 h 652"/>
                <a:gd name="T78" fmla="*/ 2147483647 w 718"/>
                <a:gd name="T79" fmla="*/ 2147483647 h 652"/>
                <a:gd name="T80" fmla="*/ 2147483647 w 718"/>
                <a:gd name="T81" fmla="*/ 2147483647 h 652"/>
                <a:gd name="T82" fmla="*/ 2147483647 w 718"/>
                <a:gd name="T83" fmla="*/ 2147483647 h 652"/>
                <a:gd name="T84" fmla="*/ 2147483647 w 718"/>
                <a:gd name="T85" fmla="*/ 2147483647 h 652"/>
                <a:gd name="T86" fmla="*/ 2147483647 w 718"/>
                <a:gd name="T87" fmla="*/ 2147483647 h 652"/>
                <a:gd name="T88" fmla="*/ 2147483647 w 718"/>
                <a:gd name="T89" fmla="*/ 2147483647 h 652"/>
                <a:gd name="T90" fmla="*/ 2147483647 w 718"/>
                <a:gd name="T91" fmla="*/ 2147483647 h 652"/>
                <a:gd name="T92" fmla="*/ 2147483647 w 718"/>
                <a:gd name="T93" fmla="*/ 2147483647 h 652"/>
                <a:gd name="T94" fmla="*/ 2147483647 w 718"/>
                <a:gd name="T95" fmla="*/ 2147483647 h 652"/>
                <a:gd name="T96" fmla="*/ 2147483647 w 718"/>
                <a:gd name="T97" fmla="*/ 2147483647 h 652"/>
                <a:gd name="T98" fmla="*/ 2147483647 w 718"/>
                <a:gd name="T99" fmla="*/ 2147483647 h 652"/>
                <a:gd name="T100" fmla="*/ 2147483647 w 718"/>
                <a:gd name="T101" fmla="*/ 2147483647 h 652"/>
                <a:gd name="T102" fmla="*/ 2147483647 w 718"/>
                <a:gd name="T103" fmla="*/ 2147483647 h 652"/>
                <a:gd name="T104" fmla="*/ 2147483647 w 718"/>
                <a:gd name="T105" fmla="*/ 2147483647 h 652"/>
                <a:gd name="T106" fmla="*/ 2147483647 w 718"/>
                <a:gd name="T107" fmla="*/ 2147483647 h 652"/>
                <a:gd name="T108" fmla="*/ 2147483647 w 718"/>
                <a:gd name="T109" fmla="*/ 2147483647 h 652"/>
                <a:gd name="T110" fmla="*/ 2147483647 w 718"/>
                <a:gd name="T111" fmla="*/ 2147483647 h 652"/>
                <a:gd name="T112" fmla="*/ 2147483647 w 718"/>
                <a:gd name="T113" fmla="*/ 2147483647 h 652"/>
                <a:gd name="T114" fmla="*/ 2147483647 w 718"/>
                <a:gd name="T115" fmla="*/ 2147483647 h 652"/>
                <a:gd name="T116" fmla="*/ 2147483647 w 718"/>
                <a:gd name="T117" fmla="*/ 2147483647 h 652"/>
                <a:gd name="T118" fmla="*/ 2147483647 w 718"/>
                <a:gd name="T119" fmla="*/ 2147483647 h 6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15" name="Freeform 30"/>
            <p:cNvSpPr/>
            <p:nvPr/>
          </p:nvSpPr>
          <p:spPr bwMode="auto">
            <a:xfrm>
              <a:off x="4293029" y="2094597"/>
              <a:ext cx="776970" cy="486949"/>
            </a:xfrm>
            <a:custGeom>
              <a:avLst/>
              <a:gdLst>
                <a:gd name="T0" fmla="*/ 2147483647 w 434"/>
                <a:gd name="T1" fmla="*/ 2147483647 h 272"/>
                <a:gd name="T2" fmla="*/ 2147483647 w 434"/>
                <a:gd name="T3" fmla="*/ 2147483647 h 272"/>
                <a:gd name="T4" fmla="*/ 2147483647 w 434"/>
                <a:gd name="T5" fmla="*/ 2147483647 h 272"/>
                <a:gd name="T6" fmla="*/ 2147483647 w 434"/>
                <a:gd name="T7" fmla="*/ 2147483647 h 272"/>
                <a:gd name="T8" fmla="*/ 2147483647 w 434"/>
                <a:gd name="T9" fmla="*/ 2147483647 h 272"/>
                <a:gd name="T10" fmla="*/ 2147483647 w 434"/>
                <a:gd name="T11" fmla="*/ 2147483647 h 272"/>
                <a:gd name="T12" fmla="*/ 2147483647 w 434"/>
                <a:gd name="T13" fmla="*/ 2147483647 h 272"/>
                <a:gd name="T14" fmla="*/ 2147483647 w 434"/>
                <a:gd name="T15" fmla="*/ 2147483647 h 272"/>
                <a:gd name="T16" fmla="*/ 2147483647 w 434"/>
                <a:gd name="T17" fmla="*/ 0 h 272"/>
                <a:gd name="T18" fmla="*/ 2147483647 w 434"/>
                <a:gd name="T19" fmla="*/ 2147483647 h 272"/>
                <a:gd name="T20" fmla="*/ 2147483647 w 434"/>
                <a:gd name="T21" fmla="*/ 0 h 272"/>
                <a:gd name="T22" fmla="*/ 2147483647 w 434"/>
                <a:gd name="T23" fmla="*/ 2147483647 h 272"/>
                <a:gd name="T24" fmla="*/ 2147483647 w 434"/>
                <a:gd name="T25" fmla="*/ 2147483647 h 272"/>
                <a:gd name="T26" fmla="*/ 2147483647 w 434"/>
                <a:gd name="T27" fmla="*/ 2147483647 h 272"/>
                <a:gd name="T28" fmla="*/ 2147483647 w 434"/>
                <a:gd name="T29" fmla="*/ 2147483647 h 272"/>
                <a:gd name="T30" fmla="*/ 2147483647 w 434"/>
                <a:gd name="T31" fmla="*/ 2147483647 h 272"/>
                <a:gd name="T32" fmla="*/ 2147483647 w 434"/>
                <a:gd name="T33" fmla="*/ 2147483647 h 272"/>
                <a:gd name="T34" fmla="*/ 2147483647 w 434"/>
                <a:gd name="T35" fmla="*/ 2147483647 h 272"/>
                <a:gd name="T36" fmla="*/ 2147483647 w 434"/>
                <a:gd name="T37" fmla="*/ 2147483647 h 272"/>
                <a:gd name="T38" fmla="*/ 0 w 434"/>
                <a:gd name="T39" fmla="*/ 2147483647 h 272"/>
                <a:gd name="T40" fmla="*/ 2147483647 w 434"/>
                <a:gd name="T41" fmla="*/ 2147483647 h 272"/>
                <a:gd name="T42" fmla="*/ 2147483647 w 434"/>
                <a:gd name="T43" fmla="*/ 2147483647 h 272"/>
                <a:gd name="T44" fmla="*/ 2147483647 w 434"/>
                <a:gd name="T45" fmla="*/ 2147483647 h 272"/>
                <a:gd name="T46" fmla="*/ 2147483647 w 434"/>
                <a:gd name="T47" fmla="*/ 2147483647 h 272"/>
                <a:gd name="T48" fmla="*/ 2147483647 w 434"/>
                <a:gd name="T49" fmla="*/ 2147483647 h 272"/>
                <a:gd name="T50" fmla="*/ 2147483647 w 434"/>
                <a:gd name="T51" fmla="*/ 2147483647 h 272"/>
                <a:gd name="T52" fmla="*/ 2147483647 w 434"/>
                <a:gd name="T53" fmla="*/ 2147483647 h 272"/>
                <a:gd name="T54" fmla="*/ 2147483647 w 434"/>
                <a:gd name="T55" fmla="*/ 2147483647 h 272"/>
                <a:gd name="T56" fmla="*/ 2147483647 w 434"/>
                <a:gd name="T57" fmla="*/ 2147483647 h 272"/>
                <a:gd name="T58" fmla="*/ 2147483647 w 434"/>
                <a:gd name="T59" fmla="*/ 2147483647 h 272"/>
                <a:gd name="T60" fmla="*/ 2147483647 w 434"/>
                <a:gd name="T61" fmla="*/ 2147483647 h 272"/>
                <a:gd name="T62" fmla="*/ 2147483647 w 434"/>
                <a:gd name="T63" fmla="*/ 2147483647 h 272"/>
                <a:gd name="T64" fmla="*/ 2147483647 w 434"/>
                <a:gd name="T65" fmla="*/ 2147483647 h 272"/>
                <a:gd name="T66" fmla="*/ 2147483647 w 434"/>
                <a:gd name="T67" fmla="*/ 2147483647 h 272"/>
                <a:gd name="T68" fmla="*/ 2147483647 w 434"/>
                <a:gd name="T69" fmla="*/ 2147483647 h 272"/>
                <a:gd name="T70" fmla="*/ 2147483647 w 434"/>
                <a:gd name="T71" fmla="*/ 2147483647 h 272"/>
                <a:gd name="T72" fmla="*/ 2147483647 w 434"/>
                <a:gd name="T73" fmla="*/ 2147483647 h 272"/>
                <a:gd name="T74" fmla="*/ 2147483647 w 434"/>
                <a:gd name="T75" fmla="*/ 2147483647 h 272"/>
                <a:gd name="T76" fmla="*/ 2147483647 w 434"/>
                <a:gd name="T77" fmla="*/ 2147483647 h 272"/>
                <a:gd name="T78" fmla="*/ 2147483647 w 434"/>
                <a:gd name="T79" fmla="*/ 2147483647 h 272"/>
                <a:gd name="T80" fmla="*/ 2147483647 w 434"/>
                <a:gd name="T81" fmla="*/ 2147483647 h 272"/>
                <a:gd name="T82" fmla="*/ 2147483647 w 434"/>
                <a:gd name="T83" fmla="*/ 2147483647 h 272"/>
                <a:gd name="T84" fmla="*/ 2147483647 w 434"/>
                <a:gd name="T85" fmla="*/ 2147483647 h 272"/>
                <a:gd name="T86" fmla="*/ 2147483647 w 434"/>
                <a:gd name="T87" fmla="*/ 2147483647 h 272"/>
                <a:gd name="T88" fmla="*/ 2147483647 w 434"/>
                <a:gd name="T89" fmla="*/ 2147483647 h 272"/>
                <a:gd name="T90" fmla="*/ 2147483647 w 434"/>
                <a:gd name="T91" fmla="*/ 2147483647 h 272"/>
                <a:gd name="T92" fmla="*/ 2147483647 w 434"/>
                <a:gd name="T93" fmla="*/ 2147483647 h 272"/>
                <a:gd name="T94" fmla="*/ 2147483647 w 434"/>
                <a:gd name="T95" fmla="*/ 2147483647 h 272"/>
                <a:gd name="T96" fmla="*/ 2147483647 w 434"/>
                <a:gd name="T97" fmla="*/ 2147483647 h 272"/>
                <a:gd name="T98" fmla="*/ 2147483647 w 434"/>
                <a:gd name="T99" fmla="*/ 2147483647 h 272"/>
                <a:gd name="T100" fmla="*/ 2147483647 w 434"/>
                <a:gd name="T101" fmla="*/ 2147483647 h 272"/>
                <a:gd name="T102" fmla="*/ 2147483647 w 434"/>
                <a:gd name="T103" fmla="*/ 2147483647 h 272"/>
                <a:gd name="T104" fmla="*/ 2147483647 w 434"/>
                <a:gd name="T105" fmla="*/ 2147483647 h 272"/>
                <a:gd name="T106" fmla="*/ 2147483647 w 434"/>
                <a:gd name="T107" fmla="*/ 2147483647 h 272"/>
                <a:gd name="T108" fmla="*/ 2147483647 w 434"/>
                <a:gd name="T109" fmla="*/ 2147483647 h 272"/>
                <a:gd name="T110" fmla="*/ 2147483647 w 434"/>
                <a:gd name="T111" fmla="*/ 2147483647 h 272"/>
                <a:gd name="T112" fmla="*/ 2147483647 w 434"/>
                <a:gd name="T113" fmla="*/ 2147483647 h 272"/>
                <a:gd name="T114" fmla="*/ 2147483647 w 434"/>
                <a:gd name="T115" fmla="*/ 2147483647 h 272"/>
                <a:gd name="T116" fmla="*/ 2147483647 w 434"/>
                <a:gd name="T117" fmla="*/ 2147483647 h 272"/>
                <a:gd name="T118" fmla="*/ 2147483647 w 434"/>
                <a:gd name="T119" fmla="*/ 2147483647 h 272"/>
                <a:gd name="T120" fmla="*/ 2147483647 w 434"/>
                <a:gd name="T121" fmla="*/ 2147483647 h 2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16" name="Freeform 31"/>
            <p:cNvSpPr/>
            <p:nvPr/>
          </p:nvSpPr>
          <p:spPr bwMode="auto">
            <a:xfrm>
              <a:off x="5019872" y="2903792"/>
              <a:ext cx="121737" cy="107415"/>
            </a:xfrm>
            <a:custGeom>
              <a:avLst/>
              <a:gdLst>
                <a:gd name="T0" fmla="*/ 2147483647 w 68"/>
                <a:gd name="T1" fmla="*/ 2147483647 h 60"/>
                <a:gd name="T2" fmla="*/ 2147483647 w 68"/>
                <a:gd name="T3" fmla="*/ 2147483647 h 60"/>
                <a:gd name="T4" fmla="*/ 2147483647 w 68"/>
                <a:gd name="T5" fmla="*/ 2147483647 h 60"/>
                <a:gd name="T6" fmla="*/ 2147483647 w 68"/>
                <a:gd name="T7" fmla="*/ 2147483647 h 60"/>
                <a:gd name="T8" fmla="*/ 2147483647 w 68"/>
                <a:gd name="T9" fmla="*/ 0 h 60"/>
                <a:gd name="T10" fmla="*/ 2147483647 w 68"/>
                <a:gd name="T11" fmla="*/ 0 h 60"/>
                <a:gd name="T12" fmla="*/ 2147483647 w 68"/>
                <a:gd name="T13" fmla="*/ 0 h 60"/>
                <a:gd name="T14" fmla="*/ 2147483647 w 68"/>
                <a:gd name="T15" fmla="*/ 2147483647 h 60"/>
                <a:gd name="T16" fmla="*/ 2147483647 w 68"/>
                <a:gd name="T17" fmla="*/ 2147483647 h 60"/>
                <a:gd name="T18" fmla="*/ 2147483647 w 68"/>
                <a:gd name="T19" fmla="*/ 2147483647 h 60"/>
                <a:gd name="T20" fmla="*/ 2147483647 w 68"/>
                <a:gd name="T21" fmla="*/ 2147483647 h 60"/>
                <a:gd name="T22" fmla="*/ 0 w 68"/>
                <a:gd name="T23" fmla="*/ 2147483647 h 60"/>
                <a:gd name="T24" fmla="*/ 2147483647 w 68"/>
                <a:gd name="T25" fmla="*/ 2147483647 h 60"/>
                <a:gd name="T26" fmla="*/ 2147483647 w 68"/>
                <a:gd name="T27" fmla="*/ 2147483647 h 60"/>
                <a:gd name="T28" fmla="*/ 2147483647 w 68"/>
                <a:gd name="T29" fmla="*/ 2147483647 h 60"/>
                <a:gd name="T30" fmla="*/ 2147483647 w 68"/>
                <a:gd name="T31" fmla="*/ 2147483647 h 60"/>
                <a:gd name="T32" fmla="*/ 2147483647 w 68"/>
                <a:gd name="T33" fmla="*/ 2147483647 h 60"/>
                <a:gd name="T34" fmla="*/ 2147483647 w 68"/>
                <a:gd name="T35" fmla="*/ 2147483647 h 60"/>
                <a:gd name="T36" fmla="*/ 2147483647 w 68"/>
                <a:gd name="T37" fmla="*/ 2147483647 h 60"/>
                <a:gd name="T38" fmla="*/ 2147483647 w 68"/>
                <a:gd name="T39" fmla="*/ 2147483647 h 60"/>
                <a:gd name="T40" fmla="*/ 2147483647 w 68"/>
                <a:gd name="T41" fmla="*/ 2147483647 h 60"/>
                <a:gd name="T42" fmla="*/ 2147483647 w 68"/>
                <a:gd name="T43" fmla="*/ 2147483647 h 60"/>
                <a:gd name="T44" fmla="*/ 2147483647 w 68"/>
                <a:gd name="T45" fmla="*/ 2147483647 h 60"/>
                <a:gd name="T46" fmla="*/ 2147483647 w 68"/>
                <a:gd name="T47" fmla="*/ 2147483647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17" name="Freeform 32"/>
            <p:cNvSpPr/>
            <p:nvPr/>
          </p:nvSpPr>
          <p:spPr bwMode="auto">
            <a:xfrm>
              <a:off x="4450571" y="2492033"/>
              <a:ext cx="676716" cy="522754"/>
            </a:xfrm>
            <a:custGeom>
              <a:avLst/>
              <a:gdLst>
                <a:gd name="T0" fmla="*/ 2147483647 w 378"/>
                <a:gd name="T1" fmla="*/ 2147483647 h 292"/>
                <a:gd name="T2" fmla="*/ 2147483647 w 378"/>
                <a:gd name="T3" fmla="*/ 2147483647 h 292"/>
                <a:gd name="T4" fmla="*/ 2147483647 w 378"/>
                <a:gd name="T5" fmla="*/ 2147483647 h 292"/>
                <a:gd name="T6" fmla="*/ 2147483647 w 378"/>
                <a:gd name="T7" fmla="*/ 2147483647 h 292"/>
                <a:gd name="T8" fmla="*/ 2147483647 w 378"/>
                <a:gd name="T9" fmla="*/ 2147483647 h 292"/>
                <a:gd name="T10" fmla="*/ 2147483647 w 378"/>
                <a:gd name="T11" fmla="*/ 2147483647 h 292"/>
                <a:gd name="T12" fmla="*/ 2147483647 w 378"/>
                <a:gd name="T13" fmla="*/ 2147483647 h 292"/>
                <a:gd name="T14" fmla="*/ 2147483647 w 378"/>
                <a:gd name="T15" fmla="*/ 0 h 292"/>
                <a:gd name="T16" fmla="*/ 2147483647 w 378"/>
                <a:gd name="T17" fmla="*/ 2147483647 h 292"/>
                <a:gd name="T18" fmla="*/ 2147483647 w 378"/>
                <a:gd name="T19" fmla="*/ 2147483647 h 292"/>
                <a:gd name="T20" fmla="*/ 2147483647 w 378"/>
                <a:gd name="T21" fmla="*/ 2147483647 h 292"/>
                <a:gd name="T22" fmla="*/ 2147483647 w 378"/>
                <a:gd name="T23" fmla="*/ 2147483647 h 292"/>
                <a:gd name="T24" fmla="*/ 2147483647 w 378"/>
                <a:gd name="T25" fmla="*/ 2147483647 h 292"/>
                <a:gd name="T26" fmla="*/ 2147483647 w 378"/>
                <a:gd name="T27" fmla="*/ 2147483647 h 292"/>
                <a:gd name="T28" fmla="*/ 2147483647 w 378"/>
                <a:gd name="T29" fmla="*/ 2147483647 h 292"/>
                <a:gd name="T30" fmla="*/ 2147483647 w 378"/>
                <a:gd name="T31" fmla="*/ 2147483647 h 292"/>
                <a:gd name="T32" fmla="*/ 2147483647 w 378"/>
                <a:gd name="T33" fmla="*/ 2147483647 h 292"/>
                <a:gd name="T34" fmla="*/ 2147483647 w 378"/>
                <a:gd name="T35" fmla="*/ 2147483647 h 292"/>
                <a:gd name="T36" fmla="*/ 2147483647 w 378"/>
                <a:gd name="T37" fmla="*/ 2147483647 h 292"/>
                <a:gd name="T38" fmla="*/ 2147483647 w 378"/>
                <a:gd name="T39" fmla="*/ 2147483647 h 292"/>
                <a:gd name="T40" fmla="*/ 0 w 378"/>
                <a:gd name="T41" fmla="*/ 2147483647 h 292"/>
                <a:gd name="T42" fmla="*/ 2147483647 w 378"/>
                <a:gd name="T43" fmla="*/ 2147483647 h 292"/>
                <a:gd name="T44" fmla="*/ 2147483647 w 378"/>
                <a:gd name="T45" fmla="*/ 2147483647 h 292"/>
                <a:gd name="T46" fmla="*/ 2147483647 w 378"/>
                <a:gd name="T47" fmla="*/ 2147483647 h 292"/>
                <a:gd name="T48" fmla="*/ 2147483647 w 378"/>
                <a:gd name="T49" fmla="*/ 2147483647 h 292"/>
                <a:gd name="T50" fmla="*/ 2147483647 w 378"/>
                <a:gd name="T51" fmla="*/ 2147483647 h 292"/>
                <a:gd name="T52" fmla="*/ 2147483647 w 378"/>
                <a:gd name="T53" fmla="*/ 2147483647 h 292"/>
                <a:gd name="T54" fmla="*/ 2147483647 w 378"/>
                <a:gd name="T55" fmla="*/ 2147483647 h 292"/>
                <a:gd name="T56" fmla="*/ 2147483647 w 378"/>
                <a:gd name="T57" fmla="*/ 2147483647 h 292"/>
                <a:gd name="T58" fmla="*/ 2147483647 w 378"/>
                <a:gd name="T59" fmla="*/ 2147483647 h 292"/>
                <a:gd name="T60" fmla="*/ 2147483647 w 378"/>
                <a:gd name="T61" fmla="*/ 2147483647 h 292"/>
                <a:gd name="T62" fmla="*/ 2147483647 w 378"/>
                <a:gd name="T63" fmla="*/ 2147483647 h 292"/>
                <a:gd name="T64" fmla="*/ 2147483647 w 378"/>
                <a:gd name="T65" fmla="*/ 2147483647 h 292"/>
                <a:gd name="T66" fmla="*/ 2147483647 w 378"/>
                <a:gd name="T67" fmla="*/ 2147483647 h 292"/>
                <a:gd name="T68" fmla="*/ 2147483647 w 378"/>
                <a:gd name="T69" fmla="*/ 2147483647 h 292"/>
                <a:gd name="T70" fmla="*/ 2147483647 w 378"/>
                <a:gd name="T71" fmla="*/ 2147483647 h 292"/>
                <a:gd name="T72" fmla="*/ 2147483647 w 378"/>
                <a:gd name="T73" fmla="*/ 2147483647 h 292"/>
                <a:gd name="T74" fmla="*/ 2147483647 w 378"/>
                <a:gd name="T75" fmla="*/ 2147483647 h 292"/>
                <a:gd name="T76" fmla="*/ 2147483647 w 378"/>
                <a:gd name="T77" fmla="*/ 2147483647 h 292"/>
                <a:gd name="T78" fmla="*/ 2147483647 w 378"/>
                <a:gd name="T79" fmla="*/ 2147483647 h 292"/>
                <a:gd name="T80" fmla="*/ 2147483647 w 378"/>
                <a:gd name="T81" fmla="*/ 2147483647 h 292"/>
                <a:gd name="T82" fmla="*/ 2147483647 w 378"/>
                <a:gd name="T83" fmla="*/ 2147483647 h 292"/>
                <a:gd name="T84" fmla="*/ 2147483647 w 378"/>
                <a:gd name="T85" fmla="*/ 2147483647 h 292"/>
                <a:gd name="T86" fmla="*/ 2147483647 w 378"/>
                <a:gd name="T87" fmla="*/ 2147483647 h 292"/>
                <a:gd name="T88" fmla="*/ 2147483647 w 378"/>
                <a:gd name="T89" fmla="*/ 2147483647 h 292"/>
                <a:gd name="T90" fmla="*/ 2147483647 w 378"/>
                <a:gd name="T91" fmla="*/ 2147483647 h 292"/>
                <a:gd name="T92" fmla="*/ 2147483647 w 378"/>
                <a:gd name="T93" fmla="*/ 2147483647 h 292"/>
                <a:gd name="T94" fmla="*/ 2147483647 w 378"/>
                <a:gd name="T95" fmla="*/ 2147483647 h 292"/>
                <a:gd name="T96" fmla="*/ 2147483647 w 378"/>
                <a:gd name="T97" fmla="*/ 2147483647 h 292"/>
                <a:gd name="T98" fmla="*/ 2147483647 w 378"/>
                <a:gd name="T99" fmla="*/ 2147483647 h 292"/>
                <a:gd name="T100" fmla="*/ 2147483647 w 378"/>
                <a:gd name="T101" fmla="*/ 2147483647 h 292"/>
                <a:gd name="T102" fmla="*/ 2147483647 w 378"/>
                <a:gd name="T103" fmla="*/ 2147483647 h 292"/>
                <a:gd name="T104" fmla="*/ 2147483647 w 378"/>
                <a:gd name="T105" fmla="*/ 2147483647 h 292"/>
                <a:gd name="T106" fmla="*/ 2147483647 w 378"/>
                <a:gd name="T107" fmla="*/ 2147483647 h 292"/>
                <a:gd name="T108" fmla="*/ 2147483647 w 378"/>
                <a:gd name="T109" fmla="*/ 2147483647 h 292"/>
                <a:gd name="T110" fmla="*/ 2147483647 w 378"/>
                <a:gd name="T111" fmla="*/ 2147483647 h 292"/>
                <a:gd name="T112" fmla="*/ 2147483647 w 378"/>
                <a:gd name="T113" fmla="*/ 2147483647 h 292"/>
                <a:gd name="T114" fmla="*/ 2147483647 w 378"/>
                <a:gd name="T115" fmla="*/ 2147483647 h 29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18" name="Freeform 33"/>
            <p:cNvSpPr/>
            <p:nvPr/>
          </p:nvSpPr>
          <p:spPr bwMode="auto">
            <a:xfrm>
              <a:off x="4096101" y="1493072"/>
              <a:ext cx="630169" cy="898707"/>
            </a:xfrm>
            <a:custGeom>
              <a:avLst/>
              <a:gdLst>
                <a:gd name="T0" fmla="*/ 2147483647 w 352"/>
                <a:gd name="T1" fmla="*/ 2147483647 h 502"/>
                <a:gd name="T2" fmla="*/ 2147483647 w 352"/>
                <a:gd name="T3" fmla="*/ 2147483647 h 502"/>
                <a:gd name="T4" fmla="*/ 2147483647 w 352"/>
                <a:gd name="T5" fmla="*/ 2147483647 h 502"/>
                <a:gd name="T6" fmla="*/ 2147483647 w 352"/>
                <a:gd name="T7" fmla="*/ 2147483647 h 502"/>
                <a:gd name="T8" fmla="*/ 2147483647 w 352"/>
                <a:gd name="T9" fmla="*/ 2147483647 h 502"/>
                <a:gd name="T10" fmla="*/ 2147483647 w 352"/>
                <a:gd name="T11" fmla="*/ 2147483647 h 502"/>
                <a:gd name="T12" fmla="*/ 2147483647 w 352"/>
                <a:gd name="T13" fmla="*/ 2147483647 h 502"/>
                <a:gd name="T14" fmla="*/ 2147483647 w 352"/>
                <a:gd name="T15" fmla="*/ 0 h 502"/>
                <a:gd name="T16" fmla="*/ 2147483647 w 352"/>
                <a:gd name="T17" fmla="*/ 2147483647 h 502"/>
                <a:gd name="T18" fmla="*/ 2147483647 w 352"/>
                <a:gd name="T19" fmla="*/ 2147483647 h 502"/>
                <a:gd name="T20" fmla="*/ 2147483647 w 352"/>
                <a:gd name="T21" fmla="*/ 2147483647 h 502"/>
                <a:gd name="T22" fmla="*/ 2147483647 w 352"/>
                <a:gd name="T23" fmla="*/ 2147483647 h 502"/>
                <a:gd name="T24" fmla="*/ 2147483647 w 352"/>
                <a:gd name="T25" fmla="*/ 2147483647 h 502"/>
                <a:gd name="T26" fmla="*/ 2147483647 w 352"/>
                <a:gd name="T27" fmla="*/ 2147483647 h 502"/>
                <a:gd name="T28" fmla="*/ 2147483647 w 352"/>
                <a:gd name="T29" fmla="*/ 2147483647 h 502"/>
                <a:gd name="T30" fmla="*/ 2147483647 w 352"/>
                <a:gd name="T31" fmla="*/ 2147483647 h 502"/>
                <a:gd name="T32" fmla="*/ 0 w 352"/>
                <a:gd name="T33" fmla="*/ 2147483647 h 502"/>
                <a:gd name="T34" fmla="*/ 2147483647 w 352"/>
                <a:gd name="T35" fmla="*/ 2147483647 h 502"/>
                <a:gd name="T36" fmla="*/ 2147483647 w 352"/>
                <a:gd name="T37" fmla="*/ 2147483647 h 502"/>
                <a:gd name="T38" fmla="*/ 2147483647 w 352"/>
                <a:gd name="T39" fmla="*/ 2147483647 h 502"/>
                <a:gd name="T40" fmla="*/ 2147483647 w 352"/>
                <a:gd name="T41" fmla="*/ 2147483647 h 502"/>
                <a:gd name="T42" fmla="*/ 2147483647 w 352"/>
                <a:gd name="T43" fmla="*/ 2147483647 h 502"/>
                <a:gd name="T44" fmla="*/ 2147483647 w 352"/>
                <a:gd name="T45" fmla="*/ 2147483647 h 502"/>
                <a:gd name="T46" fmla="*/ 2147483647 w 352"/>
                <a:gd name="T47" fmla="*/ 2147483647 h 502"/>
                <a:gd name="T48" fmla="*/ 2147483647 w 352"/>
                <a:gd name="T49" fmla="*/ 2147483647 h 502"/>
                <a:gd name="T50" fmla="*/ 2147483647 w 352"/>
                <a:gd name="T51" fmla="*/ 2147483647 h 502"/>
                <a:gd name="T52" fmla="*/ 2147483647 w 352"/>
                <a:gd name="T53" fmla="*/ 2147483647 h 502"/>
                <a:gd name="T54" fmla="*/ 2147483647 w 352"/>
                <a:gd name="T55" fmla="*/ 2147483647 h 502"/>
                <a:gd name="T56" fmla="*/ 2147483647 w 352"/>
                <a:gd name="T57" fmla="*/ 2147483647 h 502"/>
                <a:gd name="T58" fmla="*/ 2147483647 w 352"/>
                <a:gd name="T59" fmla="*/ 2147483647 h 502"/>
                <a:gd name="T60" fmla="*/ 2147483647 w 352"/>
                <a:gd name="T61" fmla="*/ 2147483647 h 502"/>
                <a:gd name="T62" fmla="*/ 2147483647 w 352"/>
                <a:gd name="T63" fmla="*/ 2147483647 h 502"/>
                <a:gd name="T64" fmla="*/ 2147483647 w 352"/>
                <a:gd name="T65" fmla="*/ 2147483647 h 502"/>
                <a:gd name="T66" fmla="*/ 2147483647 w 352"/>
                <a:gd name="T67" fmla="*/ 2147483647 h 502"/>
                <a:gd name="T68" fmla="*/ 2147483647 w 352"/>
                <a:gd name="T69" fmla="*/ 2147483647 h 502"/>
                <a:gd name="T70" fmla="*/ 2147483647 w 352"/>
                <a:gd name="T71" fmla="*/ 2147483647 h 502"/>
                <a:gd name="T72" fmla="*/ 2147483647 w 352"/>
                <a:gd name="T73" fmla="*/ 2147483647 h 502"/>
                <a:gd name="T74" fmla="*/ 2147483647 w 352"/>
                <a:gd name="T75" fmla="*/ 2147483647 h 502"/>
                <a:gd name="T76" fmla="*/ 2147483647 w 352"/>
                <a:gd name="T77" fmla="*/ 2147483647 h 502"/>
                <a:gd name="T78" fmla="*/ 2147483647 w 352"/>
                <a:gd name="T79" fmla="*/ 2147483647 h 502"/>
                <a:gd name="T80" fmla="*/ 2147483647 w 352"/>
                <a:gd name="T81" fmla="*/ 2147483647 h 502"/>
                <a:gd name="T82" fmla="*/ 2147483647 w 352"/>
                <a:gd name="T83" fmla="*/ 2147483647 h 502"/>
                <a:gd name="T84" fmla="*/ 2147483647 w 352"/>
                <a:gd name="T85" fmla="*/ 2147483647 h 502"/>
                <a:gd name="T86" fmla="*/ 2147483647 w 352"/>
                <a:gd name="T87" fmla="*/ 2147483647 h 502"/>
                <a:gd name="T88" fmla="*/ 2147483647 w 352"/>
                <a:gd name="T89" fmla="*/ 2147483647 h 502"/>
                <a:gd name="T90" fmla="*/ 2147483647 w 352"/>
                <a:gd name="T91" fmla="*/ 2147483647 h 502"/>
                <a:gd name="T92" fmla="*/ 2147483647 w 352"/>
                <a:gd name="T93" fmla="*/ 2147483647 h 502"/>
                <a:gd name="T94" fmla="*/ 2147483647 w 352"/>
                <a:gd name="T95" fmla="*/ 2147483647 h 502"/>
                <a:gd name="T96" fmla="*/ 2147483647 w 352"/>
                <a:gd name="T97" fmla="*/ 2147483647 h 502"/>
                <a:gd name="T98" fmla="*/ 2147483647 w 352"/>
                <a:gd name="T99" fmla="*/ 2147483647 h 502"/>
                <a:gd name="T100" fmla="*/ 2147483647 w 352"/>
                <a:gd name="T101" fmla="*/ 2147483647 h 502"/>
                <a:gd name="T102" fmla="*/ 2147483647 w 352"/>
                <a:gd name="T103" fmla="*/ 2147483647 h 5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19" name="Freeform 34"/>
            <p:cNvSpPr/>
            <p:nvPr/>
          </p:nvSpPr>
          <p:spPr bwMode="auto">
            <a:xfrm>
              <a:off x="3809660" y="2355974"/>
              <a:ext cx="662394" cy="655233"/>
            </a:xfrm>
            <a:custGeom>
              <a:avLst/>
              <a:gdLst>
                <a:gd name="T0" fmla="*/ 2147483647 w 370"/>
                <a:gd name="T1" fmla="*/ 2147483647 h 366"/>
                <a:gd name="T2" fmla="*/ 2147483647 w 370"/>
                <a:gd name="T3" fmla="*/ 2147483647 h 366"/>
                <a:gd name="T4" fmla="*/ 2147483647 w 370"/>
                <a:gd name="T5" fmla="*/ 2147483647 h 366"/>
                <a:gd name="T6" fmla="*/ 2147483647 w 370"/>
                <a:gd name="T7" fmla="*/ 2147483647 h 366"/>
                <a:gd name="T8" fmla="*/ 2147483647 w 370"/>
                <a:gd name="T9" fmla="*/ 2147483647 h 366"/>
                <a:gd name="T10" fmla="*/ 2147483647 w 370"/>
                <a:gd name="T11" fmla="*/ 2147483647 h 366"/>
                <a:gd name="T12" fmla="*/ 2147483647 w 370"/>
                <a:gd name="T13" fmla="*/ 2147483647 h 366"/>
                <a:gd name="T14" fmla="*/ 2147483647 w 370"/>
                <a:gd name="T15" fmla="*/ 2147483647 h 366"/>
                <a:gd name="T16" fmla="*/ 2147483647 w 370"/>
                <a:gd name="T17" fmla="*/ 2147483647 h 366"/>
                <a:gd name="T18" fmla="*/ 2147483647 w 370"/>
                <a:gd name="T19" fmla="*/ 2147483647 h 366"/>
                <a:gd name="T20" fmla="*/ 2147483647 w 370"/>
                <a:gd name="T21" fmla="*/ 2147483647 h 366"/>
                <a:gd name="T22" fmla="*/ 2147483647 w 370"/>
                <a:gd name="T23" fmla="*/ 2147483647 h 366"/>
                <a:gd name="T24" fmla="*/ 2147483647 w 370"/>
                <a:gd name="T25" fmla="*/ 2147483647 h 366"/>
                <a:gd name="T26" fmla="*/ 2147483647 w 370"/>
                <a:gd name="T27" fmla="*/ 2147483647 h 366"/>
                <a:gd name="T28" fmla="*/ 2147483647 w 370"/>
                <a:gd name="T29" fmla="*/ 2147483647 h 366"/>
                <a:gd name="T30" fmla="*/ 2147483647 w 370"/>
                <a:gd name="T31" fmla="*/ 2147483647 h 366"/>
                <a:gd name="T32" fmla="*/ 2147483647 w 370"/>
                <a:gd name="T33" fmla="*/ 2147483647 h 366"/>
                <a:gd name="T34" fmla="*/ 2147483647 w 370"/>
                <a:gd name="T35" fmla="*/ 2147483647 h 366"/>
                <a:gd name="T36" fmla="*/ 2147483647 w 370"/>
                <a:gd name="T37" fmla="*/ 2147483647 h 366"/>
                <a:gd name="T38" fmla="*/ 2147483647 w 370"/>
                <a:gd name="T39" fmla="*/ 2147483647 h 366"/>
                <a:gd name="T40" fmla="*/ 2147483647 w 370"/>
                <a:gd name="T41" fmla="*/ 2147483647 h 366"/>
                <a:gd name="T42" fmla="*/ 2147483647 w 370"/>
                <a:gd name="T43" fmla="*/ 2147483647 h 366"/>
                <a:gd name="T44" fmla="*/ 2147483647 w 370"/>
                <a:gd name="T45" fmla="*/ 2147483647 h 366"/>
                <a:gd name="T46" fmla="*/ 2147483647 w 370"/>
                <a:gd name="T47" fmla="*/ 2147483647 h 366"/>
                <a:gd name="T48" fmla="*/ 2147483647 w 370"/>
                <a:gd name="T49" fmla="*/ 2147483647 h 366"/>
                <a:gd name="T50" fmla="*/ 2147483647 w 370"/>
                <a:gd name="T51" fmla="*/ 2147483647 h 366"/>
                <a:gd name="T52" fmla="*/ 2147483647 w 370"/>
                <a:gd name="T53" fmla="*/ 2147483647 h 366"/>
                <a:gd name="T54" fmla="*/ 2147483647 w 370"/>
                <a:gd name="T55" fmla="*/ 2147483647 h 366"/>
                <a:gd name="T56" fmla="*/ 2147483647 w 370"/>
                <a:gd name="T57" fmla="*/ 2147483647 h 366"/>
                <a:gd name="T58" fmla="*/ 2147483647 w 370"/>
                <a:gd name="T59" fmla="*/ 2147483647 h 366"/>
                <a:gd name="T60" fmla="*/ 2147483647 w 370"/>
                <a:gd name="T61" fmla="*/ 2147483647 h 366"/>
                <a:gd name="T62" fmla="*/ 2147483647 w 370"/>
                <a:gd name="T63" fmla="*/ 2147483647 h 366"/>
                <a:gd name="T64" fmla="*/ 2147483647 w 370"/>
                <a:gd name="T65" fmla="*/ 2147483647 h 366"/>
                <a:gd name="T66" fmla="*/ 2147483647 w 370"/>
                <a:gd name="T67" fmla="*/ 2147483647 h 366"/>
                <a:gd name="T68" fmla="*/ 2147483647 w 370"/>
                <a:gd name="T69" fmla="*/ 2147483647 h 366"/>
                <a:gd name="T70" fmla="*/ 2147483647 w 370"/>
                <a:gd name="T71" fmla="*/ 2147483647 h 366"/>
                <a:gd name="T72" fmla="*/ 2147483647 w 370"/>
                <a:gd name="T73" fmla="*/ 2147483647 h 366"/>
                <a:gd name="T74" fmla="*/ 2147483647 w 370"/>
                <a:gd name="T75" fmla="*/ 2147483647 h 366"/>
                <a:gd name="T76" fmla="*/ 2147483647 w 370"/>
                <a:gd name="T77" fmla="*/ 2147483647 h 366"/>
                <a:gd name="T78" fmla="*/ 2147483647 w 370"/>
                <a:gd name="T79" fmla="*/ 2147483647 h 366"/>
                <a:gd name="T80" fmla="*/ 2147483647 w 370"/>
                <a:gd name="T81" fmla="*/ 2147483647 h 366"/>
                <a:gd name="T82" fmla="*/ 2147483647 w 370"/>
                <a:gd name="T83" fmla="*/ 2147483647 h 366"/>
                <a:gd name="T84" fmla="*/ 2147483647 w 370"/>
                <a:gd name="T85" fmla="*/ 2147483647 h 366"/>
                <a:gd name="T86" fmla="*/ 2147483647 w 370"/>
                <a:gd name="T87" fmla="*/ 2147483647 h 366"/>
                <a:gd name="T88" fmla="*/ 2147483647 w 370"/>
                <a:gd name="T89" fmla="*/ 2147483647 h 366"/>
                <a:gd name="T90" fmla="*/ 2147483647 w 370"/>
                <a:gd name="T91" fmla="*/ 2147483647 h 366"/>
                <a:gd name="T92" fmla="*/ 2147483647 w 370"/>
                <a:gd name="T93" fmla="*/ 2147483647 h 366"/>
                <a:gd name="T94" fmla="*/ 2147483647 w 370"/>
                <a:gd name="T95" fmla="*/ 2147483647 h 366"/>
                <a:gd name="T96" fmla="*/ 2147483647 w 370"/>
                <a:gd name="T97" fmla="*/ 2147483647 h 366"/>
                <a:gd name="T98" fmla="*/ 2147483647 w 370"/>
                <a:gd name="T99" fmla="*/ 2147483647 h 366"/>
                <a:gd name="T100" fmla="*/ 2147483647 w 370"/>
                <a:gd name="T101" fmla="*/ 2147483647 h 366"/>
                <a:gd name="T102" fmla="*/ 2147483647 w 370"/>
                <a:gd name="T103" fmla="*/ 2147483647 h 366"/>
                <a:gd name="T104" fmla="*/ 2147483647 w 370"/>
                <a:gd name="T105" fmla="*/ 2147483647 h 366"/>
                <a:gd name="T106" fmla="*/ 2147483647 w 370"/>
                <a:gd name="T107" fmla="*/ 2147483647 h 366"/>
                <a:gd name="T108" fmla="*/ 2147483647 w 370"/>
                <a:gd name="T109" fmla="*/ 2147483647 h 366"/>
                <a:gd name="T110" fmla="*/ 2147483647 w 370"/>
                <a:gd name="T111" fmla="*/ 2147483647 h 366"/>
                <a:gd name="T112" fmla="*/ 2147483647 w 370"/>
                <a:gd name="T113" fmla="*/ 2147483647 h 366"/>
                <a:gd name="T114" fmla="*/ 2147483647 w 370"/>
                <a:gd name="T115" fmla="*/ 2147483647 h 366"/>
                <a:gd name="T116" fmla="*/ 2147483647 w 370"/>
                <a:gd name="T117" fmla="*/ 2147483647 h 366"/>
                <a:gd name="T118" fmla="*/ 2147483647 w 370"/>
                <a:gd name="T119" fmla="*/ 2147483647 h 366"/>
                <a:gd name="T120" fmla="*/ 2147483647 w 370"/>
                <a:gd name="T121" fmla="*/ 2147483647 h 366"/>
                <a:gd name="T122" fmla="*/ 2147483647 w 370"/>
                <a:gd name="T123" fmla="*/ 2147483647 h 366"/>
                <a:gd name="T124" fmla="*/ 2147483647 w 370"/>
                <a:gd name="T125" fmla="*/ 2147483647 h 3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20" name="Freeform 35"/>
            <p:cNvSpPr/>
            <p:nvPr/>
          </p:nvSpPr>
          <p:spPr bwMode="auto">
            <a:xfrm>
              <a:off x="5055677" y="3755952"/>
              <a:ext cx="189767" cy="458305"/>
            </a:xfrm>
            <a:custGeom>
              <a:avLst/>
              <a:gdLst>
                <a:gd name="T0" fmla="*/ 2147483647 w 106"/>
                <a:gd name="T1" fmla="*/ 0 h 256"/>
                <a:gd name="T2" fmla="*/ 2147483647 w 106"/>
                <a:gd name="T3" fmla="*/ 0 h 256"/>
                <a:gd name="T4" fmla="*/ 2147483647 w 106"/>
                <a:gd name="T5" fmla="*/ 2147483647 h 256"/>
                <a:gd name="T6" fmla="*/ 2147483647 w 106"/>
                <a:gd name="T7" fmla="*/ 2147483647 h 256"/>
                <a:gd name="T8" fmla="*/ 2147483647 w 106"/>
                <a:gd name="T9" fmla="*/ 2147483647 h 256"/>
                <a:gd name="T10" fmla="*/ 2147483647 w 106"/>
                <a:gd name="T11" fmla="*/ 2147483647 h 256"/>
                <a:gd name="T12" fmla="*/ 2147483647 w 106"/>
                <a:gd name="T13" fmla="*/ 2147483647 h 256"/>
                <a:gd name="T14" fmla="*/ 2147483647 w 106"/>
                <a:gd name="T15" fmla="*/ 2147483647 h 256"/>
                <a:gd name="T16" fmla="*/ 0 w 106"/>
                <a:gd name="T17" fmla="*/ 2147483647 h 256"/>
                <a:gd name="T18" fmla="*/ 2147483647 w 106"/>
                <a:gd name="T19" fmla="*/ 2147483647 h 256"/>
                <a:gd name="T20" fmla="*/ 2147483647 w 106"/>
                <a:gd name="T21" fmla="*/ 2147483647 h 256"/>
                <a:gd name="T22" fmla="*/ 2147483647 w 106"/>
                <a:gd name="T23" fmla="*/ 2147483647 h 256"/>
                <a:gd name="T24" fmla="*/ 2147483647 w 106"/>
                <a:gd name="T25" fmla="*/ 2147483647 h 256"/>
                <a:gd name="T26" fmla="*/ 2147483647 w 106"/>
                <a:gd name="T27" fmla="*/ 2147483647 h 256"/>
                <a:gd name="T28" fmla="*/ 2147483647 w 106"/>
                <a:gd name="T29" fmla="*/ 2147483647 h 256"/>
                <a:gd name="T30" fmla="*/ 2147483647 w 106"/>
                <a:gd name="T31" fmla="*/ 2147483647 h 256"/>
                <a:gd name="T32" fmla="*/ 2147483647 w 106"/>
                <a:gd name="T33" fmla="*/ 2147483647 h 256"/>
                <a:gd name="T34" fmla="*/ 2147483647 w 106"/>
                <a:gd name="T35" fmla="*/ 2147483647 h 256"/>
                <a:gd name="T36" fmla="*/ 2147483647 w 106"/>
                <a:gd name="T37" fmla="*/ 2147483647 h 256"/>
                <a:gd name="T38" fmla="*/ 2147483647 w 106"/>
                <a:gd name="T39" fmla="*/ 2147483647 h 256"/>
                <a:gd name="T40" fmla="*/ 2147483647 w 106"/>
                <a:gd name="T41" fmla="*/ 2147483647 h 256"/>
                <a:gd name="T42" fmla="*/ 2147483647 w 106"/>
                <a:gd name="T43" fmla="*/ 2147483647 h 256"/>
                <a:gd name="T44" fmla="*/ 2147483647 w 106"/>
                <a:gd name="T45" fmla="*/ 2147483647 h 256"/>
                <a:gd name="T46" fmla="*/ 2147483647 w 106"/>
                <a:gd name="T47" fmla="*/ 2147483647 h 256"/>
                <a:gd name="T48" fmla="*/ 2147483647 w 106"/>
                <a:gd name="T49" fmla="*/ 2147483647 h 256"/>
                <a:gd name="T50" fmla="*/ 2147483647 w 106"/>
                <a:gd name="T51" fmla="*/ 2147483647 h 256"/>
                <a:gd name="T52" fmla="*/ 2147483647 w 106"/>
                <a:gd name="T53" fmla="*/ 2147483647 h 256"/>
                <a:gd name="T54" fmla="*/ 2147483647 w 106"/>
                <a:gd name="T55" fmla="*/ 2147483647 h 256"/>
                <a:gd name="T56" fmla="*/ 2147483647 w 106"/>
                <a:gd name="T57" fmla="*/ 2147483647 h 256"/>
                <a:gd name="T58" fmla="*/ 2147483647 w 106"/>
                <a:gd name="T59" fmla="*/ 2147483647 h 256"/>
                <a:gd name="T60" fmla="*/ 2147483647 w 106"/>
                <a:gd name="T61" fmla="*/ 2147483647 h 256"/>
                <a:gd name="T62" fmla="*/ 2147483647 w 106"/>
                <a:gd name="T63" fmla="*/ 2147483647 h 256"/>
                <a:gd name="T64" fmla="*/ 2147483647 w 106"/>
                <a:gd name="T65" fmla="*/ 2147483647 h 256"/>
                <a:gd name="T66" fmla="*/ 2147483647 w 106"/>
                <a:gd name="T67" fmla="*/ 2147483647 h 256"/>
                <a:gd name="T68" fmla="*/ 2147483647 w 106"/>
                <a:gd name="T69" fmla="*/ 0 h 2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21" name="Freeform 36"/>
            <p:cNvSpPr/>
            <p:nvPr/>
          </p:nvSpPr>
          <p:spPr bwMode="auto">
            <a:xfrm>
              <a:off x="3659279" y="4568727"/>
              <a:ext cx="286441" cy="250636"/>
            </a:xfrm>
            <a:custGeom>
              <a:avLst/>
              <a:gdLst>
                <a:gd name="T0" fmla="*/ 2147483647 w 160"/>
                <a:gd name="T1" fmla="*/ 2147483647 h 140"/>
                <a:gd name="T2" fmla="*/ 2147483647 w 160"/>
                <a:gd name="T3" fmla="*/ 2147483647 h 140"/>
                <a:gd name="T4" fmla="*/ 2147483647 w 160"/>
                <a:gd name="T5" fmla="*/ 2147483647 h 140"/>
                <a:gd name="T6" fmla="*/ 2147483647 w 160"/>
                <a:gd name="T7" fmla="*/ 2147483647 h 140"/>
                <a:gd name="T8" fmla="*/ 2147483647 w 160"/>
                <a:gd name="T9" fmla="*/ 2147483647 h 140"/>
                <a:gd name="T10" fmla="*/ 2147483647 w 160"/>
                <a:gd name="T11" fmla="*/ 2147483647 h 140"/>
                <a:gd name="T12" fmla="*/ 2147483647 w 160"/>
                <a:gd name="T13" fmla="*/ 2147483647 h 140"/>
                <a:gd name="T14" fmla="*/ 2147483647 w 160"/>
                <a:gd name="T15" fmla="*/ 2147483647 h 140"/>
                <a:gd name="T16" fmla="*/ 2147483647 w 160"/>
                <a:gd name="T17" fmla="*/ 2147483647 h 140"/>
                <a:gd name="T18" fmla="*/ 2147483647 w 160"/>
                <a:gd name="T19" fmla="*/ 2147483647 h 140"/>
                <a:gd name="T20" fmla="*/ 0 w 160"/>
                <a:gd name="T21" fmla="*/ 2147483647 h 140"/>
                <a:gd name="T22" fmla="*/ 2147483647 w 160"/>
                <a:gd name="T23" fmla="*/ 2147483647 h 140"/>
                <a:gd name="T24" fmla="*/ 2147483647 w 160"/>
                <a:gd name="T25" fmla="*/ 2147483647 h 140"/>
                <a:gd name="T26" fmla="*/ 2147483647 w 160"/>
                <a:gd name="T27" fmla="*/ 2147483647 h 140"/>
                <a:gd name="T28" fmla="*/ 2147483647 w 160"/>
                <a:gd name="T29" fmla="*/ 2147483647 h 140"/>
                <a:gd name="T30" fmla="*/ 2147483647 w 160"/>
                <a:gd name="T31" fmla="*/ 2147483647 h 140"/>
                <a:gd name="T32" fmla="*/ 2147483647 w 160"/>
                <a:gd name="T33" fmla="*/ 2147483647 h 140"/>
                <a:gd name="T34" fmla="*/ 2147483647 w 160"/>
                <a:gd name="T35" fmla="*/ 2147483647 h 140"/>
                <a:gd name="T36" fmla="*/ 2147483647 w 160"/>
                <a:gd name="T37" fmla="*/ 2147483647 h 140"/>
                <a:gd name="T38" fmla="*/ 2147483647 w 160"/>
                <a:gd name="T39" fmla="*/ 2147483647 h 140"/>
                <a:gd name="T40" fmla="*/ 2147483647 w 160"/>
                <a:gd name="T41" fmla="*/ 2147483647 h 140"/>
                <a:gd name="T42" fmla="*/ 2147483647 w 160"/>
                <a:gd name="T43" fmla="*/ 2147483647 h 140"/>
                <a:gd name="T44" fmla="*/ 2147483647 w 160"/>
                <a:gd name="T45" fmla="*/ 2147483647 h 140"/>
                <a:gd name="T46" fmla="*/ 2147483647 w 160"/>
                <a:gd name="T47" fmla="*/ 2147483647 h 140"/>
                <a:gd name="T48" fmla="*/ 2147483647 w 160"/>
                <a:gd name="T49" fmla="*/ 2147483647 h 140"/>
                <a:gd name="T50" fmla="*/ 2147483647 w 160"/>
                <a:gd name="T51" fmla="*/ 2147483647 h 140"/>
                <a:gd name="T52" fmla="*/ 2147483647 w 160"/>
                <a:gd name="T53" fmla="*/ 2147483647 h 140"/>
                <a:gd name="T54" fmla="*/ 2147483647 w 160"/>
                <a:gd name="T55" fmla="*/ 2147483647 h 140"/>
                <a:gd name="T56" fmla="*/ 2147483647 w 160"/>
                <a:gd name="T57" fmla="*/ 2147483647 h 140"/>
                <a:gd name="T58" fmla="*/ 2147483647 w 160"/>
                <a:gd name="T59" fmla="*/ 2147483647 h 140"/>
                <a:gd name="T60" fmla="*/ 2147483647 w 160"/>
                <a:gd name="T61" fmla="*/ 2147483647 h 140"/>
                <a:gd name="T62" fmla="*/ 2147483647 w 160"/>
                <a:gd name="T63" fmla="*/ 0 h 140"/>
                <a:gd name="T64" fmla="*/ 2147483647 w 160"/>
                <a:gd name="T65" fmla="*/ 2147483647 h 140"/>
                <a:gd name="T66" fmla="*/ 2147483647 w 160"/>
                <a:gd name="T67" fmla="*/ 2147483647 h 140"/>
                <a:gd name="T68" fmla="*/ 2147483647 w 160"/>
                <a:gd name="T69" fmla="*/ 2147483647 h 140"/>
                <a:gd name="T70" fmla="*/ 2147483647 w 160"/>
                <a:gd name="T71" fmla="*/ 2147483647 h 140"/>
                <a:gd name="T72" fmla="*/ 2147483647 w 160"/>
                <a:gd name="T73" fmla="*/ 2147483647 h 1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4581" name="定位 561"/>
          <p:cNvSpPr/>
          <p:nvPr/>
        </p:nvSpPr>
        <p:spPr bwMode="auto">
          <a:xfrm>
            <a:off x="4854575" y="4240213"/>
            <a:ext cx="212725" cy="363537"/>
          </a:xfrm>
          <a:custGeom>
            <a:avLst/>
            <a:gdLst>
              <a:gd name="T0" fmla="*/ 15359 w 559792"/>
              <a:gd name="T1" fmla="*/ 10703 h 955625"/>
              <a:gd name="T2" fmla="*/ 4307 w 559792"/>
              <a:gd name="T3" fmla="*/ 21792 h 955625"/>
              <a:gd name="T4" fmla="*/ 15359 w 559792"/>
              <a:gd name="T5" fmla="*/ 32880 h 955625"/>
              <a:gd name="T6" fmla="*/ 26412 w 559792"/>
              <a:gd name="T7" fmla="*/ 21792 h 955625"/>
              <a:gd name="T8" fmla="*/ 15359 w 559792"/>
              <a:gd name="T9" fmla="*/ 10703 h 955625"/>
              <a:gd name="T10" fmla="*/ 15359 w 559792"/>
              <a:gd name="T11" fmla="*/ 0 h 955625"/>
              <a:gd name="T12" fmla="*/ 30719 w 559792"/>
              <a:gd name="T13" fmla="*/ 6383 h 955625"/>
              <a:gd name="T14" fmla="*/ 30719 w 559792"/>
              <a:gd name="T15" fmla="*/ 37201 h 955625"/>
              <a:gd name="T16" fmla="*/ 15359 w 559792"/>
              <a:gd name="T17" fmla="*/ 52610 h 955625"/>
              <a:gd name="T18" fmla="*/ 0 w 559792"/>
              <a:gd name="T19" fmla="*/ 37201 h 955625"/>
              <a:gd name="T20" fmla="*/ 0 w 559792"/>
              <a:gd name="T21" fmla="*/ 6383 h 955625"/>
              <a:gd name="T22" fmla="*/ 15359 w 559792"/>
              <a:gd name="T23" fmla="*/ 0 h 9556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2" name="定位 561"/>
          <p:cNvSpPr/>
          <p:nvPr/>
        </p:nvSpPr>
        <p:spPr bwMode="auto">
          <a:xfrm>
            <a:off x="5067300" y="2701925"/>
            <a:ext cx="234950" cy="400050"/>
          </a:xfrm>
          <a:custGeom>
            <a:avLst/>
            <a:gdLst>
              <a:gd name="T0" fmla="*/ 20694 w 559792"/>
              <a:gd name="T1" fmla="*/ 14263 h 955625"/>
              <a:gd name="T2" fmla="*/ 5803 w 559792"/>
              <a:gd name="T3" fmla="*/ 29040 h 955625"/>
              <a:gd name="T4" fmla="*/ 20694 w 559792"/>
              <a:gd name="T5" fmla="*/ 43816 h 955625"/>
              <a:gd name="T6" fmla="*/ 35585 w 559792"/>
              <a:gd name="T7" fmla="*/ 29040 h 955625"/>
              <a:gd name="T8" fmla="*/ 20694 w 559792"/>
              <a:gd name="T9" fmla="*/ 14263 h 955625"/>
              <a:gd name="T10" fmla="*/ 20694 w 559792"/>
              <a:gd name="T11" fmla="*/ 0 h 955625"/>
              <a:gd name="T12" fmla="*/ 41388 w 559792"/>
              <a:gd name="T13" fmla="*/ 8506 h 955625"/>
              <a:gd name="T14" fmla="*/ 41388 w 559792"/>
              <a:gd name="T15" fmla="*/ 49574 h 955625"/>
              <a:gd name="T16" fmla="*/ 20694 w 559792"/>
              <a:gd name="T17" fmla="*/ 70108 h 955625"/>
              <a:gd name="T18" fmla="*/ 0 w 559792"/>
              <a:gd name="T19" fmla="*/ 49574 h 955625"/>
              <a:gd name="T20" fmla="*/ 0 w 559792"/>
              <a:gd name="T21" fmla="*/ 8506 h 955625"/>
              <a:gd name="T22" fmla="*/ 20694 w 559792"/>
              <a:gd name="T23" fmla="*/ 0 h 9556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3" name="定位 561"/>
          <p:cNvSpPr/>
          <p:nvPr/>
        </p:nvSpPr>
        <p:spPr bwMode="auto">
          <a:xfrm>
            <a:off x="6000750" y="4778375"/>
            <a:ext cx="212725" cy="363538"/>
          </a:xfrm>
          <a:custGeom>
            <a:avLst/>
            <a:gdLst>
              <a:gd name="T0" fmla="*/ 15359 w 559792"/>
              <a:gd name="T1" fmla="*/ 10704 h 955625"/>
              <a:gd name="T2" fmla="*/ 4307 w 559792"/>
              <a:gd name="T3" fmla="*/ 21792 h 955625"/>
              <a:gd name="T4" fmla="*/ 15359 w 559792"/>
              <a:gd name="T5" fmla="*/ 32880 h 955625"/>
              <a:gd name="T6" fmla="*/ 26412 w 559792"/>
              <a:gd name="T7" fmla="*/ 21792 h 955625"/>
              <a:gd name="T8" fmla="*/ 15359 w 559792"/>
              <a:gd name="T9" fmla="*/ 10704 h 955625"/>
              <a:gd name="T10" fmla="*/ 15359 w 559792"/>
              <a:gd name="T11" fmla="*/ 0 h 955625"/>
              <a:gd name="T12" fmla="*/ 30719 w 559792"/>
              <a:gd name="T13" fmla="*/ 6383 h 955625"/>
              <a:gd name="T14" fmla="*/ 30719 w 559792"/>
              <a:gd name="T15" fmla="*/ 37202 h 955625"/>
              <a:gd name="T16" fmla="*/ 15359 w 559792"/>
              <a:gd name="T17" fmla="*/ 52611 h 955625"/>
              <a:gd name="T18" fmla="*/ 0 w 559792"/>
              <a:gd name="T19" fmla="*/ 37202 h 955625"/>
              <a:gd name="T20" fmla="*/ 0 w 559792"/>
              <a:gd name="T21" fmla="*/ 6383 h 955625"/>
              <a:gd name="T22" fmla="*/ 15359 w 559792"/>
              <a:gd name="T23" fmla="*/ 0 h 9556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4" name="定位 561"/>
          <p:cNvSpPr/>
          <p:nvPr/>
        </p:nvSpPr>
        <p:spPr bwMode="auto">
          <a:xfrm>
            <a:off x="4692650" y="5595938"/>
            <a:ext cx="212725" cy="363537"/>
          </a:xfrm>
          <a:custGeom>
            <a:avLst/>
            <a:gdLst>
              <a:gd name="T0" fmla="*/ 15359 w 559792"/>
              <a:gd name="T1" fmla="*/ 10703 h 955625"/>
              <a:gd name="T2" fmla="*/ 4307 w 559792"/>
              <a:gd name="T3" fmla="*/ 21792 h 955625"/>
              <a:gd name="T4" fmla="*/ 15359 w 559792"/>
              <a:gd name="T5" fmla="*/ 32880 h 955625"/>
              <a:gd name="T6" fmla="*/ 26412 w 559792"/>
              <a:gd name="T7" fmla="*/ 21792 h 955625"/>
              <a:gd name="T8" fmla="*/ 15359 w 559792"/>
              <a:gd name="T9" fmla="*/ 10703 h 955625"/>
              <a:gd name="T10" fmla="*/ 15359 w 559792"/>
              <a:gd name="T11" fmla="*/ 0 h 955625"/>
              <a:gd name="T12" fmla="*/ 30719 w 559792"/>
              <a:gd name="T13" fmla="*/ 6383 h 955625"/>
              <a:gd name="T14" fmla="*/ 30719 w 559792"/>
              <a:gd name="T15" fmla="*/ 37201 h 955625"/>
              <a:gd name="T16" fmla="*/ 15359 w 559792"/>
              <a:gd name="T17" fmla="*/ 52610 h 955625"/>
              <a:gd name="T18" fmla="*/ 0 w 559792"/>
              <a:gd name="T19" fmla="*/ 37201 h 955625"/>
              <a:gd name="T20" fmla="*/ 0 w 559792"/>
              <a:gd name="T21" fmla="*/ 6383 h 955625"/>
              <a:gd name="T22" fmla="*/ 15359 w 559792"/>
              <a:gd name="T23" fmla="*/ 0 h 9556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5" name="棒 600"/>
          <p:cNvSpPr>
            <a:spLocks noChangeArrowheads="1"/>
          </p:cNvSpPr>
          <p:nvPr/>
        </p:nvSpPr>
        <p:spPr bwMode="auto">
          <a:xfrm>
            <a:off x="5464175" y="2701925"/>
            <a:ext cx="1905000" cy="20637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6" name="棒 600"/>
          <p:cNvSpPr>
            <a:spLocks noChangeArrowheads="1"/>
          </p:cNvSpPr>
          <p:nvPr/>
        </p:nvSpPr>
        <p:spPr bwMode="auto">
          <a:xfrm>
            <a:off x="5175250" y="4268788"/>
            <a:ext cx="1905000" cy="20637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7" name="棒 600"/>
          <p:cNvSpPr>
            <a:spLocks noChangeArrowheads="1"/>
          </p:cNvSpPr>
          <p:nvPr/>
        </p:nvSpPr>
        <p:spPr bwMode="auto">
          <a:xfrm>
            <a:off x="3933825" y="4787900"/>
            <a:ext cx="1905000" cy="20637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8" name="棒 600"/>
          <p:cNvSpPr>
            <a:spLocks noChangeArrowheads="1"/>
          </p:cNvSpPr>
          <p:nvPr/>
        </p:nvSpPr>
        <p:spPr bwMode="auto">
          <a:xfrm>
            <a:off x="2606675" y="5586413"/>
            <a:ext cx="1908175" cy="20637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9" name="Text Box 45"/>
          <p:cNvSpPr txBox="1">
            <a:spLocks noChangeArrowheads="1"/>
          </p:cNvSpPr>
          <p:nvPr/>
        </p:nvSpPr>
        <p:spPr bwMode="auto">
          <a:xfrm>
            <a:off x="7896225" y="4887913"/>
            <a:ext cx="3552825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-28575" y="6300788"/>
            <a:ext cx="12268200" cy="5810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6713" y="381000"/>
            <a:ext cx="2055812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sz="2800" b="1">
                <a:solidFill>
                  <a:schemeClr val="bg1"/>
                </a:solidFill>
                <a:ea typeface="微软雅黑" panose="020B0503020204020204" pitchFamily="34" charset="-122"/>
              </a:rPr>
              <a:t>添加你的</a:t>
            </a:r>
            <a:endParaRPr lang="zh-CN" sz="2800" b="1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sz="2800" b="1">
                <a:solidFill>
                  <a:schemeClr val="bg1"/>
                </a:solidFill>
                <a:ea typeface="微软雅黑" panose="020B0503020204020204" pitchFamily="34" charset="-122"/>
              </a:rPr>
              <a:t>标题</a:t>
            </a:r>
            <a:endParaRPr lang="zh-CN" sz="28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606675" y="458788"/>
            <a:ext cx="886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chemeClr val="bg1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25605" name="云3 256"/>
          <p:cNvSpPr/>
          <p:nvPr/>
        </p:nvSpPr>
        <p:spPr bwMode="auto">
          <a:xfrm>
            <a:off x="3983038" y="3552825"/>
            <a:ext cx="742950" cy="446088"/>
          </a:xfrm>
          <a:custGeom>
            <a:avLst/>
            <a:gdLst>
              <a:gd name="T0" fmla="*/ 23693 w 3095883"/>
              <a:gd name="T1" fmla="*/ 1114 h 2092590"/>
              <a:gd name="T2" fmla="*/ 13549 w 3095883"/>
              <a:gd name="T3" fmla="*/ 6517 h 2092590"/>
              <a:gd name="T4" fmla="*/ 16404 w 3095883"/>
              <a:gd name="T5" fmla="*/ 7257 h 2092590"/>
              <a:gd name="T6" fmla="*/ 15851 w 3095883"/>
              <a:gd name="T7" fmla="*/ 8252 h 2092590"/>
              <a:gd name="T8" fmla="*/ 10980 w 3095883"/>
              <a:gd name="T9" fmla="*/ 7358 h 2092590"/>
              <a:gd name="T10" fmla="*/ 1647 w 3095883"/>
              <a:gd name="T11" fmla="*/ 13292 h 2092590"/>
              <a:gd name="T12" fmla="*/ 9589 w 3095883"/>
              <a:gd name="T13" fmla="*/ 19121 h 2092590"/>
              <a:gd name="T14" fmla="*/ 36542 w 3095883"/>
              <a:gd name="T15" fmla="*/ 19121 h 2092590"/>
              <a:gd name="T16" fmla="*/ 41318 w 3095883"/>
              <a:gd name="T17" fmla="*/ 15040 h 2092590"/>
              <a:gd name="T18" fmla="*/ 35443 w 3095883"/>
              <a:gd name="T19" fmla="*/ 10786 h 2092590"/>
              <a:gd name="T20" fmla="*/ 34344 w 3095883"/>
              <a:gd name="T21" fmla="*/ 12623 h 2092590"/>
              <a:gd name="T22" fmla="*/ 32865 w 3095883"/>
              <a:gd name="T23" fmla="*/ 12209 h 2092590"/>
              <a:gd name="T24" fmla="*/ 34295 w 3095883"/>
              <a:gd name="T25" fmla="*/ 8545 h 2092590"/>
              <a:gd name="T26" fmla="*/ 23693 w 3095883"/>
              <a:gd name="T27" fmla="*/ 1114 h 2092590"/>
              <a:gd name="T28" fmla="*/ 23693 w 3095883"/>
              <a:gd name="T29" fmla="*/ 0 h 2092590"/>
              <a:gd name="T30" fmla="*/ 35884 w 3095883"/>
              <a:gd name="T31" fmla="*/ 8545 h 2092590"/>
              <a:gd name="T32" fmla="*/ 35713 w 3095883"/>
              <a:gd name="T33" fmla="*/ 9895 h 2092590"/>
              <a:gd name="T34" fmla="*/ 42787 w 3095883"/>
              <a:gd name="T35" fmla="*/ 15040 h 2092590"/>
              <a:gd name="T36" fmla="*/ 36251 w 3095883"/>
              <a:gd name="T37" fmla="*/ 20124 h 2092590"/>
              <a:gd name="T38" fmla="*/ 34824 w 3095883"/>
              <a:gd name="T39" fmla="*/ 20272 h 2092590"/>
              <a:gd name="T40" fmla="*/ 34328 w 3095883"/>
              <a:gd name="T41" fmla="*/ 20272 h 2092590"/>
              <a:gd name="T42" fmla="*/ 9947 w 3095883"/>
              <a:gd name="T43" fmla="*/ 20272 h 2092590"/>
              <a:gd name="T44" fmla="*/ 7709 w 3095883"/>
              <a:gd name="T45" fmla="*/ 19931 h 2092590"/>
              <a:gd name="T46" fmla="*/ 0 w 3095883"/>
              <a:gd name="T47" fmla="*/ 13292 h 2092590"/>
              <a:gd name="T48" fmla="*/ 10980 w 3095883"/>
              <a:gd name="T49" fmla="*/ 6311 h 2092590"/>
              <a:gd name="T50" fmla="*/ 11951 w 3095883"/>
              <a:gd name="T51" fmla="*/ 6352 h 2092590"/>
              <a:gd name="T52" fmla="*/ 11925 w 3095883"/>
              <a:gd name="T53" fmla="*/ 6345 h 2092590"/>
              <a:gd name="T54" fmla="*/ 23693 w 3095883"/>
              <a:gd name="T55" fmla="*/ 0 h 209259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95883" h="2092590">
                <a:moveTo>
                  <a:pt x="1714326" y="115005"/>
                </a:moveTo>
                <a:cubicBezTo>
                  <a:pt x="1363633" y="115005"/>
                  <a:pt x="1067904" y="350339"/>
                  <a:pt x="980351" y="672716"/>
                </a:cubicBezTo>
                <a:cubicBezTo>
                  <a:pt x="1054204" y="688080"/>
                  <a:pt x="1123613" y="714214"/>
                  <a:pt x="1186949" y="749118"/>
                </a:cubicBezTo>
                <a:lnTo>
                  <a:pt x="1146949" y="851829"/>
                </a:lnTo>
                <a:cubicBezTo>
                  <a:pt x="1045110" y="792678"/>
                  <a:pt x="924045" y="759572"/>
                  <a:pt x="794454" y="759572"/>
                </a:cubicBezTo>
                <a:cubicBezTo>
                  <a:pt x="421493" y="759572"/>
                  <a:pt x="119149" y="1033787"/>
                  <a:pt x="119149" y="1372048"/>
                </a:cubicBezTo>
                <a:cubicBezTo>
                  <a:pt x="119149" y="1679144"/>
                  <a:pt x="368346" y="1933451"/>
                  <a:pt x="693810" y="1973790"/>
                </a:cubicBezTo>
                <a:lnTo>
                  <a:pt x="2644062" y="1973790"/>
                </a:lnTo>
                <a:cubicBezTo>
                  <a:pt x="2845151" y="1916500"/>
                  <a:pt x="2989619" y="1749402"/>
                  <a:pt x="2989619" y="1552531"/>
                </a:cubicBezTo>
                <a:cubicBezTo>
                  <a:pt x="2989619" y="1330357"/>
                  <a:pt x="2805628" y="1146101"/>
                  <a:pt x="2564544" y="1113415"/>
                </a:cubicBezTo>
                <a:cubicBezTo>
                  <a:pt x="2546404" y="1180567"/>
                  <a:pt x="2519482" y="1244124"/>
                  <a:pt x="2485002" y="1303018"/>
                </a:cubicBezTo>
                <a:lnTo>
                  <a:pt x="2377950" y="1260252"/>
                </a:lnTo>
                <a:cubicBezTo>
                  <a:pt x="2444874" y="1149958"/>
                  <a:pt x="2481419" y="1020296"/>
                  <a:pt x="2481419" y="882098"/>
                </a:cubicBezTo>
                <a:cubicBezTo>
                  <a:pt x="2481419" y="458444"/>
                  <a:pt x="2137980" y="115005"/>
                  <a:pt x="1714326" y="115005"/>
                </a:cubicBezTo>
                <a:close/>
                <a:moveTo>
                  <a:pt x="1714326" y="0"/>
                </a:moveTo>
                <a:cubicBezTo>
                  <a:pt x="2201495" y="0"/>
                  <a:pt x="2596424" y="394929"/>
                  <a:pt x="2596424" y="882098"/>
                </a:cubicBezTo>
                <a:cubicBezTo>
                  <a:pt x="2596424" y="929587"/>
                  <a:pt x="2592672" y="976199"/>
                  <a:pt x="2584027" y="1021384"/>
                </a:cubicBezTo>
                <a:cubicBezTo>
                  <a:pt x="2874515" y="1061994"/>
                  <a:pt x="3095883" y="1284452"/>
                  <a:pt x="3095883" y="1552530"/>
                </a:cubicBezTo>
                <a:cubicBezTo>
                  <a:pt x="3095883" y="1808471"/>
                  <a:pt x="2894108" y="2022828"/>
                  <a:pt x="2623005" y="2077281"/>
                </a:cubicBezTo>
                <a:cubicBezTo>
                  <a:pt x="2590159" y="2087878"/>
                  <a:pt x="2555435" y="2092590"/>
                  <a:pt x="2519757" y="2092590"/>
                </a:cubicBezTo>
                <a:lnTo>
                  <a:pt x="2483815" y="2092590"/>
                </a:lnTo>
                <a:lnTo>
                  <a:pt x="719703" y="2092590"/>
                </a:lnTo>
                <a:cubicBezTo>
                  <a:pt x="662513" y="2092590"/>
                  <a:pt x="607773" y="2080483"/>
                  <a:pt x="557775" y="2057460"/>
                </a:cubicBezTo>
                <a:cubicBezTo>
                  <a:pt x="234310" y="1968384"/>
                  <a:pt x="0" y="1695034"/>
                  <a:pt x="0" y="1372049"/>
                </a:cubicBezTo>
                <a:cubicBezTo>
                  <a:pt x="0" y="974105"/>
                  <a:pt x="355689" y="651508"/>
                  <a:pt x="794454" y="651508"/>
                </a:cubicBezTo>
                <a:lnTo>
                  <a:pt x="864744" y="655744"/>
                </a:lnTo>
                <a:lnTo>
                  <a:pt x="862837" y="654982"/>
                </a:lnTo>
                <a:cubicBezTo>
                  <a:pt x="962103" y="277743"/>
                  <a:pt x="1305780" y="0"/>
                  <a:pt x="17143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06" name="云2 257"/>
          <p:cNvSpPr/>
          <p:nvPr/>
        </p:nvSpPr>
        <p:spPr bwMode="auto">
          <a:xfrm>
            <a:off x="8005763" y="3552825"/>
            <a:ext cx="741362" cy="446088"/>
          </a:xfrm>
          <a:custGeom>
            <a:avLst/>
            <a:gdLst>
              <a:gd name="T0" fmla="*/ 31807 w 2263730"/>
              <a:gd name="T1" fmla="*/ 0 h 1265688"/>
              <a:gd name="T2" fmla="*/ 37710 w 2263730"/>
              <a:gd name="T3" fmla="*/ 1581 h 1265688"/>
              <a:gd name="T4" fmla="*/ 24421 w 2263730"/>
              <a:gd name="T5" fmla="*/ 21077 h 1265688"/>
              <a:gd name="T6" fmla="*/ 20539 w 2263730"/>
              <a:gd name="T7" fmla="*/ 20098 h 1265688"/>
              <a:gd name="T8" fmla="*/ 18835 w 2263730"/>
              <a:gd name="T9" fmla="*/ 20489 h 1265688"/>
              <a:gd name="T10" fmla="*/ 13999 w 2263730"/>
              <a:gd name="T11" fmla="*/ 28023 h 1265688"/>
              <a:gd name="T12" fmla="*/ 5287 w 2263730"/>
              <a:gd name="T13" fmla="*/ 41112 h 1265688"/>
              <a:gd name="T14" fmla="*/ 12675 w 2263730"/>
              <a:gd name="T15" fmla="*/ 53494 h 1265688"/>
              <a:gd name="T16" fmla="*/ 6731 w 2263730"/>
              <a:gd name="T17" fmla="*/ 42011 h 1265688"/>
              <a:gd name="T18" fmla="*/ 15442 w 2263730"/>
              <a:gd name="T19" fmla="*/ 28922 h 1265688"/>
              <a:gd name="T20" fmla="*/ 20279 w 2263730"/>
              <a:gd name="T21" fmla="*/ 21388 h 1265688"/>
              <a:gd name="T22" fmla="*/ 21983 w 2263730"/>
              <a:gd name="T23" fmla="*/ 20997 h 1265688"/>
              <a:gd name="T24" fmla="*/ 25864 w 2263730"/>
              <a:gd name="T25" fmla="*/ 21976 h 1265688"/>
              <a:gd name="T26" fmla="*/ 46707 w 2263730"/>
              <a:gd name="T27" fmla="*/ 899 h 1265688"/>
              <a:gd name="T28" fmla="*/ 67653 w 2263730"/>
              <a:gd name="T29" fmla="*/ 24258 h 1265688"/>
              <a:gd name="T30" fmla="*/ 67367 w 2263730"/>
              <a:gd name="T31" fmla="*/ 27947 h 1265688"/>
              <a:gd name="T32" fmla="*/ 79514 w 2263730"/>
              <a:gd name="T33" fmla="*/ 42011 h 1265688"/>
              <a:gd name="T34" fmla="*/ 69972 w 2263730"/>
              <a:gd name="T35" fmla="*/ 55391 h 1265688"/>
              <a:gd name="T36" fmla="*/ 69910 w 2263730"/>
              <a:gd name="T37" fmla="*/ 55412 h 1265688"/>
              <a:gd name="T38" fmla="*/ 16342 w 2263730"/>
              <a:gd name="T39" fmla="*/ 55412 h 1265688"/>
              <a:gd name="T40" fmla="*/ 13016 w 2263730"/>
              <a:gd name="T41" fmla="*/ 55412 h 1265688"/>
              <a:gd name="T42" fmla="*/ 12335 w 2263730"/>
              <a:gd name="T43" fmla="*/ 55317 h 1265688"/>
              <a:gd name="T44" fmla="*/ 11564 w 2263730"/>
              <a:gd name="T45" fmla="*/ 55412 h 1265688"/>
              <a:gd name="T46" fmla="*/ 0 w 2263730"/>
              <a:gd name="T47" fmla="*/ 41112 h 1265688"/>
              <a:gd name="T48" fmla="*/ 6931 w 2263730"/>
              <a:gd name="T49" fmla="*/ 28023 h 1265688"/>
              <a:gd name="T50" fmla="*/ 10780 w 2263730"/>
              <a:gd name="T51" fmla="*/ 20489 h 1265688"/>
              <a:gd name="T52" fmla="*/ 12135 w 2263730"/>
              <a:gd name="T53" fmla="*/ 20098 h 1265688"/>
              <a:gd name="T54" fmla="*/ 15224 w 2263730"/>
              <a:gd name="T55" fmla="*/ 21077 h 1265688"/>
              <a:gd name="T56" fmla="*/ 31807 w 2263730"/>
              <a:gd name="T57" fmla="*/ 0 h 12656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263730" h="1265688">
                <a:moveTo>
                  <a:pt x="905551" y="0"/>
                </a:moveTo>
                <a:cubicBezTo>
                  <a:pt x="964955" y="0"/>
                  <a:pt x="1021809" y="12275"/>
                  <a:pt x="1073606" y="36122"/>
                </a:cubicBezTo>
                <a:cubicBezTo>
                  <a:pt x="867772" y="107015"/>
                  <a:pt x="717264" y="277397"/>
                  <a:pt x="695253" y="481416"/>
                </a:cubicBezTo>
                <a:cubicBezTo>
                  <a:pt x="659529" y="464587"/>
                  <a:pt x="621677" y="456871"/>
                  <a:pt x="584749" y="459054"/>
                </a:cubicBezTo>
                <a:cubicBezTo>
                  <a:pt x="568316" y="460025"/>
                  <a:pt x="552067" y="462956"/>
                  <a:pt x="536229" y="467989"/>
                </a:cubicBezTo>
                <a:cubicBezTo>
                  <a:pt x="461080" y="491867"/>
                  <a:pt x="412084" y="557684"/>
                  <a:pt x="398547" y="640069"/>
                </a:cubicBezTo>
                <a:cubicBezTo>
                  <a:pt x="252469" y="690186"/>
                  <a:pt x="150529" y="805213"/>
                  <a:pt x="150529" y="939037"/>
                </a:cubicBezTo>
                <a:cubicBezTo>
                  <a:pt x="150529" y="1060859"/>
                  <a:pt x="235005" y="1167106"/>
                  <a:pt x="360867" y="1221858"/>
                </a:cubicBezTo>
                <a:cubicBezTo>
                  <a:pt x="258008" y="1163330"/>
                  <a:pt x="191624" y="1067577"/>
                  <a:pt x="191624" y="959585"/>
                </a:cubicBezTo>
                <a:cubicBezTo>
                  <a:pt x="191624" y="825761"/>
                  <a:pt x="293564" y="710734"/>
                  <a:pt x="439642" y="660617"/>
                </a:cubicBezTo>
                <a:cubicBezTo>
                  <a:pt x="453179" y="578232"/>
                  <a:pt x="502175" y="512415"/>
                  <a:pt x="577324" y="488537"/>
                </a:cubicBezTo>
                <a:cubicBezTo>
                  <a:pt x="593162" y="483504"/>
                  <a:pt x="609411" y="480573"/>
                  <a:pt x="625844" y="479602"/>
                </a:cubicBezTo>
                <a:cubicBezTo>
                  <a:pt x="662772" y="477419"/>
                  <a:pt x="700624" y="485135"/>
                  <a:pt x="736348" y="501964"/>
                </a:cubicBezTo>
                <a:cubicBezTo>
                  <a:pt x="765500" y="231754"/>
                  <a:pt x="1020053" y="20548"/>
                  <a:pt x="1329741" y="20548"/>
                </a:cubicBezTo>
                <a:cubicBezTo>
                  <a:pt x="1659087" y="20548"/>
                  <a:pt x="1926075" y="259418"/>
                  <a:pt x="1926075" y="554079"/>
                </a:cubicBezTo>
                <a:cubicBezTo>
                  <a:pt x="1926075" y="582788"/>
                  <a:pt x="1923540" y="610967"/>
                  <a:pt x="1917927" y="638343"/>
                </a:cubicBezTo>
                <a:cubicBezTo>
                  <a:pt x="2114194" y="662993"/>
                  <a:pt x="2263730" y="797503"/>
                  <a:pt x="2263730" y="959585"/>
                </a:cubicBezTo>
                <a:cubicBezTo>
                  <a:pt x="2263730" y="1100449"/>
                  <a:pt x="2150783" y="1220487"/>
                  <a:pt x="1992071" y="1265207"/>
                </a:cubicBezTo>
                <a:lnTo>
                  <a:pt x="1990321" y="1265688"/>
                </a:lnTo>
                <a:lnTo>
                  <a:pt x="465245" y="1265688"/>
                </a:lnTo>
                <a:lnTo>
                  <a:pt x="370547" y="1265688"/>
                </a:lnTo>
                <a:lnTo>
                  <a:pt x="351179" y="1263493"/>
                </a:lnTo>
                <a:cubicBezTo>
                  <a:pt x="343976" y="1265446"/>
                  <a:pt x="336631" y="1265688"/>
                  <a:pt x="329229" y="1265688"/>
                </a:cubicBezTo>
                <a:cubicBezTo>
                  <a:pt x="147401" y="1265688"/>
                  <a:pt x="0" y="1119441"/>
                  <a:pt x="0" y="939037"/>
                </a:cubicBezTo>
                <a:cubicBezTo>
                  <a:pt x="0" y="805213"/>
                  <a:pt x="81109" y="690186"/>
                  <a:pt x="197338" y="640069"/>
                </a:cubicBezTo>
                <a:cubicBezTo>
                  <a:pt x="208108" y="557684"/>
                  <a:pt x="247093" y="491867"/>
                  <a:pt x="306885" y="467989"/>
                </a:cubicBezTo>
                <a:cubicBezTo>
                  <a:pt x="319486" y="462956"/>
                  <a:pt x="332415" y="460025"/>
                  <a:pt x="345490" y="459054"/>
                </a:cubicBezTo>
                <a:cubicBezTo>
                  <a:pt x="374873" y="456871"/>
                  <a:pt x="404990" y="464587"/>
                  <a:pt x="433414" y="481416"/>
                </a:cubicBezTo>
                <a:cubicBezTo>
                  <a:pt x="456609" y="211206"/>
                  <a:pt x="659145" y="0"/>
                  <a:pt x="9055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6305550" y="3552825"/>
            <a:ext cx="1588" cy="200342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024188" y="4660900"/>
            <a:ext cx="28368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743325" y="4170363"/>
            <a:ext cx="1225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7042150" y="4660900"/>
            <a:ext cx="2840038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7766050" y="4170363"/>
            <a:ext cx="1225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-28575" y="6300788"/>
            <a:ext cx="12268200" cy="5810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66713" y="381000"/>
            <a:ext cx="2055812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sz="2800" b="1">
                <a:solidFill>
                  <a:srgbClr val="FFFF00"/>
                </a:solidFill>
                <a:ea typeface="微软雅黑" panose="020B0503020204020204" pitchFamily="34" charset="-122"/>
              </a:rPr>
              <a:t>添加你的</a:t>
            </a:r>
            <a:endParaRPr lang="zh-CN" sz="2800" b="1">
              <a:solidFill>
                <a:srgbClr val="FFFF00"/>
              </a:solidFill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sz="2800" b="1">
                <a:solidFill>
                  <a:srgbClr val="FFFF00"/>
                </a:solidFill>
                <a:ea typeface="微软雅黑" panose="020B0503020204020204" pitchFamily="34" charset="-122"/>
              </a:rPr>
              <a:t>标题</a:t>
            </a:r>
            <a:endParaRPr lang="zh-CN" sz="2800" b="1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606675" y="458788"/>
            <a:ext cx="886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rgbClr val="FFFF00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 sz="120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1798638" y="2225675"/>
            <a:ext cx="1490662" cy="1495425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61176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4170363" y="2225675"/>
            <a:ext cx="1492250" cy="1495425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61176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6542088" y="2225675"/>
            <a:ext cx="1492250" cy="1495425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61176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8913813" y="2225675"/>
            <a:ext cx="1493837" cy="1495425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61176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3" name="放大镜 276"/>
          <p:cNvSpPr/>
          <p:nvPr/>
        </p:nvSpPr>
        <p:spPr bwMode="auto">
          <a:xfrm>
            <a:off x="2343150" y="2749550"/>
            <a:ext cx="368300" cy="463550"/>
          </a:xfrm>
          <a:custGeom>
            <a:avLst/>
            <a:gdLst>
              <a:gd name="T0" fmla="*/ 1635 w 3132350"/>
              <a:gd name="T1" fmla="*/ 1091 h 3959240"/>
              <a:gd name="T2" fmla="*/ 1858 w 3132350"/>
              <a:gd name="T3" fmla="*/ 1091 h 3959240"/>
              <a:gd name="T4" fmla="*/ 1858 w 3132350"/>
              <a:gd name="T5" fmla="*/ 1624 h 3959240"/>
              <a:gd name="T6" fmla="*/ 2397 w 3132350"/>
              <a:gd name="T7" fmla="*/ 1624 h 3959240"/>
              <a:gd name="T8" fmla="*/ 2397 w 3132350"/>
              <a:gd name="T9" fmla="*/ 1843 h 3959240"/>
              <a:gd name="T10" fmla="*/ 1858 w 3132350"/>
              <a:gd name="T11" fmla="*/ 1843 h 3959240"/>
              <a:gd name="T12" fmla="*/ 1858 w 3132350"/>
              <a:gd name="T13" fmla="*/ 2376 h 3959240"/>
              <a:gd name="T14" fmla="*/ 1635 w 3132350"/>
              <a:gd name="T15" fmla="*/ 2376 h 3959240"/>
              <a:gd name="T16" fmla="*/ 1635 w 3132350"/>
              <a:gd name="T17" fmla="*/ 1843 h 3959240"/>
              <a:gd name="T18" fmla="*/ 1095 w 3132350"/>
              <a:gd name="T19" fmla="*/ 1843 h 3959240"/>
              <a:gd name="T20" fmla="*/ 1095 w 3132350"/>
              <a:gd name="T21" fmla="*/ 1624 h 3959240"/>
              <a:gd name="T22" fmla="*/ 1635 w 3132350"/>
              <a:gd name="T23" fmla="*/ 1624 h 3959240"/>
              <a:gd name="T24" fmla="*/ 1635 w 3132350"/>
              <a:gd name="T25" fmla="*/ 1091 h 3959240"/>
              <a:gd name="T26" fmla="*/ 1756 w 3132350"/>
              <a:gd name="T27" fmla="*/ 243 h 3959240"/>
              <a:gd name="T28" fmla="*/ 246 w 3132350"/>
              <a:gd name="T29" fmla="*/ 1733 h 3959240"/>
              <a:gd name="T30" fmla="*/ 1756 w 3132350"/>
              <a:gd name="T31" fmla="*/ 3224 h 3959240"/>
              <a:gd name="T32" fmla="*/ 3266 w 3132350"/>
              <a:gd name="T33" fmla="*/ 1733 h 3959240"/>
              <a:gd name="T34" fmla="*/ 1756 w 3132350"/>
              <a:gd name="T35" fmla="*/ 243 h 3959240"/>
              <a:gd name="T36" fmla="*/ 1756 w 3132350"/>
              <a:gd name="T37" fmla="*/ 0 h 3959240"/>
              <a:gd name="T38" fmla="*/ 3512 w 3132350"/>
              <a:gd name="T39" fmla="*/ 1733 h 3959240"/>
              <a:gd name="T40" fmla="*/ 2831 w 3132350"/>
              <a:gd name="T41" fmla="*/ 3102 h 3959240"/>
              <a:gd name="T42" fmla="*/ 3199 w 3132350"/>
              <a:gd name="T43" fmla="*/ 3666 h 3959240"/>
              <a:gd name="T44" fmla="*/ 3311 w 3132350"/>
              <a:gd name="T45" fmla="*/ 3586 h 3959240"/>
              <a:gd name="T46" fmla="*/ 5080 w 3132350"/>
              <a:gd name="T47" fmla="*/ 6081 h 3959240"/>
              <a:gd name="T48" fmla="*/ 4707 w 3132350"/>
              <a:gd name="T49" fmla="*/ 6351 h 3959240"/>
              <a:gd name="T50" fmla="*/ 2901 w 3132350"/>
              <a:gd name="T51" fmla="*/ 3877 h 3959240"/>
              <a:gd name="T52" fmla="*/ 3008 w 3132350"/>
              <a:gd name="T53" fmla="*/ 3801 h 3959240"/>
              <a:gd name="T54" fmla="*/ 2637 w 3132350"/>
              <a:gd name="T55" fmla="*/ 3231 h 3959240"/>
              <a:gd name="T56" fmla="*/ 1756 w 3132350"/>
              <a:gd name="T57" fmla="*/ 3467 h 3959240"/>
              <a:gd name="T58" fmla="*/ 0 w 3132350"/>
              <a:gd name="T59" fmla="*/ 1733 h 3959240"/>
              <a:gd name="T60" fmla="*/ 1756 w 3132350"/>
              <a:gd name="T61" fmla="*/ 0 h 395924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132350" h="3959240">
                <a:moveTo>
                  <a:pt x="1005872" y="679617"/>
                </a:moveTo>
                <a:lnTo>
                  <a:pt x="1142879" y="679617"/>
                </a:lnTo>
                <a:lnTo>
                  <a:pt x="1142879" y="1011617"/>
                </a:lnTo>
                <a:lnTo>
                  <a:pt x="1474879" y="1011617"/>
                </a:lnTo>
                <a:lnTo>
                  <a:pt x="1474879" y="1148624"/>
                </a:lnTo>
                <a:lnTo>
                  <a:pt x="1142879" y="1148624"/>
                </a:lnTo>
                <a:lnTo>
                  <a:pt x="1142879" y="1480624"/>
                </a:lnTo>
                <a:lnTo>
                  <a:pt x="1005872" y="1480624"/>
                </a:lnTo>
                <a:lnTo>
                  <a:pt x="1005872" y="1148624"/>
                </a:lnTo>
                <a:lnTo>
                  <a:pt x="673872" y="1148624"/>
                </a:lnTo>
                <a:lnTo>
                  <a:pt x="673872" y="1011617"/>
                </a:lnTo>
                <a:lnTo>
                  <a:pt x="1005872" y="1011617"/>
                </a:lnTo>
                <a:lnTo>
                  <a:pt x="1005872" y="679617"/>
                </a:lnTo>
                <a:close/>
                <a:moveTo>
                  <a:pt x="1080120" y="151325"/>
                </a:moveTo>
                <a:cubicBezTo>
                  <a:pt x="567161" y="151325"/>
                  <a:pt x="151325" y="567161"/>
                  <a:pt x="151325" y="1080120"/>
                </a:cubicBezTo>
                <a:cubicBezTo>
                  <a:pt x="151325" y="1593079"/>
                  <a:pt x="567161" y="2008915"/>
                  <a:pt x="1080120" y="2008915"/>
                </a:cubicBezTo>
                <a:cubicBezTo>
                  <a:pt x="1593079" y="2008915"/>
                  <a:pt x="2008915" y="1593079"/>
                  <a:pt x="2008915" y="1080120"/>
                </a:cubicBezTo>
                <a:cubicBezTo>
                  <a:pt x="2008915" y="567161"/>
                  <a:pt x="1593079" y="151325"/>
                  <a:pt x="1080120" y="151325"/>
                </a:cubicBezTo>
                <a:close/>
                <a:moveTo>
                  <a:pt x="1080120" y="0"/>
                </a:moveTo>
                <a:cubicBezTo>
                  <a:pt x="1676654" y="0"/>
                  <a:pt x="2160240" y="483586"/>
                  <a:pt x="2160240" y="1080120"/>
                </a:cubicBezTo>
                <a:cubicBezTo>
                  <a:pt x="2160240" y="1427165"/>
                  <a:pt x="1996568" y="1735982"/>
                  <a:pt x="1741553" y="1932755"/>
                </a:cubicBezTo>
                <a:lnTo>
                  <a:pt x="1967917" y="2284217"/>
                </a:lnTo>
                <a:lnTo>
                  <a:pt x="2037145" y="2234618"/>
                </a:lnTo>
                <a:cubicBezTo>
                  <a:pt x="2913254" y="2995439"/>
                  <a:pt x="3181132" y="3578954"/>
                  <a:pt x="3125302" y="3789029"/>
                </a:cubicBezTo>
                <a:cubicBezTo>
                  <a:pt x="3106500" y="3931371"/>
                  <a:pt x="2976322" y="3969409"/>
                  <a:pt x="2895645" y="3957062"/>
                </a:cubicBezTo>
                <a:cubicBezTo>
                  <a:pt x="2363446" y="3830214"/>
                  <a:pt x="1961795" y="2830323"/>
                  <a:pt x="1784689" y="2415489"/>
                </a:cubicBezTo>
                <a:lnTo>
                  <a:pt x="1850702" y="2368194"/>
                </a:lnTo>
                <a:lnTo>
                  <a:pt x="1622163" y="2013355"/>
                </a:lnTo>
                <a:cubicBezTo>
                  <a:pt x="1463260" y="2107083"/>
                  <a:pt x="1277898" y="2160240"/>
                  <a:pt x="1080120" y="2160240"/>
                </a:cubicBezTo>
                <a:cubicBezTo>
                  <a:pt x="483586" y="2160240"/>
                  <a:pt x="0" y="1676654"/>
                  <a:pt x="0" y="1080120"/>
                </a:cubicBezTo>
                <a:cubicBezTo>
                  <a:pt x="0" y="483586"/>
                  <a:pt x="483586" y="0"/>
                  <a:pt x="10801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4" name="缩小镜 277"/>
          <p:cNvSpPr/>
          <p:nvPr/>
        </p:nvSpPr>
        <p:spPr bwMode="auto">
          <a:xfrm>
            <a:off x="4727575" y="2749550"/>
            <a:ext cx="366713" cy="463550"/>
          </a:xfrm>
          <a:custGeom>
            <a:avLst/>
            <a:gdLst>
              <a:gd name="T0" fmla="*/ 529 w 4248472"/>
              <a:gd name="T1" fmla="*/ 875 h 5370000"/>
              <a:gd name="T2" fmla="*/ 1346 w 4248472"/>
              <a:gd name="T3" fmla="*/ 875 h 5370000"/>
              <a:gd name="T4" fmla="*/ 1346 w 4248472"/>
              <a:gd name="T5" fmla="*/ 1001 h 5370000"/>
              <a:gd name="T6" fmla="*/ 529 w 4248472"/>
              <a:gd name="T7" fmla="*/ 1001 h 5370000"/>
              <a:gd name="T8" fmla="*/ 529 w 4248472"/>
              <a:gd name="T9" fmla="*/ 875 h 5370000"/>
              <a:gd name="T10" fmla="*/ 942 w 4248472"/>
              <a:gd name="T11" fmla="*/ 132 h 5370000"/>
              <a:gd name="T12" fmla="*/ 132 w 4248472"/>
              <a:gd name="T13" fmla="*/ 942 h 5370000"/>
              <a:gd name="T14" fmla="*/ 942 w 4248472"/>
              <a:gd name="T15" fmla="*/ 1753 h 5370000"/>
              <a:gd name="T16" fmla="*/ 1752 w 4248472"/>
              <a:gd name="T17" fmla="*/ 942 h 5370000"/>
              <a:gd name="T18" fmla="*/ 942 w 4248472"/>
              <a:gd name="T19" fmla="*/ 132 h 5370000"/>
              <a:gd name="T20" fmla="*/ 942 w 4248472"/>
              <a:gd name="T21" fmla="*/ 0 h 5370000"/>
              <a:gd name="T22" fmla="*/ 1884 w 4248472"/>
              <a:gd name="T23" fmla="*/ 942 h 5370000"/>
              <a:gd name="T24" fmla="*/ 1519 w 4248472"/>
              <a:gd name="T25" fmla="*/ 1686 h 5370000"/>
              <a:gd name="T26" fmla="*/ 1716 w 4248472"/>
              <a:gd name="T27" fmla="*/ 1993 h 5370000"/>
              <a:gd name="T28" fmla="*/ 1777 w 4248472"/>
              <a:gd name="T29" fmla="*/ 1949 h 5370000"/>
              <a:gd name="T30" fmla="*/ 2726 w 4248472"/>
              <a:gd name="T31" fmla="*/ 3306 h 5370000"/>
              <a:gd name="T32" fmla="*/ 2526 w 4248472"/>
              <a:gd name="T33" fmla="*/ 3452 h 5370000"/>
              <a:gd name="T34" fmla="*/ 1557 w 4248472"/>
              <a:gd name="T35" fmla="*/ 2107 h 5370000"/>
              <a:gd name="T36" fmla="*/ 1614 w 4248472"/>
              <a:gd name="T37" fmla="*/ 2066 h 5370000"/>
              <a:gd name="T38" fmla="*/ 1415 w 4248472"/>
              <a:gd name="T39" fmla="*/ 1756 h 5370000"/>
              <a:gd name="T40" fmla="*/ 942 w 4248472"/>
              <a:gd name="T41" fmla="*/ 1885 h 5370000"/>
              <a:gd name="T42" fmla="*/ 0 w 4248472"/>
              <a:gd name="T43" fmla="*/ 942 h 5370000"/>
              <a:gd name="T44" fmla="*/ 942 w 4248472"/>
              <a:gd name="T45" fmla="*/ 0 h 5370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248472" h="5370000">
                <a:moveTo>
                  <a:pt x="823225" y="1360876"/>
                </a:moveTo>
                <a:lnTo>
                  <a:pt x="2093273" y="1360876"/>
                </a:lnTo>
                <a:lnTo>
                  <a:pt x="2093273" y="1555622"/>
                </a:lnTo>
                <a:lnTo>
                  <a:pt x="823225" y="1555622"/>
                </a:lnTo>
                <a:lnTo>
                  <a:pt x="823225" y="1360876"/>
                </a:lnTo>
                <a:close/>
                <a:moveTo>
                  <a:pt x="1464990" y="205245"/>
                </a:moveTo>
                <a:cubicBezTo>
                  <a:pt x="769253" y="205245"/>
                  <a:pt x="205246" y="769252"/>
                  <a:pt x="205246" y="1464989"/>
                </a:cubicBezTo>
                <a:cubicBezTo>
                  <a:pt x="205246" y="2160726"/>
                  <a:pt x="769253" y="2724733"/>
                  <a:pt x="1464990" y="2724733"/>
                </a:cubicBezTo>
                <a:cubicBezTo>
                  <a:pt x="2160727" y="2724733"/>
                  <a:pt x="2724734" y="2160726"/>
                  <a:pt x="2724734" y="1464989"/>
                </a:cubicBezTo>
                <a:cubicBezTo>
                  <a:pt x="2724734" y="769252"/>
                  <a:pt x="2160727" y="205245"/>
                  <a:pt x="1464990" y="205245"/>
                </a:cubicBezTo>
                <a:close/>
                <a:moveTo>
                  <a:pt x="1464990" y="0"/>
                </a:moveTo>
                <a:cubicBezTo>
                  <a:pt x="2274081" y="0"/>
                  <a:pt x="2929979" y="655898"/>
                  <a:pt x="2929979" y="1464989"/>
                </a:cubicBezTo>
                <a:cubicBezTo>
                  <a:pt x="2929979" y="1935694"/>
                  <a:pt x="2707987" y="2354549"/>
                  <a:pt x="2362105" y="2621436"/>
                </a:cubicBezTo>
                <a:lnTo>
                  <a:pt x="2669127" y="3098131"/>
                </a:lnTo>
                <a:lnTo>
                  <a:pt x="2763023" y="3030859"/>
                </a:lnTo>
                <a:cubicBezTo>
                  <a:pt x="3951308" y="4062777"/>
                  <a:pt x="4314636" y="4854210"/>
                  <a:pt x="4238912" y="5139139"/>
                </a:cubicBezTo>
                <a:cubicBezTo>
                  <a:pt x="4213411" y="5332201"/>
                  <a:pt x="4036848" y="5383792"/>
                  <a:pt x="3927424" y="5367046"/>
                </a:cubicBezTo>
                <a:cubicBezTo>
                  <a:pt x="3205592" y="5194999"/>
                  <a:pt x="2660824" y="3838826"/>
                  <a:pt x="2420611" y="3276178"/>
                </a:cubicBezTo>
                <a:lnTo>
                  <a:pt x="2510146" y="3212031"/>
                </a:lnTo>
                <a:lnTo>
                  <a:pt x="2200174" y="2730756"/>
                </a:lnTo>
                <a:cubicBezTo>
                  <a:pt x="1984650" y="2857881"/>
                  <a:pt x="1733240" y="2929979"/>
                  <a:pt x="1464990" y="2929979"/>
                </a:cubicBezTo>
                <a:cubicBezTo>
                  <a:pt x="655898" y="2929979"/>
                  <a:pt x="0" y="2274081"/>
                  <a:pt x="0" y="1464989"/>
                </a:cubicBezTo>
                <a:cubicBezTo>
                  <a:pt x="0" y="655898"/>
                  <a:pt x="655898" y="0"/>
                  <a:pt x="14649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5" name="搜索2 278"/>
          <p:cNvSpPr/>
          <p:nvPr/>
        </p:nvSpPr>
        <p:spPr bwMode="auto">
          <a:xfrm>
            <a:off x="7110413" y="2749550"/>
            <a:ext cx="363537" cy="463550"/>
          </a:xfrm>
          <a:custGeom>
            <a:avLst/>
            <a:gdLst>
              <a:gd name="T0" fmla="*/ 19297 w 926557"/>
              <a:gd name="T1" fmla="*/ 3011 h 1124410"/>
              <a:gd name="T2" fmla="*/ 2704 w 926557"/>
              <a:gd name="T3" fmla="*/ 21493 h 1124410"/>
              <a:gd name="T4" fmla="*/ 19297 w 926557"/>
              <a:gd name="T5" fmla="*/ 39975 h 1124410"/>
              <a:gd name="T6" fmla="*/ 35892 w 926557"/>
              <a:gd name="T7" fmla="*/ 21493 h 1124410"/>
              <a:gd name="T8" fmla="*/ 19297 w 926557"/>
              <a:gd name="T9" fmla="*/ 3011 h 1124410"/>
              <a:gd name="T10" fmla="*/ 19297 w 926557"/>
              <a:gd name="T11" fmla="*/ 0 h 1124410"/>
              <a:gd name="T12" fmla="*/ 38595 w 926557"/>
              <a:gd name="T13" fmla="*/ 21493 h 1124410"/>
              <a:gd name="T14" fmla="*/ 31115 w 926557"/>
              <a:gd name="T15" fmla="*/ 38460 h 1124410"/>
              <a:gd name="T16" fmla="*/ 35159 w 926557"/>
              <a:gd name="T17" fmla="*/ 45453 h 1124410"/>
              <a:gd name="T18" fmla="*/ 36396 w 926557"/>
              <a:gd name="T19" fmla="*/ 44466 h 1124410"/>
              <a:gd name="T20" fmla="*/ 55837 w 926557"/>
              <a:gd name="T21" fmla="*/ 75398 h 1124410"/>
              <a:gd name="T22" fmla="*/ 51734 w 926557"/>
              <a:gd name="T23" fmla="*/ 78741 h 1124410"/>
              <a:gd name="T24" fmla="*/ 31886 w 926557"/>
              <a:gd name="T25" fmla="*/ 48065 h 1124410"/>
              <a:gd name="T26" fmla="*/ 33065 w 926557"/>
              <a:gd name="T27" fmla="*/ 47125 h 1124410"/>
              <a:gd name="T28" fmla="*/ 28982 w 926557"/>
              <a:gd name="T29" fmla="*/ 40063 h 1124410"/>
              <a:gd name="T30" fmla="*/ 19297 w 926557"/>
              <a:gd name="T31" fmla="*/ 42986 h 1124410"/>
              <a:gd name="T32" fmla="*/ 0 w 926557"/>
              <a:gd name="T33" fmla="*/ 21493 h 1124410"/>
              <a:gd name="T34" fmla="*/ 19297 w 926557"/>
              <a:gd name="T35" fmla="*/ 0 h 112441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26557" h="1124410">
                <a:moveTo>
                  <a:pt x="319502" y="42976"/>
                </a:moveTo>
                <a:cubicBezTo>
                  <a:pt x="167768" y="42976"/>
                  <a:pt x="44763" y="161072"/>
                  <a:pt x="44763" y="306750"/>
                </a:cubicBezTo>
                <a:cubicBezTo>
                  <a:pt x="44763" y="452429"/>
                  <a:pt x="167768" y="570525"/>
                  <a:pt x="319502" y="570525"/>
                </a:cubicBezTo>
                <a:cubicBezTo>
                  <a:pt x="471237" y="570525"/>
                  <a:pt x="594242" y="452429"/>
                  <a:pt x="594242" y="306750"/>
                </a:cubicBezTo>
                <a:cubicBezTo>
                  <a:pt x="594242" y="161072"/>
                  <a:pt x="471237" y="42976"/>
                  <a:pt x="319502" y="42976"/>
                </a:cubicBezTo>
                <a:close/>
                <a:moveTo>
                  <a:pt x="319502" y="0"/>
                </a:moveTo>
                <a:cubicBezTo>
                  <a:pt x="495959" y="0"/>
                  <a:pt x="639005" y="137337"/>
                  <a:pt x="639005" y="306750"/>
                </a:cubicBezTo>
                <a:cubicBezTo>
                  <a:pt x="639005" y="405310"/>
                  <a:pt x="590590" y="493013"/>
                  <a:pt x="515156" y="548896"/>
                </a:cubicBezTo>
                <a:lnTo>
                  <a:pt x="582115" y="648710"/>
                </a:lnTo>
                <a:lnTo>
                  <a:pt x="602593" y="634624"/>
                </a:lnTo>
                <a:cubicBezTo>
                  <a:pt x="861748" y="850694"/>
                  <a:pt x="940987" y="1016410"/>
                  <a:pt x="924472" y="1076071"/>
                </a:cubicBezTo>
                <a:cubicBezTo>
                  <a:pt x="918911" y="1116496"/>
                  <a:pt x="880404" y="1127298"/>
                  <a:pt x="856539" y="1123792"/>
                </a:cubicBezTo>
                <a:cubicBezTo>
                  <a:pt x="699114" y="1087767"/>
                  <a:pt x="580304" y="803802"/>
                  <a:pt x="527916" y="685990"/>
                </a:cubicBezTo>
                <a:lnTo>
                  <a:pt x="547442" y="672559"/>
                </a:lnTo>
                <a:lnTo>
                  <a:pt x="479840" y="571786"/>
                </a:lnTo>
                <a:cubicBezTo>
                  <a:pt x="432836" y="598404"/>
                  <a:pt x="378006" y="613501"/>
                  <a:pt x="319502" y="613501"/>
                </a:cubicBezTo>
                <a:cubicBezTo>
                  <a:pt x="143046" y="613501"/>
                  <a:pt x="0" y="476164"/>
                  <a:pt x="0" y="306750"/>
                </a:cubicBezTo>
                <a:cubicBezTo>
                  <a:pt x="0" y="137337"/>
                  <a:pt x="143046" y="0"/>
                  <a:pt x="31950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6" name="放大镜 280"/>
          <p:cNvSpPr/>
          <p:nvPr/>
        </p:nvSpPr>
        <p:spPr bwMode="auto">
          <a:xfrm>
            <a:off x="9490075" y="2749550"/>
            <a:ext cx="365125" cy="463550"/>
          </a:xfrm>
          <a:custGeom>
            <a:avLst/>
            <a:gdLst>
              <a:gd name="T0" fmla="*/ 1593 w 3132350"/>
              <a:gd name="T1" fmla="*/ 1091 h 3959240"/>
              <a:gd name="T2" fmla="*/ 1810 w 3132350"/>
              <a:gd name="T3" fmla="*/ 1091 h 3959240"/>
              <a:gd name="T4" fmla="*/ 1810 w 3132350"/>
              <a:gd name="T5" fmla="*/ 1624 h 3959240"/>
              <a:gd name="T6" fmla="*/ 2336 w 3132350"/>
              <a:gd name="T7" fmla="*/ 1624 h 3959240"/>
              <a:gd name="T8" fmla="*/ 2336 w 3132350"/>
              <a:gd name="T9" fmla="*/ 1843 h 3959240"/>
              <a:gd name="T10" fmla="*/ 1810 w 3132350"/>
              <a:gd name="T11" fmla="*/ 1843 h 3959240"/>
              <a:gd name="T12" fmla="*/ 1810 w 3132350"/>
              <a:gd name="T13" fmla="*/ 2376 h 3959240"/>
              <a:gd name="T14" fmla="*/ 1593 w 3132350"/>
              <a:gd name="T15" fmla="*/ 2376 h 3959240"/>
              <a:gd name="T16" fmla="*/ 1593 w 3132350"/>
              <a:gd name="T17" fmla="*/ 1843 h 3959240"/>
              <a:gd name="T18" fmla="*/ 1067 w 3132350"/>
              <a:gd name="T19" fmla="*/ 1843 h 3959240"/>
              <a:gd name="T20" fmla="*/ 1067 w 3132350"/>
              <a:gd name="T21" fmla="*/ 1624 h 3959240"/>
              <a:gd name="T22" fmla="*/ 1593 w 3132350"/>
              <a:gd name="T23" fmla="*/ 1624 h 3959240"/>
              <a:gd name="T24" fmla="*/ 1593 w 3132350"/>
              <a:gd name="T25" fmla="*/ 1091 h 3959240"/>
              <a:gd name="T26" fmla="*/ 1711 w 3132350"/>
              <a:gd name="T27" fmla="*/ 243 h 3959240"/>
              <a:gd name="T28" fmla="*/ 240 w 3132350"/>
              <a:gd name="T29" fmla="*/ 1733 h 3959240"/>
              <a:gd name="T30" fmla="*/ 1711 w 3132350"/>
              <a:gd name="T31" fmla="*/ 3224 h 3959240"/>
              <a:gd name="T32" fmla="*/ 3182 w 3132350"/>
              <a:gd name="T33" fmla="*/ 1733 h 3959240"/>
              <a:gd name="T34" fmla="*/ 1711 w 3132350"/>
              <a:gd name="T35" fmla="*/ 243 h 3959240"/>
              <a:gd name="T36" fmla="*/ 1711 w 3132350"/>
              <a:gd name="T37" fmla="*/ 0 h 3959240"/>
              <a:gd name="T38" fmla="*/ 3421 w 3132350"/>
              <a:gd name="T39" fmla="*/ 1733 h 3959240"/>
              <a:gd name="T40" fmla="*/ 2758 w 3132350"/>
              <a:gd name="T41" fmla="*/ 3102 h 3959240"/>
              <a:gd name="T42" fmla="*/ 3117 w 3132350"/>
              <a:gd name="T43" fmla="*/ 3666 h 3959240"/>
              <a:gd name="T44" fmla="*/ 3227 w 3132350"/>
              <a:gd name="T45" fmla="*/ 3586 h 3959240"/>
              <a:gd name="T46" fmla="*/ 4950 w 3132350"/>
              <a:gd name="T47" fmla="*/ 6081 h 3959240"/>
              <a:gd name="T48" fmla="*/ 4586 w 3132350"/>
              <a:gd name="T49" fmla="*/ 6351 h 3959240"/>
              <a:gd name="T50" fmla="*/ 2827 w 3132350"/>
              <a:gd name="T51" fmla="*/ 3877 h 3959240"/>
              <a:gd name="T52" fmla="*/ 2931 w 3132350"/>
              <a:gd name="T53" fmla="*/ 3801 h 3959240"/>
              <a:gd name="T54" fmla="*/ 2569 w 3132350"/>
              <a:gd name="T55" fmla="*/ 3231 h 3959240"/>
              <a:gd name="T56" fmla="*/ 1711 w 3132350"/>
              <a:gd name="T57" fmla="*/ 3467 h 3959240"/>
              <a:gd name="T58" fmla="*/ 0 w 3132350"/>
              <a:gd name="T59" fmla="*/ 1733 h 3959240"/>
              <a:gd name="T60" fmla="*/ 1711 w 3132350"/>
              <a:gd name="T61" fmla="*/ 0 h 395924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132350" h="3959240">
                <a:moveTo>
                  <a:pt x="1005872" y="679617"/>
                </a:moveTo>
                <a:lnTo>
                  <a:pt x="1142879" y="679617"/>
                </a:lnTo>
                <a:lnTo>
                  <a:pt x="1142879" y="1011617"/>
                </a:lnTo>
                <a:lnTo>
                  <a:pt x="1474879" y="1011617"/>
                </a:lnTo>
                <a:lnTo>
                  <a:pt x="1474879" y="1148624"/>
                </a:lnTo>
                <a:lnTo>
                  <a:pt x="1142879" y="1148624"/>
                </a:lnTo>
                <a:lnTo>
                  <a:pt x="1142879" y="1480624"/>
                </a:lnTo>
                <a:lnTo>
                  <a:pt x="1005872" y="1480624"/>
                </a:lnTo>
                <a:lnTo>
                  <a:pt x="1005872" y="1148624"/>
                </a:lnTo>
                <a:lnTo>
                  <a:pt x="673872" y="1148624"/>
                </a:lnTo>
                <a:lnTo>
                  <a:pt x="673872" y="1011617"/>
                </a:lnTo>
                <a:lnTo>
                  <a:pt x="1005872" y="1011617"/>
                </a:lnTo>
                <a:lnTo>
                  <a:pt x="1005872" y="679617"/>
                </a:lnTo>
                <a:close/>
                <a:moveTo>
                  <a:pt x="1080120" y="151325"/>
                </a:moveTo>
                <a:cubicBezTo>
                  <a:pt x="567161" y="151325"/>
                  <a:pt x="151325" y="567161"/>
                  <a:pt x="151325" y="1080120"/>
                </a:cubicBezTo>
                <a:cubicBezTo>
                  <a:pt x="151325" y="1593079"/>
                  <a:pt x="567161" y="2008915"/>
                  <a:pt x="1080120" y="2008915"/>
                </a:cubicBezTo>
                <a:cubicBezTo>
                  <a:pt x="1593079" y="2008915"/>
                  <a:pt x="2008915" y="1593079"/>
                  <a:pt x="2008915" y="1080120"/>
                </a:cubicBezTo>
                <a:cubicBezTo>
                  <a:pt x="2008915" y="567161"/>
                  <a:pt x="1593079" y="151325"/>
                  <a:pt x="1080120" y="151325"/>
                </a:cubicBezTo>
                <a:close/>
                <a:moveTo>
                  <a:pt x="1080120" y="0"/>
                </a:moveTo>
                <a:cubicBezTo>
                  <a:pt x="1676654" y="0"/>
                  <a:pt x="2160240" y="483586"/>
                  <a:pt x="2160240" y="1080120"/>
                </a:cubicBezTo>
                <a:cubicBezTo>
                  <a:pt x="2160240" y="1427165"/>
                  <a:pt x="1996568" y="1735982"/>
                  <a:pt x="1741553" y="1932755"/>
                </a:cubicBezTo>
                <a:lnTo>
                  <a:pt x="1967917" y="2284217"/>
                </a:lnTo>
                <a:lnTo>
                  <a:pt x="2037145" y="2234618"/>
                </a:lnTo>
                <a:cubicBezTo>
                  <a:pt x="2913254" y="2995439"/>
                  <a:pt x="3181132" y="3578954"/>
                  <a:pt x="3125302" y="3789029"/>
                </a:cubicBezTo>
                <a:cubicBezTo>
                  <a:pt x="3106500" y="3931371"/>
                  <a:pt x="2976322" y="3969409"/>
                  <a:pt x="2895645" y="3957062"/>
                </a:cubicBezTo>
                <a:cubicBezTo>
                  <a:pt x="2363446" y="3830214"/>
                  <a:pt x="1961795" y="2830323"/>
                  <a:pt x="1784689" y="2415489"/>
                </a:cubicBezTo>
                <a:lnTo>
                  <a:pt x="1850702" y="2368194"/>
                </a:lnTo>
                <a:lnTo>
                  <a:pt x="1622163" y="2013355"/>
                </a:lnTo>
                <a:cubicBezTo>
                  <a:pt x="1463260" y="2107083"/>
                  <a:pt x="1277898" y="2160240"/>
                  <a:pt x="1080120" y="2160240"/>
                </a:cubicBezTo>
                <a:cubicBezTo>
                  <a:pt x="483586" y="2160240"/>
                  <a:pt x="0" y="1676654"/>
                  <a:pt x="0" y="1080120"/>
                </a:cubicBezTo>
                <a:cubicBezTo>
                  <a:pt x="0" y="483586"/>
                  <a:pt x="483586" y="0"/>
                  <a:pt x="10801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1652588" y="4006850"/>
            <a:ext cx="1782762" cy="3571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/>
          <a:p>
            <a:pPr algn="ctr"/>
            <a:r>
              <a:rPr 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1798638" y="4400550"/>
            <a:ext cx="14906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4041775" y="4006850"/>
            <a:ext cx="1784350" cy="3571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/>
          <a:p>
            <a:pPr algn="ctr"/>
            <a:r>
              <a:rPr 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186238" y="4400550"/>
            <a:ext cx="149383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>
            <a:off x="6413500" y="4006850"/>
            <a:ext cx="1785938" cy="3571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/>
          <a:p>
            <a:pPr algn="ctr"/>
            <a:r>
              <a:rPr 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6559550" y="4400550"/>
            <a:ext cx="1493838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8772525" y="4006850"/>
            <a:ext cx="1784350" cy="3571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/>
          <a:p>
            <a:pPr algn="ctr"/>
            <a:r>
              <a:rPr 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8918575" y="4400550"/>
            <a:ext cx="14906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-15875" y="-26988"/>
            <a:ext cx="12228513" cy="2433638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642350" y="695325"/>
            <a:ext cx="2251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sz="3600" b="1">
                <a:ea typeface="微软雅黑" panose="020B0503020204020204" pitchFamily="34" charset="-122"/>
              </a:rPr>
              <a:t>添加你的</a:t>
            </a:r>
            <a:endParaRPr lang="zh-CN" sz="3600" b="1"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sz="3600" b="1">
                <a:ea typeface="微软雅黑" panose="020B0503020204020204" pitchFamily="34" charset="-122"/>
              </a:rPr>
              <a:t>标题</a:t>
            </a:r>
            <a:endParaRPr lang="zh-CN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8642350" y="2063750"/>
            <a:ext cx="2251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-15875" y="-26988"/>
            <a:ext cx="12225338" cy="3175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-15875" y="6553200"/>
            <a:ext cx="12223750" cy="317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7655" name="Picture 7" descr="1334852,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649538"/>
            <a:ext cx="6437312" cy="36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7450138" y="3984625"/>
            <a:ext cx="4254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sz="1200">
                <a:solidFill>
                  <a:schemeClr val="bg1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直角三角形 17"/>
          <p:cNvSpPr>
            <a:spLocks noChangeArrowheads="1"/>
          </p:cNvSpPr>
          <p:nvPr/>
        </p:nvSpPr>
        <p:spPr bwMode="auto">
          <a:xfrm rot="10800000" flipH="1">
            <a:off x="0" y="0"/>
            <a:ext cx="1168400" cy="1168400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191500" y="592138"/>
            <a:ext cx="3443288" cy="1189037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sz="3600" b="1">
                <a:ea typeface="微软雅黑" panose="020B0503020204020204" pitchFamily="34" charset="-122"/>
              </a:rPr>
              <a:t>添加你的</a:t>
            </a:r>
            <a:endParaRPr lang="zh-CN" sz="3600" b="1"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sz="3600" b="1">
                <a:ea typeface="微软雅黑" panose="020B0503020204020204" pitchFamily="34" charset="-122"/>
              </a:rPr>
              <a:t>标题</a:t>
            </a:r>
            <a:endParaRPr lang="zh-CN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8193088" y="1989138"/>
            <a:ext cx="34432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8677" name="Picture 5" descr="1334852,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656138"/>
            <a:ext cx="3443288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8" name="Picture 6" descr="1334852,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656138"/>
            <a:ext cx="3443288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9" name="Picture 7" descr="1334852,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4656138"/>
            <a:ext cx="3443288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0" name="Picture 8" descr="1334852,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266950"/>
            <a:ext cx="3443288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1" name="Picture 9" descr="1334852,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266950"/>
            <a:ext cx="3443288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71500" y="774700"/>
            <a:ext cx="7253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chemeClr val="bg1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>
              <a:solidFill>
                <a:schemeClr val="bg1"/>
              </a:solidFill>
            </a:endParaRPr>
          </a:p>
        </p:txBody>
      </p:sp>
      <p:pic>
        <p:nvPicPr>
          <p:cNvPr id="28683" name="Picture 11" descr="1334852,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266950"/>
            <a:ext cx="3443288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643438" y="1617663"/>
            <a:ext cx="2971800" cy="2835275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 b="1"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en-US" sz="6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zh-CN" altLang="en-US" sz="6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6000" b="1">
                <a:latin typeface="微软雅黑" panose="020B0503020204020204" pitchFamily="34" charset="-122"/>
                <a:ea typeface="微软雅黑" panose="020B0503020204020204" pitchFamily="34" charset="-122"/>
              </a:rPr>
              <a:t>FOUR</a:t>
            </a:r>
            <a:endParaRPr lang="zh-CN" altLang="en-US"/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4643438" y="4689475"/>
            <a:ext cx="2973387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643438" y="5035550"/>
            <a:ext cx="29733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/>
          <p:nvPr/>
        </p:nvGrpSpPr>
        <p:grpSpPr bwMode="auto">
          <a:xfrm rot="5400000">
            <a:off x="9569451" y="4200525"/>
            <a:ext cx="2671762" cy="2681287"/>
            <a:chOff x="0" y="0"/>
            <a:chExt cx="7332" cy="7357"/>
          </a:xfrm>
        </p:grpSpPr>
        <p:sp>
          <p:nvSpPr>
            <p:cNvPr id="30740" name="直角三角形 1"/>
            <p:cNvSpPr>
              <a:spLocks noChangeArrowheads="1"/>
            </p:cNvSpPr>
            <p:nvPr/>
          </p:nvSpPr>
          <p:spPr bwMode="auto">
            <a:xfrm rot="10800000">
              <a:off x="0" y="25"/>
              <a:ext cx="7332" cy="7333"/>
            </a:xfrm>
            <a:prstGeom prst="rtTriangle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0741" name="直角三角形 19"/>
            <p:cNvSpPr>
              <a:spLocks noChangeArrowheads="1"/>
            </p:cNvSpPr>
            <p:nvPr/>
          </p:nvSpPr>
          <p:spPr bwMode="auto">
            <a:xfrm rot="10800000">
              <a:off x="5422" y="0"/>
              <a:ext cx="1910" cy="191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8642350" y="695325"/>
            <a:ext cx="2251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sz="3600" b="1">
                <a:solidFill>
                  <a:srgbClr val="FFFFFF"/>
                </a:solidFill>
                <a:ea typeface="微软雅黑" panose="020B0503020204020204" pitchFamily="34" charset="-122"/>
              </a:rPr>
              <a:t>添加你的</a:t>
            </a:r>
            <a:endParaRPr lang="zh-CN" sz="3600" b="1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sz="3600" b="1">
                <a:solidFill>
                  <a:srgbClr val="FFFFFF"/>
                </a:solidFill>
                <a:ea typeface="微软雅黑" panose="020B0503020204020204" pitchFamily="34" charset="-122"/>
              </a:rPr>
              <a:t>标题</a:t>
            </a:r>
            <a:endParaRPr lang="zh-CN"/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968375" y="877888"/>
            <a:ext cx="70675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rgbClr val="FFFFFF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/>
          </a:p>
        </p:txBody>
      </p:sp>
      <p:sp>
        <p:nvSpPr>
          <p:cNvPr id="30725" name="AutoShape 7"/>
          <p:cNvSpPr>
            <a:spLocks noChangeArrowheads="1"/>
          </p:cNvSpPr>
          <p:nvPr/>
        </p:nvSpPr>
        <p:spPr bwMode="auto">
          <a:xfrm>
            <a:off x="968375" y="2662238"/>
            <a:ext cx="1362075" cy="341312"/>
          </a:xfrm>
          <a:prstGeom prst="roundRect">
            <a:avLst>
              <a:gd name="adj" fmla="val 48458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6" name="正圆 29"/>
          <p:cNvSpPr>
            <a:spLocks noChangeArrowheads="1"/>
          </p:cNvSpPr>
          <p:nvPr/>
        </p:nvSpPr>
        <p:spPr bwMode="auto">
          <a:xfrm>
            <a:off x="2552700" y="2770188"/>
            <a:ext cx="130175" cy="1254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2957513" y="2625725"/>
            <a:ext cx="6183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8" name="AutoShape 10"/>
          <p:cNvSpPr>
            <a:spLocks noChangeArrowheads="1"/>
          </p:cNvSpPr>
          <p:nvPr/>
        </p:nvSpPr>
        <p:spPr bwMode="auto">
          <a:xfrm>
            <a:off x="968375" y="3378200"/>
            <a:ext cx="1363663" cy="341313"/>
          </a:xfrm>
          <a:prstGeom prst="roundRect">
            <a:avLst>
              <a:gd name="adj" fmla="val 48458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9" name="正圆 29"/>
          <p:cNvSpPr>
            <a:spLocks noChangeArrowheads="1"/>
          </p:cNvSpPr>
          <p:nvPr/>
        </p:nvSpPr>
        <p:spPr bwMode="auto">
          <a:xfrm>
            <a:off x="2552700" y="3484563"/>
            <a:ext cx="13017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2957513" y="3419475"/>
            <a:ext cx="45339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1" name="AutoShape 13"/>
          <p:cNvSpPr>
            <a:spLocks noChangeArrowheads="1"/>
          </p:cNvSpPr>
          <p:nvPr/>
        </p:nvSpPr>
        <p:spPr bwMode="auto">
          <a:xfrm>
            <a:off x="968375" y="4095750"/>
            <a:ext cx="1362075" cy="338138"/>
          </a:xfrm>
          <a:prstGeom prst="roundRect">
            <a:avLst>
              <a:gd name="adj" fmla="val 48458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2" name="正圆 29"/>
          <p:cNvSpPr>
            <a:spLocks noChangeArrowheads="1"/>
          </p:cNvSpPr>
          <p:nvPr/>
        </p:nvSpPr>
        <p:spPr bwMode="auto">
          <a:xfrm>
            <a:off x="2552700" y="4200525"/>
            <a:ext cx="13017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2957513" y="4057650"/>
            <a:ext cx="6183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4" name="AutoShape 16"/>
          <p:cNvSpPr>
            <a:spLocks noChangeArrowheads="1"/>
          </p:cNvSpPr>
          <p:nvPr/>
        </p:nvSpPr>
        <p:spPr bwMode="auto">
          <a:xfrm>
            <a:off x="968375" y="5527675"/>
            <a:ext cx="1362075" cy="341313"/>
          </a:xfrm>
          <a:prstGeom prst="roundRect">
            <a:avLst>
              <a:gd name="adj" fmla="val 48458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5" name="正圆 29"/>
          <p:cNvSpPr>
            <a:spLocks noChangeArrowheads="1"/>
          </p:cNvSpPr>
          <p:nvPr/>
        </p:nvSpPr>
        <p:spPr bwMode="auto">
          <a:xfrm>
            <a:off x="2552700" y="5635625"/>
            <a:ext cx="130175" cy="127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6" name="Text Box 18"/>
          <p:cNvSpPr txBox="1">
            <a:spLocks noChangeArrowheads="1"/>
          </p:cNvSpPr>
          <p:nvPr/>
        </p:nvSpPr>
        <p:spPr bwMode="auto">
          <a:xfrm>
            <a:off x="2957513" y="5492750"/>
            <a:ext cx="6183312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7" name="AutoShape 19"/>
          <p:cNvSpPr>
            <a:spLocks noChangeArrowheads="1"/>
          </p:cNvSpPr>
          <p:nvPr/>
        </p:nvSpPr>
        <p:spPr bwMode="auto">
          <a:xfrm>
            <a:off x="968375" y="4811713"/>
            <a:ext cx="1363663" cy="341312"/>
          </a:xfrm>
          <a:prstGeom prst="roundRect">
            <a:avLst>
              <a:gd name="adj" fmla="val 48458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8" name="正圆 29"/>
          <p:cNvSpPr>
            <a:spLocks noChangeArrowheads="1"/>
          </p:cNvSpPr>
          <p:nvPr/>
        </p:nvSpPr>
        <p:spPr bwMode="auto">
          <a:xfrm>
            <a:off x="2552700" y="4918075"/>
            <a:ext cx="130175" cy="1301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9" name="Text Box 21"/>
          <p:cNvSpPr txBox="1">
            <a:spLocks noChangeArrowheads="1"/>
          </p:cNvSpPr>
          <p:nvPr/>
        </p:nvSpPr>
        <p:spPr bwMode="auto">
          <a:xfrm>
            <a:off x="2957513" y="4851400"/>
            <a:ext cx="4533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-15875" y="-26988"/>
            <a:ext cx="12226925" cy="2433638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642350" y="695325"/>
            <a:ext cx="2251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sz="3600" b="1">
                <a:ea typeface="微软雅黑" panose="020B0503020204020204" pitchFamily="34" charset="-122"/>
              </a:rPr>
              <a:t>添加你的</a:t>
            </a:r>
            <a:endParaRPr lang="zh-CN" sz="3600" b="1"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sz="3600" b="1">
                <a:ea typeface="微软雅黑" panose="020B0503020204020204" pitchFamily="34" charset="-122"/>
              </a:rPr>
              <a:t>标题</a:t>
            </a:r>
            <a:endParaRPr lang="zh-CN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8642350" y="2063750"/>
            <a:ext cx="2251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-15875" y="-26988"/>
            <a:ext cx="12225338" cy="3175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-15875" y="6553200"/>
            <a:ext cx="12223750" cy="317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1525588" y="3889375"/>
            <a:ext cx="2079625" cy="1479550"/>
          </a:xfrm>
          <a:prstGeom prst="homePlate">
            <a:avLst>
              <a:gd name="adj" fmla="val 35139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56803" tIns="78402" rIns="156803" bIns="78402" anchor="ctr"/>
          <a:lstStyle/>
          <a:p>
            <a:pPr algn="r"/>
            <a:r>
              <a:rPr lang="zh-CN" altLang="en-US" sz="2200" b="1"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sz="2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3227388" y="3905250"/>
            <a:ext cx="2251075" cy="1460500"/>
          </a:xfrm>
          <a:prstGeom prst="chevron">
            <a:avLst>
              <a:gd name="adj" fmla="val 38533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56803" tIns="78402" rIns="156803" bIns="78402" anchor="ctr"/>
          <a:lstStyle/>
          <a:p>
            <a:pPr algn="r"/>
            <a:r>
              <a:rPr lang="zh-CN" altLang="en-US" sz="2200" b="1"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zh-CN" altLang="en-US" sz="2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5099050" y="3905250"/>
            <a:ext cx="2251075" cy="1460500"/>
          </a:xfrm>
          <a:prstGeom prst="chevron">
            <a:avLst>
              <a:gd name="adj" fmla="val 38533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56803" tIns="78402" rIns="156803" bIns="78402" anchor="ctr"/>
          <a:lstStyle/>
          <a:p>
            <a:pPr algn="r"/>
            <a:r>
              <a:rPr lang="zh-CN" altLang="en-US" sz="2200" b="1"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endParaRPr lang="zh-CN" altLang="en-US" sz="2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6972300" y="3905250"/>
            <a:ext cx="2251075" cy="1460500"/>
          </a:xfrm>
          <a:prstGeom prst="chevron">
            <a:avLst>
              <a:gd name="adj" fmla="val 38533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56803" tIns="78402" rIns="156803" bIns="78402" anchor="ctr"/>
          <a:lstStyle/>
          <a:p>
            <a:pPr algn="r"/>
            <a:r>
              <a:rPr lang="zh-CN" altLang="en-US" sz="2200" b="1"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2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8843963" y="3905250"/>
            <a:ext cx="2252662" cy="1460500"/>
          </a:xfrm>
          <a:prstGeom prst="chevron">
            <a:avLst>
              <a:gd name="adj" fmla="val 3856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56803" tIns="78402" rIns="156803" bIns="78402" anchor="ctr"/>
          <a:lstStyle/>
          <a:p>
            <a:pPr algn="r"/>
            <a:r>
              <a:rPr lang="zh-CN" altLang="en-US" sz="2200" b="1"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en-US" sz="2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1525588" y="2824163"/>
            <a:ext cx="1482725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343275" y="5445125"/>
            <a:ext cx="148431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7105650" y="5457825"/>
            <a:ext cx="1481138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5099050" y="2824163"/>
            <a:ext cx="1646238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8837613" y="2824163"/>
            <a:ext cx="1646237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43438" y="1617663"/>
            <a:ext cx="2971800" cy="2833687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zh-CN" alt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zh-CN" alt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zh-CN" alt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4643438" y="4689475"/>
            <a:ext cx="2973387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643438" y="5035550"/>
            <a:ext cx="29733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-28575" y="6300788"/>
            <a:ext cx="12268200" cy="5810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66713" y="381000"/>
            <a:ext cx="2055812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sz="2800" b="1">
                <a:solidFill>
                  <a:schemeClr val="bg1"/>
                </a:solidFill>
                <a:ea typeface="微软雅黑" panose="020B0503020204020204" pitchFamily="34" charset="-122"/>
              </a:rPr>
              <a:t>添加你的</a:t>
            </a:r>
            <a:endParaRPr lang="zh-CN" sz="2800" b="1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sz="2800" b="1">
                <a:solidFill>
                  <a:schemeClr val="bg1"/>
                </a:solidFill>
                <a:ea typeface="微软雅黑" panose="020B0503020204020204" pitchFamily="34" charset="-122"/>
              </a:rPr>
              <a:t>标题</a:t>
            </a:r>
            <a:endParaRPr lang="zh-CN" sz="28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606675" y="458788"/>
            <a:ext cx="886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chemeClr val="bg1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368425" y="2105025"/>
            <a:ext cx="1790700" cy="3676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4" name="正圆 110"/>
          <p:cNvSpPr>
            <a:spLocks noChangeArrowheads="1"/>
          </p:cNvSpPr>
          <p:nvPr/>
        </p:nvSpPr>
        <p:spPr bwMode="auto">
          <a:xfrm>
            <a:off x="1847850" y="2422525"/>
            <a:ext cx="830263" cy="828675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007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6803" tIns="78402" rIns="156803" bIns="78402" anchor="ctr"/>
          <a:lstStyle/>
          <a:p>
            <a:endParaRPr lang="zh-CN" altLang="zh-CN" sz="1000">
              <a:solidFill>
                <a:schemeClr val="bg1"/>
              </a:solidFill>
            </a:endParaRPr>
          </a:p>
        </p:txBody>
      </p:sp>
      <p:sp>
        <p:nvSpPr>
          <p:cNvPr id="32775" name="信息1 119"/>
          <p:cNvSpPr/>
          <p:nvPr/>
        </p:nvSpPr>
        <p:spPr bwMode="auto">
          <a:xfrm>
            <a:off x="2073275" y="2616200"/>
            <a:ext cx="382588" cy="384175"/>
          </a:xfrm>
          <a:custGeom>
            <a:avLst/>
            <a:gdLst>
              <a:gd name="T0" fmla="*/ 2147483647 w 90"/>
              <a:gd name="T1" fmla="*/ 2147483647 h 93"/>
              <a:gd name="T2" fmla="*/ 2147483647 w 90"/>
              <a:gd name="T3" fmla="*/ 2147483647 h 93"/>
              <a:gd name="T4" fmla="*/ 2147483647 w 90"/>
              <a:gd name="T5" fmla="*/ 2147483647 h 93"/>
              <a:gd name="T6" fmla="*/ 2147483647 w 90"/>
              <a:gd name="T7" fmla="*/ 2147483647 h 93"/>
              <a:gd name="T8" fmla="*/ 2147483647 w 90"/>
              <a:gd name="T9" fmla="*/ 2147483647 h 93"/>
              <a:gd name="T10" fmla="*/ 0 w 90"/>
              <a:gd name="T11" fmla="*/ 2147483647 h 93"/>
              <a:gd name="T12" fmla="*/ 0 w 90"/>
              <a:gd name="T13" fmla="*/ 2147483647 h 93"/>
              <a:gd name="T14" fmla="*/ 2147483647 w 90"/>
              <a:gd name="T15" fmla="*/ 2147483647 h 93"/>
              <a:gd name="T16" fmla="*/ 2147483647 w 90"/>
              <a:gd name="T17" fmla="*/ 2147483647 h 93"/>
              <a:gd name="T18" fmla="*/ 2147483647 w 90"/>
              <a:gd name="T19" fmla="*/ 2147483647 h 93"/>
              <a:gd name="T20" fmla="*/ 2147483647 w 90"/>
              <a:gd name="T21" fmla="*/ 2147483647 h 93"/>
              <a:gd name="T22" fmla="*/ 2147483647 w 90"/>
              <a:gd name="T23" fmla="*/ 2147483647 h 93"/>
              <a:gd name="T24" fmla="*/ 2147483647 w 90"/>
              <a:gd name="T25" fmla="*/ 2147483647 h 93"/>
              <a:gd name="T26" fmla="*/ 2147483647 w 90"/>
              <a:gd name="T27" fmla="*/ 2147483647 h 93"/>
              <a:gd name="T28" fmla="*/ 2147483647 w 90"/>
              <a:gd name="T29" fmla="*/ 2147483647 h 93"/>
              <a:gd name="T30" fmla="*/ 2147483647 w 90"/>
              <a:gd name="T31" fmla="*/ 2147483647 h 93"/>
              <a:gd name="T32" fmla="*/ 2147483647 w 90"/>
              <a:gd name="T33" fmla="*/ 2147483647 h 93"/>
              <a:gd name="T34" fmla="*/ 2147483647 w 90"/>
              <a:gd name="T35" fmla="*/ 2147483647 h 93"/>
              <a:gd name="T36" fmla="*/ 2147483647 w 90"/>
              <a:gd name="T37" fmla="*/ 2147483647 h 93"/>
              <a:gd name="T38" fmla="*/ 2147483647 w 90"/>
              <a:gd name="T39" fmla="*/ 2147483647 h 93"/>
              <a:gd name="T40" fmla="*/ 2147483647 w 90"/>
              <a:gd name="T41" fmla="*/ 2147483647 h 93"/>
              <a:gd name="T42" fmla="*/ 2147483647 w 90"/>
              <a:gd name="T43" fmla="*/ 2147483647 h 93"/>
              <a:gd name="T44" fmla="*/ 2147483647 w 90"/>
              <a:gd name="T45" fmla="*/ 2147483647 h 93"/>
              <a:gd name="T46" fmla="*/ 2147483647 w 90"/>
              <a:gd name="T47" fmla="*/ 2147483647 h 93"/>
              <a:gd name="T48" fmla="*/ 2147483647 w 90"/>
              <a:gd name="T49" fmla="*/ 2147483647 h 93"/>
              <a:gd name="T50" fmla="*/ 2147483647 w 90"/>
              <a:gd name="T51" fmla="*/ 2147483647 h 93"/>
              <a:gd name="T52" fmla="*/ 2147483647 w 90"/>
              <a:gd name="T53" fmla="*/ 2147483647 h 93"/>
              <a:gd name="T54" fmla="*/ 2147483647 w 90"/>
              <a:gd name="T55" fmla="*/ 2147483647 h 93"/>
              <a:gd name="T56" fmla="*/ 2147483647 w 90"/>
              <a:gd name="T57" fmla="*/ 2147483647 h 93"/>
              <a:gd name="T58" fmla="*/ 2147483647 w 90"/>
              <a:gd name="T59" fmla="*/ 2147483647 h 93"/>
              <a:gd name="T60" fmla="*/ 2147483647 w 90"/>
              <a:gd name="T61" fmla="*/ 2147483647 h 93"/>
              <a:gd name="T62" fmla="*/ 2147483647 w 90"/>
              <a:gd name="T63" fmla="*/ 2147483647 h 93"/>
              <a:gd name="T64" fmla="*/ 2147483647 w 90"/>
              <a:gd name="T65" fmla="*/ 2147483647 h 93"/>
              <a:gd name="T66" fmla="*/ 2147483647 w 90"/>
              <a:gd name="T67" fmla="*/ 2147483647 h 93"/>
              <a:gd name="T68" fmla="*/ 2147483647 w 90"/>
              <a:gd name="T69" fmla="*/ 2147483647 h 93"/>
              <a:gd name="T70" fmla="*/ 2147483647 w 90"/>
              <a:gd name="T71" fmla="*/ 2147483647 h 93"/>
              <a:gd name="T72" fmla="*/ 2147483647 w 90"/>
              <a:gd name="T73" fmla="*/ 2147483647 h 93"/>
              <a:gd name="T74" fmla="*/ 2147483647 w 90"/>
              <a:gd name="T75" fmla="*/ 2147483647 h 93"/>
              <a:gd name="T76" fmla="*/ 2147483647 w 90"/>
              <a:gd name="T77" fmla="*/ 2147483647 h 93"/>
              <a:gd name="T78" fmla="*/ 2147483647 w 90"/>
              <a:gd name="T79" fmla="*/ 2147483647 h 93"/>
              <a:gd name="T80" fmla="*/ 2147483647 w 90"/>
              <a:gd name="T81" fmla="*/ 2147483647 h 93"/>
              <a:gd name="T82" fmla="*/ 2147483647 w 90"/>
              <a:gd name="T83" fmla="*/ 2147483647 h 93"/>
              <a:gd name="T84" fmla="*/ 2147483647 w 90"/>
              <a:gd name="T85" fmla="*/ 2147483647 h 93"/>
              <a:gd name="T86" fmla="*/ 2147483647 w 90"/>
              <a:gd name="T87" fmla="*/ 2147483647 h 93"/>
              <a:gd name="T88" fmla="*/ 2147483647 w 90"/>
              <a:gd name="T89" fmla="*/ 2147483647 h 93"/>
              <a:gd name="T90" fmla="*/ 2147483647 w 90"/>
              <a:gd name="T91" fmla="*/ 2147483647 h 93"/>
              <a:gd name="T92" fmla="*/ 2147483647 w 90"/>
              <a:gd name="T93" fmla="*/ 2147483647 h 93"/>
              <a:gd name="T94" fmla="*/ 2147483647 w 90"/>
              <a:gd name="T95" fmla="*/ 2147483647 h 93"/>
              <a:gd name="T96" fmla="*/ 2147483647 w 90"/>
              <a:gd name="T97" fmla="*/ 2147483647 h 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90" h="93">
                <a:moveTo>
                  <a:pt x="86" y="38"/>
                </a:moveTo>
                <a:cubicBezTo>
                  <a:pt x="88" y="40"/>
                  <a:pt x="90" y="43"/>
                  <a:pt x="90" y="46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8"/>
                  <a:pt x="86" y="93"/>
                  <a:pt x="81" y="93"/>
                </a:cubicBezTo>
                <a:cubicBezTo>
                  <a:pt x="9" y="93"/>
                  <a:pt x="9" y="93"/>
                  <a:pt x="9" y="93"/>
                </a:cubicBezTo>
                <a:cubicBezTo>
                  <a:pt x="4" y="93"/>
                  <a:pt x="0" y="88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39"/>
                  <a:pt x="2" y="39"/>
                  <a:pt x="3" y="39"/>
                </a:cubicBezTo>
                <a:cubicBezTo>
                  <a:pt x="39" y="3"/>
                  <a:pt x="39" y="3"/>
                  <a:pt x="39" y="3"/>
                </a:cubicBezTo>
                <a:cubicBezTo>
                  <a:pt x="43" y="0"/>
                  <a:pt x="46" y="0"/>
                  <a:pt x="50" y="3"/>
                </a:cubicBezTo>
                <a:cubicBezTo>
                  <a:pt x="86" y="38"/>
                  <a:pt x="86" y="38"/>
                  <a:pt x="86" y="38"/>
                </a:cubicBezTo>
                <a:close/>
                <a:moveTo>
                  <a:pt x="15" y="30"/>
                </a:moveTo>
                <a:cubicBezTo>
                  <a:pt x="15" y="52"/>
                  <a:pt x="15" y="52"/>
                  <a:pt x="15" y="52"/>
                </a:cubicBezTo>
                <a:cubicBezTo>
                  <a:pt x="45" y="75"/>
                  <a:pt x="45" y="75"/>
                  <a:pt x="45" y="75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30"/>
                  <a:pt x="72" y="30"/>
                  <a:pt x="72" y="30"/>
                </a:cubicBezTo>
                <a:cubicBezTo>
                  <a:pt x="15" y="30"/>
                  <a:pt x="15" y="30"/>
                  <a:pt x="15" y="30"/>
                </a:cubicBezTo>
                <a:close/>
                <a:moveTo>
                  <a:pt x="25" y="35"/>
                </a:moveTo>
                <a:cubicBezTo>
                  <a:pt x="25" y="39"/>
                  <a:pt x="25" y="39"/>
                  <a:pt x="25" y="39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35"/>
                  <a:pt x="63" y="35"/>
                  <a:pt x="63" y="35"/>
                </a:cubicBezTo>
                <a:cubicBezTo>
                  <a:pt x="25" y="35"/>
                  <a:pt x="25" y="35"/>
                  <a:pt x="25" y="35"/>
                </a:cubicBezTo>
                <a:close/>
                <a:moveTo>
                  <a:pt x="25" y="51"/>
                </a:moveTo>
                <a:cubicBezTo>
                  <a:pt x="25" y="55"/>
                  <a:pt x="25" y="55"/>
                  <a:pt x="25" y="5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1"/>
                  <a:pt x="63" y="51"/>
                  <a:pt x="63" y="51"/>
                </a:cubicBezTo>
                <a:cubicBezTo>
                  <a:pt x="25" y="51"/>
                  <a:pt x="25" y="51"/>
                  <a:pt x="25" y="51"/>
                </a:cubicBezTo>
                <a:close/>
                <a:moveTo>
                  <a:pt x="25" y="43"/>
                </a:moveTo>
                <a:cubicBezTo>
                  <a:pt x="25" y="47"/>
                  <a:pt x="25" y="47"/>
                  <a:pt x="25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3"/>
                  <a:pt x="63" y="43"/>
                  <a:pt x="63" y="43"/>
                </a:cubicBezTo>
                <a:cubicBezTo>
                  <a:pt x="25" y="43"/>
                  <a:pt x="25" y="43"/>
                  <a:pt x="25" y="43"/>
                </a:cubicBezTo>
                <a:close/>
                <a:moveTo>
                  <a:pt x="10" y="87"/>
                </a:moveTo>
                <a:cubicBezTo>
                  <a:pt x="28" y="69"/>
                  <a:pt x="28" y="69"/>
                  <a:pt x="28" y="69"/>
                </a:cubicBezTo>
                <a:cubicBezTo>
                  <a:pt x="28" y="69"/>
                  <a:pt x="28" y="68"/>
                  <a:pt x="28" y="67"/>
                </a:cubicBezTo>
                <a:cubicBezTo>
                  <a:pt x="27" y="66"/>
                  <a:pt x="26" y="66"/>
                  <a:pt x="25" y="67"/>
                </a:cubicBezTo>
                <a:cubicBezTo>
                  <a:pt x="7" y="84"/>
                  <a:pt x="7" y="84"/>
                  <a:pt x="7" y="84"/>
                </a:cubicBezTo>
                <a:cubicBezTo>
                  <a:pt x="6" y="85"/>
                  <a:pt x="6" y="86"/>
                  <a:pt x="7" y="87"/>
                </a:cubicBezTo>
                <a:cubicBezTo>
                  <a:pt x="8" y="87"/>
                  <a:pt x="9" y="87"/>
                  <a:pt x="10" y="87"/>
                </a:cubicBezTo>
                <a:close/>
                <a:moveTo>
                  <a:pt x="84" y="84"/>
                </a:moveTo>
                <a:cubicBezTo>
                  <a:pt x="66" y="67"/>
                  <a:pt x="66" y="67"/>
                  <a:pt x="66" y="67"/>
                </a:cubicBezTo>
                <a:cubicBezTo>
                  <a:pt x="65" y="66"/>
                  <a:pt x="64" y="66"/>
                  <a:pt x="63" y="67"/>
                </a:cubicBezTo>
                <a:cubicBezTo>
                  <a:pt x="62" y="68"/>
                  <a:pt x="62" y="69"/>
                  <a:pt x="63" y="69"/>
                </a:cubicBezTo>
                <a:cubicBezTo>
                  <a:pt x="81" y="87"/>
                  <a:pt x="81" y="87"/>
                  <a:pt x="81" y="87"/>
                </a:cubicBezTo>
                <a:cubicBezTo>
                  <a:pt x="82" y="87"/>
                  <a:pt x="83" y="87"/>
                  <a:pt x="84" y="87"/>
                </a:cubicBezTo>
                <a:cubicBezTo>
                  <a:pt x="85" y="86"/>
                  <a:pt x="85" y="85"/>
                  <a:pt x="84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431925" y="3463925"/>
            <a:ext cx="1665288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3941763" y="2105025"/>
            <a:ext cx="1790700" cy="3676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8" name="正圆 110"/>
          <p:cNvSpPr>
            <a:spLocks noChangeArrowheads="1"/>
          </p:cNvSpPr>
          <p:nvPr/>
        </p:nvSpPr>
        <p:spPr bwMode="auto">
          <a:xfrm>
            <a:off x="4421188" y="2422525"/>
            <a:ext cx="830262" cy="828675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007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6803" tIns="78402" rIns="156803" bIns="78402" anchor="ctr"/>
          <a:lstStyle/>
          <a:p>
            <a:endParaRPr lang="zh-CN" altLang="zh-CN" sz="1000">
              <a:solidFill>
                <a:schemeClr val="bg1"/>
              </a:solidFill>
            </a:endParaRPr>
          </a:p>
        </p:txBody>
      </p:sp>
      <p:sp>
        <p:nvSpPr>
          <p:cNvPr id="32779" name="信息1 119"/>
          <p:cNvSpPr/>
          <p:nvPr/>
        </p:nvSpPr>
        <p:spPr bwMode="auto">
          <a:xfrm>
            <a:off x="4646613" y="2616200"/>
            <a:ext cx="382587" cy="384175"/>
          </a:xfrm>
          <a:custGeom>
            <a:avLst/>
            <a:gdLst>
              <a:gd name="T0" fmla="*/ 2147483647 w 90"/>
              <a:gd name="T1" fmla="*/ 2147483647 h 93"/>
              <a:gd name="T2" fmla="*/ 2147483647 w 90"/>
              <a:gd name="T3" fmla="*/ 2147483647 h 93"/>
              <a:gd name="T4" fmla="*/ 2147483647 w 90"/>
              <a:gd name="T5" fmla="*/ 2147483647 h 93"/>
              <a:gd name="T6" fmla="*/ 2147483647 w 90"/>
              <a:gd name="T7" fmla="*/ 2147483647 h 93"/>
              <a:gd name="T8" fmla="*/ 2147483647 w 90"/>
              <a:gd name="T9" fmla="*/ 2147483647 h 93"/>
              <a:gd name="T10" fmla="*/ 0 w 90"/>
              <a:gd name="T11" fmla="*/ 2147483647 h 93"/>
              <a:gd name="T12" fmla="*/ 0 w 90"/>
              <a:gd name="T13" fmla="*/ 2147483647 h 93"/>
              <a:gd name="T14" fmla="*/ 2147483647 w 90"/>
              <a:gd name="T15" fmla="*/ 2147483647 h 93"/>
              <a:gd name="T16" fmla="*/ 2147483647 w 90"/>
              <a:gd name="T17" fmla="*/ 2147483647 h 93"/>
              <a:gd name="T18" fmla="*/ 2147483647 w 90"/>
              <a:gd name="T19" fmla="*/ 2147483647 h 93"/>
              <a:gd name="T20" fmla="*/ 2147483647 w 90"/>
              <a:gd name="T21" fmla="*/ 2147483647 h 93"/>
              <a:gd name="T22" fmla="*/ 2147483647 w 90"/>
              <a:gd name="T23" fmla="*/ 2147483647 h 93"/>
              <a:gd name="T24" fmla="*/ 2147483647 w 90"/>
              <a:gd name="T25" fmla="*/ 2147483647 h 93"/>
              <a:gd name="T26" fmla="*/ 2147483647 w 90"/>
              <a:gd name="T27" fmla="*/ 2147483647 h 93"/>
              <a:gd name="T28" fmla="*/ 2147483647 w 90"/>
              <a:gd name="T29" fmla="*/ 2147483647 h 93"/>
              <a:gd name="T30" fmla="*/ 2147483647 w 90"/>
              <a:gd name="T31" fmla="*/ 2147483647 h 93"/>
              <a:gd name="T32" fmla="*/ 2147483647 w 90"/>
              <a:gd name="T33" fmla="*/ 2147483647 h 93"/>
              <a:gd name="T34" fmla="*/ 2147483647 w 90"/>
              <a:gd name="T35" fmla="*/ 2147483647 h 93"/>
              <a:gd name="T36" fmla="*/ 2147483647 w 90"/>
              <a:gd name="T37" fmla="*/ 2147483647 h 93"/>
              <a:gd name="T38" fmla="*/ 2147483647 w 90"/>
              <a:gd name="T39" fmla="*/ 2147483647 h 93"/>
              <a:gd name="T40" fmla="*/ 2147483647 w 90"/>
              <a:gd name="T41" fmla="*/ 2147483647 h 93"/>
              <a:gd name="T42" fmla="*/ 2147483647 w 90"/>
              <a:gd name="T43" fmla="*/ 2147483647 h 93"/>
              <a:gd name="T44" fmla="*/ 2147483647 w 90"/>
              <a:gd name="T45" fmla="*/ 2147483647 h 93"/>
              <a:gd name="T46" fmla="*/ 2147483647 w 90"/>
              <a:gd name="T47" fmla="*/ 2147483647 h 93"/>
              <a:gd name="T48" fmla="*/ 2147483647 w 90"/>
              <a:gd name="T49" fmla="*/ 2147483647 h 93"/>
              <a:gd name="T50" fmla="*/ 2147483647 w 90"/>
              <a:gd name="T51" fmla="*/ 2147483647 h 93"/>
              <a:gd name="T52" fmla="*/ 2147483647 w 90"/>
              <a:gd name="T53" fmla="*/ 2147483647 h 93"/>
              <a:gd name="T54" fmla="*/ 2147483647 w 90"/>
              <a:gd name="T55" fmla="*/ 2147483647 h 93"/>
              <a:gd name="T56" fmla="*/ 2147483647 w 90"/>
              <a:gd name="T57" fmla="*/ 2147483647 h 93"/>
              <a:gd name="T58" fmla="*/ 2147483647 w 90"/>
              <a:gd name="T59" fmla="*/ 2147483647 h 93"/>
              <a:gd name="T60" fmla="*/ 2147483647 w 90"/>
              <a:gd name="T61" fmla="*/ 2147483647 h 93"/>
              <a:gd name="T62" fmla="*/ 2147483647 w 90"/>
              <a:gd name="T63" fmla="*/ 2147483647 h 93"/>
              <a:gd name="T64" fmla="*/ 2147483647 w 90"/>
              <a:gd name="T65" fmla="*/ 2147483647 h 93"/>
              <a:gd name="T66" fmla="*/ 2147483647 w 90"/>
              <a:gd name="T67" fmla="*/ 2147483647 h 93"/>
              <a:gd name="T68" fmla="*/ 2147483647 w 90"/>
              <a:gd name="T69" fmla="*/ 2147483647 h 93"/>
              <a:gd name="T70" fmla="*/ 2147483647 w 90"/>
              <a:gd name="T71" fmla="*/ 2147483647 h 93"/>
              <a:gd name="T72" fmla="*/ 2147483647 w 90"/>
              <a:gd name="T73" fmla="*/ 2147483647 h 93"/>
              <a:gd name="T74" fmla="*/ 2147483647 w 90"/>
              <a:gd name="T75" fmla="*/ 2147483647 h 93"/>
              <a:gd name="T76" fmla="*/ 2147483647 w 90"/>
              <a:gd name="T77" fmla="*/ 2147483647 h 93"/>
              <a:gd name="T78" fmla="*/ 2147483647 w 90"/>
              <a:gd name="T79" fmla="*/ 2147483647 h 93"/>
              <a:gd name="T80" fmla="*/ 2147483647 w 90"/>
              <a:gd name="T81" fmla="*/ 2147483647 h 93"/>
              <a:gd name="T82" fmla="*/ 2147483647 w 90"/>
              <a:gd name="T83" fmla="*/ 2147483647 h 93"/>
              <a:gd name="T84" fmla="*/ 2147483647 w 90"/>
              <a:gd name="T85" fmla="*/ 2147483647 h 93"/>
              <a:gd name="T86" fmla="*/ 2147483647 w 90"/>
              <a:gd name="T87" fmla="*/ 2147483647 h 93"/>
              <a:gd name="T88" fmla="*/ 2147483647 w 90"/>
              <a:gd name="T89" fmla="*/ 2147483647 h 93"/>
              <a:gd name="T90" fmla="*/ 2147483647 w 90"/>
              <a:gd name="T91" fmla="*/ 2147483647 h 93"/>
              <a:gd name="T92" fmla="*/ 2147483647 w 90"/>
              <a:gd name="T93" fmla="*/ 2147483647 h 93"/>
              <a:gd name="T94" fmla="*/ 2147483647 w 90"/>
              <a:gd name="T95" fmla="*/ 2147483647 h 93"/>
              <a:gd name="T96" fmla="*/ 2147483647 w 90"/>
              <a:gd name="T97" fmla="*/ 2147483647 h 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90" h="93">
                <a:moveTo>
                  <a:pt x="86" y="38"/>
                </a:moveTo>
                <a:cubicBezTo>
                  <a:pt x="88" y="40"/>
                  <a:pt x="90" y="43"/>
                  <a:pt x="90" y="46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8"/>
                  <a:pt x="86" y="93"/>
                  <a:pt x="81" y="93"/>
                </a:cubicBezTo>
                <a:cubicBezTo>
                  <a:pt x="9" y="93"/>
                  <a:pt x="9" y="93"/>
                  <a:pt x="9" y="93"/>
                </a:cubicBezTo>
                <a:cubicBezTo>
                  <a:pt x="4" y="93"/>
                  <a:pt x="0" y="88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39"/>
                  <a:pt x="2" y="39"/>
                  <a:pt x="3" y="39"/>
                </a:cubicBezTo>
                <a:cubicBezTo>
                  <a:pt x="39" y="3"/>
                  <a:pt x="39" y="3"/>
                  <a:pt x="39" y="3"/>
                </a:cubicBezTo>
                <a:cubicBezTo>
                  <a:pt x="43" y="0"/>
                  <a:pt x="46" y="0"/>
                  <a:pt x="50" y="3"/>
                </a:cubicBezTo>
                <a:cubicBezTo>
                  <a:pt x="86" y="38"/>
                  <a:pt x="86" y="38"/>
                  <a:pt x="86" y="38"/>
                </a:cubicBezTo>
                <a:close/>
                <a:moveTo>
                  <a:pt x="15" y="30"/>
                </a:moveTo>
                <a:cubicBezTo>
                  <a:pt x="15" y="52"/>
                  <a:pt x="15" y="52"/>
                  <a:pt x="15" y="52"/>
                </a:cubicBezTo>
                <a:cubicBezTo>
                  <a:pt x="45" y="75"/>
                  <a:pt x="45" y="75"/>
                  <a:pt x="45" y="75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30"/>
                  <a:pt x="72" y="30"/>
                  <a:pt x="72" y="30"/>
                </a:cubicBezTo>
                <a:cubicBezTo>
                  <a:pt x="15" y="30"/>
                  <a:pt x="15" y="30"/>
                  <a:pt x="15" y="30"/>
                </a:cubicBezTo>
                <a:close/>
                <a:moveTo>
                  <a:pt x="25" y="35"/>
                </a:moveTo>
                <a:cubicBezTo>
                  <a:pt x="25" y="39"/>
                  <a:pt x="25" y="39"/>
                  <a:pt x="25" y="39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35"/>
                  <a:pt x="63" y="35"/>
                  <a:pt x="63" y="35"/>
                </a:cubicBezTo>
                <a:cubicBezTo>
                  <a:pt x="25" y="35"/>
                  <a:pt x="25" y="35"/>
                  <a:pt x="25" y="35"/>
                </a:cubicBezTo>
                <a:close/>
                <a:moveTo>
                  <a:pt x="25" y="51"/>
                </a:moveTo>
                <a:cubicBezTo>
                  <a:pt x="25" y="55"/>
                  <a:pt x="25" y="55"/>
                  <a:pt x="25" y="5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1"/>
                  <a:pt x="63" y="51"/>
                  <a:pt x="63" y="51"/>
                </a:cubicBezTo>
                <a:cubicBezTo>
                  <a:pt x="25" y="51"/>
                  <a:pt x="25" y="51"/>
                  <a:pt x="25" y="51"/>
                </a:cubicBezTo>
                <a:close/>
                <a:moveTo>
                  <a:pt x="25" y="43"/>
                </a:moveTo>
                <a:cubicBezTo>
                  <a:pt x="25" y="47"/>
                  <a:pt x="25" y="47"/>
                  <a:pt x="25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3"/>
                  <a:pt x="63" y="43"/>
                  <a:pt x="63" y="43"/>
                </a:cubicBezTo>
                <a:cubicBezTo>
                  <a:pt x="25" y="43"/>
                  <a:pt x="25" y="43"/>
                  <a:pt x="25" y="43"/>
                </a:cubicBezTo>
                <a:close/>
                <a:moveTo>
                  <a:pt x="10" y="87"/>
                </a:moveTo>
                <a:cubicBezTo>
                  <a:pt x="28" y="69"/>
                  <a:pt x="28" y="69"/>
                  <a:pt x="28" y="69"/>
                </a:cubicBezTo>
                <a:cubicBezTo>
                  <a:pt x="28" y="69"/>
                  <a:pt x="28" y="68"/>
                  <a:pt x="28" y="67"/>
                </a:cubicBezTo>
                <a:cubicBezTo>
                  <a:pt x="27" y="66"/>
                  <a:pt x="26" y="66"/>
                  <a:pt x="25" y="67"/>
                </a:cubicBezTo>
                <a:cubicBezTo>
                  <a:pt x="7" y="84"/>
                  <a:pt x="7" y="84"/>
                  <a:pt x="7" y="84"/>
                </a:cubicBezTo>
                <a:cubicBezTo>
                  <a:pt x="6" y="85"/>
                  <a:pt x="6" y="86"/>
                  <a:pt x="7" y="87"/>
                </a:cubicBezTo>
                <a:cubicBezTo>
                  <a:pt x="8" y="87"/>
                  <a:pt x="9" y="87"/>
                  <a:pt x="10" y="87"/>
                </a:cubicBezTo>
                <a:close/>
                <a:moveTo>
                  <a:pt x="84" y="84"/>
                </a:moveTo>
                <a:cubicBezTo>
                  <a:pt x="66" y="67"/>
                  <a:pt x="66" y="67"/>
                  <a:pt x="66" y="67"/>
                </a:cubicBezTo>
                <a:cubicBezTo>
                  <a:pt x="65" y="66"/>
                  <a:pt x="64" y="66"/>
                  <a:pt x="63" y="67"/>
                </a:cubicBezTo>
                <a:cubicBezTo>
                  <a:pt x="62" y="68"/>
                  <a:pt x="62" y="69"/>
                  <a:pt x="63" y="69"/>
                </a:cubicBezTo>
                <a:cubicBezTo>
                  <a:pt x="81" y="87"/>
                  <a:pt x="81" y="87"/>
                  <a:pt x="81" y="87"/>
                </a:cubicBezTo>
                <a:cubicBezTo>
                  <a:pt x="82" y="87"/>
                  <a:pt x="83" y="87"/>
                  <a:pt x="84" y="87"/>
                </a:cubicBezTo>
                <a:cubicBezTo>
                  <a:pt x="85" y="86"/>
                  <a:pt x="85" y="85"/>
                  <a:pt x="84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4005263" y="3463925"/>
            <a:ext cx="1665287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6515100" y="2105025"/>
            <a:ext cx="1790700" cy="3676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2" name="正圆 110"/>
          <p:cNvSpPr>
            <a:spLocks noChangeArrowheads="1"/>
          </p:cNvSpPr>
          <p:nvPr/>
        </p:nvSpPr>
        <p:spPr bwMode="auto">
          <a:xfrm>
            <a:off x="6994525" y="2422525"/>
            <a:ext cx="830263" cy="828675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007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6803" tIns="78402" rIns="156803" bIns="78402" anchor="ctr"/>
          <a:lstStyle/>
          <a:p>
            <a:endParaRPr lang="zh-CN" altLang="zh-CN" sz="1000">
              <a:solidFill>
                <a:schemeClr val="bg1"/>
              </a:solidFill>
            </a:endParaRPr>
          </a:p>
        </p:txBody>
      </p:sp>
      <p:sp>
        <p:nvSpPr>
          <p:cNvPr id="32783" name="信息1 119"/>
          <p:cNvSpPr/>
          <p:nvPr/>
        </p:nvSpPr>
        <p:spPr bwMode="auto">
          <a:xfrm>
            <a:off x="7219950" y="2616200"/>
            <a:ext cx="382588" cy="384175"/>
          </a:xfrm>
          <a:custGeom>
            <a:avLst/>
            <a:gdLst>
              <a:gd name="T0" fmla="*/ 2147483647 w 90"/>
              <a:gd name="T1" fmla="*/ 2147483647 h 93"/>
              <a:gd name="T2" fmla="*/ 2147483647 w 90"/>
              <a:gd name="T3" fmla="*/ 2147483647 h 93"/>
              <a:gd name="T4" fmla="*/ 2147483647 w 90"/>
              <a:gd name="T5" fmla="*/ 2147483647 h 93"/>
              <a:gd name="T6" fmla="*/ 2147483647 w 90"/>
              <a:gd name="T7" fmla="*/ 2147483647 h 93"/>
              <a:gd name="T8" fmla="*/ 2147483647 w 90"/>
              <a:gd name="T9" fmla="*/ 2147483647 h 93"/>
              <a:gd name="T10" fmla="*/ 0 w 90"/>
              <a:gd name="T11" fmla="*/ 2147483647 h 93"/>
              <a:gd name="T12" fmla="*/ 0 w 90"/>
              <a:gd name="T13" fmla="*/ 2147483647 h 93"/>
              <a:gd name="T14" fmla="*/ 2147483647 w 90"/>
              <a:gd name="T15" fmla="*/ 2147483647 h 93"/>
              <a:gd name="T16" fmla="*/ 2147483647 w 90"/>
              <a:gd name="T17" fmla="*/ 2147483647 h 93"/>
              <a:gd name="T18" fmla="*/ 2147483647 w 90"/>
              <a:gd name="T19" fmla="*/ 2147483647 h 93"/>
              <a:gd name="T20" fmla="*/ 2147483647 w 90"/>
              <a:gd name="T21" fmla="*/ 2147483647 h 93"/>
              <a:gd name="T22" fmla="*/ 2147483647 w 90"/>
              <a:gd name="T23" fmla="*/ 2147483647 h 93"/>
              <a:gd name="T24" fmla="*/ 2147483647 w 90"/>
              <a:gd name="T25" fmla="*/ 2147483647 h 93"/>
              <a:gd name="T26" fmla="*/ 2147483647 w 90"/>
              <a:gd name="T27" fmla="*/ 2147483647 h 93"/>
              <a:gd name="T28" fmla="*/ 2147483647 w 90"/>
              <a:gd name="T29" fmla="*/ 2147483647 h 93"/>
              <a:gd name="T30" fmla="*/ 2147483647 w 90"/>
              <a:gd name="T31" fmla="*/ 2147483647 h 93"/>
              <a:gd name="T32" fmla="*/ 2147483647 w 90"/>
              <a:gd name="T33" fmla="*/ 2147483647 h 93"/>
              <a:gd name="T34" fmla="*/ 2147483647 w 90"/>
              <a:gd name="T35" fmla="*/ 2147483647 h 93"/>
              <a:gd name="T36" fmla="*/ 2147483647 w 90"/>
              <a:gd name="T37" fmla="*/ 2147483647 h 93"/>
              <a:gd name="T38" fmla="*/ 2147483647 w 90"/>
              <a:gd name="T39" fmla="*/ 2147483647 h 93"/>
              <a:gd name="T40" fmla="*/ 2147483647 w 90"/>
              <a:gd name="T41" fmla="*/ 2147483647 h 93"/>
              <a:gd name="T42" fmla="*/ 2147483647 w 90"/>
              <a:gd name="T43" fmla="*/ 2147483647 h 93"/>
              <a:gd name="T44" fmla="*/ 2147483647 w 90"/>
              <a:gd name="T45" fmla="*/ 2147483647 h 93"/>
              <a:gd name="T46" fmla="*/ 2147483647 w 90"/>
              <a:gd name="T47" fmla="*/ 2147483647 h 93"/>
              <a:gd name="T48" fmla="*/ 2147483647 w 90"/>
              <a:gd name="T49" fmla="*/ 2147483647 h 93"/>
              <a:gd name="T50" fmla="*/ 2147483647 w 90"/>
              <a:gd name="T51" fmla="*/ 2147483647 h 93"/>
              <a:gd name="T52" fmla="*/ 2147483647 w 90"/>
              <a:gd name="T53" fmla="*/ 2147483647 h 93"/>
              <a:gd name="T54" fmla="*/ 2147483647 w 90"/>
              <a:gd name="T55" fmla="*/ 2147483647 h 93"/>
              <a:gd name="T56" fmla="*/ 2147483647 w 90"/>
              <a:gd name="T57" fmla="*/ 2147483647 h 93"/>
              <a:gd name="T58" fmla="*/ 2147483647 w 90"/>
              <a:gd name="T59" fmla="*/ 2147483647 h 93"/>
              <a:gd name="T60" fmla="*/ 2147483647 w 90"/>
              <a:gd name="T61" fmla="*/ 2147483647 h 93"/>
              <a:gd name="T62" fmla="*/ 2147483647 w 90"/>
              <a:gd name="T63" fmla="*/ 2147483647 h 93"/>
              <a:gd name="T64" fmla="*/ 2147483647 w 90"/>
              <a:gd name="T65" fmla="*/ 2147483647 h 93"/>
              <a:gd name="T66" fmla="*/ 2147483647 w 90"/>
              <a:gd name="T67" fmla="*/ 2147483647 h 93"/>
              <a:gd name="T68" fmla="*/ 2147483647 w 90"/>
              <a:gd name="T69" fmla="*/ 2147483647 h 93"/>
              <a:gd name="T70" fmla="*/ 2147483647 w 90"/>
              <a:gd name="T71" fmla="*/ 2147483647 h 93"/>
              <a:gd name="T72" fmla="*/ 2147483647 w 90"/>
              <a:gd name="T73" fmla="*/ 2147483647 h 93"/>
              <a:gd name="T74" fmla="*/ 2147483647 w 90"/>
              <a:gd name="T75" fmla="*/ 2147483647 h 93"/>
              <a:gd name="T76" fmla="*/ 2147483647 w 90"/>
              <a:gd name="T77" fmla="*/ 2147483647 h 93"/>
              <a:gd name="T78" fmla="*/ 2147483647 w 90"/>
              <a:gd name="T79" fmla="*/ 2147483647 h 93"/>
              <a:gd name="T80" fmla="*/ 2147483647 w 90"/>
              <a:gd name="T81" fmla="*/ 2147483647 h 93"/>
              <a:gd name="T82" fmla="*/ 2147483647 w 90"/>
              <a:gd name="T83" fmla="*/ 2147483647 h 93"/>
              <a:gd name="T84" fmla="*/ 2147483647 w 90"/>
              <a:gd name="T85" fmla="*/ 2147483647 h 93"/>
              <a:gd name="T86" fmla="*/ 2147483647 w 90"/>
              <a:gd name="T87" fmla="*/ 2147483647 h 93"/>
              <a:gd name="T88" fmla="*/ 2147483647 w 90"/>
              <a:gd name="T89" fmla="*/ 2147483647 h 93"/>
              <a:gd name="T90" fmla="*/ 2147483647 w 90"/>
              <a:gd name="T91" fmla="*/ 2147483647 h 93"/>
              <a:gd name="T92" fmla="*/ 2147483647 w 90"/>
              <a:gd name="T93" fmla="*/ 2147483647 h 93"/>
              <a:gd name="T94" fmla="*/ 2147483647 w 90"/>
              <a:gd name="T95" fmla="*/ 2147483647 h 93"/>
              <a:gd name="T96" fmla="*/ 2147483647 w 90"/>
              <a:gd name="T97" fmla="*/ 2147483647 h 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90" h="93">
                <a:moveTo>
                  <a:pt x="86" y="38"/>
                </a:moveTo>
                <a:cubicBezTo>
                  <a:pt x="88" y="40"/>
                  <a:pt x="90" y="43"/>
                  <a:pt x="90" y="46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8"/>
                  <a:pt x="86" y="93"/>
                  <a:pt x="81" y="93"/>
                </a:cubicBezTo>
                <a:cubicBezTo>
                  <a:pt x="9" y="93"/>
                  <a:pt x="9" y="93"/>
                  <a:pt x="9" y="93"/>
                </a:cubicBezTo>
                <a:cubicBezTo>
                  <a:pt x="4" y="93"/>
                  <a:pt x="0" y="88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39"/>
                  <a:pt x="2" y="39"/>
                  <a:pt x="3" y="39"/>
                </a:cubicBezTo>
                <a:cubicBezTo>
                  <a:pt x="39" y="3"/>
                  <a:pt x="39" y="3"/>
                  <a:pt x="39" y="3"/>
                </a:cubicBezTo>
                <a:cubicBezTo>
                  <a:pt x="43" y="0"/>
                  <a:pt x="46" y="0"/>
                  <a:pt x="50" y="3"/>
                </a:cubicBezTo>
                <a:cubicBezTo>
                  <a:pt x="86" y="38"/>
                  <a:pt x="86" y="38"/>
                  <a:pt x="86" y="38"/>
                </a:cubicBezTo>
                <a:close/>
                <a:moveTo>
                  <a:pt x="15" y="30"/>
                </a:moveTo>
                <a:cubicBezTo>
                  <a:pt x="15" y="52"/>
                  <a:pt x="15" y="52"/>
                  <a:pt x="15" y="52"/>
                </a:cubicBezTo>
                <a:cubicBezTo>
                  <a:pt x="45" y="75"/>
                  <a:pt x="45" y="75"/>
                  <a:pt x="45" y="75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30"/>
                  <a:pt x="72" y="30"/>
                  <a:pt x="72" y="30"/>
                </a:cubicBezTo>
                <a:cubicBezTo>
                  <a:pt x="15" y="30"/>
                  <a:pt x="15" y="30"/>
                  <a:pt x="15" y="30"/>
                </a:cubicBezTo>
                <a:close/>
                <a:moveTo>
                  <a:pt x="25" y="35"/>
                </a:moveTo>
                <a:cubicBezTo>
                  <a:pt x="25" y="39"/>
                  <a:pt x="25" y="39"/>
                  <a:pt x="25" y="39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35"/>
                  <a:pt x="63" y="35"/>
                  <a:pt x="63" y="35"/>
                </a:cubicBezTo>
                <a:cubicBezTo>
                  <a:pt x="25" y="35"/>
                  <a:pt x="25" y="35"/>
                  <a:pt x="25" y="35"/>
                </a:cubicBezTo>
                <a:close/>
                <a:moveTo>
                  <a:pt x="25" y="51"/>
                </a:moveTo>
                <a:cubicBezTo>
                  <a:pt x="25" y="55"/>
                  <a:pt x="25" y="55"/>
                  <a:pt x="25" y="5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1"/>
                  <a:pt x="63" y="51"/>
                  <a:pt x="63" y="51"/>
                </a:cubicBezTo>
                <a:cubicBezTo>
                  <a:pt x="25" y="51"/>
                  <a:pt x="25" y="51"/>
                  <a:pt x="25" y="51"/>
                </a:cubicBezTo>
                <a:close/>
                <a:moveTo>
                  <a:pt x="25" y="43"/>
                </a:moveTo>
                <a:cubicBezTo>
                  <a:pt x="25" y="47"/>
                  <a:pt x="25" y="47"/>
                  <a:pt x="25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3"/>
                  <a:pt x="63" y="43"/>
                  <a:pt x="63" y="43"/>
                </a:cubicBezTo>
                <a:cubicBezTo>
                  <a:pt x="25" y="43"/>
                  <a:pt x="25" y="43"/>
                  <a:pt x="25" y="43"/>
                </a:cubicBezTo>
                <a:close/>
                <a:moveTo>
                  <a:pt x="10" y="87"/>
                </a:moveTo>
                <a:cubicBezTo>
                  <a:pt x="28" y="69"/>
                  <a:pt x="28" y="69"/>
                  <a:pt x="28" y="69"/>
                </a:cubicBezTo>
                <a:cubicBezTo>
                  <a:pt x="28" y="69"/>
                  <a:pt x="28" y="68"/>
                  <a:pt x="28" y="67"/>
                </a:cubicBezTo>
                <a:cubicBezTo>
                  <a:pt x="27" y="66"/>
                  <a:pt x="26" y="66"/>
                  <a:pt x="25" y="67"/>
                </a:cubicBezTo>
                <a:cubicBezTo>
                  <a:pt x="7" y="84"/>
                  <a:pt x="7" y="84"/>
                  <a:pt x="7" y="84"/>
                </a:cubicBezTo>
                <a:cubicBezTo>
                  <a:pt x="6" y="85"/>
                  <a:pt x="6" y="86"/>
                  <a:pt x="7" y="87"/>
                </a:cubicBezTo>
                <a:cubicBezTo>
                  <a:pt x="8" y="87"/>
                  <a:pt x="9" y="87"/>
                  <a:pt x="10" y="87"/>
                </a:cubicBezTo>
                <a:close/>
                <a:moveTo>
                  <a:pt x="84" y="84"/>
                </a:moveTo>
                <a:cubicBezTo>
                  <a:pt x="66" y="67"/>
                  <a:pt x="66" y="67"/>
                  <a:pt x="66" y="67"/>
                </a:cubicBezTo>
                <a:cubicBezTo>
                  <a:pt x="65" y="66"/>
                  <a:pt x="64" y="66"/>
                  <a:pt x="63" y="67"/>
                </a:cubicBezTo>
                <a:cubicBezTo>
                  <a:pt x="62" y="68"/>
                  <a:pt x="62" y="69"/>
                  <a:pt x="63" y="69"/>
                </a:cubicBezTo>
                <a:cubicBezTo>
                  <a:pt x="81" y="87"/>
                  <a:pt x="81" y="87"/>
                  <a:pt x="81" y="87"/>
                </a:cubicBezTo>
                <a:cubicBezTo>
                  <a:pt x="82" y="87"/>
                  <a:pt x="83" y="87"/>
                  <a:pt x="84" y="87"/>
                </a:cubicBezTo>
                <a:cubicBezTo>
                  <a:pt x="85" y="86"/>
                  <a:pt x="85" y="85"/>
                  <a:pt x="84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6578600" y="3463925"/>
            <a:ext cx="1665288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9086850" y="2105025"/>
            <a:ext cx="1790700" cy="3676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6" name="正圆 110"/>
          <p:cNvSpPr>
            <a:spLocks noChangeArrowheads="1"/>
          </p:cNvSpPr>
          <p:nvPr/>
        </p:nvSpPr>
        <p:spPr bwMode="auto">
          <a:xfrm>
            <a:off x="9566275" y="2422525"/>
            <a:ext cx="831850" cy="828675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007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6803" tIns="78402" rIns="156803" bIns="78402" anchor="ctr"/>
          <a:lstStyle/>
          <a:p>
            <a:endParaRPr lang="zh-CN" altLang="zh-CN" sz="1000">
              <a:solidFill>
                <a:schemeClr val="bg1"/>
              </a:solidFill>
            </a:endParaRPr>
          </a:p>
        </p:txBody>
      </p:sp>
      <p:sp>
        <p:nvSpPr>
          <p:cNvPr id="32787" name="信息1 119"/>
          <p:cNvSpPr/>
          <p:nvPr/>
        </p:nvSpPr>
        <p:spPr bwMode="auto">
          <a:xfrm>
            <a:off x="9791700" y="2616200"/>
            <a:ext cx="384175" cy="384175"/>
          </a:xfrm>
          <a:custGeom>
            <a:avLst/>
            <a:gdLst>
              <a:gd name="T0" fmla="*/ 2147483647 w 90"/>
              <a:gd name="T1" fmla="*/ 2147483647 h 93"/>
              <a:gd name="T2" fmla="*/ 2147483647 w 90"/>
              <a:gd name="T3" fmla="*/ 2147483647 h 93"/>
              <a:gd name="T4" fmla="*/ 2147483647 w 90"/>
              <a:gd name="T5" fmla="*/ 2147483647 h 93"/>
              <a:gd name="T6" fmla="*/ 2147483647 w 90"/>
              <a:gd name="T7" fmla="*/ 2147483647 h 93"/>
              <a:gd name="T8" fmla="*/ 2147483647 w 90"/>
              <a:gd name="T9" fmla="*/ 2147483647 h 93"/>
              <a:gd name="T10" fmla="*/ 0 w 90"/>
              <a:gd name="T11" fmla="*/ 2147483647 h 93"/>
              <a:gd name="T12" fmla="*/ 0 w 90"/>
              <a:gd name="T13" fmla="*/ 2147483647 h 93"/>
              <a:gd name="T14" fmla="*/ 2147483647 w 90"/>
              <a:gd name="T15" fmla="*/ 2147483647 h 93"/>
              <a:gd name="T16" fmla="*/ 2147483647 w 90"/>
              <a:gd name="T17" fmla="*/ 2147483647 h 93"/>
              <a:gd name="T18" fmla="*/ 2147483647 w 90"/>
              <a:gd name="T19" fmla="*/ 2147483647 h 93"/>
              <a:gd name="T20" fmla="*/ 2147483647 w 90"/>
              <a:gd name="T21" fmla="*/ 2147483647 h 93"/>
              <a:gd name="T22" fmla="*/ 2147483647 w 90"/>
              <a:gd name="T23" fmla="*/ 2147483647 h 93"/>
              <a:gd name="T24" fmla="*/ 2147483647 w 90"/>
              <a:gd name="T25" fmla="*/ 2147483647 h 93"/>
              <a:gd name="T26" fmla="*/ 2147483647 w 90"/>
              <a:gd name="T27" fmla="*/ 2147483647 h 93"/>
              <a:gd name="T28" fmla="*/ 2147483647 w 90"/>
              <a:gd name="T29" fmla="*/ 2147483647 h 93"/>
              <a:gd name="T30" fmla="*/ 2147483647 w 90"/>
              <a:gd name="T31" fmla="*/ 2147483647 h 93"/>
              <a:gd name="T32" fmla="*/ 2147483647 w 90"/>
              <a:gd name="T33" fmla="*/ 2147483647 h 93"/>
              <a:gd name="T34" fmla="*/ 2147483647 w 90"/>
              <a:gd name="T35" fmla="*/ 2147483647 h 93"/>
              <a:gd name="T36" fmla="*/ 2147483647 w 90"/>
              <a:gd name="T37" fmla="*/ 2147483647 h 93"/>
              <a:gd name="T38" fmla="*/ 2147483647 w 90"/>
              <a:gd name="T39" fmla="*/ 2147483647 h 93"/>
              <a:gd name="T40" fmla="*/ 2147483647 w 90"/>
              <a:gd name="T41" fmla="*/ 2147483647 h 93"/>
              <a:gd name="T42" fmla="*/ 2147483647 w 90"/>
              <a:gd name="T43" fmla="*/ 2147483647 h 93"/>
              <a:gd name="T44" fmla="*/ 2147483647 w 90"/>
              <a:gd name="T45" fmla="*/ 2147483647 h 93"/>
              <a:gd name="T46" fmla="*/ 2147483647 w 90"/>
              <a:gd name="T47" fmla="*/ 2147483647 h 93"/>
              <a:gd name="T48" fmla="*/ 2147483647 w 90"/>
              <a:gd name="T49" fmla="*/ 2147483647 h 93"/>
              <a:gd name="T50" fmla="*/ 2147483647 w 90"/>
              <a:gd name="T51" fmla="*/ 2147483647 h 93"/>
              <a:gd name="T52" fmla="*/ 2147483647 w 90"/>
              <a:gd name="T53" fmla="*/ 2147483647 h 93"/>
              <a:gd name="T54" fmla="*/ 2147483647 w 90"/>
              <a:gd name="T55" fmla="*/ 2147483647 h 93"/>
              <a:gd name="T56" fmla="*/ 2147483647 w 90"/>
              <a:gd name="T57" fmla="*/ 2147483647 h 93"/>
              <a:gd name="T58" fmla="*/ 2147483647 w 90"/>
              <a:gd name="T59" fmla="*/ 2147483647 h 93"/>
              <a:gd name="T60" fmla="*/ 2147483647 w 90"/>
              <a:gd name="T61" fmla="*/ 2147483647 h 93"/>
              <a:gd name="T62" fmla="*/ 2147483647 w 90"/>
              <a:gd name="T63" fmla="*/ 2147483647 h 93"/>
              <a:gd name="T64" fmla="*/ 2147483647 w 90"/>
              <a:gd name="T65" fmla="*/ 2147483647 h 93"/>
              <a:gd name="T66" fmla="*/ 2147483647 w 90"/>
              <a:gd name="T67" fmla="*/ 2147483647 h 93"/>
              <a:gd name="T68" fmla="*/ 2147483647 w 90"/>
              <a:gd name="T69" fmla="*/ 2147483647 h 93"/>
              <a:gd name="T70" fmla="*/ 2147483647 w 90"/>
              <a:gd name="T71" fmla="*/ 2147483647 h 93"/>
              <a:gd name="T72" fmla="*/ 2147483647 w 90"/>
              <a:gd name="T73" fmla="*/ 2147483647 h 93"/>
              <a:gd name="T74" fmla="*/ 2147483647 w 90"/>
              <a:gd name="T75" fmla="*/ 2147483647 h 93"/>
              <a:gd name="T76" fmla="*/ 2147483647 w 90"/>
              <a:gd name="T77" fmla="*/ 2147483647 h 93"/>
              <a:gd name="T78" fmla="*/ 2147483647 w 90"/>
              <a:gd name="T79" fmla="*/ 2147483647 h 93"/>
              <a:gd name="T80" fmla="*/ 2147483647 w 90"/>
              <a:gd name="T81" fmla="*/ 2147483647 h 93"/>
              <a:gd name="T82" fmla="*/ 2147483647 w 90"/>
              <a:gd name="T83" fmla="*/ 2147483647 h 93"/>
              <a:gd name="T84" fmla="*/ 2147483647 w 90"/>
              <a:gd name="T85" fmla="*/ 2147483647 h 93"/>
              <a:gd name="T86" fmla="*/ 2147483647 w 90"/>
              <a:gd name="T87" fmla="*/ 2147483647 h 93"/>
              <a:gd name="T88" fmla="*/ 2147483647 w 90"/>
              <a:gd name="T89" fmla="*/ 2147483647 h 93"/>
              <a:gd name="T90" fmla="*/ 2147483647 w 90"/>
              <a:gd name="T91" fmla="*/ 2147483647 h 93"/>
              <a:gd name="T92" fmla="*/ 2147483647 w 90"/>
              <a:gd name="T93" fmla="*/ 2147483647 h 93"/>
              <a:gd name="T94" fmla="*/ 2147483647 w 90"/>
              <a:gd name="T95" fmla="*/ 2147483647 h 93"/>
              <a:gd name="T96" fmla="*/ 2147483647 w 90"/>
              <a:gd name="T97" fmla="*/ 2147483647 h 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90" h="93">
                <a:moveTo>
                  <a:pt x="86" y="38"/>
                </a:moveTo>
                <a:cubicBezTo>
                  <a:pt x="88" y="40"/>
                  <a:pt x="90" y="43"/>
                  <a:pt x="90" y="46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8"/>
                  <a:pt x="86" y="93"/>
                  <a:pt x="81" y="93"/>
                </a:cubicBezTo>
                <a:cubicBezTo>
                  <a:pt x="9" y="93"/>
                  <a:pt x="9" y="93"/>
                  <a:pt x="9" y="93"/>
                </a:cubicBezTo>
                <a:cubicBezTo>
                  <a:pt x="4" y="93"/>
                  <a:pt x="0" y="88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39"/>
                  <a:pt x="2" y="39"/>
                  <a:pt x="3" y="39"/>
                </a:cubicBezTo>
                <a:cubicBezTo>
                  <a:pt x="39" y="3"/>
                  <a:pt x="39" y="3"/>
                  <a:pt x="39" y="3"/>
                </a:cubicBezTo>
                <a:cubicBezTo>
                  <a:pt x="43" y="0"/>
                  <a:pt x="46" y="0"/>
                  <a:pt x="50" y="3"/>
                </a:cubicBezTo>
                <a:cubicBezTo>
                  <a:pt x="86" y="38"/>
                  <a:pt x="86" y="38"/>
                  <a:pt x="86" y="38"/>
                </a:cubicBezTo>
                <a:close/>
                <a:moveTo>
                  <a:pt x="15" y="30"/>
                </a:moveTo>
                <a:cubicBezTo>
                  <a:pt x="15" y="52"/>
                  <a:pt x="15" y="52"/>
                  <a:pt x="15" y="52"/>
                </a:cubicBezTo>
                <a:cubicBezTo>
                  <a:pt x="45" y="75"/>
                  <a:pt x="45" y="75"/>
                  <a:pt x="45" y="75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30"/>
                  <a:pt x="72" y="30"/>
                  <a:pt x="72" y="30"/>
                </a:cubicBezTo>
                <a:cubicBezTo>
                  <a:pt x="15" y="30"/>
                  <a:pt x="15" y="30"/>
                  <a:pt x="15" y="30"/>
                </a:cubicBezTo>
                <a:close/>
                <a:moveTo>
                  <a:pt x="25" y="35"/>
                </a:moveTo>
                <a:cubicBezTo>
                  <a:pt x="25" y="39"/>
                  <a:pt x="25" y="39"/>
                  <a:pt x="25" y="39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35"/>
                  <a:pt x="63" y="35"/>
                  <a:pt x="63" y="35"/>
                </a:cubicBezTo>
                <a:cubicBezTo>
                  <a:pt x="25" y="35"/>
                  <a:pt x="25" y="35"/>
                  <a:pt x="25" y="35"/>
                </a:cubicBezTo>
                <a:close/>
                <a:moveTo>
                  <a:pt x="25" y="51"/>
                </a:moveTo>
                <a:cubicBezTo>
                  <a:pt x="25" y="55"/>
                  <a:pt x="25" y="55"/>
                  <a:pt x="25" y="5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1"/>
                  <a:pt x="63" y="51"/>
                  <a:pt x="63" y="51"/>
                </a:cubicBezTo>
                <a:cubicBezTo>
                  <a:pt x="25" y="51"/>
                  <a:pt x="25" y="51"/>
                  <a:pt x="25" y="51"/>
                </a:cubicBezTo>
                <a:close/>
                <a:moveTo>
                  <a:pt x="25" y="43"/>
                </a:moveTo>
                <a:cubicBezTo>
                  <a:pt x="25" y="47"/>
                  <a:pt x="25" y="47"/>
                  <a:pt x="25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3"/>
                  <a:pt x="63" y="43"/>
                  <a:pt x="63" y="43"/>
                </a:cubicBezTo>
                <a:cubicBezTo>
                  <a:pt x="25" y="43"/>
                  <a:pt x="25" y="43"/>
                  <a:pt x="25" y="43"/>
                </a:cubicBezTo>
                <a:close/>
                <a:moveTo>
                  <a:pt x="10" y="87"/>
                </a:moveTo>
                <a:cubicBezTo>
                  <a:pt x="28" y="69"/>
                  <a:pt x="28" y="69"/>
                  <a:pt x="28" y="69"/>
                </a:cubicBezTo>
                <a:cubicBezTo>
                  <a:pt x="28" y="69"/>
                  <a:pt x="28" y="68"/>
                  <a:pt x="28" y="67"/>
                </a:cubicBezTo>
                <a:cubicBezTo>
                  <a:pt x="27" y="66"/>
                  <a:pt x="26" y="66"/>
                  <a:pt x="25" y="67"/>
                </a:cubicBezTo>
                <a:cubicBezTo>
                  <a:pt x="7" y="84"/>
                  <a:pt x="7" y="84"/>
                  <a:pt x="7" y="84"/>
                </a:cubicBezTo>
                <a:cubicBezTo>
                  <a:pt x="6" y="85"/>
                  <a:pt x="6" y="86"/>
                  <a:pt x="7" y="87"/>
                </a:cubicBezTo>
                <a:cubicBezTo>
                  <a:pt x="8" y="87"/>
                  <a:pt x="9" y="87"/>
                  <a:pt x="10" y="87"/>
                </a:cubicBezTo>
                <a:close/>
                <a:moveTo>
                  <a:pt x="84" y="84"/>
                </a:moveTo>
                <a:cubicBezTo>
                  <a:pt x="66" y="67"/>
                  <a:pt x="66" y="67"/>
                  <a:pt x="66" y="67"/>
                </a:cubicBezTo>
                <a:cubicBezTo>
                  <a:pt x="65" y="66"/>
                  <a:pt x="64" y="66"/>
                  <a:pt x="63" y="67"/>
                </a:cubicBezTo>
                <a:cubicBezTo>
                  <a:pt x="62" y="68"/>
                  <a:pt x="62" y="69"/>
                  <a:pt x="63" y="69"/>
                </a:cubicBezTo>
                <a:cubicBezTo>
                  <a:pt x="81" y="87"/>
                  <a:pt x="81" y="87"/>
                  <a:pt x="81" y="87"/>
                </a:cubicBezTo>
                <a:cubicBezTo>
                  <a:pt x="82" y="87"/>
                  <a:pt x="83" y="87"/>
                  <a:pt x="84" y="87"/>
                </a:cubicBezTo>
                <a:cubicBezTo>
                  <a:pt x="85" y="86"/>
                  <a:pt x="85" y="85"/>
                  <a:pt x="84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9150350" y="3463925"/>
            <a:ext cx="1666875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直角三角形 1"/>
          <p:cNvSpPr>
            <a:spLocks noChangeArrowheads="1"/>
          </p:cNvSpPr>
          <p:nvPr/>
        </p:nvSpPr>
        <p:spPr bwMode="auto">
          <a:xfrm rot="10800000">
            <a:off x="7573963" y="-28575"/>
            <a:ext cx="4656137" cy="4656138"/>
          </a:xfrm>
          <a:prstGeom prst="rtTriangle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3795" name="直角三角形 19"/>
          <p:cNvSpPr>
            <a:spLocks noChangeArrowheads="1"/>
          </p:cNvSpPr>
          <p:nvPr/>
        </p:nvSpPr>
        <p:spPr bwMode="auto">
          <a:xfrm rot="10800000">
            <a:off x="11017250" y="-44450"/>
            <a:ext cx="1212850" cy="121285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1260475" y="2940050"/>
            <a:ext cx="1543050" cy="485775"/>
          </a:xfrm>
          <a:prstGeom prst="homePlate">
            <a:avLst>
              <a:gd name="adj" fmla="val 28603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altLang="en-US" sz="1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2809875" y="2940050"/>
            <a:ext cx="1895475" cy="485775"/>
          </a:xfrm>
          <a:prstGeom prst="chevron">
            <a:avLst>
              <a:gd name="adj" fmla="val 25778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altLang="en-US" sz="1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4718050" y="2940050"/>
            <a:ext cx="1898650" cy="485775"/>
          </a:xfrm>
          <a:prstGeom prst="chevron">
            <a:avLst>
              <a:gd name="adj" fmla="val 25821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altLang="en-US" sz="1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6616700" y="2940050"/>
            <a:ext cx="1895475" cy="485775"/>
          </a:xfrm>
          <a:prstGeom prst="chevron">
            <a:avLst>
              <a:gd name="adj" fmla="val 25778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altLang="en-US" sz="1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8518525" y="2940050"/>
            <a:ext cx="1895475" cy="485775"/>
          </a:xfrm>
          <a:prstGeom prst="chevron">
            <a:avLst>
              <a:gd name="adj" fmla="val 25778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altLang="en-US" sz="1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260475" y="3611563"/>
            <a:ext cx="13589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809875" y="3611563"/>
            <a:ext cx="1765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4705350" y="3611563"/>
            <a:ext cx="1765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6610350" y="3611563"/>
            <a:ext cx="176212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8518525" y="3611563"/>
            <a:ext cx="1762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747713" y="1168400"/>
            <a:ext cx="205581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sz="2800" b="1">
                <a:solidFill>
                  <a:schemeClr val="bg1"/>
                </a:solidFill>
                <a:ea typeface="微软雅黑" panose="020B0503020204020204" pitchFamily="34" charset="-122"/>
              </a:rPr>
              <a:t>添加你的</a:t>
            </a:r>
            <a:endParaRPr lang="zh-CN" sz="2800" b="1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sz="2800" b="1">
                <a:solidFill>
                  <a:schemeClr val="bg1"/>
                </a:solidFill>
                <a:ea typeface="微软雅黑" panose="020B0503020204020204" pitchFamily="34" charset="-122"/>
              </a:rPr>
              <a:t>标题</a:t>
            </a:r>
            <a:endParaRPr lang="zh-CN" sz="28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2987675" y="1246188"/>
            <a:ext cx="74279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chemeClr val="bg1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1260475" y="2359025"/>
            <a:ext cx="9021763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直角三角形 3"/>
          <p:cNvSpPr>
            <a:spLocks noChangeArrowheads="1"/>
          </p:cNvSpPr>
          <p:nvPr/>
        </p:nvSpPr>
        <p:spPr bwMode="auto">
          <a:xfrm rot="10800000" flipH="1">
            <a:off x="0" y="0"/>
            <a:ext cx="2936875" cy="2936875"/>
          </a:xfrm>
          <a:prstGeom prst="rtTriangle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6137275" y="1487488"/>
            <a:ext cx="1238250" cy="3603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56803" tIns="78402" rIns="156803" bIns="78402">
            <a:spAutoFit/>
          </a:bodyPr>
          <a:lstStyle/>
          <a:p>
            <a:r>
              <a:rPr 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064250" y="1865313"/>
            <a:ext cx="3552825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6137275" y="2967038"/>
            <a:ext cx="1238250" cy="3603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56803" tIns="78402" rIns="156803" bIns="78402">
            <a:spAutoFit/>
          </a:bodyPr>
          <a:lstStyle/>
          <a:p>
            <a:r>
              <a:rPr lang="zh-CN" sz="1200" b="1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添加你的文本</a:t>
            </a:r>
            <a:endParaRPr lang="zh-CN" sz="1200" b="1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064250" y="3341688"/>
            <a:ext cx="3552825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6137275" y="4487863"/>
            <a:ext cx="1238250" cy="3603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56803" tIns="78402" rIns="156803" bIns="78402">
            <a:spAutoFit/>
          </a:bodyPr>
          <a:lstStyle/>
          <a:p>
            <a:r>
              <a:rPr 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137275" y="4862513"/>
            <a:ext cx="3552825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5" name="直角三角形 17"/>
          <p:cNvSpPr>
            <a:spLocks noChangeArrowheads="1"/>
          </p:cNvSpPr>
          <p:nvPr/>
        </p:nvSpPr>
        <p:spPr bwMode="auto">
          <a:xfrm rot="10800000" flipH="1">
            <a:off x="0" y="0"/>
            <a:ext cx="1168400" cy="1168400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pic>
        <p:nvPicPr>
          <p:cNvPr id="34826" name="Picture 10" descr="1334852,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1487488"/>
            <a:ext cx="235585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7" name="Picture 11" descr="1334852,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3048000"/>
            <a:ext cx="235585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8" name="Picture 12" descr="1334852,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4608513"/>
            <a:ext cx="235585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-28575" y="6300788"/>
            <a:ext cx="12268200" cy="5810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66713" y="381000"/>
            <a:ext cx="2055812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sz="2800" b="1">
                <a:solidFill>
                  <a:srgbClr val="FFFF00"/>
                </a:solidFill>
                <a:ea typeface="微软雅黑" panose="020B0503020204020204" pitchFamily="34" charset="-122"/>
              </a:rPr>
              <a:t>添加你的</a:t>
            </a:r>
            <a:endParaRPr lang="zh-CN" sz="2800" b="1">
              <a:solidFill>
                <a:srgbClr val="FFFF00"/>
              </a:solidFill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sz="2800" b="1">
                <a:solidFill>
                  <a:srgbClr val="FFFF00"/>
                </a:solidFill>
                <a:ea typeface="微软雅黑" panose="020B0503020204020204" pitchFamily="34" charset="-122"/>
              </a:rPr>
              <a:t>标题</a:t>
            </a:r>
            <a:endParaRPr lang="zh-CN" sz="2800" b="1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606675" y="458788"/>
            <a:ext cx="886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rgbClr val="FFFF00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 sz="120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35845" name="正圆 596"/>
          <p:cNvSpPr>
            <a:spLocks noChangeArrowheads="1"/>
          </p:cNvSpPr>
          <p:nvPr/>
        </p:nvSpPr>
        <p:spPr bwMode="auto">
          <a:xfrm>
            <a:off x="1339850" y="3756025"/>
            <a:ext cx="1131888" cy="11366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6803" tIns="78402" rIns="156803" bIns="78402" anchor="ctr"/>
          <a:lstStyle/>
          <a:p>
            <a:pPr algn="ctr"/>
            <a:r>
              <a:rPr lang="zh-CN" altLang="en-US" sz="17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7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46" name="正圆 596"/>
          <p:cNvSpPr>
            <a:spLocks noChangeArrowheads="1"/>
          </p:cNvSpPr>
          <p:nvPr/>
        </p:nvSpPr>
        <p:spPr bwMode="auto">
          <a:xfrm>
            <a:off x="3956050" y="2130425"/>
            <a:ext cx="1133475" cy="1133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6803" tIns="78402" rIns="156803" bIns="78402" anchor="ctr"/>
          <a:lstStyle/>
          <a:p>
            <a:pPr algn="ctr"/>
            <a:r>
              <a:rPr lang="zh-CN" altLang="en-US" sz="17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7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47" name="正圆 596"/>
          <p:cNvSpPr>
            <a:spLocks noChangeArrowheads="1"/>
          </p:cNvSpPr>
          <p:nvPr/>
        </p:nvSpPr>
        <p:spPr bwMode="auto">
          <a:xfrm>
            <a:off x="6570663" y="3784600"/>
            <a:ext cx="1135062" cy="11366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6803" tIns="78402" rIns="156803" bIns="78402" anchor="ctr"/>
          <a:lstStyle/>
          <a:p>
            <a:pPr algn="ctr"/>
            <a:r>
              <a:rPr lang="zh-CN" altLang="en-US" sz="1700" b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7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48" name="正圆 596"/>
          <p:cNvSpPr>
            <a:spLocks noChangeArrowheads="1"/>
          </p:cNvSpPr>
          <p:nvPr/>
        </p:nvSpPr>
        <p:spPr bwMode="auto">
          <a:xfrm>
            <a:off x="9186863" y="2130425"/>
            <a:ext cx="1135062" cy="1133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6803" tIns="78402" rIns="156803" bIns="78402" anchor="ctr"/>
          <a:lstStyle/>
          <a:p>
            <a:pPr algn="ctr"/>
            <a:r>
              <a:rPr lang="zh-CN" altLang="en-US" sz="1700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7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849" name="AutoShape 9"/>
          <p:cNvCxnSpPr>
            <a:cxnSpLocks noChangeShapeType="1"/>
            <a:stCxn id="35845" idx="0"/>
            <a:endCxn id="35846" idx="3"/>
          </p:cNvCxnSpPr>
          <p:nvPr/>
        </p:nvCxnSpPr>
        <p:spPr bwMode="auto">
          <a:xfrm rot="-5400000">
            <a:off x="2528094" y="2483644"/>
            <a:ext cx="1223962" cy="1651000"/>
          </a:xfrm>
          <a:prstGeom prst="curvedConnector2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0" name="AutoShape 10"/>
          <p:cNvCxnSpPr>
            <a:cxnSpLocks noChangeShapeType="1"/>
            <a:stCxn id="35846" idx="6"/>
            <a:endCxn id="35847" idx="2"/>
          </p:cNvCxnSpPr>
          <p:nvPr/>
        </p:nvCxnSpPr>
        <p:spPr bwMode="auto">
          <a:xfrm rot="16200000" flipH="1">
            <a:off x="5414169" y="2616994"/>
            <a:ext cx="852487" cy="1812925"/>
          </a:xfrm>
          <a:prstGeom prst="curvedConnector3">
            <a:avLst>
              <a:gd name="adj1" fmla="val 49963"/>
            </a:avLst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1" name="AutoShape 11"/>
          <p:cNvCxnSpPr>
            <a:cxnSpLocks noChangeShapeType="1"/>
            <a:stCxn id="35847" idx="6"/>
            <a:endCxn id="35848" idx="3"/>
          </p:cNvCxnSpPr>
          <p:nvPr/>
        </p:nvCxnSpPr>
        <p:spPr bwMode="auto">
          <a:xfrm rot="5400000" flipH="1" flipV="1">
            <a:off x="7343776" y="2901950"/>
            <a:ext cx="2057400" cy="1647825"/>
          </a:xfrm>
          <a:prstGeom prst="curvedConnector4">
            <a:avLst>
              <a:gd name="adj1" fmla="val -19662"/>
              <a:gd name="adj2" fmla="val 55069"/>
            </a:avLst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2473325" y="3989388"/>
            <a:ext cx="1495425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5103813" y="2332038"/>
            <a:ext cx="14922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9234488" y="3951288"/>
            <a:ext cx="14922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473325" y="3613150"/>
            <a:ext cx="1806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5103813" y="1955800"/>
            <a:ext cx="18018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6145213" y="5146675"/>
            <a:ext cx="180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9234488" y="3505200"/>
            <a:ext cx="1806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  <a:endParaRPr lang="zh-CN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直角三角形 10"/>
          <p:cNvSpPr>
            <a:spLocks noChangeArrowheads="1"/>
          </p:cNvSpPr>
          <p:nvPr/>
        </p:nvSpPr>
        <p:spPr bwMode="auto">
          <a:xfrm rot="10800000">
            <a:off x="2789238" y="-19050"/>
            <a:ext cx="9471025" cy="9475788"/>
          </a:xfrm>
          <a:prstGeom prst="rtTriangle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67" name="直角三角形 10"/>
          <p:cNvSpPr>
            <a:spLocks noChangeArrowheads="1"/>
          </p:cNvSpPr>
          <p:nvPr/>
        </p:nvSpPr>
        <p:spPr bwMode="auto">
          <a:xfrm>
            <a:off x="-14288" y="-19050"/>
            <a:ext cx="6880226" cy="6883400"/>
          </a:xfrm>
          <a:prstGeom prst="rtTriangle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 rot="2700000">
            <a:off x="5225256" y="3020219"/>
            <a:ext cx="459422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8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 rot="2700000">
            <a:off x="2481262" y="3906838"/>
            <a:ext cx="8848725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773113" y="5078413"/>
            <a:ext cx="1462087" cy="3286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400" b="1">
                <a:solidFill>
                  <a:schemeClr val="bg1"/>
                </a:solidFill>
                <a:ea typeface="微软雅黑" panose="020B0503020204020204" pitchFamily="34" charset="-122"/>
              </a:rPr>
              <a:t>添加你的公司</a:t>
            </a:r>
            <a:endParaRPr lang="zh-CN" sz="14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773113" y="5857875"/>
            <a:ext cx="1462087" cy="33496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400" b="1">
                <a:solidFill>
                  <a:schemeClr val="bg1"/>
                </a:solidFill>
                <a:ea typeface="微软雅黑" panose="020B0503020204020204" pitchFamily="34" charset="-122"/>
              </a:rPr>
              <a:t>添加你的网站</a:t>
            </a:r>
            <a:endParaRPr lang="zh-CN" sz="14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9050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160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2670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10050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-15875" y="-26988"/>
            <a:ext cx="12230100" cy="2433638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642350" y="695325"/>
            <a:ext cx="2251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sz="3600" b="1">
                <a:ea typeface="微软雅黑" panose="020B0503020204020204" pitchFamily="34" charset="-122"/>
              </a:rPr>
              <a:t>添加你的</a:t>
            </a:r>
            <a:endParaRPr lang="zh-CN" sz="3600" b="1"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sz="3600" b="1">
                <a:ea typeface="微软雅黑" panose="020B0503020204020204" pitchFamily="34" charset="-122"/>
              </a:rPr>
              <a:t>标题</a:t>
            </a:r>
            <a:endParaRPr lang="zh-CN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03775" y="877888"/>
            <a:ext cx="32321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 sz="1200">
              <a:ea typeface="微软雅黑" panose="020B0503020204020204" pitchFamily="34" charset="-122"/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8642350" y="2063750"/>
            <a:ext cx="22510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-15875" y="-26988"/>
            <a:ext cx="12226925" cy="3175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-15875" y="6553200"/>
            <a:ext cx="12223750" cy="317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2" name="Teardrop 7"/>
          <p:cNvSpPr/>
          <p:nvPr/>
        </p:nvSpPr>
        <p:spPr bwMode="auto">
          <a:xfrm rot="-5400000">
            <a:off x="2684463" y="4281488"/>
            <a:ext cx="1587500" cy="1587500"/>
          </a:xfrm>
          <a:custGeom>
            <a:avLst/>
            <a:gdLst>
              <a:gd name="T0" fmla="*/ 0 w 1587263"/>
              <a:gd name="T1" fmla="*/ 793986 h 1587264"/>
              <a:gd name="T2" fmla="*/ 793989 w 1587263"/>
              <a:gd name="T3" fmla="*/ 0 h 1587264"/>
              <a:gd name="T4" fmla="*/ 1587974 w 1587263"/>
              <a:gd name="T5" fmla="*/ 0 h 1587264"/>
              <a:gd name="T6" fmla="*/ 1587974 w 1587263"/>
              <a:gd name="T7" fmla="*/ 793986 h 1587264"/>
              <a:gd name="T8" fmla="*/ 793987 w 1587263"/>
              <a:gd name="T9" fmla="*/ 1587972 h 1587264"/>
              <a:gd name="T10" fmla="*/ -1 w 1587263"/>
              <a:gd name="T11" fmla="*/ 793986 h 1587264"/>
              <a:gd name="T12" fmla="*/ 0 w 1587263"/>
              <a:gd name="T13" fmla="*/ 793986 h 15872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7263" h="1587264">
                <a:moveTo>
                  <a:pt x="0" y="793632"/>
                </a:moveTo>
                <a:cubicBezTo>
                  <a:pt x="0" y="355321"/>
                  <a:pt x="355321" y="0"/>
                  <a:pt x="793632" y="0"/>
                </a:cubicBezTo>
                <a:lnTo>
                  <a:pt x="1587263" y="0"/>
                </a:lnTo>
                <a:lnTo>
                  <a:pt x="1587263" y="793632"/>
                </a:lnTo>
                <a:cubicBezTo>
                  <a:pt x="1587263" y="1231943"/>
                  <a:pt x="1231942" y="1587264"/>
                  <a:pt x="793631" y="1587264"/>
                </a:cubicBezTo>
                <a:cubicBezTo>
                  <a:pt x="355320" y="1587264"/>
                  <a:pt x="-1" y="1231943"/>
                  <a:pt x="-1" y="793632"/>
                </a:cubicBezTo>
                <a:lnTo>
                  <a:pt x="0" y="79363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lIns="36000" tIns="36000" rIns="108000" anchor="ctr"/>
          <a:lstStyle/>
          <a:p>
            <a:endParaRPr lang="zh-CN" altLang="en-US"/>
          </a:p>
        </p:txBody>
      </p:sp>
      <p:sp>
        <p:nvSpPr>
          <p:cNvPr id="6153" name="Teardrop 10"/>
          <p:cNvSpPr/>
          <p:nvPr/>
        </p:nvSpPr>
        <p:spPr bwMode="auto">
          <a:xfrm rot="10800000">
            <a:off x="2684463" y="3097213"/>
            <a:ext cx="1130300" cy="1128712"/>
          </a:xfrm>
          <a:custGeom>
            <a:avLst/>
            <a:gdLst>
              <a:gd name="T0" fmla="*/ 0 w 1129419"/>
              <a:gd name="T1" fmla="*/ 563650 h 1129418"/>
              <a:gd name="T2" fmla="*/ 566033 w 1129419"/>
              <a:gd name="T3" fmla="*/ 0 h 1129418"/>
              <a:gd name="T4" fmla="*/ 1132064 w 1129419"/>
              <a:gd name="T5" fmla="*/ 0 h 1129418"/>
              <a:gd name="T6" fmla="*/ 1132064 w 1129419"/>
              <a:gd name="T7" fmla="*/ 563650 h 1129418"/>
              <a:gd name="T8" fmla="*/ 566031 w 1129419"/>
              <a:gd name="T9" fmla="*/ 1127301 h 1129418"/>
              <a:gd name="T10" fmla="*/ -1 w 1129419"/>
              <a:gd name="T11" fmla="*/ 563650 h 1129418"/>
              <a:gd name="T12" fmla="*/ 0 w 1129419"/>
              <a:gd name="T13" fmla="*/ 563650 h 11294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29419" h="1129418">
                <a:moveTo>
                  <a:pt x="0" y="564709"/>
                </a:moveTo>
                <a:cubicBezTo>
                  <a:pt x="0" y="252829"/>
                  <a:pt x="252829" y="0"/>
                  <a:pt x="564710" y="0"/>
                </a:cubicBezTo>
                <a:lnTo>
                  <a:pt x="1129419" y="0"/>
                </a:lnTo>
                <a:lnTo>
                  <a:pt x="1129419" y="564709"/>
                </a:lnTo>
                <a:cubicBezTo>
                  <a:pt x="1129419" y="876589"/>
                  <a:pt x="876590" y="1129418"/>
                  <a:pt x="564709" y="1129418"/>
                </a:cubicBezTo>
                <a:cubicBezTo>
                  <a:pt x="252828" y="1129418"/>
                  <a:pt x="-1" y="876589"/>
                  <a:pt x="-1" y="564709"/>
                </a:cubicBezTo>
                <a:lnTo>
                  <a:pt x="0" y="56470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6000" rIns="36000" anchor="ctr"/>
          <a:lstStyle/>
          <a:p>
            <a:endParaRPr lang="zh-CN" altLang="en-US"/>
          </a:p>
        </p:txBody>
      </p:sp>
      <p:sp>
        <p:nvSpPr>
          <p:cNvPr id="6154" name="Teardrop 6"/>
          <p:cNvSpPr/>
          <p:nvPr/>
        </p:nvSpPr>
        <p:spPr bwMode="auto">
          <a:xfrm>
            <a:off x="1500188" y="4281488"/>
            <a:ext cx="1128712" cy="1130300"/>
          </a:xfrm>
          <a:custGeom>
            <a:avLst/>
            <a:gdLst>
              <a:gd name="T0" fmla="*/ 0 w 1129419"/>
              <a:gd name="T1" fmla="*/ 566033 h 1129418"/>
              <a:gd name="T2" fmla="*/ 563650 w 1129419"/>
              <a:gd name="T3" fmla="*/ 0 h 1129418"/>
              <a:gd name="T4" fmla="*/ 1127299 w 1129419"/>
              <a:gd name="T5" fmla="*/ 0 h 1129418"/>
              <a:gd name="T6" fmla="*/ 1127299 w 1129419"/>
              <a:gd name="T7" fmla="*/ 566033 h 1129418"/>
              <a:gd name="T8" fmla="*/ 563650 w 1129419"/>
              <a:gd name="T9" fmla="*/ 1132066 h 1129418"/>
              <a:gd name="T10" fmla="*/ -1 w 1129419"/>
              <a:gd name="T11" fmla="*/ 566033 h 1129418"/>
              <a:gd name="T12" fmla="*/ 0 w 1129419"/>
              <a:gd name="T13" fmla="*/ 566033 h 11294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29419" h="1129418">
                <a:moveTo>
                  <a:pt x="0" y="564709"/>
                </a:moveTo>
                <a:cubicBezTo>
                  <a:pt x="0" y="252829"/>
                  <a:pt x="252829" y="0"/>
                  <a:pt x="564710" y="0"/>
                </a:cubicBezTo>
                <a:lnTo>
                  <a:pt x="1129419" y="0"/>
                </a:lnTo>
                <a:lnTo>
                  <a:pt x="1129419" y="564709"/>
                </a:lnTo>
                <a:cubicBezTo>
                  <a:pt x="1129419" y="876589"/>
                  <a:pt x="876590" y="1129418"/>
                  <a:pt x="564709" y="1129418"/>
                </a:cubicBezTo>
                <a:cubicBezTo>
                  <a:pt x="252828" y="1129418"/>
                  <a:pt x="-1" y="876589"/>
                  <a:pt x="-1" y="564709"/>
                </a:cubicBezTo>
                <a:lnTo>
                  <a:pt x="0" y="56470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72000" rIns="108000" anchor="ctr"/>
          <a:lstStyle/>
          <a:p>
            <a:endParaRPr lang="zh-CN" altLang="en-US"/>
          </a:p>
        </p:txBody>
      </p:sp>
      <p:sp>
        <p:nvSpPr>
          <p:cNvPr id="6155" name="Teardrop 8"/>
          <p:cNvSpPr/>
          <p:nvPr/>
        </p:nvSpPr>
        <p:spPr bwMode="auto">
          <a:xfrm rot="5400000">
            <a:off x="1493837" y="3108326"/>
            <a:ext cx="1128713" cy="1128712"/>
          </a:xfrm>
          <a:custGeom>
            <a:avLst/>
            <a:gdLst>
              <a:gd name="T0" fmla="*/ 0 w 1129418"/>
              <a:gd name="T1" fmla="*/ 563650 h 1129419"/>
              <a:gd name="T2" fmla="*/ 563653 w 1129418"/>
              <a:gd name="T3" fmla="*/ 0 h 1129419"/>
              <a:gd name="T4" fmla="*/ 1127304 w 1129418"/>
              <a:gd name="T5" fmla="*/ 0 h 1129419"/>
              <a:gd name="T6" fmla="*/ 1127304 w 1129418"/>
              <a:gd name="T7" fmla="*/ 563650 h 1129419"/>
              <a:gd name="T8" fmla="*/ 563653 w 1129418"/>
              <a:gd name="T9" fmla="*/ 1127300 h 1129419"/>
              <a:gd name="T10" fmla="*/ 0 w 1129418"/>
              <a:gd name="T11" fmla="*/ 563650 h 11294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29418" h="1129419">
                <a:moveTo>
                  <a:pt x="0" y="564710"/>
                </a:moveTo>
                <a:cubicBezTo>
                  <a:pt x="0" y="252829"/>
                  <a:pt x="252829" y="0"/>
                  <a:pt x="564709" y="0"/>
                </a:cubicBezTo>
                <a:lnTo>
                  <a:pt x="1129418" y="0"/>
                </a:lnTo>
                <a:lnTo>
                  <a:pt x="1129418" y="564710"/>
                </a:lnTo>
                <a:cubicBezTo>
                  <a:pt x="1129418" y="876591"/>
                  <a:pt x="876589" y="1129420"/>
                  <a:pt x="564709" y="1129420"/>
                </a:cubicBezTo>
                <a:cubicBezTo>
                  <a:pt x="252829" y="1129420"/>
                  <a:pt x="0" y="876591"/>
                  <a:pt x="0" y="56471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0" anchor="ctr"/>
          <a:lstStyle/>
          <a:p>
            <a:endParaRPr lang="zh-CN" altLang="en-US"/>
          </a:p>
        </p:txBody>
      </p:sp>
      <p:sp>
        <p:nvSpPr>
          <p:cNvPr id="6156" name="Freeform 52"/>
          <p:cNvSpPr>
            <a:spLocks noEditPoints="1"/>
          </p:cNvSpPr>
          <p:nvPr/>
        </p:nvSpPr>
        <p:spPr bwMode="auto">
          <a:xfrm>
            <a:off x="1831975" y="4567238"/>
            <a:ext cx="465138" cy="500062"/>
          </a:xfrm>
          <a:custGeom>
            <a:avLst/>
            <a:gdLst>
              <a:gd name="T0" fmla="*/ 2147483647 w 67"/>
              <a:gd name="T1" fmla="*/ 2147483647 h 72"/>
              <a:gd name="T2" fmla="*/ 2147483647 w 67"/>
              <a:gd name="T3" fmla="*/ 2147483647 h 72"/>
              <a:gd name="T4" fmla="*/ 2147483647 w 67"/>
              <a:gd name="T5" fmla="*/ 2147483647 h 72"/>
              <a:gd name="T6" fmla="*/ 0 w 67"/>
              <a:gd name="T7" fmla="*/ 2147483647 h 72"/>
              <a:gd name="T8" fmla="*/ 0 w 67"/>
              <a:gd name="T9" fmla="*/ 2147483647 h 72"/>
              <a:gd name="T10" fmla="*/ 2147483647 w 67"/>
              <a:gd name="T11" fmla="*/ 2147483647 h 72"/>
              <a:gd name="T12" fmla="*/ 2147483647 w 67"/>
              <a:gd name="T13" fmla="*/ 2147483647 h 72"/>
              <a:gd name="T14" fmla="*/ 2147483647 w 67"/>
              <a:gd name="T15" fmla="*/ 2147483647 h 72"/>
              <a:gd name="T16" fmla="*/ 2147483647 w 67"/>
              <a:gd name="T17" fmla="*/ 0 h 72"/>
              <a:gd name="T18" fmla="*/ 2147483647 w 67"/>
              <a:gd name="T19" fmla="*/ 0 h 72"/>
              <a:gd name="T20" fmla="*/ 2147483647 w 67"/>
              <a:gd name="T21" fmla="*/ 2147483647 h 72"/>
              <a:gd name="T22" fmla="*/ 2147483647 w 67"/>
              <a:gd name="T23" fmla="*/ 2147483647 h 72"/>
              <a:gd name="T24" fmla="*/ 2147483647 w 67"/>
              <a:gd name="T25" fmla="*/ 2147483647 h 72"/>
              <a:gd name="T26" fmla="*/ 2147483647 w 67"/>
              <a:gd name="T27" fmla="*/ 2147483647 h 72"/>
              <a:gd name="T28" fmla="*/ 2147483647 w 67"/>
              <a:gd name="T29" fmla="*/ 0 h 72"/>
              <a:gd name="T30" fmla="*/ 2147483647 w 67"/>
              <a:gd name="T31" fmla="*/ 0 h 72"/>
              <a:gd name="T32" fmla="*/ 2147483647 w 67"/>
              <a:gd name="T33" fmla="*/ 2147483647 h 72"/>
              <a:gd name="T34" fmla="*/ 2147483647 w 67"/>
              <a:gd name="T35" fmla="*/ 2147483647 h 72"/>
              <a:gd name="T36" fmla="*/ 2147483647 w 67"/>
              <a:gd name="T37" fmla="*/ 2147483647 h 72"/>
              <a:gd name="T38" fmla="*/ 2147483647 w 67"/>
              <a:gd name="T39" fmla="*/ 2147483647 h 72"/>
              <a:gd name="T40" fmla="*/ 2147483647 w 67"/>
              <a:gd name="T41" fmla="*/ 2147483647 h 72"/>
              <a:gd name="T42" fmla="*/ 2147483647 w 67"/>
              <a:gd name="T43" fmla="*/ 2147483647 h 72"/>
              <a:gd name="T44" fmla="*/ 2147483647 w 67"/>
              <a:gd name="T45" fmla="*/ 2147483647 h 72"/>
              <a:gd name="T46" fmla="*/ 2147483647 w 67"/>
              <a:gd name="T47" fmla="*/ 2147483647 h 72"/>
              <a:gd name="T48" fmla="*/ 2147483647 w 67"/>
              <a:gd name="T49" fmla="*/ 2147483647 h 72"/>
              <a:gd name="T50" fmla="*/ 2147483647 w 67"/>
              <a:gd name="T51" fmla="*/ 2147483647 h 72"/>
              <a:gd name="T52" fmla="*/ 2147483647 w 67"/>
              <a:gd name="T53" fmla="*/ 2147483647 h 72"/>
              <a:gd name="T54" fmla="*/ 2147483647 w 67"/>
              <a:gd name="T55" fmla="*/ 2147483647 h 72"/>
              <a:gd name="T56" fmla="*/ 2147483647 w 67"/>
              <a:gd name="T57" fmla="*/ 2147483647 h 72"/>
              <a:gd name="T58" fmla="*/ 2147483647 w 67"/>
              <a:gd name="T59" fmla="*/ 2147483647 h 72"/>
              <a:gd name="T60" fmla="*/ 2147483647 w 67"/>
              <a:gd name="T61" fmla="*/ 2147483647 h 72"/>
              <a:gd name="T62" fmla="*/ 2147483647 w 67"/>
              <a:gd name="T63" fmla="*/ 2147483647 h 72"/>
              <a:gd name="T64" fmla="*/ 2147483647 w 67"/>
              <a:gd name="T65" fmla="*/ 2147483647 h 72"/>
              <a:gd name="T66" fmla="*/ 2147483647 w 67"/>
              <a:gd name="T67" fmla="*/ 2147483647 h 72"/>
              <a:gd name="T68" fmla="*/ 2147483647 w 67"/>
              <a:gd name="T69" fmla="*/ 2147483647 h 72"/>
              <a:gd name="T70" fmla="*/ 2147483647 w 67"/>
              <a:gd name="T71" fmla="*/ 2147483647 h 72"/>
              <a:gd name="T72" fmla="*/ 2147483647 w 67"/>
              <a:gd name="T73" fmla="*/ 2147483647 h 72"/>
              <a:gd name="T74" fmla="*/ 2147483647 w 67"/>
              <a:gd name="T75" fmla="*/ 2147483647 h 72"/>
              <a:gd name="T76" fmla="*/ 2147483647 w 67"/>
              <a:gd name="T77" fmla="*/ 2147483647 h 72"/>
              <a:gd name="T78" fmla="*/ 2147483647 w 67"/>
              <a:gd name="T79" fmla="*/ 2147483647 h 72"/>
              <a:gd name="T80" fmla="*/ 2147483647 w 67"/>
              <a:gd name="T81" fmla="*/ 2147483647 h 72"/>
              <a:gd name="T82" fmla="*/ 2147483647 w 67"/>
              <a:gd name="T83" fmla="*/ 2147483647 h 72"/>
              <a:gd name="T84" fmla="*/ 2147483647 w 67"/>
              <a:gd name="T85" fmla="*/ 2147483647 h 72"/>
              <a:gd name="T86" fmla="*/ 2147483647 w 67"/>
              <a:gd name="T87" fmla="*/ 2147483647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7" name="Freeform 42"/>
          <p:cNvSpPr>
            <a:spLocks noEditPoints="1"/>
          </p:cNvSpPr>
          <p:nvPr/>
        </p:nvSpPr>
        <p:spPr bwMode="auto">
          <a:xfrm>
            <a:off x="3225800" y="4818063"/>
            <a:ext cx="504825" cy="434975"/>
          </a:xfrm>
          <a:custGeom>
            <a:avLst/>
            <a:gdLst>
              <a:gd name="T0" fmla="*/ 2147483647 w 73"/>
              <a:gd name="T1" fmla="*/ 2147483647 h 63"/>
              <a:gd name="T2" fmla="*/ 2147483647 w 73"/>
              <a:gd name="T3" fmla="*/ 2147483647 h 63"/>
              <a:gd name="T4" fmla="*/ 2147483647 w 73"/>
              <a:gd name="T5" fmla="*/ 2147483647 h 63"/>
              <a:gd name="T6" fmla="*/ 2147483647 w 73"/>
              <a:gd name="T7" fmla="*/ 2147483647 h 63"/>
              <a:gd name="T8" fmla="*/ 2147483647 w 73"/>
              <a:gd name="T9" fmla="*/ 2147483647 h 63"/>
              <a:gd name="T10" fmla="*/ 2147483647 w 73"/>
              <a:gd name="T11" fmla="*/ 2147483647 h 63"/>
              <a:gd name="T12" fmla="*/ 2147483647 w 73"/>
              <a:gd name="T13" fmla="*/ 2147483647 h 63"/>
              <a:gd name="T14" fmla="*/ 2147483647 w 73"/>
              <a:gd name="T15" fmla="*/ 2147483647 h 63"/>
              <a:gd name="T16" fmla="*/ 2147483647 w 73"/>
              <a:gd name="T17" fmla="*/ 2147483647 h 63"/>
              <a:gd name="T18" fmla="*/ 0 w 73"/>
              <a:gd name="T19" fmla="*/ 2147483647 h 63"/>
              <a:gd name="T20" fmla="*/ 0 w 73"/>
              <a:gd name="T21" fmla="*/ 2147483647 h 63"/>
              <a:gd name="T22" fmla="*/ 2147483647 w 73"/>
              <a:gd name="T23" fmla="*/ 0 h 63"/>
              <a:gd name="T24" fmla="*/ 2147483647 w 73"/>
              <a:gd name="T25" fmla="*/ 0 h 63"/>
              <a:gd name="T26" fmla="*/ 2147483647 w 73"/>
              <a:gd name="T27" fmla="*/ 2147483647 h 63"/>
              <a:gd name="T28" fmla="*/ 2147483647 w 73"/>
              <a:gd name="T29" fmla="*/ 2147483647 h 63"/>
              <a:gd name="T30" fmla="*/ 2147483647 w 73"/>
              <a:gd name="T31" fmla="*/ 2147483647 h 63"/>
              <a:gd name="T32" fmla="*/ 2147483647 w 73"/>
              <a:gd name="T33" fmla="*/ 2147483647 h 63"/>
              <a:gd name="T34" fmla="*/ 2147483647 w 73"/>
              <a:gd name="T35" fmla="*/ 2147483647 h 63"/>
              <a:gd name="T36" fmla="*/ 2147483647 w 73"/>
              <a:gd name="T37" fmla="*/ 2147483647 h 63"/>
              <a:gd name="T38" fmla="*/ 2147483647 w 73"/>
              <a:gd name="T39" fmla="*/ 2147483647 h 63"/>
              <a:gd name="T40" fmla="*/ 2147483647 w 73"/>
              <a:gd name="T41" fmla="*/ 2147483647 h 63"/>
              <a:gd name="T42" fmla="*/ 2147483647 w 73"/>
              <a:gd name="T43" fmla="*/ 2147483647 h 63"/>
              <a:gd name="T44" fmla="*/ 2147483647 w 73"/>
              <a:gd name="T45" fmla="*/ 2147483647 h 63"/>
              <a:gd name="T46" fmla="*/ 2147483647 w 73"/>
              <a:gd name="T47" fmla="*/ 2147483647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8" name="Freeform 178"/>
          <p:cNvSpPr>
            <a:spLocks noEditPoints="1"/>
          </p:cNvSpPr>
          <p:nvPr/>
        </p:nvSpPr>
        <p:spPr bwMode="auto">
          <a:xfrm>
            <a:off x="2997200" y="3482975"/>
            <a:ext cx="504825" cy="381000"/>
          </a:xfrm>
          <a:custGeom>
            <a:avLst/>
            <a:gdLst>
              <a:gd name="T0" fmla="*/ 2147483647 w 158"/>
              <a:gd name="T1" fmla="*/ 2147483647 h 119"/>
              <a:gd name="T2" fmla="*/ 0 w 158"/>
              <a:gd name="T3" fmla="*/ 2147483647 h 119"/>
              <a:gd name="T4" fmla="*/ 0 w 158"/>
              <a:gd name="T5" fmla="*/ 0 h 119"/>
              <a:gd name="T6" fmla="*/ 2147483647 w 158"/>
              <a:gd name="T7" fmla="*/ 0 h 119"/>
              <a:gd name="T8" fmla="*/ 2147483647 w 158"/>
              <a:gd name="T9" fmla="*/ 2147483647 h 119"/>
              <a:gd name="T10" fmla="*/ 2147483647 w 158"/>
              <a:gd name="T11" fmla="*/ 2147483647 h 119"/>
              <a:gd name="T12" fmla="*/ 2147483647 w 158"/>
              <a:gd name="T13" fmla="*/ 2147483647 h 119"/>
              <a:gd name="T14" fmla="*/ 2147483647 w 158"/>
              <a:gd name="T15" fmla="*/ 2147483647 h 119"/>
              <a:gd name="T16" fmla="*/ 2147483647 w 158"/>
              <a:gd name="T17" fmla="*/ 2147483647 h 119"/>
              <a:gd name="T18" fmla="*/ 2147483647 w 158"/>
              <a:gd name="T19" fmla="*/ 2147483647 h 119"/>
              <a:gd name="T20" fmla="*/ 2147483647 w 158"/>
              <a:gd name="T21" fmla="*/ 2147483647 h 119"/>
              <a:gd name="T22" fmla="*/ 2147483647 w 158"/>
              <a:gd name="T23" fmla="*/ 2147483647 h 119"/>
              <a:gd name="T24" fmla="*/ 2147483647 w 158"/>
              <a:gd name="T25" fmla="*/ 2147483647 h 119"/>
              <a:gd name="T26" fmla="*/ 2147483647 w 158"/>
              <a:gd name="T27" fmla="*/ 2147483647 h 119"/>
              <a:gd name="T28" fmla="*/ 2147483647 w 158"/>
              <a:gd name="T29" fmla="*/ 2147483647 h 119"/>
              <a:gd name="T30" fmla="*/ 2147483647 w 158"/>
              <a:gd name="T31" fmla="*/ 2147483647 h 119"/>
              <a:gd name="T32" fmla="*/ 2147483647 w 158"/>
              <a:gd name="T33" fmla="*/ 2147483647 h 119"/>
              <a:gd name="T34" fmla="*/ 2147483647 w 158"/>
              <a:gd name="T35" fmla="*/ 2147483647 h 119"/>
              <a:gd name="T36" fmla="*/ 2147483647 w 158"/>
              <a:gd name="T37" fmla="*/ 2147483647 h 119"/>
              <a:gd name="T38" fmla="*/ 2147483647 w 158"/>
              <a:gd name="T39" fmla="*/ 2147483647 h 119"/>
              <a:gd name="T40" fmla="*/ 2147483647 w 158"/>
              <a:gd name="T41" fmla="*/ 2147483647 h 119"/>
              <a:gd name="T42" fmla="*/ 2147483647 w 158"/>
              <a:gd name="T43" fmla="*/ 2147483647 h 119"/>
              <a:gd name="T44" fmla="*/ 2147483647 w 158"/>
              <a:gd name="T45" fmla="*/ 2147483647 h 119"/>
              <a:gd name="T46" fmla="*/ 2147483647 w 158"/>
              <a:gd name="T47" fmla="*/ 2147483647 h 119"/>
              <a:gd name="T48" fmla="*/ 2147483647 w 158"/>
              <a:gd name="T49" fmla="*/ 2147483647 h 119"/>
              <a:gd name="T50" fmla="*/ 2147483647 w 158"/>
              <a:gd name="T51" fmla="*/ 2147483647 h 119"/>
              <a:gd name="T52" fmla="*/ 2147483647 w 158"/>
              <a:gd name="T53" fmla="*/ 2147483647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9" name="Freeform 86"/>
          <p:cNvSpPr>
            <a:spLocks noEditPoints="1"/>
          </p:cNvSpPr>
          <p:nvPr/>
        </p:nvSpPr>
        <p:spPr bwMode="auto">
          <a:xfrm>
            <a:off x="1892300" y="3405188"/>
            <a:ext cx="346075" cy="582612"/>
          </a:xfrm>
          <a:custGeom>
            <a:avLst/>
            <a:gdLst>
              <a:gd name="T0" fmla="*/ 2147483647 w 29"/>
              <a:gd name="T1" fmla="*/ 2147483647 h 49"/>
              <a:gd name="T2" fmla="*/ 2147483647 w 29"/>
              <a:gd name="T3" fmla="*/ 2147483647 h 49"/>
              <a:gd name="T4" fmla="*/ 2147483647 w 29"/>
              <a:gd name="T5" fmla="*/ 2147483647 h 49"/>
              <a:gd name="T6" fmla="*/ 0 w 29"/>
              <a:gd name="T7" fmla="*/ 2147483647 h 49"/>
              <a:gd name="T8" fmla="*/ 0 w 29"/>
              <a:gd name="T9" fmla="*/ 2147483647 h 49"/>
              <a:gd name="T10" fmla="*/ 2147483647 w 29"/>
              <a:gd name="T11" fmla="*/ 0 h 49"/>
              <a:gd name="T12" fmla="*/ 2147483647 w 29"/>
              <a:gd name="T13" fmla="*/ 0 h 49"/>
              <a:gd name="T14" fmla="*/ 2147483647 w 29"/>
              <a:gd name="T15" fmla="*/ 2147483647 h 49"/>
              <a:gd name="T16" fmla="*/ 2147483647 w 29"/>
              <a:gd name="T17" fmla="*/ 2147483647 h 49"/>
              <a:gd name="T18" fmla="*/ 2147483647 w 29"/>
              <a:gd name="T19" fmla="*/ 2147483647 h 49"/>
              <a:gd name="T20" fmla="*/ 2147483647 w 29"/>
              <a:gd name="T21" fmla="*/ 2147483647 h 49"/>
              <a:gd name="T22" fmla="*/ 2147483647 w 29"/>
              <a:gd name="T23" fmla="*/ 2147483647 h 49"/>
              <a:gd name="T24" fmla="*/ 2147483647 w 29"/>
              <a:gd name="T25" fmla="*/ 2147483647 h 49"/>
              <a:gd name="T26" fmla="*/ 2147483647 w 29"/>
              <a:gd name="T27" fmla="*/ 2147483647 h 49"/>
              <a:gd name="T28" fmla="*/ 2147483647 w 29"/>
              <a:gd name="T29" fmla="*/ 2147483647 h 49"/>
              <a:gd name="T30" fmla="*/ 2147483647 w 29"/>
              <a:gd name="T31" fmla="*/ 2147483647 h 49"/>
              <a:gd name="T32" fmla="*/ 2147483647 w 29"/>
              <a:gd name="T33" fmla="*/ 2147483647 h 49"/>
              <a:gd name="T34" fmla="*/ 2147483647 w 29"/>
              <a:gd name="T35" fmla="*/ 2147483647 h 49"/>
              <a:gd name="T36" fmla="*/ 2147483647 w 29"/>
              <a:gd name="T37" fmla="*/ 2147483647 h 49"/>
              <a:gd name="T38" fmla="*/ 2147483647 w 29"/>
              <a:gd name="T39" fmla="*/ 2147483647 h 49"/>
              <a:gd name="T40" fmla="*/ 2147483647 w 29"/>
              <a:gd name="T41" fmla="*/ 2147483647 h 49"/>
              <a:gd name="T42" fmla="*/ 2147483647 w 29"/>
              <a:gd name="T43" fmla="*/ 2147483647 h 49"/>
              <a:gd name="T44" fmla="*/ 2147483647 w 29"/>
              <a:gd name="T45" fmla="*/ 2147483647 h 49"/>
              <a:gd name="T46" fmla="*/ 2147483647 w 29"/>
              <a:gd name="T47" fmla="*/ 2147483647 h 49"/>
              <a:gd name="T48" fmla="*/ 2147483647 w 29"/>
              <a:gd name="T49" fmla="*/ 2147483647 h 49"/>
              <a:gd name="T50" fmla="*/ 2147483647 w 29"/>
              <a:gd name="T51" fmla="*/ 2147483647 h 49"/>
              <a:gd name="T52" fmla="*/ 2147483647 w 29"/>
              <a:gd name="T53" fmla="*/ 2147483647 h 49"/>
              <a:gd name="T54" fmla="*/ 2147483647 w 29"/>
              <a:gd name="T55" fmla="*/ 2147483647 h 49"/>
              <a:gd name="T56" fmla="*/ 2147483647 w 29"/>
              <a:gd name="T57" fmla="*/ 2147483647 h 49"/>
              <a:gd name="T58" fmla="*/ 2147483647 w 29"/>
              <a:gd name="T59" fmla="*/ 2147483647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60" name="Rounded Rectangle 72"/>
          <p:cNvSpPr>
            <a:spLocks noChangeArrowheads="1"/>
          </p:cNvSpPr>
          <p:nvPr/>
        </p:nvSpPr>
        <p:spPr bwMode="auto">
          <a:xfrm>
            <a:off x="5262563" y="3087688"/>
            <a:ext cx="1389062" cy="377825"/>
          </a:xfrm>
          <a:prstGeom prst="roundRect">
            <a:avLst>
              <a:gd name="adj" fmla="val 21111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>
                <a:latin typeface="黑体" panose="02010609060101010101" pitchFamily="49" charset="-122"/>
                <a:ea typeface="微软雅黑" panose="020B0503020204020204" pitchFamily="34" charset="-122"/>
              </a:rPr>
              <a:t>标题</a:t>
            </a:r>
            <a:endParaRPr lang="zh-CN" altLang="en-US">
              <a:latin typeface="黑体" panose="020106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6161" name="文本框 12"/>
          <p:cNvSpPr txBox="1">
            <a:spLocks noChangeArrowheads="1"/>
          </p:cNvSpPr>
          <p:nvPr/>
        </p:nvSpPr>
        <p:spPr bwMode="auto">
          <a:xfrm>
            <a:off x="5262563" y="3471863"/>
            <a:ext cx="1614487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请在此处输入您的文本，或者将您的文本粘贴到此处。</a:t>
            </a:r>
            <a:endParaRPr lang="zh-CN" altLang="en-US" sz="1200">
              <a:solidFill>
                <a:schemeClr val="bg1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6162" name="Rounded Rectangle 72"/>
          <p:cNvSpPr>
            <a:spLocks noChangeArrowheads="1"/>
          </p:cNvSpPr>
          <p:nvPr/>
        </p:nvSpPr>
        <p:spPr bwMode="auto">
          <a:xfrm>
            <a:off x="7388225" y="3087688"/>
            <a:ext cx="1390650" cy="377825"/>
          </a:xfrm>
          <a:prstGeom prst="roundRect">
            <a:avLst>
              <a:gd name="adj" fmla="val 21111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>
                <a:latin typeface="黑体" panose="02010609060101010101" pitchFamily="49" charset="-122"/>
                <a:ea typeface="微软雅黑" panose="020B0503020204020204" pitchFamily="34" charset="-122"/>
              </a:rPr>
              <a:t>标题</a:t>
            </a:r>
            <a:endParaRPr lang="zh-CN" altLang="en-US">
              <a:latin typeface="黑体" panose="020106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6163" name="文本框 16"/>
          <p:cNvSpPr txBox="1">
            <a:spLocks noChangeArrowheads="1"/>
          </p:cNvSpPr>
          <p:nvPr/>
        </p:nvSpPr>
        <p:spPr bwMode="auto">
          <a:xfrm>
            <a:off x="7334250" y="3471863"/>
            <a:ext cx="1685925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请在此处输入您的文本，或者将您的文本粘贴到此处。</a:t>
            </a:r>
            <a:endParaRPr lang="zh-CN" altLang="en-US" sz="1200">
              <a:solidFill>
                <a:schemeClr val="bg1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6164" name="Rounded Rectangle 72"/>
          <p:cNvSpPr>
            <a:spLocks noChangeArrowheads="1"/>
          </p:cNvSpPr>
          <p:nvPr/>
        </p:nvSpPr>
        <p:spPr bwMode="auto">
          <a:xfrm>
            <a:off x="9504363" y="3087688"/>
            <a:ext cx="1389062" cy="377825"/>
          </a:xfrm>
          <a:prstGeom prst="roundRect">
            <a:avLst>
              <a:gd name="adj" fmla="val 21111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>
                <a:latin typeface="黑体" panose="02010609060101010101" pitchFamily="49" charset="-122"/>
                <a:ea typeface="微软雅黑" panose="020B0503020204020204" pitchFamily="34" charset="-122"/>
              </a:rPr>
              <a:t>标题</a:t>
            </a:r>
            <a:endParaRPr lang="zh-CN" altLang="en-US">
              <a:latin typeface="黑体" panose="020106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6165" name="文本框 20"/>
          <p:cNvSpPr txBox="1">
            <a:spLocks noChangeArrowheads="1"/>
          </p:cNvSpPr>
          <p:nvPr/>
        </p:nvSpPr>
        <p:spPr bwMode="auto">
          <a:xfrm>
            <a:off x="9504363" y="3473450"/>
            <a:ext cx="1685925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请在此处输入您的文本，或者将您的文本粘贴到此处。</a:t>
            </a:r>
            <a:endParaRPr lang="zh-CN" altLang="en-US" sz="1200">
              <a:solidFill>
                <a:schemeClr val="bg1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6166" name="Rounded Rectangle 72"/>
          <p:cNvSpPr>
            <a:spLocks noChangeArrowheads="1"/>
          </p:cNvSpPr>
          <p:nvPr/>
        </p:nvSpPr>
        <p:spPr bwMode="auto">
          <a:xfrm>
            <a:off x="6411913" y="4689475"/>
            <a:ext cx="1390650" cy="377825"/>
          </a:xfrm>
          <a:prstGeom prst="roundRect">
            <a:avLst>
              <a:gd name="adj" fmla="val 21111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>
                <a:latin typeface="黑体" panose="02010609060101010101" pitchFamily="49" charset="-122"/>
                <a:ea typeface="微软雅黑" panose="020B0503020204020204" pitchFamily="34" charset="-122"/>
              </a:rPr>
              <a:t>标题</a:t>
            </a:r>
            <a:endParaRPr lang="zh-CN" altLang="en-US">
              <a:latin typeface="黑体" panose="020106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6167" name="文本框 24"/>
          <p:cNvSpPr txBox="1">
            <a:spLocks noChangeArrowheads="1"/>
          </p:cNvSpPr>
          <p:nvPr/>
        </p:nvSpPr>
        <p:spPr bwMode="auto">
          <a:xfrm>
            <a:off x="6357938" y="5075238"/>
            <a:ext cx="1685925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请在此处输入您的文本，或者将您的文本粘贴到此处。</a:t>
            </a:r>
            <a:endParaRPr lang="zh-CN" altLang="en-US" sz="1200">
              <a:solidFill>
                <a:schemeClr val="bg1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6168" name="Rounded Rectangle 72"/>
          <p:cNvSpPr>
            <a:spLocks noChangeArrowheads="1"/>
          </p:cNvSpPr>
          <p:nvPr/>
        </p:nvSpPr>
        <p:spPr bwMode="auto">
          <a:xfrm>
            <a:off x="8809038" y="4689475"/>
            <a:ext cx="1390650" cy="377825"/>
          </a:xfrm>
          <a:prstGeom prst="roundRect">
            <a:avLst>
              <a:gd name="adj" fmla="val 21111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>
                <a:latin typeface="黑体" panose="02010609060101010101" pitchFamily="49" charset="-122"/>
                <a:ea typeface="微软雅黑" panose="020B0503020204020204" pitchFamily="34" charset="-122"/>
              </a:rPr>
              <a:t>标题</a:t>
            </a:r>
            <a:endParaRPr lang="zh-CN" altLang="en-US">
              <a:latin typeface="黑体" panose="020106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6169" name="文本框 24"/>
          <p:cNvSpPr txBox="1">
            <a:spLocks noChangeArrowheads="1"/>
          </p:cNvSpPr>
          <p:nvPr/>
        </p:nvSpPr>
        <p:spPr bwMode="auto">
          <a:xfrm>
            <a:off x="8755063" y="5075238"/>
            <a:ext cx="1685925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请在此处输入您的文本，或者将您的文本粘贴到此处。</a:t>
            </a:r>
            <a:endParaRPr lang="zh-CN" altLang="en-US" sz="1200">
              <a:solidFill>
                <a:schemeClr val="bg1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-28575" y="6300788"/>
            <a:ext cx="12268200" cy="581025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65125" y="1638300"/>
            <a:ext cx="11480800" cy="4202113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66713" y="381000"/>
            <a:ext cx="2055812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sz="2800" b="1">
                <a:solidFill>
                  <a:srgbClr val="FFFF00"/>
                </a:solidFill>
                <a:ea typeface="微软雅黑" panose="020B0503020204020204" pitchFamily="34" charset="-122"/>
              </a:rPr>
              <a:t>添加你的</a:t>
            </a:r>
            <a:endParaRPr lang="zh-CN" sz="2800" b="1">
              <a:solidFill>
                <a:srgbClr val="FFFF00"/>
              </a:solidFill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sz="2800" b="1">
                <a:solidFill>
                  <a:srgbClr val="FFFF00"/>
                </a:solidFill>
                <a:ea typeface="微软雅黑" panose="020B0503020204020204" pitchFamily="34" charset="-122"/>
              </a:rPr>
              <a:t>标题</a:t>
            </a:r>
            <a:endParaRPr lang="zh-CN" sz="2800" b="1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606675" y="458788"/>
            <a:ext cx="886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rgbClr val="FFFF00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 sz="120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pic>
        <p:nvPicPr>
          <p:cNvPr id="7174" name="Picture 6" descr="1354256,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032000"/>
            <a:ext cx="6151563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221538" y="3938588"/>
            <a:ext cx="4249737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chemeClr val="bg1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直角三角形 1"/>
          <p:cNvSpPr>
            <a:spLocks noChangeArrowheads="1"/>
          </p:cNvSpPr>
          <p:nvPr/>
        </p:nvSpPr>
        <p:spPr bwMode="auto">
          <a:xfrm rot="10800000">
            <a:off x="7573963" y="-28575"/>
            <a:ext cx="4656137" cy="4656138"/>
          </a:xfrm>
          <a:prstGeom prst="rtTriangle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68350" y="1931988"/>
            <a:ext cx="22510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sz="3600" b="1">
                <a:solidFill>
                  <a:srgbClr val="FFFFFF"/>
                </a:solidFill>
                <a:ea typeface="微软雅黑" panose="020B0503020204020204" pitchFamily="34" charset="-122"/>
              </a:rPr>
              <a:t>添加你的</a:t>
            </a:r>
            <a:endParaRPr lang="zh-CN" sz="3600" b="1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sz="3600" b="1">
                <a:solidFill>
                  <a:srgbClr val="FFFFFF"/>
                </a:solidFill>
                <a:ea typeface="微软雅黑" panose="020B0503020204020204" pitchFamily="34" charset="-122"/>
              </a:rPr>
              <a:t>标题</a:t>
            </a:r>
            <a:endParaRPr lang="zh-CN" sz="3600" b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8350" y="3605213"/>
            <a:ext cx="22510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rgbClr val="FFFFFF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 sz="12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768350" y="3327400"/>
            <a:ext cx="22510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直角三角形 19"/>
          <p:cNvSpPr>
            <a:spLocks noChangeArrowheads="1"/>
          </p:cNvSpPr>
          <p:nvPr/>
        </p:nvSpPr>
        <p:spPr bwMode="auto">
          <a:xfrm rot="10800000">
            <a:off x="11017250" y="-44450"/>
            <a:ext cx="1212850" cy="121285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038600" y="1525588"/>
            <a:ext cx="38925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                                     80%</a:t>
            </a:r>
            <a:endParaRPr lang="zh-CN" altLang="en-US" sz="1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4038600" y="2005013"/>
            <a:ext cx="3889375" cy="203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4041775" y="2005013"/>
            <a:ext cx="2800350" cy="203200"/>
          </a:xfrm>
          <a:prstGeom prst="flowChartProcess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046538" y="2701925"/>
            <a:ext cx="389096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                                     70%</a:t>
            </a:r>
            <a:endParaRPr lang="zh-CN" altLang="en-US" sz="1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4046538" y="3181350"/>
            <a:ext cx="3890962" cy="203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4038600" y="3181350"/>
            <a:ext cx="2516188" cy="203200"/>
          </a:xfrm>
          <a:prstGeom prst="flowChartProcess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038600" y="3878263"/>
            <a:ext cx="38925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                                     90%</a:t>
            </a:r>
            <a:endParaRPr lang="zh-CN" altLang="en-US" sz="1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4038600" y="4357688"/>
            <a:ext cx="3889375" cy="203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4041775" y="4357688"/>
            <a:ext cx="3298825" cy="203200"/>
          </a:xfrm>
          <a:prstGeom prst="flowChartProcess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4038600" y="5054600"/>
            <a:ext cx="38893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                                    30%</a:t>
            </a:r>
            <a:endParaRPr lang="zh-CN" altLang="en-US" sz="1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4038600" y="5534025"/>
            <a:ext cx="3889375" cy="203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4038600" y="5534025"/>
            <a:ext cx="1427163" cy="203200"/>
          </a:xfrm>
          <a:prstGeom prst="flowChartProcess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/>
          <p:nvPr/>
        </p:nvGrpSpPr>
        <p:grpSpPr bwMode="auto">
          <a:xfrm rot="5400000">
            <a:off x="9569451" y="4200525"/>
            <a:ext cx="2671762" cy="2681287"/>
            <a:chOff x="0" y="0"/>
            <a:chExt cx="7332" cy="7357"/>
          </a:xfrm>
        </p:grpSpPr>
        <p:sp>
          <p:nvSpPr>
            <p:cNvPr id="9248" name="直角三角形 1"/>
            <p:cNvSpPr>
              <a:spLocks noChangeArrowheads="1"/>
            </p:cNvSpPr>
            <p:nvPr/>
          </p:nvSpPr>
          <p:spPr bwMode="auto">
            <a:xfrm rot="10800000">
              <a:off x="0" y="25"/>
              <a:ext cx="7332" cy="7333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249" name="直角三角形 19"/>
            <p:cNvSpPr>
              <a:spLocks noChangeArrowheads="1"/>
            </p:cNvSpPr>
            <p:nvPr/>
          </p:nvSpPr>
          <p:spPr bwMode="auto">
            <a:xfrm rot="10800000">
              <a:off x="5422" y="0"/>
              <a:ext cx="1910" cy="191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9219" name="Line 5"/>
          <p:cNvSpPr>
            <a:spLocks noChangeShapeType="1"/>
          </p:cNvSpPr>
          <p:nvPr/>
        </p:nvSpPr>
        <p:spPr bwMode="auto">
          <a:xfrm>
            <a:off x="1398588" y="3627438"/>
            <a:ext cx="97170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0" name="Oval 6"/>
          <p:cNvSpPr>
            <a:spLocks noChangeArrowheads="1"/>
          </p:cNvSpPr>
          <p:nvPr/>
        </p:nvSpPr>
        <p:spPr bwMode="auto">
          <a:xfrm>
            <a:off x="1755775" y="3470275"/>
            <a:ext cx="342900" cy="342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1" name="Oval 7"/>
          <p:cNvSpPr>
            <a:spLocks noChangeArrowheads="1"/>
          </p:cNvSpPr>
          <p:nvPr/>
        </p:nvSpPr>
        <p:spPr bwMode="auto">
          <a:xfrm>
            <a:off x="3178175" y="3470275"/>
            <a:ext cx="342900" cy="342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2" name="Oval 8"/>
          <p:cNvSpPr>
            <a:spLocks noChangeArrowheads="1"/>
          </p:cNvSpPr>
          <p:nvPr/>
        </p:nvSpPr>
        <p:spPr bwMode="auto">
          <a:xfrm>
            <a:off x="4602163" y="3470275"/>
            <a:ext cx="342900" cy="342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3" name="Oval 9"/>
          <p:cNvSpPr>
            <a:spLocks noChangeArrowheads="1"/>
          </p:cNvSpPr>
          <p:nvPr/>
        </p:nvSpPr>
        <p:spPr bwMode="auto">
          <a:xfrm>
            <a:off x="6024563" y="3470275"/>
            <a:ext cx="344487" cy="342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4" name="Oval 10"/>
          <p:cNvSpPr>
            <a:spLocks noChangeArrowheads="1"/>
          </p:cNvSpPr>
          <p:nvPr/>
        </p:nvSpPr>
        <p:spPr bwMode="auto">
          <a:xfrm>
            <a:off x="7446963" y="3470275"/>
            <a:ext cx="341312" cy="342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5" name="Oval 11"/>
          <p:cNvSpPr>
            <a:spLocks noChangeArrowheads="1"/>
          </p:cNvSpPr>
          <p:nvPr/>
        </p:nvSpPr>
        <p:spPr bwMode="auto">
          <a:xfrm>
            <a:off x="8869363" y="3470275"/>
            <a:ext cx="344487" cy="342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6" name="Oval 12"/>
          <p:cNvSpPr>
            <a:spLocks noChangeArrowheads="1"/>
          </p:cNvSpPr>
          <p:nvPr/>
        </p:nvSpPr>
        <p:spPr bwMode="auto">
          <a:xfrm>
            <a:off x="10293350" y="3470275"/>
            <a:ext cx="342900" cy="342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7" name="Line 13"/>
          <p:cNvSpPr>
            <a:spLocks noChangeShapeType="1"/>
          </p:cNvSpPr>
          <p:nvPr/>
        </p:nvSpPr>
        <p:spPr bwMode="auto">
          <a:xfrm>
            <a:off x="1920875" y="2651125"/>
            <a:ext cx="3175" cy="8191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8" name="Oval 14"/>
          <p:cNvSpPr>
            <a:spLocks noChangeArrowheads="1"/>
          </p:cNvSpPr>
          <p:nvPr/>
        </p:nvSpPr>
        <p:spPr bwMode="auto">
          <a:xfrm>
            <a:off x="1744663" y="2335213"/>
            <a:ext cx="342900" cy="342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9" name="Line 15"/>
          <p:cNvSpPr>
            <a:spLocks noChangeShapeType="1"/>
          </p:cNvSpPr>
          <p:nvPr/>
        </p:nvSpPr>
        <p:spPr bwMode="auto">
          <a:xfrm>
            <a:off x="3333750" y="3813175"/>
            <a:ext cx="3175" cy="8223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30" name="Line 16"/>
          <p:cNvSpPr>
            <a:spLocks noChangeShapeType="1"/>
          </p:cNvSpPr>
          <p:nvPr/>
        </p:nvSpPr>
        <p:spPr bwMode="auto">
          <a:xfrm>
            <a:off x="4767263" y="2651125"/>
            <a:ext cx="3175" cy="8191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31" name="Line 17"/>
          <p:cNvSpPr>
            <a:spLocks noChangeShapeType="1"/>
          </p:cNvSpPr>
          <p:nvPr/>
        </p:nvSpPr>
        <p:spPr bwMode="auto">
          <a:xfrm>
            <a:off x="6191250" y="3797300"/>
            <a:ext cx="0" cy="8223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32" name="Line 18"/>
          <p:cNvSpPr>
            <a:spLocks noChangeShapeType="1"/>
          </p:cNvSpPr>
          <p:nvPr/>
        </p:nvSpPr>
        <p:spPr bwMode="auto">
          <a:xfrm>
            <a:off x="7618413" y="2651125"/>
            <a:ext cx="1587" cy="8191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33" name="Line 19"/>
          <p:cNvSpPr>
            <a:spLocks noChangeShapeType="1"/>
          </p:cNvSpPr>
          <p:nvPr/>
        </p:nvSpPr>
        <p:spPr bwMode="auto">
          <a:xfrm>
            <a:off x="9034463" y="3797300"/>
            <a:ext cx="0" cy="8223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34" name="Line 20"/>
          <p:cNvSpPr>
            <a:spLocks noChangeShapeType="1"/>
          </p:cNvSpPr>
          <p:nvPr/>
        </p:nvSpPr>
        <p:spPr bwMode="auto">
          <a:xfrm>
            <a:off x="10444163" y="2651125"/>
            <a:ext cx="0" cy="8191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35" name="Oval 21"/>
          <p:cNvSpPr>
            <a:spLocks noChangeArrowheads="1"/>
          </p:cNvSpPr>
          <p:nvPr/>
        </p:nvSpPr>
        <p:spPr bwMode="auto">
          <a:xfrm>
            <a:off x="4603750" y="2308225"/>
            <a:ext cx="344488" cy="342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36" name="Oval 22"/>
          <p:cNvSpPr>
            <a:spLocks noChangeArrowheads="1"/>
          </p:cNvSpPr>
          <p:nvPr/>
        </p:nvSpPr>
        <p:spPr bwMode="auto">
          <a:xfrm>
            <a:off x="3170238" y="4619625"/>
            <a:ext cx="342900" cy="342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37" name="Oval 23"/>
          <p:cNvSpPr>
            <a:spLocks noChangeArrowheads="1"/>
          </p:cNvSpPr>
          <p:nvPr/>
        </p:nvSpPr>
        <p:spPr bwMode="auto">
          <a:xfrm>
            <a:off x="6018213" y="4635500"/>
            <a:ext cx="342900" cy="342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38" name="Oval 24"/>
          <p:cNvSpPr>
            <a:spLocks noChangeArrowheads="1"/>
          </p:cNvSpPr>
          <p:nvPr/>
        </p:nvSpPr>
        <p:spPr bwMode="auto">
          <a:xfrm>
            <a:off x="7446963" y="2305050"/>
            <a:ext cx="341312" cy="342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39" name="Oval 25"/>
          <p:cNvSpPr>
            <a:spLocks noChangeArrowheads="1"/>
          </p:cNvSpPr>
          <p:nvPr/>
        </p:nvSpPr>
        <p:spPr bwMode="auto">
          <a:xfrm>
            <a:off x="8872538" y="4602163"/>
            <a:ext cx="342900" cy="3429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40" name="Text Box 26"/>
          <p:cNvSpPr txBox="1">
            <a:spLocks noChangeArrowheads="1"/>
          </p:cNvSpPr>
          <p:nvPr/>
        </p:nvSpPr>
        <p:spPr bwMode="auto">
          <a:xfrm>
            <a:off x="1179513" y="1400175"/>
            <a:ext cx="16700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41" name="Text Box 27"/>
          <p:cNvSpPr txBox="1">
            <a:spLocks noChangeArrowheads="1"/>
          </p:cNvSpPr>
          <p:nvPr/>
        </p:nvSpPr>
        <p:spPr bwMode="auto">
          <a:xfrm>
            <a:off x="4043363" y="1400175"/>
            <a:ext cx="167163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42" name="Text Box 28"/>
          <p:cNvSpPr txBox="1">
            <a:spLocks noChangeArrowheads="1"/>
          </p:cNvSpPr>
          <p:nvPr/>
        </p:nvSpPr>
        <p:spPr bwMode="auto">
          <a:xfrm>
            <a:off x="6819900" y="1400175"/>
            <a:ext cx="16700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43" name="Text Box 29"/>
          <p:cNvSpPr txBox="1">
            <a:spLocks noChangeArrowheads="1"/>
          </p:cNvSpPr>
          <p:nvPr/>
        </p:nvSpPr>
        <p:spPr bwMode="auto">
          <a:xfrm>
            <a:off x="9610725" y="1400175"/>
            <a:ext cx="16700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44" name="AutoShape 30"/>
          <p:cNvSpPr>
            <a:spLocks noChangeArrowheads="1"/>
          </p:cNvSpPr>
          <p:nvPr/>
        </p:nvSpPr>
        <p:spPr bwMode="auto">
          <a:xfrm>
            <a:off x="10282238" y="2320925"/>
            <a:ext cx="327025" cy="330200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45" name="Text Box 31"/>
          <p:cNvSpPr txBox="1">
            <a:spLocks noChangeArrowheads="1"/>
          </p:cNvSpPr>
          <p:nvPr/>
        </p:nvSpPr>
        <p:spPr bwMode="auto">
          <a:xfrm>
            <a:off x="2551113" y="5103813"/>
            <a:ext cx="1671637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46" name="Text Box 32"/>
          <p:cNvSpPr txBox="1">
            <a:spLocks noChangeArrowheads="1"/>
          </p:cNvSpPr>
          <p:nvPr/>
        </p:nvSpPr>
        <p:spPr bwMode="auto">
          <a:xfrm>
            <a:off x="5459413" y="5103813"/>
            <a:ext cx="1674812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47" name="Text Box 33"/>
          <p:cNvSpPr txBox="1">
            <a:spLocks noChangeArrowheads="1"/>
          </p:cNvSpPr>
          <p:nvPr/>
        </p:nvSpPr>
        <p:spPr bwMode="auto">
          <a:xfrm>
            <a:off x="8234363" y="5103813"/>
            <a:ext cx="1674812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15875" y="-26988"/>
            <a:ext cx="12230100" cy="2433638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642350" y="695325"/>
            <a:ext cx="2251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sz="3600" b="1">
                <a:solidFill>
                  <a:srgbClr val="FFFFFF"/>
                </a:solidFill>
                <a:ea typeface="微软雅黑" panose="020B0503020204020204" pitchFamily="34" charset="-122"/>
              </a:rPr>
              <a:t>添加你的</a:t>
            </a:r>
            <a:endParaRPr lang="zh-CN" sz="3600" b="1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sz="3600" b="1">
                <a:solidFill>
                  <a:srgbClr val="FFFFFF"/>
                </a:solidFill>
                <a:ea typeface="微软雅黑" panose="020B0503020204020204" pitchFamily="34" charset="-122"/>
              </a:rPr>
              <a:t>标题</a:t>
            </a:r>
            <a:endParaRPr lang="zh-CN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803775" y="877888"/>
            <a:ext cx="32321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rgbClr val="FFFFFF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8642350" y="2063750"/>
            <a:ext cx="22510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-15875" y="-26988"/>
            <a:ext cx="12226925" cy="3175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-15875" y="6553200"/>
            <a:ext cx="12223750" cy="317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0248" name="Picture 8" descr="1354256,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3211513"/>
            <a:ext cx="2247900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9" name="Picture 9" descr="1464674,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638675"/>
            <a:ext cx="2247900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0" name="Picture 10" descr="1472129,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3211513"/>
            <a:ext cx="2247900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1" name="Picture 11" descr="1334852,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13" y="4638675"/>
            <a:ext cx="2246312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355725" y="4638675"/>
            <a:ext cx="2247900" cy="1263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sz="1200">
                <a:solidFill>
                  <a:srgbClr val="C00000"/>
                </a:solidFill>
                <a:ea typeface="微软雅黑" panose="020B0503020204020204" pitchFamily="34" charset="-122"/>
              </a:rPr>
              <a:t>在这里您可以输入</a:t>
            </a:r>
            <a:endParaRPr lang="zh-CN" sz="1200">
              <a:solidFill>
                <a:srgbClr val="C00000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sz="1200">
                <a:solidFill>
                  <a:srgbClr val="C00000"/>
                </a:solidFill>
                <a:ea typeface="微软雅黑" panose="020B0503020204020204" pitchFamily="34" charset="-122"/>
              </a:rPr>
              <a:t>您的相关文本，</a:t>
            </a:r>
            <a:endParaRPr lang="zh-CN" sz="1200">
              <a:solidFill>
                <a:srgbClr val="C00000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sz="1200">
                <a:solidFill>
                  <a:srgbClr val="C00000"/>
                </a:solidFill>
                <a:ea typeface="微软雅黑" panose="020B0503020204020204" pitchFamily="34" charset="-122"/>
              </a:rPr>
              <a:t>用于给与会者讲解</a:t>
            </a:r>
            <a:endParaRPr lang="zh-CN" sz="1200">
              <a:solidFill>
                <a:srgbClr val="C00000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sz="1200">
                <a:solidFill>
                  <a:srgbClr val="C00000"/>
                </a:solidFill>
                <a:ea typeface="微软雅黑" panose="020B0503020204020204" pitchFamily="34" charset="-122"/>
              </a:rPr>
              <a:t>您的产品或者服务。</a:t>
            </a:r>
            <a:endParaRPr lang="zh-CN" sz="120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786188" y="3213100"/>
            <a:ext cx="2246312" cy="12636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sz="1200">
                <a:ea typeface="微软雅黑" panose="020B0503020204020204" pitchFamily="34" charset="-122"/>
              </a:rPr>
              <a:t>在这里您可以输入</a:t>
            </a:r>
            <a:endParaRPr lang="zh-CN" sz="1200">
              <a:ea typeface="微软雅黑" panose="020B0503020204020204" pitchFamily="34" charset="-122"/>
            </a:endParaRPr>
          </a:p>
          <a:p>
            <a:pPr algn="ctr"/>
            <a:r>
              <a:rPr lang="zh-CN" sz="1200">
                <a:ea typeface="微软雅黑" panose="020B0503020204020204" pitchFamily="34" charset="-122"/>
              </a:rPr>
              <a:t>您的相关文本，</a:t>
            </a:r>
            <a:endParaRPr lang="zh-CN" sz="1200">
              <a:ea typeface="微软雅黑" panose="020B0503020204020204" pitchFamily="34" charset="-122"/>
            </a:endParaRPr>
          </a:p>
          <a:p>
            <a:pPr algn="ctr"/>
            <a:r>
              <a:rPr lang="zh-CN" sz="1200">
                <a:ea typeface="微软雅黑" panose="020B0503020204020204" pitchFamily="34" charset="-122"/>
              </a:rPr>
              <a:t>用于给与会者讲解</a:t>
            </a:r>
            <a:endParaRPr lang="zh-CN" sz="1200">
              <a:ea typeface="微软雅黑" panose="020B0503020204020204" pitchFamily="34" charset="-122"/>
            </a:endParaRPr>
          </a:p>
          <a:p>
            <a:pPr algn="ctr"/>
            <a:r>
              <a:rPr lang="zh-CN" sz="1200">
                <a:ea typeface="微软雅黑" panose="020B0503020204020204" pitchFamily="34" charset="-122"/>
              </a:rPr>
              <a:t>您的产品或者服务。</a:t>
            </a:r>
            <a:endParaRPr lang="zh-CN" sz="1200">
              <a:ea typeface="微软雅黑" panose="020B0503020204020204" pitchFamily="34" charset="-122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6216650" y="4640263"/>
            <a:ext cx="2247900" cy="1263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sz="1200">
                <a:solidFill>
                  <a:srgbClr val="C00000"/>
                </a:solidFill>
                <a:ea typeface="微软雅黑" panose="020B0503020204020204" pitchFamily="34" charset="-122"/>
              </a:rPr>
              <a:t>在这里您可以输入</a:t>
            </a:r>
            <a:endParaRPr lang="zh-CN" sz="1200">
              <a:solidFill>
                <a:srgbClr val="C00000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sz="1200">
                <a:solidFill>
                  <a:srgbClr val="C00000"/>
                </a:solidFill>
                <a:ea typeface="微软雅黑" panose="020B0503020204020204" pitchFamily="34" charset="-122"/>
              </a:rPr>
              <a:t>您的相关文本，</a:t>
            </a:r>
            <a:endParaRPr lang="zh-CN" sz="1200">
              <a:solidFill>
                <a:srgbClr val="C00000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sz="1200">
                <a:solidFill>
                  <a:srgbClr val="C00000"/>
                </a:solidFill>
                <a:ea typeface="微软雅黑" panose="020B0503020204020204" pitchFamily="34" charset="-122"/>
              </a:rPr>
              <a:t>用于给与会者讲解</a:t>
            </a:r>
            <a:endParaRPr lang="zh-CN" sz="1200">
              <a:solidFill>
                <a:srgbClr val="C00000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sz="1200">
                <a:solidFill>
                  <a:srgbClr val="C00000"/>
                </a:solidFill>
                <a:ea typeface="微软雅黑" panose="020B0503020204020204" pitchFamily="34" charset="-122"/>
              </a:rPr>
              <a:t>您的产品或者服务。</a:t>
            </a:r>
            <a:endParaRPr lang="zh-CN" sz="120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8645525" y="3211513"/>
            <a:ext cx="2247900" cy="12636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sz="1200">
                <a:ea typeface="微软雅黑" panose="020B0503020204020204" pitchFamily="34" charset="-122"/>
                <a:sym typeface="Arial" panose="020B0604020202020204" pitchFamily="34" charset="0"/>
              </a:rPr>
              <a:t>在这里您可以输入</a:t>
            </a:r>
            <a:endParaRPr lang="zh-CN" sz="120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sz="1200">
                <a:ea typeface="微软雅黑" panose="020B0503020204020204" pitchFamily="34" charset="-122"/>
                <a:sym typeface="Arial" panose="020B0604020202020204" pitchFamily="34" charset="0"/>
              </a:rPr>
              <a:t>您的相关文本，</a:t>
            </a:r>
            <a:endParaRPr lang="zh-CN" sz="120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sz="1200">
                <a:ea typeface="微软雅黑" panose="020B0503020204020204" pitchFamily="34" charset="-122"/>
                <a:sym typeface="Arial" panose="020B0604020202020204" pitchFamily="34" charset="0"/>
              </a:rPr>
              <a:t>用于给与会者讲解</a:t>
            </a:r>
            <a:endParaRPr lang="zh-CN" sz="120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sz="1200">
                <a:ea typeface="微软雅黑" panose="020B0503020204020204" pitchFamily="34" charset="-122"/>
                <a:sym typeface="Arial" panose="020B0604020202020204" pitchFamily="34" charset="0"/>
              </a:rPr>
              <a:t>您的产品或者服务。</a:t>
            </a:r>
            <a:endParaRPr lang="zh-CN" sz="120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/>
          <p:nvPr/>
        </p:nvGrpSpPr>
        <p:grpSpPr bwMode="auto">
          <a:xfrm rot="5400000">
            <a:off x="9569451" y="4200525"/>
            <a:ext cx="2671762" cy="2681287"/>
            <a:chOff x="0" y="0"/>
            <a:chExt cx="7332" cy="7357"/>
          </a:xfrm>
        </p:grpSpPr>
        <p:sp>
          <p:nvSpPr>
            <p:cNvPr id="11286" name="直角三角形 1"/>
            <p:cNvSpPr>
              <a:spLocks noChangeArrowheads="1"/>
            </p:cNvSpPr>
            <p:nvPr/>
          </p:nvSpPr>
          <p:spPr bwMode="auto">
            <a:xfrm rot="10800000">
              <a:off x="0" y="25"/>
              <a:ext cx="7332" cy="7333"/>
            </a:xfrm>
            <a:prstGeom prst="rtTriangle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287" name="直角三角形 19"/>
            <p:cNvSpPr>
              <a:spLocks noChangeArrowheads="1"/>
            </p:cNvSpPr>
            <p:nvPr/>
          </p:nvSpPr>
          <p:spPr bwMode="auto">
            <a:xfrm rot="10800000">
              <a:off x="5422" y="0"/>
              <a:ext cx="1910" cy="191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1267" name="矩形 1"/>
          <p:cNvSpPr>
            <a:spLocks noChangeArrowheads="1"/>
          </p:cNvSpPr>
          <p:nvPr/>
        </p:nvSpPr>
        <p:spPr bwMode="auto">
          <a:xfrm>
            <a:off x="1317625" y="2840038"/>
            <a:ext cx="9575800" cy="2960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8" name="矩形 2"/>
          <p:cNvSpPr>
            <a:spLocks noChangeArrowheads="1"/>
          </p:cNvSpPr>
          <p:nvPr/>
        </p:nvSpPr>
        <p:spPr bwMode="auto">
          <a:xfrm>
            <a:off x="2709863" y="2838450"/>
            <a:ext cx="488950" cy="7810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4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9" name="矩形 7"/>
          <p:cNvSpPr>
            <a:spLocks noChangeArrowheads="1"/>
          </p:cNvSpPr>
          <p:nvPr/>
        </p:nvSpPr>
        <p:spPr bwMode="auto">
          <a:xfrm>
            <a:off x="2087563" y="3619500"/>
            <a:ext cx="17335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en-US" sz="1700" b="1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sz="17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0" name="矩形 8"/>
          <p:cNvSpPr>
            <a:spLocks noChangeArrowheads="1"/>
          </p:cNvSpPr>
          <p:nvPr/>
        </p:nvSpPr>
        <p:spPr bwMode="auto">
          <a:xfrm>
            <a:off x="2087563" y="4264025"/>
            <a:ext cx="17335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ts val="2300"/>
              </a:lnSpc>
              <a:buFontTx/>
              <a:buNone/>
            </a:pPr>
            <a:r>
              <a:rPr 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1" name="矩形 4"/>
          <p:cNvSpPr>
            <a:spLocks noChangeArrowheads="1"/>
          </p:cNvSpPr>
          <p:nvPr/>
        </p:nvSpPr>
        <p:spPr bwMode="auto">
          <a:xfrm>
            <a:off x="4359275" y="2838450"/>
            <a:ext cx="488950" cy="7810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4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2" name="矩形 10"/>
          <p:cNvSpPr>
            <a:spLocks noChangeArrowheads="1"/>
          </p:cNvSpPr>
          <p:nvPr/>
        </p:nvSpPr>
        <p:spPr bwMode="auto">
          <a:xfrm>
            <a:off x="3735388" y="3603625"/>
            <a:ext cx="1735137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en-US" sz="1700" b="1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sz="17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3" name="矩形 11"/>
          <p:cNvSpPr>
            <a:spLocks noChangeArrowheads="1"/>
          </p:cNvSpPr>
          <p:nvPr/>
        </p:nvSpPr>
        <p:spPr bwMode="auto">
          <a:xfrm>
            <a:off x="3735388" y="4249738"/>
            <a:ext cx="1735137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ts val="2300"/>
              </a:lnSpc>
              <a:buFontTx/>
              <a:buNone/>
            </a:pPr>
            <a:r>
              <a:rPr 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4" name="矩形 5"/>
          <p:cNvSpPr>
            <a:spLocks noChangeArrowheads="1"/>
          </p:cNvSpPr>
          <p:nvPr/>
        </p:nvSpPr>
        <p:spPr bwMode="auto">
          <a:xfrm>
            <a:off x="6008688" y="2838450"/>
            <a:ext cx="488950" cy="7810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4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5" name="矩形 13"/>
          <p:cNvSpPr>
            <a:spLocks noChangeArrowheads="1"/>
          </p:cNvSpPr>
          <p:nvPr/>
        </p:nvSpPr>
        <p:spPr bwMode="auto">
          <a:xfrm>
            <a:off x="5386388" y="3603625"/>
            <a:ext cx="1735137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en-US" sz="1700" b="1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sz="17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6" name="矩形 14"/>
          <p:cNvSpPr>
            <a:spLocks noChangeArrowheads="1"/>
          </p:cNvSpPr>
          <p:nvPr/>
        </p:nvSpPr>
        <p:spPr bwMode="auto">
          <a:xfrm>
            <a:off x="5386388" y="4249738"/>
            <a:ext cx="1735137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ts val="2300"/>
              </a:lnSpc>
              <a:buFontTx/>
              <a:buNone/>
            </a:pPr>
            <a:r>
              <a:rPr 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7" name="矩形 3"/>
          <p:cNvSpPr>
            <a:spLocks noChangeArrowheads="1"/>
          </p:cNvSpPr>
          <p:nvPr/>
        </p:nvSpPr>
        <p:spPr bwMode="auto">
          <a:xfrm>
            <a:off x="7658100" y="2838450"/>
            <a:ext cx="488950" cy="7810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4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8" name="矩形 16"/>
          <p:cNvSpPr>
            <a:spLocks noChangeArrowheads="1"/>
          </p:cNvSpPr>
          <p:nvPr/>
        </p:nvSpPr>
        <p:spPr bwMode="auto">
          <a:xfrm>
            <a:off x="7035800" y="3603625"/>
            <a:ext cx="1735138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en-US" sz="1700" b="1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sz="17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9" name="矩形 17"/>
          <p:cNvSpPr>
            <a:spLocks noChangeArrowheads="1"/>
          </p:cNvSpPr>
          <p:nvPr/>
        </p:nvSpPr>
        <p:spPr bwMode="auto">
          <a:xfrm>
            <a:off x="7035800" y="4249738"/>
            <a:ext cx="1735138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ts val="2300"/>
              </a:lnSpc>
              <a:buFontTx/>
              <a:buNone/>
            </a:pPr>
            <a:r>
              <a:rPr 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0" name="矩形 19"/>
          <p:cNvSpPr>
            <a:spLocks noChangeArrowheads="1"/>
          </p:cNvSpPr>
          <p:nvPr/>
        </p:nvSpPr>
        <p:spPr bwMode="auto">
          <a:xfrm>
            <a:off x="9307513" y="2835275"/>
            <a:ext cx="488950" cy="777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4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1" name="矩形 20"/>
          <p:cNvSpPr>
            <a:spLocks noChangeArrowheads="1"/>
          </p:cNvSpPr>
          <p:nvPr/>
        </p:nvSpPr>
        <p:spPr bwMode="auto">
          <a:xfrm>
            <a:off x="8685213" y="3600450"/>
            <a:ext cx="1735137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en-US" sz="1700" b="1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sz="17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2" name="矩形 21"/>
          <p:cNvSpPr>
            <a:spLocks noChangeArrowheads="1"/>
          </p:cNvSpPr>
          <p:nvPr/>
        </p:nvSpPr>
        <p:spPr bwMode="auto">
          <a:xfrm>
            <a:off x="8685213" y="4244975"/>
            <a:ext cx="17351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ts val="2300"/>
              </a:lnSpc>
              <a:buFontTx/>
              <a:buNone/>
            </a:pPr>
            <a:r>
              <a:rPr 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3" name="Text Box 21"/>
          <p:cNvSpPr txBox="1">
            <a:spLocks noChangeArrowheads="1"/>
          </p:cNvSpPr>
          <p:nvPr/>
        </p:nvSpPr>
        <p:spPr bwMode="auto">
          <a:xfrm>
            <a:off x="8642350" y="695325"/>
            <a:ext cx="2251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sz="3600" b="1">
                <a:solidFill>
                  <a:srgbClr val="FFFFFF"/>
                </a:solidFill>
                <a:ea typeface="微软雅黑" panose="020B0503020204020204" pitchFamily="34" charset="-122"/>
              </a:rPr>
              <a:t>添加你的</a:t>
            </a:r>
            <a:endParaRPr lang="zh-CN" sz="3600" b="1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sz="3600" b="1">
                <a:solidFill>
                  <a:srgbClr val="FFFFFF"/>
                </a:solidFill>
                <a:ea typeface="微软雅黑" panose="020B0503020204020204" pitchFamily="34" charset="-122"/>
              </a:rPr>
              <a:t>标题</a:t>
            </a:r>
            <a:endParaRPr lang="zh-CN"/>
          </a:p>
        </p:txBody>
      </p:sp>
      <p:sp>
        <p:nvSpPr>
          <p:cNvPr id="11284" name="Text Box 22"/>
          <p:cNvSpPr txBox="1">
            <a:spLocks noChangeArrowheads="1"/>
          </p:cNvSpPr>
          <p:nvPr/>
        </p:nvSpPr>
        <p:spPr bwMode="auto">
          <a:xfrm>
            <a:off x="4803775" y="877888"/>
            <a:ext cx="323215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rgbClr val="FFFFFF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  <a:endParaRPr lang="zh-CN"/>
          </a:p>
        </p:txBody>
      </p:sp>
      <p:sp>
        <p:nvSpPr>
          <p:cNvPr id="11285" name="Line 23"/>
          <p:cNvSpPr>
            <a:spLocks noChangeShapeType="1"/>
          </p:cNvSpPr>
          <p:nvPr/>
        </p:nvSpPr>
        <p:spPr bwMode="auto">
          <a:xfrm>
            <a:off x="8642350" y="2063750"/>
            <a:ext cx="22510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fade thruBlk="1"/>
  </p:transition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8975</Words>
  <Application>WPS 演示</Application>
  <PresentationFormat>自定义</PresentationFormat>
  <Paragraphs>528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9" baseType="lpstr">
      <vt:lpstr>Arial</vt:lpstr>
      <vt:lpstr>宋体</vt:lpstr>
      <vt:lpstr>Wingdings</vt:lpstr>
      <vt:lpstr>Calibri</vt:lpstr>
      <vt:lpstr>微软雅黑</vt:lpstr>
      <vt:lpstr>黑体</vt:lpstr>
      <vt:lpstr>幼圆</vt:lpstr>
      <vt:lpstr>Arial Unicode MS</vt:lpstr>
      <vt:lpstr>Meiryo</vt:lpstr>
      <vt:lpstr>Yu Gothic UI</vt:lpstr>
      <vt:lpstr>Arial Narrow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ypppt</dc:creator>
  <cp:lastModifiedBy>Years later</cp:lastModifiedBy>
  <cp:revision>7</cp:revision>
  <dcterms:created xsi:type="dcterms:W3CDTF">2015-04-16T04:54:00Z</dcterms:created>
  <dcterms:modified xsi:type="dcterms:W3CDTF">2024-03-09T22:26:58Z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AA20FCCACDEC4A51ABCA5C3B7A4485C9_13</vt:lpwstr>
  </property>
  <property fmtid="{D5CDD505-2E9C-101B-9397-08002B2CF9AE}" pid="3" name="KSOProductBuildVer">
    <vt:lpwstr>2052-12.1.0.16388</vt:lpwstr>
  </property>
</Properties>
</file>