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0099CC"/>
    <a:srgbClr val="00CCFF"/>
    <a:srgbClr val="FFCC00"/>
    <a:srgbClr val="C0C0C0"/>
    <a:srgbClr val="DDDDD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8" autoAdjust="0"/>
    <p:restoredTop sz="94660"/>
  </p:normalViewPr>
  <p:slideViewPr>
    <p:cSldViewPr showGuides="1">
      <p:cViewPr varScale="1">
        <p:scale>
          <a:sx n="84" d="100"/>
          <a:sy n="84" d="100"/>
        </p:scale>
        <p:origin x="252" y="84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A8032-9189-4282-8601-C61C77074B1D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7F7441-1140-42D6-8295-3F51510BC6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97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AE0713-9256-4F7D-AB02-E121FE9CAFD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13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7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A45601-3305-4B48-BC13-45127D19EB97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ECC98F-3F03-4E44-BCA0-F5FDAB1885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3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34DF22-3A28-4151-B0B2-F6373DB4F9CF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5A3045-D7B6-41D1-A8C4-51C69A3E6A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01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E1878F-BECC-451B-829F-AF6D9F9A0129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BCBCD0-DB11-4241-A048-40DCCE7C28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58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BE90B6-7072-4682-A7C2-FF0CAC857077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4EDE-082E-4BA2-9ABE-776A4DCA89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245667-F266-41AA-B54E-6CA7B28AF3FF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3115B1-F178-4095-B201-FFCA235BC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2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2A1C0F-1FA5-443F-AA1F-EE348ABB3C94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5361BD-2966-4598-BD57-E24A93D5C3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80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4D3A43-263B-4ED7-8C7D-431248B55DCD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45A5CD-A3B2-4A2C-AF2B-0B73332DAE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5F7B1D-EB7F-4596-9626-5E38C7D81785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461B1-2497-4E06-97B4-D922F4C607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0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47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959B10-DCD9-4247-840C-296084187168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7F5D45-D40C-4103-AAEE-F0E7C517D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63A0D2-A438-4010-A28C-265C7F866B6B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42EB8F-6A68-42FE-8C1B-782B94D57C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3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064BE0-8E4E-4E41-8335-F9302041B531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0C5FC-E895-4C27-A2AC-16AB155FCE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98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81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8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0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721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15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未标题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17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D443DEE-CF89-4CE5-87D2-AFA5EC533165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17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17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5D55E54-EBB4-4418-8338-450A9A25BD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4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895600" y="5805488"/>
            <a:ext cx="6400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Peter Chen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陈鹏</a:t>
            </a:r>
          </a:p>
        </p:txBody>
      </p:sp>
      <p:sp>
        <p:nvSpPr>
          <p:cNvPr id="15363" name="Freeform 9"/>
          <p:cNvSpPr>
            <a:spLocks noEditPoints="1"/>
          </p:cNvSpPr>
          <p:nvPr/>
        </p:nvSpPr>
        <p:spPr bwMode="auto">
          <a:xfrm>
            <a:off x="5210175" y="3670300"/>
            <a:ext cx="169863" cy="200025"/>
          </a:xfrm>
          <a:custGeom>
            <a:avLst/>
            <a:gdLst>
              <a:gd name="T0" fmla="*/ 2147483646 w 43"/>
              <a:gd name="T1" fmla="*/ 2147483646 h 51"/>
              <a:gd name="T2" fmla="*/ 2147483646 w 43"/>
              <a:gd name="T3" fmla="*/ 2147483646 h 51"/>
              <a:gd name="T4" fmla="*/ 2147483646 w 43"/>
              <a:gd name="T5" fmla="*/ 2147483646 h 51"/>
              <a:gd name="T6" fmla="*/ 2147483646 w 43"/>
              <a:gd name="T7" fmla="*/ 2147483646 h 51"/>
              <a:gd name="T8" fmla="*/ 2147483646 w 43"/>
              <a:gd name="T9" fmla="*/ 2147483646 h 51"/>
              <a:gd name="T10" fmla="*/ 2147483646 w 43"/>
              <a:gd name="T11" fmla="*/ 2147483646 h 51"/>
              <a:gd name="T12" fmla="*/ 2147483646 w 43"/>
              <a:gd name="T13" fmla="*/ 2147483646 h 51"/>
              <a:gd name="T14" fmla="*/ 0 w 43"/>
              <a:gd name="T15" fmla="*/ 2147483646 h 51"/>
              <a:gd name="T16" fmla="*/ 2147483646 w 43"/>
              <a:gd name="T17" fmla="*/ 2147483646 h 51"/>
              <a:gd name="T18" fmla="*/ 2147483646 w 43"/>
              <a:gd name="T19" fmla="*/ 0 h 51"/>
              <a:gd name="T20" fmla="*/ 2147483646 w 43"/>
              <a:gd name="T21" fmla="*/ 2147483646 h 51"/>
              <a:gd name="T22" fmla="*/ 2147483646 w 43"/>
              <a:gd name="T23" fmla="*/ 2147483646 h 51"/>
              <a:gd name="T24" fmla="*/ 2147483646 w 43"/>
              <a:gd name="T25" fmla="*/ 2147483646 h 51"/>
              <a:gd name="T26" fmla="*/ 2147483646 w 43"/>
              <a:gd name="T27" fmla="*/ 2147483646 h 51"/>
              <a:gd name="T28" fmla="*/ 2147483646 w 43"/>
              <a:gd name="T29" fmla="*/ 2147483646 h 51"/>
              <a:gd name="T30" fmla="*/ 2147483646 w 43"/>
              <a:gd name="T31" fmla="*/ 2147483646 h 51"/>
              <a:gd name="T32" fmla="*/ 2147483646 w 43"/>
              <a:gd name="T33" fmla="*/ 2147483646 h 51"/>
              <a:gd name="T34" fmla="*/ 2147483646 w 43"/>
              <a:gd name="T35" fmla="*/ 2147483646 h 51"/>
              <a:gd name="T36" fmla="*/ 2147483646 w 43"/>
              <a:gd name="T37" fmla="*/ 2147483646 h 51"/>
              <a:gd name="T38" fmla="*/ 2147483646 w 43"/>
              <a:gd name="T39" fmla="*/ 2147483646 h 51"/>
              <a:gd name="T40" fmla="*/ 2147483646 w 43"/>
              <a:gd name="T41" fmla="*/ 2147483646 h 51"/>
              <a:gd name="T42" fmla="*/ 2147483646 w 43"/>
              <a:gd name="T43" fmla="*/ 2147483646 h 51"/>
              <a:gd name="T44" fmla="*/ 2147483646 w 43"/>
              <a:gd name="T45" fmla="*/ 2147483646 h 51"/>
              <a:gd name="T46" fmla="*/ 2147483646 w 43"/>
              <a:gd name="T47" fmla="*/ 2147483646 h 51"/>
              <a:gd name="T48" fmla="*/ 2147483646 w 43"/>
              <a:gd name="T49" fmla="*/ 2147483646 h 51"/>
              <a:gd name="T50" fmla="*/ 2147483646 w 43"/>
              <a:gd name="T51" fmla="*/ 2147483646 h 51"/>
              <a:gd name="T52" fmla="*/ 2147483646 w 43"/>
              <a:gd name="T53" fmla="*/ 2147483646 h 5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3" h="51">
                <a:moveTo>
                  <a:pt x="43" y="48"/>
                </a:moveTo>
                <a:cubicBezTo>
                  <a:pt x="43" y="49"/>
                  <a:pt x="43" y="49"/>
                  <a:pt x="43" y="49"/>
                </a:cubicBezTo>
                <a:cubicBezTo>
                  <a:pt x="41" y="49"/>
                  <a:pt x="39" y="50"/>
                  <a:pt x="38" y="51"/>
                </a:cubicBezTo>
                <a:cubicBezTo>
                  <a:pt x="36" y="49"/>
                  <a:pt x="33" y="47"/>
                  <a:pt x="29" y="45"/>
                </a:cubicBezTo>
                <a:cubicBezTo>
                  <a:pt x="28" y="44"/>
                  <a:pt x="26" y="43"/>
                  <a:pt x="23" y="41"/>
                </a:cubicBezTo>
                <a:cubicBezTo>
                  <a:pt x="22" y="41"/>
                  <a:pt x="21" y="41"/>
                  <a:pt x="21" y="41"/>
                </a:cubicBezTo>
                <a:cubicBezTo>
                  <a:pt x="14" y="41"/>
                  <a:pt x="9" y="39"/>
                  <a:pt x="5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9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2"/>
                  <a:pt x="37" y="5"/>
                </a:cubicBezTo>
                <a:cubicBezTo>
                  <a:pt x="41" y="9"/>
                  <a:pt x="43" y="14"/>
                  <a:pt x="43" y="20"/>
                </a:cubicBezTo>
                <a:cubicBezTo>
                  <a:pt x="43" y="25"/>
                  <a:pt x="42" y="29"/>
                  <a:pt x="39" y="33"/>
                </a:cubicBezTo>
                <a:cubicBezTo>
                  <a:pt x="37" y="36"/>
                  <a:pt x="33" y="38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1"/>
                  <a:pt x="32" y="42"/>
                </a:cubicBezTo>
                <a:cubicBezTo>
                  <a:pt x="37" y="45"/>
                  <a:pt x="41" y="48"/>
                  <a:pt x="43" y="48"/>
                </a:cubicBezTo>
                <a:close/>
                <a:moveTo>
                  <a:pt x="6" y="21"/>
                </a:moveTo>
                <a:cubicBezTo>
                  <a:pt x="6" y="26"/>
                  <a:pt x="8" y="30"/>
                  <a:pt x="10" y="34"/>
                </a:cubicBezTo>
                <a:cubicBezTo>
                  <a:pt x="13" y="37"/>
                  <a:pt x="17" y="39"/>
                  <a:pt x="21" y="39"/>
                </a:cubicBezTo>
                <a:cubicBezTo>
                  <a:pt x="26" y="39"/>
                  <a:pt x="30" y="37"/>
                  <a:pt x="33" y="34"/>
                </a:cubicBezTo>
                <a:cubicBezTo>
                  <a:pt x="35" y="30"/>
                  <a:pt x="37" y="26"/>
                  <a:pt x="37" y="20"/>
                </a:cubicBezTo>
                <a:cubicBezTo>
                  <a:pt x="37" y="16"/>
                  <a:pt x="36" y="12"/>
                  <a:pt x="34" y="9"/>
                </a:cubicBezTo>
                <a:cubicBezTo>
                  <a:pt x="33" y="7"/>
                  <a:pt x="31" y="5"/>
                  <a:pt x="28" y="4"/>
                </a:cubicBezTo>
                <a:cubicBezTo>
                  <a:pt x="26" y="3"/>
                  <a:pt x="24" y="2"/>
                  <a:pt x="22" y="2"/>
                </a:cubicBezTo>
                <a:cubicBezTo>
                  <a:pt x="17" y="2"/>
                  <a:pt x="14" y="4"/>
                  <a:pt x="11" y="7"/>
                </a:cubicBezTo>
                <a:cubicBezTo>
                  <a:pt x="8" y="10"/>
                  <a:pt x="6" y="14"/>
                  <a:pt x="6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Freeform 10"/>
          <p:cNvSpPr>
            <a:spLocks noEditPoints="1"/>
          </p:cNvSpPr>
          <p:nvPr/>
        </p:nvSpPr>
        <p:spPr bwMode="auto">
          <a:xfrm>
            <a:off x="5414963" y="3670300"/>
            <a:ext cx="23812" cy="157163"/>
          </a:xfrm>
          <a:custGeom>
            <a:avLst/>
            <a:gdLst>
              <a:gd name="T0" fmla="*/ 2147483646 w 6"/>
              <a:gd name="T1" fmla="*/ 2147483646 h 40"/>
              <a:gd name="T2" fmla="*/ 2147483646 w 6"/>
              <a:gd name="T3" fmla="*/ 2147483646 h 40"/>
              <a:gd name="T4" fmla="*/ 2147483646 w 6"/>
              <a:gd name="T5" fmla="*/ 2147483646 h 40"/>
              <a:gd name="T6" fmla="*/ 2147483646 w 6"/>
              <a:gd name="T7" fmla="*/ 2147483646 h 40"/>
              <a:gd name="T8" fmla="*/ 0 w 6"/>
              <a:gd name="T9" fmla="*/ 2147483646 h 40"/>
              <a:gd name="T10" fmla="*/ 2147483646 w 6"/>
              <a:gd name="T11" fmla="*/ 2147483646 h 40"/>
              <a:gd name="T12" fmla="*/ 2147483646 w 6"/>
              <a:gd name="T13" fmla="*/ 0 h 40"/>
              <a:gd name="T14" fmla="*/ 2147483646 w 6"/>
              <a:gd name="T15" fmla="*/ 2147483646 h 40"/>
              <a:gd name="T16" fmla="*/ 2147483646 w 6"/>
              <a:gd name="T17" fmla="*/ 2147483646 h 40"/>
              <a:gd name="T18" fmla="*/ 0 w 6"/>
              <a:gd name="T19" fmla="*/ 2147483646 h 40"/>
              <a:gd name="T20" fmla="*/ 0 w 6"/>
              <a:gd name="T21" fmla="*/ 2147483646 h 40"/>
              <a:gd name="T22" fmla="*/ 2147483646 w 6"/>
              <a:gd name="T23" fmla="*/ 2147483646 h 40"/>
              <a:gd name="T24" fmla="*/ 2147483646 w 6"/>
              <a:gd name="T25" fmla="*/ 2147483646 h 40"/>
              <a:gd name="T26" fmla="*/ 2147483646 w 6"/>
              <a:gd name="T27" fmla="*/ 2147483646 h 40"/>
              <a:gd name="T28" fmla="*/ 2147483646 w 6"/>
              <a:gd name="T29" fmla="*/ 2147483646 h 40"/>
              <a:gd name="T30" fmla="*/ 2147483646 w 6"/>
              <a:gd name="T31" fmla="*/ 2147483646 h 40"/>
              <a:gd name="T32" fmla="*/ 0 w 6"/>
              <a:gd name="T33" fmla="*/ 2147483646 h 40"/>
              <a:gd name="T34" fmla="*/ 0 w 6"/>
              <a:gd name="T35" fmla="*/ 2147483646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40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2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6" y="17"/>
                  <a:pt x="5" y="22"/>
                  <a:pt x="5" y="27"/>
                </a:cubicBezTo>
                <a:cubicBezTo>
                  <a:pt x="5" y="29"/>
                  <a:pt x="6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Freeform 11"/>
          <p:cNvSpPr>
            <a:spLocks/>
          </p:cNvSpPr>
          <p:nvPr/>
        </p:nvSpPr>
        <p:spPr bwMode="auto">
          <a:xfrm>
            <a:off x="5478463" y="3717925"/>
            <a:ext cx="98425" cy="109538"/>
          </a:xfrm>
          <a:custGeom>
            <a:avLst/>
            <a:gdLst>
              <a:gd name="T0" fmla="*/ 0 w 25"/>
              <a:gd name="T1" fmla="*/ 2147483646 h 28"/>
              <a:gd name="T2" fmla="*/ 0 w 25"/>
              <a:gd name="T3" fmla="*/ 0 h 28"/>
              <a:gd name="T4" fmla="*/ 2147483646 w 25"/>
              <a:gd name="T5" fmla="*/ 2147483646 h 28"/>
              <a:gd name="T6" fmla="*/ 2147483646 w 25"/>
              <a:gd name="T7" fmla="*/ 0 h 28"/>
              <a:gd name="T8" fmla="*/ 2147483646 w 25"/>
              <a:gd name="T9" fmla="*/ 2147483646 h 28"/>
              <a:gd name="T10" fmla="*/ 2147483646 w 25"/>
              <a:gd name="T11" fmla="*/ 0 h 28"/>
              <a:gd name="T12" fmla="*/ 2147483646 w 25"/>
              <a:gd name="T13" fmla="*/ 2147483646 h 28"/>
              <a:gd name="T14" fmla="*/ 2147483646 w 25"/>
              <a:gd name="T15" fmla="*/ 2147483646 h 28"/>
              <a:gd name="T16" fmla="*/ 2147483646 w 25"/>
              <a:gd name="T17" fmla="*/ 2147483646 h 28"/>
              <a:gd name="T18" fmla="*/ 2147483646 w 25"/>
              <a:gd name="T19" fmla="*/ 2147483646 h 28"/>
              <a:gd name="T20" fmla="*/ 2147483646 w 25"/>
              <a:gd name="T21" fmla="*/ 2147483646 h 28"/>
              <a:gd name="T22" fmla="*/ 2147483646 w 25"/>
              <a:gd name="T23" fmla="*/ 2147483646 h 28"/>
              <a:gd name="T24" fmla="*/ 2147483646 w 25"/>
              <a:gd name="T25" fmla="*/ 2147483646 h 28"/>
              <a:gd name="T26" fmla="*/ 2147483646 w 25"/>
              <a:gd name="T27" fmla="*/ 2147483646 h 28"/>
              <a:gd name="T28" fmla="*/ 2147483646 w 25"/>
              <a:gd name="T29" fmla="*/ 2147483646 h 28"/>
              <a:gd name="T30" fmla="*/ 2147483646 w 25"/>
              <a:gd name="T31" fmla="*/ 2147483646 h 28"/>
              <a:gd name="T32" fmla="*/ 2147483646 w 25"/>
              <a:gd name="T33" fmla="*/ 2147483646 h 28"/>
              <a:gd name="T34" fmla="*/ 2147483646 w 25"/>
              <a:gd name="T35" fmla="*/ 2147483646 h 28"/>
              <a:gd name="T36" fmla="*/ 2147483646 w 25"/>
              <a:gd name="T37" fmla="*/ 2147483646 h 28"/>
              <a:gd name="T38" fmla="*/ 0 w 25"/>
              <a:gd name="T39" fmla="*/ 2147483646 h 28"/>
              <a:gd name="T40" fmla="*/ 0 w 25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8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Freeform 12"/>
          <p:cNvSpPr>
            <a:spLocks noEditPoints="1"/>
          </p:cNvSpPr>
          <p:nvPr/>
        </p:nvSpPr>
        <p:spPr bwMode="auto">
          <a:xfrm>
            <a:off x="5608638" y="3717925"/>
            <a:ext cx="106362" cy="173038"/>
          </a:xfrm>
          <a:custGeom>
            <a:avLst/>
            <a:gdLst>
              <a:gd name="T0" fmla="*/ 2147483646 w 27"/>
              <a:gd name="T1" fmla="*/ 2147483646 h 44"/>
              <a:gd name="T2" fmla="*/ 2147483646 w 27"/>
              <a:gd name="T3" fmla="*/ 2147483646 h 44"/>
              <a:gd name="T4" fmla="*/ 2147483646 w 27"/>
              <a:gd name="T5" fmla="*/ 0 h 44"/>
              <a:gd name="T6" fmla="*/ 2147483646 w 27"/>
              <a:gd name="T7" fmla="*/ 0 h 44"/>
              <a:gd name="T8" fmla="*/ 2147483646 w 27"/>
              <a:gd name="T9" fmla="*/ 2147483646 h 44"/>
              <a:gd name="T10" fmla="*/ 2147483646 w 27"/>
              <a:gd name="T11" fmla="*/ 2147483646 h 44"/>
              <a:gd name="T12" fmla="*/ 2147483646 w 27"/>
              <a:gd name="T13" fmla="*/ 2147483646 h 44"/>
              <a:gd name="T14" fmla="*/ 2147483646 w 27"/>
              <a:gd name="T15" fmla="*/ 2147483646 h 44"/>
              <a:gd name="T16" fmla="*/ 2147483646 w 27"/>
              <a:gd name="T17" fmla="*/ 2147483646 h 44"/>
              <a:gd name="T18" fmla="*/ 2147483646 w 27"/>
              <a:gd name="T19" fmla="*/ 2147483646 h 44"/>
              <a:gd name="T20" fmla="*/ 2147483646 w 27"/>
              <a:gd name="T21" fmla="*/ 2147483646 h 44"/>
              <a:gd name="T22" fmla="*/ 2147483646 w 27"/>
              <a:gd name="T23" fmla="*/ 2147483646 h 44"/>
              <a:gd name="T24" fmla="*/ 2147483646 w 27"/>
              <a:gd name="T25" fmla="*/ 2147483646 h 44"/>
              <a:gd name="T26" fmla="*/ 2147483646 w 27"/>
              <a:gd name="T27" fmla="*/ 2147483646 h 44"/>
              <a:gd name="T28" fmla="*/ 2147483646 w 27"/>
              <a:gd name="T29" fmla="*/ 2147483646 h 44"/>
              <a:gd name="T30" fmla="*/ 2147483646 w 27"/>
              <a:gd name="T31" fmla="*/ 2147483646 h 44"/>
              <a:gd name="T32" fmla="*/ 2147483646 w 27"/>
              <a:gd name="T33" fmla="*/ 2147483646 h 44"/>
              <a:gd name="T34" fmla="*/ 2147483646 w 27"/>
              <a:gd name="T35" fmla="*/ 2147483646 h 44"/>
              <a:gd name="T36" fmla="*/ 2147483646 w 27"/>
              <a:gd name="T37" fmla="*/ 2147483646 h 44"/>
              <a:gd name="T38" fmla="*/ 2147483646 w 27"/>
              <a:gd name="T39" fmla="*/ 2147483646 h 44"/>
              <a:gd name="T40" fmla="*/ 2147483646 w 27"/>
              <a:gd name="T41" fmla="*/ 2147483646 h 44"/>
              <a:gd name="T42" fmla="*/ 2147483646 w 27"/>
              <a:gd name="T43" fmla="*/ 2147483646 h 44"/>
              <a:gd name="T44" fmla="*/ 2147483646 w 27"/>
              <a:gd name="T45" fmla="*/ 2147483646 h 44"/>
              <a:gd name="T46" fmla="*/ 2147483646 w 27"/>
              <a:gd name="T47" fmla="*/ 2147483646 h 44"/>
              <a:gd name="T48" fmla="*/ 0 w 27"/>
              <a:gd name="T49" fmla="*/ 2147483646 h 44"/>
              <a:gd name="T50" fmla="*/ 2147483646 w 27"/>
              <a:gd name="T51" fmla="*/ 2147483646 h 44"/>
              <a:gd name="T52" fmla="*/ 2147483646 w 27"/>
              <a:gd name="T53" fmla="*/ 2147483646 h 44"/>
              <a:gd name="T54" fmla="*/ 2147483646 w 27"/>
              <a:gd name="T55" fmla="*/ 2147483646 h 44"/>
              <a:gd name="T56" fmla="*/ 2147483646 w 27"/>
              <a:gd name="T57" fmla="*/ 2147483646 h 44"/>
              <a:gd name="T58" fmla="*/ 2147483646 w 27"/>
              <a:gd name="T59" fmla="*/ 2147483646 h 44"/>
              <a:gd name="T60" fmla="*/ 2147483646 w 27"/>
              <a:gd name="T61" fmla="*/ 2147483646 h 44"/>
              <a:gd name="T62" fmla="*/ 2147483646 w 27"/>
              <a:gd name="T63" fmla="*/ 2147483646 h 44"/>
              <a:gd name="T64" fmla="*/ 2147483646 w 27"/>
              <a:gd name="T65" fmla="*/ 2147483646 h 44"/>
              <a:gd name="T66" fmla="*/ 2147483646 w 27"/>
              <a:gd name="T67" fmla="*/ 2147483646 h 44"/>
              <a:gd name="T68" fmla="*/ 2147483646 w 27"/>
              <a:gd name="T69" fmla="*/ 2147483646 h 44"/>
              <a:gd name="T70" fmla="*/ 2147483646 w 27"/>
              <a:gd name="T71" fmla="*/ 2147483646 h 44"/>
              <a:gd name="T72" fmla="*/ 2147483646 w 27"/>
              <a:gd name="T73" fmla="*/ 2147483646 h 44"/>
              <a:gd name="T74" fmla="*/ 2147483646 w 27"/>
              <a:gd name="T75" fmla="*/ 2147483646 h 44"/>
              <a:gd name="T76" fmla="*/ 2147483646 w 27"/>
              <a:gd name="T77" fmla="*/ 2147483646 h 44"/>
              <a:gd name="T78" fmla="*/ 2147483646 w 27"/>
              <a:gd name="T79" fmla="*/ 2147483646 h 44"/>
              <a:gd name="T80" fmla="*/ 2147483646 w 27"/>
              <a:gd name="T81" fmla="*/ 2147483646 h 44"/>
              <a:gd name="T82" fmla="*/ 2147483646 w 27"/>
              <a:gd name="T83" fmla="*/ 2147483646 h 44"/>
              <a:gd name="T84" fmla="*/ 2147483646 w 27"/>
              <a:gd name="T85" fmla="*/ 2147483646 h 44"/>
              <a:gd name="T86" fmla="*/ 2147483646 w 27"/>
              <a:gd name="T87" fmla="*/ 2147483646 h 44"/>
              <a:gd name="T88" fmla="*/ 2147483646 w 27"/>
              <a:gd name="T89" fmla="*/ 2147483646 h 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7" h="44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1"/>
                  <a:pt x="9" y="0"/>
                  <a:pt x="12" y="0"/>
                </a:cubicBezTo>
                <a:cubicBezTo>
                  <a:pt x="13" y="0"/>
                  <a:pt x="15" y="0"/>
                  <a:pt x="16" y="0"/>
                </a:cubicBezTo>
                <a:cubicBezTo>
                  <a:pt x="18" y="1"/>
                  <a:pt x="20" y="1"/>
                  <a:pt x="22" y="1"/>
                </a:cubicBezTo>
                <a:cubicBezTo>
                  <a:pt x="23" y="1"/>
                  <a:pt x="25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7" y="2"/>
                  <a:pt x="27" y="2"/>
                  <a:pt x="27" y="3"/>
                </a:cubicBezTo>
                <a:cubicBezTo>
                  <a:pt x="26" y="3"/>
                  <a:pt x="24" y="3"/>
                  <a:pt x="22" y="3"/>
                </a:cubicBezTo>
                <a:cubicBezTo>
                  <a:pt x="23" y="5"/>
                  <a:pt x="24" y="7"/>
                  <a:pt x="24" y="9"/>
                </a:cubicBezTo>
                <a:cubicBezTo>
                  <a:pt x="24" y="12"/>
                  <a:pt x="23" y="14"/>
                  <a:pt x="21" y="16"/>
                </a:cubicBezTo>
                <a:cubicBezTo>
                  <a:pt x="19" y="17"/>
                  <a:pt x="16" y="18"/>
                  <a:pt x="13" y="18"/>
                </a:cubicBezTo>
                <a:cubicBezTo>
                  <a:pt x="12" y="18"/>
                  <a:pt x="11" y="18"/>
                  <a:pt x="9" y="18"/>
                </a:cubicBezTo>
                <a:cubicBezTo>
                  <a:pt x="8" y="18"/>
                  <a:pt x="7" y="18"/>
                  <a:pt x="7" y="19"/>
                </a:cubicBezTo>
                <a:cubicBezTo>
                  <a:pt x="6" y="19"/>
                  <a:pt x="6" y="20"/>
                  <a:pt x="6" y="21"/>
                </a:cubicBezTo>
                <a:cubicBezTo>
                  <a:pt x="6" y="22"/>
                  <a:pt x="6" y="22"/>
                  <a:pt x="7" y="23"/>
                </a:cubicBezTo>
                <a:cubicBezTo>
                  <a:pt x="8" y="23"/>
                  <a:pt x="10" y="24"/>
                  <a:pt x="13" y="24"/>
                </a:cubicBezTo>
                <a:cubicBezTo>
                  <a:pt x="13" y="24"/>
                  <a:pt x="14" y="24"/>
                  <a:pt x="15" y="24"/>
                </a:cubicBezTo>
                <a:cubicBezTo>
                  <a:pt x="16" y="24"/>
                  <a:pt x="17" y="24"/>
                  <a:pt x="17" y="24"/>
                </a:cubicBezTo>
                <a:cubicBezTo>
                  <a:pt x="20" y="24"/>
                  <a:pt x="23" y="25"/>
                  <a:pt x="25" y="26"/>
                </a:cubicBezTo>
                <a:cubicBezTo>
                  <a:pt x="26" y="27"/>
                  <a:pt x="27" y="29"/>
                  <a:pt x="27" y="31"/>
                </a:cubicBezTo>
                <a:cubicBezTo>
                  <a:pt x="27" y="34"/>
                  <a:pt x="26" y="37"/>
                  <a:pt x="24" y="39"/>
                </a:cubicBezTo>
                <a:cubicBezTo>
                  <a:pt x="21" y="42"/>
                  <a:pt x="17" y="44"/>
                  <a:pt x="12" y="44"/>
                </a:cubicBezTo>
                <a:cubicBezTo>
                  <a:pt x="8" y="44"/>
                  <a:pt x="4" y="43"/>
                  <a:pt x="2" y="41"/>
                </a:cubicBezTo>
                <a:cubicBezTo>
                  <a:pt x="0" y="39"/>
                  <a:pt x="0" y="37"/>
                  <a:pt x="0" y="35"/>
                </a:cubicBezTo>
                <a:cubicBezTo>
                  <a:pt x="0" y="32"/>
                  <a:pt x="2" y="29"/>
                  <a:pt x="6" y="28"/>
                </a:cubicBezTo>
                <a:cubicBezTo>
                  <a:pt x="3" y="27"/>
                  <a:pt x="2" y="25"/>
                  <a:pt x="2" y="23"/>
                </a:cubicBezTo>
                <a:cubicBezTo>
                  <a:pt x="2" y="21"/>
                  <a:pt x="2" y="20"/>
                  <a:pt x="4" y="19"/>
                </a:cubicBezTo>
                <a:cubicBezTo>
                  <a:pt x="4" y="18"/>
                  <a:pt x="5" y="17"/>
                  <a:pt x="6" y="17"/>
                </a:cubicBezTo>
                <a:cubicBezTo>
                  <a:pt x="3" y="16"/>
                  <a:pt x="1" y="13"/>
                  <a:pt x="1" y="9"/>
                </a:cubicBezTo>
                <a:close/>
                <a:moveTo>
                  <a:pt x="13" y="41"/>
                </a:moveTo>
                <a:cubicBezTo>
                  <a:pt x="16" y="41"/>
                  <a:pt x="18" y="41"/>
                  <a:pt x="20" y="39"/>
                </a:cubicBezTo>
                <a:cubicBezTo>
                  <a:pt x="21" y="38"/>
                  <a:pt x="22" y="36"/>
                  <a:pt x="22" y="34"/>
                </a:cubicBezTo>
                <a:cubicBezTo>
                  <a:pt x="22" y="30"/>
                  <a:pt x="19" y="28"/>
                  <a:pt x="13" y="28"/>
                </a:cubicBezTo>
                <a:cubicBezTo>
                  <a:pt x="7" y="28"/>
                  <a:pt x="4" y="30"/>
                  <a:pt x="4" y="35"/>
                </a:cubicBezTo>
                <a:cubicBezTo>
                  <a:pt x="4" y="37"/>
                  <a:pt x="5" y="38"/>
                  <a:pt x="6" y="40"/>
                </a:cubicBezTo>
                <a:cubicBezTo>
                  <a:pt x="8" y="41"/>
                  <a:pt x="10" y="41"/>
                  <a:pt x="13" y="41"/>
                </a:cubicBezTo>
                <a:close/>
                <a:moveTo>
                  <a:pt x="12" y="16"/>
                </a:moveTo>
                <a:cubicBezTo>
                  <a:pt x="14" y="16"/>
                  <a:pt x="16" y="15"/>
                  <a:pt x="17" y="14"/>
                </a:cubicBezTo>
                <a:cubicBezTo>
                  <a:pt x="18" y="12"/>
                  <a:pt x="19" y="11"/>
                  <a:pt x="19" y="9"/>
                </a:cubicBezTo>
                <a:cubicBezTo>
                  <a:pt x="19" y="6"/>
                  <a:pt x="18" y="5"/>
                  <a:pt x="17" y="3"/>
                </a:cubicBezTo>
                <a:cubicBezTo>
                  <a:pt x="16" y="2"/>
                  <a:pt x="14" y="2"/>
                  <a:pt x="12" y="2"/>
                </a:cubicBezTo>
                <a:cubicBezTo>
                  <a:pt x="8" y="2"/>
                  <a:pt x="6" y="4"/>
                  <a:pt x="6" y="9"/>
                </a:cubicBezTo>
                <a:cubicBezTo>
                  <a:pt x="6" y="12"/>
                  <a:pt x="7" y="13"/>
                  <a:pt x="8" y="15"/>
                </a:cubicBezTo>
                <a:cubicBezTo>
                  <a:pt x="9" y="16"/>
                  <a:pt x="10" y="16"/>
                  <a:pt x="12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Freeform 13"/>
          <p:cNvSpPr>
            <a:spLocks/>
          </p:cNvSpPr>
          <p:nvPr/>
        </p:nvSpPr>
        <p:spPr bwMode="auto">
          <a:xfrm>
            <a:off x="5741988" y="3662363"/>
            <a:ext cx="96837" cy="165100"/>
          </a:xfrm>
          <a:custGeom>
            <a:avLst/>
            <a:gdLst>
              <a:gd name="T0" fmla="*/ 2147483646 w 25"/>
              <a:gd name="T1" fmla="*/ 2147483646 h 42"/>
              <a:gd name="T2" fmla="*/ 2147483646 w 25"/>
              <a:gd name="T3" fmla="*/ 2147483646 h 42"/>
              <a:gd name="T4" fmla="*/ 2147483646 w 25"/>
              <a:gd name="T5" fmla="*/ 2147483646 h 42"/>
              <a:gd name="T6" fmla="*/ 2147483646 w 25"/>
              <a:gd name="T7" fmla="*/ 2147483646 h 42"/>
              <a:gd name="T8" fmla="*/ 2147483646 w 25"/>
              <a:gd name="T9" fmla="*/ 2147483646 h 42"/>
              <a:gd name="T10" fmla="*/ 2147483646 w 25"/>
              <a:gd name="T11" fmla="*/ 2147483646 h 42"/>
              <a:gd name="T12" fmla="*/ 2147483646 w 25"/>
              <a:gd name="T13" fmla="*/ 2147483646 h 42"/>
              <a:gd name="T14" fmla="*/ 2147483646 w 25"/>
              <a:gd name="T15" fmla="*/ 2147483646 h 42"/>
              <a:gd name="T16" fmla="*/ 2147483646 w 25"/>
              <a:gd name="T17" fmla="*/ 2147483646 h 42"/>
              <a:gd name="T18" fmla="*/ 2147483646 w 25"/>
              <a:gd name="T19" fmla="*/ 2147483646 h 42"/>
              <a:gd name="T20" fmla="*/ 2147483646 w 25"/>
              <a:gd name="T21" fmla="*/ 2147483646 h 42"/>
              <a:gd name="T22" fmla="*/ 2147483646 w 25"/>
              <a:gd name="T23" fmla="*/ 2147483646 h 42"/>
              <a:gd name="T24" fmla="*/ 2147483646 w 25"/>
              <a:gd name="T25" fmla="*/ 2147483646 h 42"/>
              <a:gd name="T26" fmla="*/ 2147483646 w 25"/>
              <a:gd name="T27" fmla="*/ 2147483646 h 42"/>
              <a:gd name="T28" fmla="*/ 2147483646 w 25"/>
              <a:gd name="T29" fmla="*/ 2147483646 h 42"/>
              <a:gd name="T30" fmla="*/ 0 w 25"/>
              <a:gd name="T31" fmla="*/ 2147483646 h 42"/>
              <a:gd name="T32" fmla="*/ 0 w 25"/>
              <a:gd name="T33" fmla="*/ 2147483646 h 42"/>
              <a:gd name="T34" fmla="*/ 0 w 25"/>
              <a:gd name="T35" fmla="*/ 2147483646 h 42"/>
              <a:gd name="T36" fmla="*/ 0 w 25"/>
              <a:gd name="T37" fmla="*/ 0 h 42"/>
              <a:gd name="T38" fmla="*/ 2147483646 w 25"/>
              <a:gd name="T39" fmla="*/ 0 h 42"/>
              <a:gd name="T40" fmla="*/ 2147483646 w 25"/>
              <a:gd name="T41" fmla="*/ 0 h 42"/>
              <a:gd name="T42" fmla="*/ 2147483646 w 25"/>
              <a:gd name="T43" fmla="*/ 2147483646 h 42"/>
              <a:gd name="T44" fmla="*/ 2147483646 w 25"/>
              <a:gd name="T45" fmla="*/ 2147483646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" h="42">
                <a:moveTo>
                  <a:pt x="5" y="20"/>
                </a:moveTo>
                <a:cubicBezTo>
                  <a:pt x="7" y="16"/>
                  <a:pt x="11" y="14"/>
                  <a:pt x="15" y="14"/>
                </a:cubicBezTo>
                <a:cubicBezTo>
                  <a:pt x="22" y="14"/>
                  <a:pt x="25" y="17"/>
                  <a:pt x="25" y="24"/>
                </a:cubicBezTo>
                <a:cubicBezTo>
                  <a:pt x="25" y="24"/>
                  <a:pt x="25" y="26"/>
                  <a:pt x="25" y="30"/>
                </a:cubicBezTo>
                <a:cubicBezTo>
                  <a:pt x="25" y="33"/>
                  <a:pt x="25" y="35"/>
                  <a:pt x="25" y="36"/>
                </a:cubicBezTo>
                <a:cubicBezTo>
                  <a:pt x="25" y="39"/>
                  <a:pt x="25" y="41"/>
                  <a:pt x="25" y="42"/>
                </a:cubicBezTo>
                <a:cubicBezTo>
                  <a:pt x="24" y="42"/>
                  <a:pt x="23" y="42"/>
                  <a:pt x="22" y="42"/>
                </a:cubicBezTo>
                <a:cubicBezTo>
                  <a:pt x="21" y="42"/>
                  <a:pt x="20" y="42"/>
                  <a:pt x="19" y="42"/>
                </a:cubicBezTo>
                <a:cubicBezTo>
                  <a:pt x="20" y="38"/>
                  <a:pt x="20" y="34"/>
                  <a:pt x="20" y="29"/>
                </a:cubicBezTo>
                <a:cubicBezTo>
                  <a:pt x="20" y="25"/>
                  <a:pt x="19" y="22"/>
                  <a:pt x="19" y="21"/>
                </a:cubicBezTo>
                <a:cubicBezTo>
                  <a:pt x="18" y="19"/>
                  <a:pt x="16" y="18"/>
                  <a:pt x="13" y="18"/>
                </a:cubicBezTo>
                <a:cubicBezTo>
                  <a:pt x="11" y="18"/>
                  <a:pt x="9" y="18"/>
                  <a:pt x="7" y="20"/>
                </a:cubicBezTo>
                <a:cubicBezTo>
                  <a:pt x="6" y="22"/>
                  <a:pt x="5" y="24"/>
                  <a:pt x="5" y="28"/>
                </a:cubicBezTo>
                <a:cubicBezTo>
                  <a:pt x="5" y="33"/>
                  <a:pt x="5" y="38"/>
                  <a:pt x="6" y="42"/>
                </a:cubicBezTo>
                <a:cubicBezTo>
                  <a:pt x="5" y="42"/>
                  <a:pt x="4" y="42"/>
                  <a:pt x="3" y="42"/>
                </a:cubicBezTo>
                <a:cubicBezTo>
                  <a:pt x="1" y="42"/>
                  <a:pt x="0" y="42"/>
                  <a:pt x="0" y="42"/>
                </a:cubicBezTo>
                <a:cubicBezTo>
                  <a:pt x="0" y="37"/>
                  <a:pt x="0" y="32"/>
                  <a:pt x="0" y="2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0"/>
                  <a:pt x="6" y="0"/>
                </a:cubicBezTo>
                <a:cubicBezTo>
                  <a:pt x="6" y="2"/>
                  <a:pt x="6" y="5"/>
                  <a:pt x="6" y="6"/>
                </a:cubicBezTo>
                <a:lnTo>
                  <a:pt x="5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Freeform 14"/>
          <p:cNvSpPr>
            <a:spLocks noEditPoints="1"/>
          </p:cNvSpPr>
          <p:nvPr/>
        </p:nvSpPr>
        <p:spPr bwMode="auto">
          <a:xfrm>
            <a:off x="5867400" y="3717925"/>
            <a:ext cx="98425" cy="114300"/>
          </a:xfrm>
          <a:custGeom>
            <a:avLst/>
            <a:gdLst>
              <a:gd name="T0" fmla="*/ 2147483646 w 25"/>
              <a:gd name="T1" fmla="*/ 2147483646 h 29"/>
              <a:gd name="T2" fmla="*/ 2147483646 w 25"/>
              <a:gd name="T3" fmla="*/ 2147483646 h 29"/>
              <a:gd name="T4" fmla="*/ 2147483646 w 25"/>
              <a:gd name="T5" fmla="*/ 2147483646 h 29"/>
              <a:gd name="T6" fmla="*/ 2147483646 w 25"/>
              <a:gd name="T7" fmla="*/ 0 h 29"/>
              <a:gd name="T8" fmla="*/ 2147483646 w 25"/>
              <a:gd name="T9" fmla="*/ 2147483646 h 29"/>
              <a:gd name="T10" fmla="*/ 2147483646 w 25"/>
              <a:gd name="T11" fmla="*/ 2147483646 h 29"/>
              <a:gd name="T12" fmla="*/ 2147483646 w 25"/>
              <a:gd name="T13" fmla="*/ 2147483646 h 29"/>
              <a:gd name="T14" fmla="*/ 2147483646 w 25"/>
              <a:gd name="T15" fmla="*/ 2147483646 h 29"/>
              <a:gd name="T16" fmla="*/ 2147483646 w 25"/>
              <a:gd name="T17" fmla="*/ 2147483646 h 29"/>
              <a:gd name="T18" fmla="*/ 2147483646 w 25"/>
              <a:gd name="T19" fmla="*/ 2147483646 h 29"/>
              <a:gd name="T20" fmla="*/ 2147483646 w 25"/>
              <a:gd name="T21" fmla="*/ 2147483646 h 29"/>
              <a:gd name="T22" fmla="*/ 2147483646 w 25"/>
              <a:gd name="T23" fmla="*/ 2147483646 h 29"/>
              <a:gd name="T24" fmla="*/ 2147483646 w 25"/>
              <a:gd name="T25" fmla="*/ 2147483646 h 29"/>
              <a:gd name="T26" fmla="*/ 2147483646 w 25"/>
              <a:gd name="T27" fmla="*/ 2147483646 h 29"/>
              <a:gd name="T28" fmla="*/ 2147483646 w 25"/>
              <a:gd name="T29" fmla="*/ 2147483646 h 29"/>
              <a:gd name="T30" fmla="*/ 2147483646 w 25"/>
              <a:gd name="T31" fmla="*/ 2147483646 h 29"/>
              <a:gd name="T32" fmla="*/ 0 w 25"/>
              <a:gd name="T33" fmla="*/ 2147483646 h 29"/>
              <a:gd name="T34" fmla="*/ 2147483646 w 25"/>
              <a:gd name="T35" fmla="*/ 2147483646 h 29"/>
              <a:gd name="T36" fmla="*/ 2147483646 w 25"/>
              <a:gd name="T37" fmla="*/ 2147483646 h 29"/>
              <a:gd name="T38" fmla="*/ 2147483646 w 25"/>
              <a:gd name="T39" fmla="*/ 2147483646 h 29"/>
              <a:gd name="T40" fmla="*/ 2147483646 w 25"/>
              <a:gd name="T41" fmla="*/ 2147483646 h 29"/>
              <a:gd name="T42" fmla="*/ 2147483646 w 25"/>
              <a:gd name="T43" fmla="*/ 2147483646 h 29"/>
              <a:gd name="T44" fmla="*/ 2147483646 w 25"/>
              <a:gd name="T45" fmla="*/ 2147483646 h 29"/>
              <a:gd name="T46" fmla="*/ 2147483646 w 25"/>
              <a:gd name="T47" fmla="*/ 2147483646 h 29"/>
              <a:gd name="T48" fmla="*/ 2147483646 w 25"/>
              <a:gd name="T49" fmla="*/ 2147483646 h 29"/>
              <a:gd name="T50" fmla="*/ 2147483646 w 25"/>
              <a:gd name="T51" fmla="*/ 2147483646 h 29"/>
              <a:gd name="T52" fmla="*/ 2147483646 w 25"/>
              <a:gd name="T53" fmla="*/ 2147483646 h 29"/>
              <a:gd name="T54" fmla="*/ 2147483646 w 25"/>
              <a:gd name="T55" fmla="*/ 2147483646 h 29"/>
              <a:gd name="T56" fmla="*/ 2147483646 w 25"/>
              <a:gd name="T57" fmla="*/ 2147483646 h 29"/>
              <a:gd name="T58" fmla="*/ 2147483646 w 25"/>
              <a:gd name="T59" fmla="*/ 2147483646 h 29"/>
              <a:gd name="T60" fmla="*/ 2147483646 w 25"/>
              <a:gd name="T61" fmla="*/ 2147483646 h 29"/>
              <a:gd name="T62" fmla="*/ 2147483646 w 25"/>
              <a:gd name="T63" fmla="*/ 2147483646 h 29"/>
              <a:gd name="T64" fmla="*/ 2147483646 w 25"/>
              <a:gd name="T65" fmla="*/ 2147483646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" h="29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5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7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15"/>
          <p:cNvSpPr>
            <a:spLocks noEditPoints="1"/>
          </p:cNvSpPr>
          <p:nvPr/>
        </p:nvSpPr>
        <p:spPr bwMode="auto">
          <a:xfrm>
            <a:off x="5994400" y="3670300"/>
            <a:ext cx="23813" cy="157163"/>
          </a:xfrm>
          <a:custGeom>
            <a:avLst/>
            <a:gdLst>
              <a:gd name="T0" fmla="*/ 2147483646 w 6"/>
              <a:gd name="T1" fmla="*/ 2147483646 h 40"/>
              <a:gd name="T2" fmla="*/ 2147483646 w 6"/>
              <a:gd name="T3" fmla="*/ 2147483646 h 40"/>
              <a:gd name="T4" fmla="*/ 2147483646 w 6"/>
              <a:gd name="T5" fmla="*/ 2147483646 h 40"/>
              <a:gd name="T6" fmla="*/ 2147483646 w 6"/>
              <a:gd name="T7" fmla="*/ 2147483646 h 40"/>
              <a:gd name="T8" fmla="*/ 0 w 6"/>
              <a:gd name="T9" fmla="*/ 2147483646 h 40"/>
              <a:gd name="T10" fmla="*/ 2147483646 w 6"/>
              <a:gd name="T11" fmla="*/ 2147483646 h 40"/>
              <a:gd name="T12" fmla="*/ 2147483646 w 6"/>
              <a:gd name="T13" fmla="*/ 0 h 40"/>
              <a:gd name="T14" fmla="*/ 2147483646 w 6"/>
              <a:gd name="T15" fmla="*/ 2147483646 h 40"/>
              <a:gd name="T16" fmla="*/ 2147483646 w 6"/>
              <a:gd name="T17" fmla="*/ 2147483646 h 40"/>
              <a:gd name="T18" fmla="*/ 0 w 6"/>
              <a:gd name="T19" fmla="*/ 2147483646 h 40"/>
              <a:gd name="T20" fmla="*/ 0 w 6"/>
              <a:gd name="T21" fmla="*/ 2147483646 h 40"/>
              <a:gd name="T22" fmla="*/ 2147483646 w 6"/>
              <a:gd name="T23" fmla="*/ 2147483646 h 40"/>
              <a:gd name="T24" fmla="*/ 2147483646 w 6"/>
              <a:gd name="T25" fmla="*/ 2147483646 h 40"/>
              <a:gd name="T26" fmla="*/ 2147483646 w 6"/>
              <a:gd name="T27" fmla="*/ 2147483646 h 40"/>
              <a:gd name="T28" fmla="*/ 2147483646 w 6"/>
              <a:gd name="T29" fmla="*/ 2147483646 h 40"/>
              <a:gd name="T30" fmla="*/ 2147483646 w 6"/>
              <a:gd name="T31" fmla="*/ 2147483646 h 40"/>
              <a:gd name="T32" fmla="*/ 0 w 6"/>
              <a:gd name="T33" fmla="*/ 2147483646 h 40"/>
              <a:gd name="T34" fmla="*/ 0 w 6"/>
              <a:gd name="T35" fmla="*/ 2147483646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40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4" y="6"/>
                  <a:pt x="4" y="6"/>
                  <a:pt x="3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1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5" y="17"/>
                  <a:pt x="5" y="22"/>
                  <a:pt x="5" y="27"/>
                </a:cubicBezTo>
                <a:cubicBezTo>
                  <a:pt x="5" y="29"/>
                  <a:pt x="5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6"/>
          <p:cNvSpPr>
            <a:spLocks/>
          </p:cNvSpPr>
          <p:nvPr/>
        </p:nvSpPr>
        <p:spPr bwMode="auto">
          <a:xfrm>
            <a:off x="6103938" y="3757613"/>
            <a:ext cx="31750" cy="26987"/>
          </a:xfrm>
          <a:custGeom>
            <a:avLst/>
            <a:gdLst>
              <a:gd name="T0" fmla="*/ 2147483646 w 8"/>
              <a:gd name="T1" fmla="*/ 0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0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7">
                <a:moveTo>
                  <a:pt x="4" y="0"/>
                </a:moveTo>
                <a:cubicBezTo>
                  <a:pt x="5" y="0"/>
                  <a:pt x="6" y="0"/>
                  <a:pt x="7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7" y="6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7"/>
          <p:cNvSpPr>
            <a:spLocks/>
          </p:cNvSpPr>
          <p:nvPr/>
        </p:nvSpPr>
        <p:spPr bwMode="auto">
          <a:xfrm>
            <a:off x="6213475" y="3670300"/>
            <a:ext cx="150813" cy="161925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2147483646 h 41"/>
              <a:gd name="T28" fmla="*/ 2147483646 w 38"/>
              <a:gd name="T29" fmla="*/ 2147483646 h 41"/>
              <a:gd name="T30" fmla="*/ 0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0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8" h="41">
                <a:moveTo>
                  <a:pt x="36" y="9"/>
                </a:moveTo>
                <a:cubicBezTo>
                  <a:pt x="35" y="9"/>
                  <a:pt x="35" y="9"/>
                  <a:pt x="35" y="9"/>
                </a:cubicBezTo>
                <a:cubicBezTo>
                  <a:pt x="33" y="5"/>
                  <a:pt x="28" y="2"/>
                  <a:pt x="23" y="2"/>
                </a:cubicBezTo>
                <a:cubicBezTo>
                  <a:pt x="18" y="2"/>
                  <a:pt x="14" y="4"/>
                  <a:pt x="12" y="7"/>
                </a:cubicBezTo>
                <a:cubicBezTo>
                  <a:pt x="8" y="10"/>
                  <a:pt x="7" y="14"/>
                  <a:pt x="7" y="20"/>
                </a:cubicBezTo>
                <a:cubicBezTo>
                  <a:pt x="7" y="26"/>
                  <a:pt x="8" y="30"/>
                  <a:pt x="12" y="34"/>
                </a:cubicBezTo>
                <a:cubicBezTo>
                  <a:pt x="15" y="37"/>
                  <a:pt x="19" y="38"/>
                  <a:pt x="23" y="38"/>
                </a:cubicBezTo>
                <a:cubicBezTo>
                  <a:pt x="27" y="38"/>
                  <a:pt x="30" y="38"/>
                  <a:pt x="32" y="36"/>
                </a:cubicBezTo>
                <a:cubicBezTo>
                  <a:pt x="32" y="29"/>
                  <a:pt x="32" y="25"/>
                  <a:pt x="32" y="22"/>
                </a:cubicBezTo>
                <a:cubicBezTo>
                  <a:pt x="33" y="22"/>
                  <a:pt x="34" y="23"/>
                  <a:pt x="35" y="23"/>
                </a:cubicBezTo>
                <a:cubicBezTo>
                  <a:pt x="36" y="23"/>
                  <a:pt x="37" y="22"/>
                  <a:pt x="38" y="22"/>
                </a:cubicBezTo>
                <a:cubicBezTo>
                  <a:pt x="38" y="27"/>
                  <a:pt x="37" y="31"/>
                  <a:pt x="37" y="34"/>
                </a:cubicBezTo>
                <a:cubicBezTo>
                  <a:pt x="37" y="35"/>
                  <a:pt x="38" y="37"/>
                  <a:pt x="38" y="38"/>
                </a:cubicBezTo>
                <a:cubicBezTo>
                  <a:pt x="31" y="40"/>
                  <a:pt x="26" y="41"/>
                  <a:pt x="22" y="41"/>
                </a:cubicBezTo>
                <a:cubicBezTo>
                  <a:pt x="15" y="41"/>
                  <a:pt x="10" y="39"/>
                  <a:pt x="6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1"/>
                  <a:pt x="38" y="3"/>
                </a:cubicBezTo>
                <a:cubicBezTo>
                  <a:pt x="37" y="5"/>
                  <a:pt x="36" y="7"/>
                  <a:pt x="36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18"/>
          <p:cNvSpPr>
            <a:spLocks noEditPoints="1"/>
          </p:cNvSpPr>
          <p:nvPr/>
        </p:nvSpPr>
        <p:spPr bwMode="auto">
          <a:xfrm>
            <a:off x="6386513" y="3717925"/>
            <a:ext cx="101600" cy="114300"/>
          </a:xfrm>
          <a:custGeom>
            <a:avLst/>
            <a:gdLst>
              <a:gd name="T0" fmla="*/ 2147483646 w 26"/>
              <a:gd name="T1" fmla="*/ 2147483646 h 29"/>
              <a:gd name="T2" fmla="*/ 2147483646 w 26"/>
              <a:gd name="T3" fmla="*/ 2147483646 h 29"/>
              <a:gd name="T4" fmla="*/ 2147483646 w 26"/>
              <a:gd name="T5" fmla="*/ 2147483646 h 29"/>
              <a:gd name="T6" fmla="*/ 2147483646 w 26"/>
              <a:gd name="T7" fmla="*/ 0 h 29"/>
              <a:gd name="T8" fmla="*/ 2147483646 w 26"/>
              <a:gd name="T9" fmla="*/ 2147483646 h 29"/>
              <a:gd name="T10" fmla="*/ 2147483646 w 26"/>
              <a:gd name="T11" fmla="*/ 2147483646 h 29"/>
              <a:gd name="T12" fmla="*/ 2147483646 w 26"/>
              <a:gd name="T13" fmla="*/ 2147483646 h 29"/>
              <a:gd name="T14" fmla="*/ 2147483646 w 26"/>
              <a:gd name="T15" fmla="*/ 2147483646 h 29"/>
              <a:gd name="T16" fmla="*/ 2147483646 w 26"/>
              <a:gd name="T17" fmla="*/ 2147483646 h 29"/>
              <a:gd name="T18" fmla="*/ 2147483646 w 26"/>
              <a:gd name="T19" fmla="*/ 2147483646 h 29"/>
              <a:gd name="T20" fmla="*/ 2147483646 w 26"/>
              <a:gd name="T21" fmla="*/ 2147483646 h 29"/>
              <a:gd name="T22" fmla="*/ 2147483646 w 26"/>
              <a:gd name="T23" fmla="*/ 2147483646 h 29"/>
              <a:gd name="T24" fmla="*/ 2147483646 w 26"/>
              <a:gd name="T25" fmla="*/ 2147483646 h 29"/>
              <a:gd name="T26" fmla="*/ 2147483646 w 26"/>
              <a:gd name="T27" fmla="*/ 2147483646 h 29"/>
              <a:gd name="T28" fmla="*/ 2147483646 w 26"/>
              <a:gd name="T29" fmla="*/ 2147483646 h 29"/>
              <a:gd name="T30" fmla="*/ 2147483646 w 26"/>
              <a:gd name="T31" fmla="*/ 2147483646 h 29"/>
              <a:gd name="T32" fmla="*/ 0 w 26"/>
              <a:gd name="T33" fmla="*/ 2147483646 h 29"/>
              <a:gd name="T34" fmla="*/ 2147483646 w 26"/>
              <a:gd name="T35" fmla="*/ 2147483646 h 29"/>
              <a:gd name="T36" fmla="*/ 2147483646 w 26"/>
              <a:gd name="T37" fmla="*/ 2147483646 h 29"/>
              <a:gd name="T38" fmla="*/ 2147483646 w 26"/>
              <a:gd name="T39" fmla="*/ 2147483646 h 29"/>
              <a:gd name="T40" fmla="*/ 2147483646 w 26"/>
              <a:gd name="T41" fmla="*/ 2147483646 h 29"/>
              <a:gd name="T42" fmla="*/ 2147483646 w 26"/>
              <a:gd name="T43" fmla="*/ 2147483646 h 29"/>
              <a:gd name="T44" fmla="*/ 2147483646 w 26"/>
              <a:gd name="T45" fmla="*/ 2147483646 h 29"/>
              <a:gd name="T46" fmla="*/ 2147483646 w 26"/>
              <a:gd name="T47" fmla="*/ 2147483646 h 29"/>
              <a:gd name="T48" fmla="*/ 2147483646 w 26"/>
              <a:gd name="T49" fmla="*/ 2147483646 h 29"/>
              <a:gd name="T50" fmla="*/ 2147483646 w 26"/>
              <a:gd name="T51" fmla="*/ 2147483646 h 29"/>
              <a:gd name="T52" fmla="*/ 2147483646 w 26"/>
              <a:gd name="T53" fmla="*/ 2147483646 h 29"/>
              <a:gd name="T54" fmla="*/ 2147483646 w 26"/>
              <a:gd name="T55" fmla="*/ 2147483646 h 29"/>
              <a:gd name="T56" fmla="*/ 2147483646 w 26"/>
              <a:gd name="T57" fmla="*/ 2147483646 h 29"/>
              <a:gd name="T58" fmla="*/ 2147483646 w 26"/>
              <a:gd name="T59" fmla="*/ 2147483646 h 29"/>
              <a:gd name="T60" fmla="*/ 2147483646 w 26"/>
              <a:gd name="T61" fmla="*/ 2147483646 h 29"/>
              <a:gd name="T62" fmla="*/ 2147483646 w 26"/>
              <a:gd name="T63" fmla="*/ 2147483646 h 29"/>
              <a:gd name="T64" fmla="*/ 2147483646 w 26"/>
              <a:gd name="T65" fmla="*/ 2147483646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6" h="29">
                <a:moveTo>
                  <a:pt x="4" y="7"/>
                </a:moveTo>
                <a:cubicBezTo>
                  <a:pt x="3" y="7"/>
                  <a:pt x="3" y="7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8"/>
                  <a:pt x="23" y="29"/>
                  <a:pt x="21" y="29"/>
                </a:cubicBezTo>
                <a:cubicBezTo>
                  <a:pt x="19" y="29"/>
                  <a:pt x="18" y="27"/>
                  <a:pt x="17" y="25"/>
                </a:cubicBezTo>
                <a:cubicBezTo>
                  <a:pt x="14" y="28"/>
                  <a:pt x="12" y="29"/>
                  <a:pt x="8" y="29"/>
                </a:cubicBezTo>
                <a:cubicBezTo>
                  <a:pt x="6" y="29"/>
                  <a:pt x="4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2" y="17"/>
                  <a:pt x="4" y="15"/>
                </a:cubicBezTo>
                <a:cubicBezTo>
                  <a:pt x="5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6" y="12"/>
                  <a:pt x="16" y="12"/>
                </a:cubicBezTo>
                <a:cubicBezTo>
                  <a:pt x="17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3" y="3"/>
                  <a:pt x="11" y="3"/>
                </a:cubicBezTo>
                <a:cubicBezTo>
                  <a:pt x="8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3" y="15"/>
                  <a:pt x="9" y="15"/>
                  <a:pt x="8" y="17"/>
                </a:cubicBezTo>
                <a:cubicBezTo>
                  <a:pt x="7" y="18"/>
                  <a:pt x="6" y="19"/>
                  <a:pt x="6" y="21"/>
                </a:cubicBezTo>
                <a:cubicBezTo>
                  <a:pt x="6" y="22"/>
                  <a:pt x="7" y="24"/>
                  <a:pt x="8" y="25"/>
                </a:cubicBezTo>
                <a:cubicBezTo>
                  <a:pt x="9" y="25"/>
                  <a:pt x="10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9"/>
          <p:cNvSpPr>
            <a:spLocks/>
          </p:cNvSpPr>
          <p:nvPr/>
        </p:nvSpPr>
        <p:spPr bwMode="auto">
          <a:xfrm>
            <a:off x="6511925" y="3717925"/>
            <a:ext cx="98425" cy="109538"/>
          </a:xfrm>
          <a:custGeom>
            <a:avLst/>
            <a:gdLst>
              <a:gd name="T0" fmla="*/ 0 w 25"/>
              <a:gd name="T1" fmla="*/ 2147483646 h 28"/>
              <a:gd name="T2" fmla="*/ 0 w 25"/>
              <a:gd name="T3" fmla="*/ 0 h 28"/>
              <a:gd name="T4" fmla="*/ 2147483646 w 25"/>
              <a:gd name="T5" fmla="*/ 2147483646 h 28"/>
              <a:gd name="T6" fmla="*/ 2147483646 w 25"/>
              <a:gd name="T7" fmla="*/ 0 h 28"/>
              <a:gd name="T8" fmla="*/ 2147483646 w 25"/>
              <a:gd name="T9" fmla="*/ 2147483646 h 28"/>
              <a:gd name="T10" fmla="*/ 2147483646 w 25"/>
              <a:gd name="T11" fmla="*/ 0 h 28"/>
              <a:gd name="T12" fmla="*/ 2147483646 w 25"/>
              <a:gd name="T13" fmla="*/ 2147483646 h 28"/>
              <a:gd name="T14" fmla="*/ 2147483646 w 25"/>
              <a:gd name="T15" fmla="*/ 2147483646 h 28"/>
              <a:gd name="T16" fmla="*/ 2147483646 w 25"/>
              <a:gd name="T17" fmla="*/ 2147483646 h 28"/>
              <a:gd name="T18" fmla="*/ 2147483646 w 25"/>
              <a:gd name="T19" fmla="*/ 2147483646 h 28"/>
              <a:gd name="T20" fmla="*/ 2147483646 w 25"/>
              <a:gd name="T21" fmla="*/ 2147483646 h 28"/>
              <a:gd name="T22" fmla="*/ 2147483646 w 25"/>
              <a:gd name="T23" fmla="*/ 2147483646 h 28"/>
              <a:gd name="T24" fmla="*/ 2147483646 w 25"/>
              <a:gd name="T25" fmla="*/ 2147483646 h 28"/>
              <a:gd name="T26" fmla="*/ 2147483646 w 25"/>
              <a:gd name="T27" fmla="*/ 2147483646 h 28"/>
              <a:gd name="T28" fmla="*/ 2147483646 w 25"/>
              <a:gd name="T29" fmla="*/ 2147483646 h 28"/>
              <a:gd name="T30" fmla="*/ 2147483646 w 25"/>
              <a:gd name="T31" fmla="*/ 2147483646 h 28"/>
              <a:gd name="T32" fmla="*/ 2147483646 w 25"/>
              <a:gd name="T33" fmla="*/ 2147483646 h 28"/>
              <a:gd name="T34" fmla="*/ 2147483646 w 25"/>
              <a:gd name="T35" fmla="*/ 2147483646 h 28"/>
              <a:gd name="T36" fmla="*/ 2147483646 w 25"/>
              <a:gd name="T37" fmla="*/ 2147483646 h 28"/>
              <a:gd name="T38" fmla="*/ 0 w 25"/>
              <a:gd name="T39" fmla="*/ 2147483646 h 28"/>
              <a:gd name="T40" fmla="*/ 0 w 25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8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20"/>
          <p:cNvSpPr>
            <a:spLocks/>
          </p:cNvSpPr>
          <p:nvPr/>
        </p:nvSpPr>
        <p:spPr bwMode="auto">
          <a:xfrm>
            <a:off x="6650038" y="3717925"/>
            <a:ext cx="98425" cy="109538"/>
          </a:xfrm>
          <a:custGeom>
            <a:avLst/>
            <a:gdLst>
              <a:gd name="T0" fmla="*/ 0 w 25"/>
              <a:gd name="T1" fmla="*/ 2147483646 h 28"/>
              <a:gd name="T2" fmla="*/ 0 w 25"/>
              <a:gd name="T3" fmla="*/ 0 h 28"/>
              <a:gd name="T4" fmla="*/ 2147483646 w 25"/>
              <a:gd name="T5" fmla="*/ 2147483646 h 28"/>
              <a:gd name="T6" fmla="*/ 2147483646 w 25"/>
              <a:gd name="T7" fmla="*/ 0 h 28"/>
              <a:gd name="T8" fmla="*/ 2147483646 w 25"/>
              <a:gd name="T9" fmla="*/ 2147483646 h 28"/>
              <a:gd name="T10" fmla="*/ 2147483646 w 25"/>
              <a:gd name="T11" fmla="*/ 0 h 28"/>
              <a:gd name="T12" fmla="*/ 2147483646 w 25"/>
              <a:gd name="T13" fmla="*/ 2147483646 h 28"/>
              <a:gd name="T14" fmla="*/ 2147483646 w 25"/>
              <a:gd name="T15" fmla="*/ 2147483646 h 28"/>
              <a:gd name="T16" fmla="*/ 2147483646 w 25"/>
              <a:gd name="T17" fmla="*/ 2147483646 h 28"/>
              <a:gd name="T18" fmla="*/ 2147483646 w 25"/>
              <a:gd name="T19" fmla="*/ 2147483646 h 28"/>
              <a:gd name="T20" fmla="*/ 2147483646 w 25"/>
              <a:gd name="T21" fmla="*/ 2147483646 h 28"/>
              <a:gd name="T22" fmla="*/ 2147483646 w 25"/>
              <a:gd name="T23" fmla="*/ 2147483646 h 28"/>
              <a:gd name="T24" fmla="*/ 2147483646 w 25"/>
              <a:gd name="T25" fmla="*/ 2147483646 h 28"/>
              <a:gd name="T26" fmla="*/ 2147483646 w 25"/>
              <a:gd name="T27" fmla="*/ 2147483646 h 28"/>
              <a:gd name="T28" fmla="*/ 2147483646 w 25"/>
              <a:gd name="T29" fmla="*/ 2147483646 h 28"/>
              <a:gd name="T30" fmla="*/ 2147483646 w 25"/>
              <a:gd name="T31" fmla="*/ 2147483646 h 28"/>
              <a:gd name="T32" fmla="*/ 2147483646 w 25"/>
              <a:gd name="T33" fmla="*/ 2147483646 h 28"/>
              <a:gd name="T34" fmla="*/ 2147483646 w 25"/>
              <a:gd name="T35" fmla="*/ 2147483646 h 28"/>
              <a:gd name="T36" fmla="*/ 2147483646 w 25"/>
              <a:gd name="T37" fmla="*/ 2147483646 h 28"/>
              <a:gd name="T38" fmla="*/ 0 w 25"/>
              <a:gd name="T39" fmla="*/ 2147483646 h 28"/>
              <a:gd name="T40" fmla="*/ 0 w 25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8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6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4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20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6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21"/>
          <p:cNvSpPr>
            <a:spLocks noEditPoints="1"/>
          </p:cNvSpPr>
          <p:nvPr/>
        </p:nvSpPr>
        <p:spPr bwMode="auto">
          <a:xfrm>
            <a:off x="6777038" y="3717925"/>
            <a:ext cx="98425" cy="114300"/>
          </a:xfrm>
          <a:custGeom>
            <a:avLst/>
            <a:gdLst>
              <a:gd name="T0" fmla="*/ 2147483646 w 25"/>
              <a:gd name="T1" fmla="*/ 2147483646 h 29"/>
              <a:gd name="T2" fmla="*/ 2147483646 w 25"/>
              <a:gd name="T3" fmla="*/ 2147483646 h 29"/>
              <a:gd name="T4" fmla="*/ 2147483646 w 25"/>
              <a:gd name="T5" fmla="*/ 2147483646 h 29"/>
              <a:gd name="T6" fmla="*/ 2147483646 w 25"/>
              <a:gd name="T7" fmla="*/ 0 h 29"/>
              <a:gd name="T8" fmla="*/ 2147483646 w 25"/>
              <a:gd name="T9" fmla="*/ 2147483646 h 29"/>
              <a:gd name="T10" fmla="*/ 2147483646 w 25"/>
              <a:gd name="T11" fmla="*/ 2147483646 h 29"/>
              <a:gd name="T12" fmla="*/ 2147483646 w 25"/>
              <a:gd name="T13" fmla="*/ 2147483646 h 29"/>
              <a:gd name="T14" fmla="*/ 2147483646 w 25"/>
              <a:gd name="T15" fmla="*/ 2147483646 h 29"/>
              <a:gd name="T16" fmla="*/ 2147483646 w 25"/>
              <a:gd name="T17" fmla="*/ 2147483646 h 29"/>
              <a:gd name="T18" fmla="*/ 2147483646 w 25"/>
              <a:gd name="T19" fmla="*/ 2147483646 h 29"/>
              <a:gd name="T20" fmla="*/ 2147483646 w 25"/>
              <a:gd name="T21" fmla="*/ 2147483646 h 29"/>
              <a:gd name="T22" fmla="*/ 2147483646 w 25"/>
              <a:gd name="T23" fmla="*/ 2147483646 h 29"/>
              <a:gd name="T24" fmla="*/ 2147483646 w 25"/>
              <a:gd name="T25" fmla="*/ 2147483646 h 29"/>
              <a:gd name="T26" fmla="*/ 2147483646 w 25"/>
              <a:gd name="T27" fmla="*/ 2147483646 h 29"/>
              <a:gd name="T28" fmla="*/ 2147483646 w 25"/>
              <a:gd name="T29" fmla="*/ 2147483646 h 29"/>
              <a:gd name="T30" fmla="*/ 2147483646 w 25"/>
              <a:gd name="T31" fmla="*/ 2147483646 h 29"/>
              <a:gd name="T32" fmla="*/ 0 w 25"/>
              <a:gd name="T33" fmla="*/ 2147483646 h 29"/>
              <a:gd name="T34" fmla="*/ 2147483646 w 25"/>
              <a:gd name="T35" fmla="*/ 2147483646 h 29"/>
              <a:gd name="T36" fmla="*/ 2147483646 w 25"/>
              <a:gd name="T37" fmla="*/ 2147483646 h 29"/>
              <a:gd name="T38" fmla="*/ 2147483646 w 25"/>
              <a:gd name="T39" fmla="*/ 2147483646 h 29"/>
              <a:gd name="T40" fmla="*/ 2147483646 w 25"/>
              <a:gd name="T41" fmla="*/ 2147483646 h 29"/>
              <a:gd name="T42" fmla="*/ 2147483646 w 25"/>
              <a:gd name="T43" fmla="*/ 2147483646 h 29"/>
              <a:gd name="T44" fmla="*/ 2147483646 w 25"/>
              <a:gd name="T45" fmla="*/ 2147483646 h 29"/>
              <a:gd name="T46" fmla="*/ 2147483646 w 25"/>
              <a:gd name="T47" fmla="*/ 2147483646 h 29"/>
              <a:gd name="T48" fmla="*/ 2147483646 w 25"/>
              <a:gd name="T49" fmla="*/ 2147483646 h 29"/>
              <a:gd name="T50" fmla="*/ 2147483646 w 25"/>
              <a:gd name="T51" fmla="*/ 2147483646 h 29"/>
              <a:gd name="T52" fmla="*/ 2147483646 w 25"/>
              <a:gd name="T53" fmla="*/ 2147483646 h 29"/>
              <a:gd name="T54" fmla="*/ 2147483646 w 25"/>
              <a:gd name="T55" fmla="*/ 2147483646 h 29"/>
              <a:gd name="T56" fmla="*/ 2147483646 w 25"/>
              <a:gd name="T57" fmla="*/ 2147483646 h 29"/>
              <a:gd name="T58" fmla="*/ 2147483646 w 25"/>
              <a:gd name="T59" fmla="*/ 2147483646 h 29"/>
              <a:gd name="T60" fmla="*/ 2147483646 w 25"/>
              <a:gd name="T61" fmla="*/ 2147483646 h 29"/>
              <a:gd name="T62" fmla="*/ 2147483646 w 25"/>
              <a:gd name="T63" fmla="*/ 2147483646 h 29"/>
              <a:gd name="T64" fmla="*/ 2147483646 w 25"/>
              <a:gd name="T65" fmla="*/ 2147483646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" h="29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6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8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22"/>
          <p:cNvSpPr>
            <a:spLocks/>
          </p:cNvSpPr>
          <p:nvPr/>
        </p:nvSpPr>
        <p:spPr bwMode="auto">
          <a:xfrm>
            <a:off x="6897688" y="3717925"/>
            <a:ext cx="101600" cy="109538"/>
          </a:xfrm>
          <a:custGeom>
            <a:avLst/>
            <a:gdLst>
              <a:gd name="T0" fmla="*/ 2147483646 w 26"/>
              <a:gd name="T1" fmla="*/ 2147483646 h 28"/>
              <a:gd name="T2" fmla="*/ 2147483646 w 26"/>
              <a:gd name="T3" fmla="*/ 0 h 28"/>
              <a:gd name="T4" fmla="*/ 2147483646 w 26"/>
              <a:gd name="T5" fmla="*/ 2147483646 h 28"/>
              <a:gd name="T6" fmla="*/ 2147483646 w 26"/>
              <a:gd name="T7" fmla="*/ 0 h 28"/>
              <a:gd name="T8" fmla="*/ 2147483646 w 26"/>
              <a:gd name="T9" fmla="*/ 2147483646 h 28"/>
              <a:gd name="T10" fmla="*/ 2147483646 w 26"/>
              <a:gd name="T11" fmla="*/ 0 h 28"/>
              <a:gd name="T12" fmla="*/ 2147483646 w 26"/>
              <a:gd name="T13" fmla="*/ 2147483646 h 28"/>
              <a:gd name="T14" fmla="*/ 2147483646 w 26"/>
              <a:gd name="T15" fmla="*/ 2147483646 h 28"/>
              <a:gd name="T16" fmla="*/ 2147483646 w 26"/>
              <a:gd name="T17" fmla="*/ 2147483646 h 28"/>
              <a:gd name="T18" fmla="*/ 2147483646 w 26"/>
              <a:gd name="T19" fmla="*/ 2147483646 h 28"/>
              <a:gd name="T20" fmla="*/ 2147483646 w 26"/>
              <a:gd name="T21" fmla="*/ 2147483646 h 28"/>
              <a:gd name="T22" fmla="*/ 2147483646 w 26"/>
              <a:gd name="T23" fmla="*/ 2147483646 h 28"/>
              <a:gd name="T24" fmla="*/ 2147483646 w 26"/>
              <a:gd name="T25" fmla="*/ 2147483646 h 28"/>
              <a:gd name="T26" fmla="*/ 2147483646 w 26"/>
              <a:gd name="T27" fmla="*/ 2147483646 h 28"/>
              <a:gd name="T28" fmla="*/ 2147483646 w 26"/>
              <a:gd name="T29" fmla="*/ 2147483646 h 28"/>
              <a:gd name="T30" fmla="*/ 2147483646 w 26"/>
              <a:gd name="T31" fmla="*/ 2147483646 h 28"/>
              <a:gd name="T32" fmla="*/ 2147483646 w 26"/>
              <a:gd name="T33" fmla="*/ 2147483646 h 28"/>
              <a:gd name="T34" fmla="*/ 2147483646 w 26"/>
              <a:gd name="T35" fmla="*/ 2147483646 h 28"/>
              <a:gd name="T36" fmla="*/ 2147483646 w 26"/>
              <a:gd name="T37" fmla="*/ 2147483646 h 28"/>
              <a:gd name="T38" fmla="*/ 0 w 26"/>
              <a:gd name="T39" fmla="*/ 2147483646 h 28"/>
              <a:gd name="T40" fmla="*/ 2147483646 w 26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" h="28">
                <a:moveTo>
                  <a:pt x="1" y="12"/>
                </a:moveTo>
                <a:cubicBezTo>
                  <a:pt x="1" y="11"/>
                  <a:pt x="1" y="7"/>
                  <a:pt x="1" y="0"/>
                </a:cubicBezTo>
                <a:cubicBezTo>
                  <a:pt x="2" y="0"/>
                  <a:pt x="3" y="1"/>
                  <a:pt x="4" y="1"/>
                </a:cubicBezTo>
                <a:cubicBezTo>
                  <a:pt x="4" y="1"/>
                  <a:pt x="5" y="0"/>
                  <a:pt x="6" y="0"/>
                </a:cubicBezTo>
                <a:cubicBezTo>
                  <a:pt x="6" y="2"/>
                  <a:pt x="6" y="4"/>
                  <a:pt x="6" y="6"/>
                </a:cubicBezTo>
                <a:cubicBezTo>
                  <a:pt x="8" y="2"/>
                  <a:pt x="12" y="0"/>
                  <a:pt x="16" y="0"/>
                </a:cubicBezTo>
                <a:cubicBezTo>
                  <a:pt x="23" y="0"/>
                  <a:pt x="26" y="3"/>
                  <a:pt x="26" y="10"/>
                </a:cubicBezTo>
                <a:cubicBezTo>
                  <a:pt x="26" y="10"/>
                  <a:pt x="26" y="12"/>
                  <a:pt x="26" y="16"/>
                </a:cubicBezTo>
                <a:cubicBezTo>
                  <a:pt x="26" y="19"/>
                  <a:pt x="26" y="21"/>
                  <a:pt x="26" y="22"/>
                </a:cubicBezTo>
                <a:cubicBezTo>
                  <a:pt x="26" y="25"/>
                  <a:pt x="26" y="27"/>
                  <a:pt x="26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2" y="28"/>
                  <a:pt x="21" y="28"/>
                  <a:pt x="20" y="28"/>
                </a:cubicBezTo>
                <a:cubicBezTo>
                  <a:pt x="20" y="24"/>
                  <a:pt x="21" y="20"/>
                  <a:pt x="21" y="15"/>
                </a:cubicBezTo>
                <a:cubicBezTo>
                  <a:pt x="21" y="11"/>
                  <a:pt x="20" y="8"/>
                  <a:pt x="20" y="7"/>
                </a:cubicBezTo>
                <a:cubicBezTo>
                  <a:pt x="19" y="5"/>
                  <a:pt x="17" y="4"/>
                  <a:pt x="14" y="4"/>
                </a:cubicBezTo>
                <a:cubicBezTo>
                  <a:pt x="11" y="4"/>
                  <a:pt x="9" y="5"/>
                  <a:pt x="7" y="8"/>
                </a:cubicBezTo>
                <a:cubicBezTo>
                  <a:pt x="6" y="9"/>
                  <a:pt x="6" y="13"/>
                  <a:pt x="6" y="19"/>
                </a:cubicBezTo>
                <a:cubicBezTo>
                  <a:pt x="6" y="21"/>
                  <a:pt x="6" y="24"/>
                  <a:pt x="7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2" y="28"/>
                  <a:pt x="0" y="28"/>
                </a:cubicBezTo>
                <a:cubicBezTo>
                  <a:pt x="1" y="24"/>
                  <a:pt x="1" y="18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23"/>
          <p:cNvSpPr>
            <a:spLocks noEditPoints="1"/>
          </p:cNvSpPr>
          <p:nvPr/>
        </p:nvSpPr>
        <p:spPr bwMode="auto">
          <a:xfrm>
            <a:off x="3798888" y="3017838"/>
            <a:ext cx="547687" cy="533400"/>
          </a:xfrm>
          <a:custGeom>
            <a:avLst/>
            <a:gdLst>
              <a:gd name="T0" fmla="*/ 0 w 139"/>
              <a:gd name="T1" fmla="*/ 2147483646 h 136"/>
              <a:gd name="T2" fmla="*/ 2147483646 w 139"/>
              <a:gd name="T3" fmla="*/ 2147483646 h 136"/>
              <a:gd name="T4" fmla="*/ 2147483646 w 139"/>
              <a:gd name="T5" fmla="*/ 2147483646 h 136"/>
              <a:gd name="T6" fmla="*/ 2147483646 w 139"/>
              <a:gd name="T7" fmla="*/ 2147483646 h 136"/>
              <a:gd name="T8" fmla="*/ 2147483646 w 139"/>
              <a:gd name="T9" fmla="*/ 2147483646 h 136"/>
              <a:gd name="T10" fmla="*/ 2147483646 w 139"/>
              <a:gd name="T11" fmla="*/ 0 h 136"/>
              <a:gd name="T12" fmla="*/ 2147483646 w 139"/>
              <a:gd name="T13" fmla="*/ 0 h 136"/>
              <a:gd name="T14" fmla="*/ 2147483646 w 139"/>
              <a:gd name="T15" fmla="*/ 2147483646 h 136"/>
              <a:gd name="T16" fmla="*/ 2147483646 w 139"/>
              <a:gd name="T17" fmla="*/ 2147483646 h 136"/>
              <a:gd name="T18" fmla="*/ 2147483646 w 139"/>
              <a:gd name="T19" fmla="*/ 2147483646 h 136"/>
              <a:gd name="T20" fmla="*/ 2147483646 w 139"/>
              <a:gd name="T21" fmla="*/ 2147483646 h 136"/>
              <a:gd name="T22" fmla="*/ 2147483646 w 139"/>
              <a:gd name="T23" fmla="*/ 2147483646 h 136"/>
              <a:gd name="T24" fmla="*/ 2147483646 w 139"/>
              <a:gd name="T25" fmla="*/ 2147483646 h 136"/>
              <a:gd name="T26" fmla="*/ 2147483646 w 139"/>
              <a:gd name="T27" fmla="*/ 2147483646 h 136"/>
              <a:gd name="T28" fmla="*/ 2147483646 w 139"/>
              <a:gd name="T29" fmla="*/ 2147483646 h 136"/>
              <a:gd name="T30" fmla="*/ 2147483646 w 139"/>
              <a:gd name="T31" fmla="*/ 0 h 136"/>
              <a:gd name="T32" fmla="*/ 2147483646 w 139"/>
              <a:gd name="T33" fmla="*/ 2147483646 h 136"/>
              <a:gd name="T34" fmla="*/ 2147483646 w 139"/>
              <a:gd name="T35" fmla="*/ 0 h 136"/>
              <a:gd name="T36" fmla="*/ 2147483646 w 139"/>
              <a:gd name="T37" fmla="*/ 2147483646 h 136"/>
              <a:gd name="T38" fmla="*/ 2147483646 w 139"/>
              <a:gd name="T39" fmla="*/ 2147483646 h 136"/>
              <a:gd name="T40" fmla="*/ 2147483646 w 139"/>
              <a:gd name="T41" fmla="*/ 2147483646 h 136"/>
              <a:gd name="T42" fmla="*/ 2147483646 w 139"/>
              <a:gd name="T43" fmla="*/ 2147483646 h 136"/>
              <a:gd name="T44" fmla="*/ 2147483646 w 139"/>
              <a:gd name="T45" fmla="*/ 2147483646 h 136"/>
              <a:gd name="T46" fmla="*/ 2147483646 w 139"/>
              <a:gd name="T47" fmla="*/ 2147483646 h 136"/>
              <a:gd name="T48" fmla="*/ 2147483646 w 139"/>
              <a:gd name="T49" fmla="*/ 2147483646 h 136"/>
              <a:gd name="T50" fmla="*/ 2147483646 w 139"/>
              <a:gd name="T51" fmla="*/ 2147483646 h 136"/>
              <a:gd name="T52" fmla="*/ 2147483646 w 139"/>
              <a:gd name="T53" fmla="*/ 2147483646 h 136"/>
              <a:gd name="T54" fmla="*/ 2147483646 w 139"/>
              <a:gd name="T55" fmla="*/ 2147483646 h 136"/>
              <a:gd name="T56" fmla="*/ 2147483646 w 139"/>
              <a:gd name="T57" fmla="*/ 2147483646 h 136"/>
              <a:gd name="T58" fmla="*/ 2147483646 w 139"/>
              <a:gd name="T59" fmla="*/ 2147483646 h 136"/>
              <a:gd name="T60" fmla="*/ 2147483646 w 139"/>
              <a:gd name="T61" fmla="*/ 2147483646 h 136"/>
              <a:gd name="T62" fmla="*/ 2147483646 w 139"/>
              <a:gd name="T63" fmla="*/ 2147483646 h 136"/>
              <a:gd name="T64" fmla="*/ 2147483646 w 139"/>
              <a:gd name="T65" fmla="*/ 2147483646 h 136"/>
              <a:gd name="T66" fmla="*/ 2147483646 w 139"/>
              <a:gd name="T67" fmla="*/ 2147483646 h 136"/>
              <a:gd name="T68" fmla="*/ 2147483646 w 139"/>
              <a:gd name="T69" fmla="*/ 2147483646 h 136"/>
              <a:gd name="T70" fmla="*/ 2147483646 w 139"/>
              <a:gd name="T71" fmla="*/ 2147483646 h 136"/>
              <a:gd name="T72" fmla="*/ 2147483646 w 139"/>
              <a:gd name="T73" fmla="*/ 2147483646 h 136"/>
              <a:gd name="T74" fmla="*/ 2147483646 w 139"/>
              <a:gd name="T75" fmla="*/ 2147483646 h 136"/>
              <a:gd name="T76" fmla="*/ 2147483646 w 139"/>
              <a:gd name="T77" fmla="*/ 2147483646 h 136"/>
              <a:gd name="T78" fmla="*/ 2147483646 w 139"/>
              <a:gd name="T79" fmla="*/ 2147483646 h 136"/>
              <a:gd name="T80" fmla="*/ 2147483646 w 139"/>
              <a:gd name="T81" fmla="*/ 2147483646 h 136"/>
              <a:gd name="T82" fmla="*/ 2147483646 w 139"/>
              <a:gd name="T83" fmla="*/ 2147483646 h 136"/>
              <a:gd name="T84" fmla="*/ 2147483646 w 139"/>
              <a:gd name="T85" fmla="*/ 2147483646 h 136"/>
              <a:gd name="T86" fmla="*/ 2147483646 w 139"/>
              <a:gd name="T87" fmla="*/ 2147483646 h 136"/>
              <a:gd name="T88" fmla="*/ 2147483646 w 139"/>
              <a:gd name="T89" fmla="*/ 2147483646 h 136"/>
              <a:gd name="T90" fmla="*/ 2147483646 w 139"/>
              <a:gd name="T91" fmla="*/ 2147483646 h 136"/>
              <a:gd name="T92" fmla="*/ 0 w 139"/>
              <a:gd name="T93" fmla="*/ 2147483646 h 136"/>
              <a:gd name="T94" fmla="*/ 2147483646 w 139"/>
              <a:gd name="T95" fmla="*/ 2147483646 h 136"/>
              <a:gd name="T96" fmla="*/ 2147483646 w 139"/>
              <a:gd name="T97" fmla="*/ 2147483646 h 136"/>
              <a:gd name="T98" fmla="*/ 0 w 139"/>
              <a:gd name="T99" fmla="*/ 2147483646 h 136"/>
              <a:gd name="T100" fmla="*/ 2147483646 w 139"/>
              <a:gd name="T101" fmla="*/ 2147483646 h 136"/>
              <a:gd name="T102" fmla="*/ 2147483646 w 139"/>
              <a:gd name="T103" fmla="*/ 2147483646 h 136"/>
              <a:gd name="T104" fmla="*/ 2147483646 w 139"/>
              <a:gd name="T105" fmla="*/ 2147483646 h 136"/>
              <a:gd name="T106" fmla="*/ 2147483646 w 139"/>
              <a:gd name="T107" fmla="*/ 2147483646 h 136"/>
              <a:gd name="T108" fmla="*/ 2147483646 w 139"/>
              <a:gd name="T109" fmla="*/ 2147483646 h 136"/>
              <a:gd name="T110" fmla="*/ 2147483646 w 139"/>
              <a:gd name="T111" fmla="*/ 2147483646 h 136"/>
              <a:gd name="T112" fmla="*/ 2147483646 w 139"/>
              <a:gd name="T113" fmla="*/ 2147483646 h 136"/>
              <a:gd name="T114" fmla="*/ 2147483646 w 139"/>
              <a:gd name="T115" fmla="*/ 2147483646 h 136"/>
              <a:gd name="T116" fmla="*/ 2147483646 w 139"/>
              <a:gd name="T117" fmla="*/ 2147483646 h 136"/>
              <a:gd name="T118" fmla="*/ 2147483646 w 139"/>
              <a:gd name="T119" fmla="*/ 2147483646 h 1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9" h="136">
                <a:moveTo>
                  <a:pt x="0" y="33"/>
                </a:moveTo>
                <a:cubicBezTo>
                  <a:pt x="11" y="33"/>
                  <a:pt x="20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1"/>
                  <a:pt x="29" y="17"/>
                  <a:pt x="29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40" y="0"/>
                  <a:pt x="44" y="0"/>
                </a:cubicBezTo>
                <a:cubicBezTo>
                  <a:pt x="44" y="5"/>
                  <a:pt x="43" y="10"/>
                  <a:pt x="43" y="13"/>
                </a:cubicBezTo>
                <a:cubicBezTo>
                  <a:pt x="43" y="17"/>
                  <a:pt x="43" y="20"/>
                  <a:pt x="43" y="21"/>
                </a:cubicBezTo>
                <a:cubicBezTo>
                  <a:pt x="43" y="23"/>
                  <a:pt x="43" y="24"/>
                  <a:pt x="43" y="24"/>
                </a:cubicBezTo>
                <a:cubicBezTo>
                  <a:pt x="43" y="34"/>
                  <a:pt x="43" y="34"/>
                  <a:pt x="4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23"/>
                  <a:pt x="95" y="22"/>
                  <a:pt x="95" y="19"/>
                </a:cubicBezTo>
                <a:cubicBezTo>
                  <a:pt x="95" y="17"/>
                  <a:pt x="94" y="14"/>
                  <a:pt x="94" y="12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1"/>
                  <a:pt x="101" y="1"/>
                  <a:pt x="101" y="1"/>
                </a:cubicBezTo>
                <a:cubicBezTo>
                  <a:pt x="102" y="1"/>
                  <a:pt x="105" y="0"/>
                  <a:pt x="110" y="0"/>
                </a:cubicBezTo>
                <a:cubicBezTo>
                  <a:pt x="109" y="5"/>
                  <a:pt x="109" y="10"/>
                  <a:pt x="109" y="14"/>
                </a:cubicBezTo>
                <a:cubicBezTo>
                  <a:pt x="109" y="17"/>
                  <a:pt x="109" y="20"/>
                  <a:pt x="109" y="21"/>
                </a:cubicBezTo>
                <a:cubicBezTo>
                  <a:pt x="109" y="23"/>
                  <a:pt x="109" y="23"/>
                  <a:pt x="109" y="2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9" y="34"/>
                  <a:pt x="128" y="33"/>
                  <a:pt x="139" y="33"/>
                </a:cubicBezTo>
                <a:cubicBezTo>
                  <a:pt x="138" y="35"/>
                  <a:pt x="138" y="36"/>
                  <a:pt x="138" y="37"/>
                </a:cubicBezTo>
                <a:cubicBezTo>
                  <a:pt x="138" y="38"/>
                  <a:pt x="138" y="39"/>
                  <a:pt x="138" y="40"/>
                </a:cubicBezTo>
                <a:cubicBezTo>
                  <a:pt x="138" y="40"/>
                  <a:pt x="138" y="43"/>
                  <a:pt x="139" y="47"/>
                </a:cubicBezTo>
                <a:cubicBezTo>
                  <a:pt x="128" y="46"/>
                  <a:pt x="119" y="46"/>
                  <a:pt x="112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9" y="113"/>
                  <a:pt x="109" y="117"/>
                  <a:pt x="109" y="124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06" y="135"/>
                  <a:pt x="103" y="135"/>
                  <a:pt x="102" y="135"/>
                </a:cubicBezTo>
                <a:cubicBezTo>
                  <a:pt x="101" y="135"/>
                  <a:pt x="99" y="135"/>
                  <a:pt x="94" y="136"/>
                </a:cubicBezTo>
                <a:cubicBezTo>
                  <a:pt x="94" y="134"/>
                  <a:pt x="94" y="133"/>
                  <a:pt x="94" y="131"/>
                </a:cubicBezTo>
                <a:cubicBezTo>
                  <a:pt x="95" y="130"/>
                  <a:pt x="95" y="129"/>
                  <a:pt x="95" y="129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37" y="135"/>
                  <a:pt x="33" y="135"/>
                  <a:pt x="28" y="136"/>
                </a:cubicBezTo>
                <a:cubicBezTo>
                  <a:pt x="29" y="131"/>
                  <a:pt x="29" y="126"/>
                  <a:pt x="29" y="122"/>
                </a:cubicBezTo>
                <a:cubicBezTo>
                  <a:pt x="29" y="118"/>
                  <a:pt x="29" y="115"/>
                  <a:pt x="29" y="112"/>
                </a:cubicBezTo>
                <a:cubicBezTo>
                  <a:pt x="29" y="46"/>
                  <a:pt x="29" y="46"/>
                  <a:pt x="29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46"/>
                  <a:pt x="11" y="46"/>
                  <a:pt x="0" y="47"/>
                </a:cubicBezTo>
                <a:cubicBezTo>
                  <a:pt x="0" y="45"/>
                  <a:pt x="1" y="43"/>
                  <a:pt x="1" y="42"/>
                </a:cubicBezTo>
                <a:cubicBezTo>
                  <a:pt x="1" y="42"/>
                  <a:pt x="1" y="41"/>
                  <a:pt x="1" y="40"/>
                </a:cubicBezTo>
                <a:cubicBezTo>
                  <a:pt x="1" y="39"/>
                  <a:pt x="0" y="36"/>
                  <a:pt x="0" y="33"/>
                </a:cubicBezTo>
                <a:close/>
                <a:moveTo>
                  <a:pt x="95" y="72"/>
                </a:moveTo>
                <a:cubicBezTo>
                  <a:pt x="95" y="46"/>
                  <a:pt x="95" y="46"/>
                  <a:pt x="9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2"/>
                  <a:pt x="43" y="72"/>
                  <a:pt x="43" y="72"/>
                </a:cubicBezTo>
                <a:lnTo>
                  <a:pt x="95" y="72"/>
                </a:lnTo>
                <a:close/>
                <a:moveTo>
                  <a:pt x="43" y="112"/>
                </a:moveTo>
                <a:cubicBezTo>
                  <a:pt x="95" y="112"/>
                  <a:pt x="95" y="112"/>
                  <a:pt x="95" y="112"/>
                </a:cubicBezTo>
                <a:cubicBezTo>
                  <a:pt x="95" y="82"/>
                  <a:pt x="95" y="82"/>
                  <a:pt x="95" y="82"/>
                </a:cubicBezTo>
                <a:cubicBezTo>
                  <a:pt x="43" y="82"/>
                  <a:pt x="43" y="82"/>
                  <a:pt x="43" y="82"/>
                </a:cubicBezTo>
                <a:lnTo>
                  <a:pt x="4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24"/>
          <p:cNvSpPr>
            <a:spLocks noEditPoints="1"/>
          </p:cNvSpPr>
          <p:nvPr/>
        </p:nvSpPr>
        <p:spPr bwMode="auto">
          <a:xfrm>
            <a:off x="4413250" y="2997200"/>
            <a:ext cx="514350" cy="574675"/>
          </a:xfrm>
          <a:custGeom>
            <a:avLst/>
            <a:gdLst>
              <a:gd name="T0" fmla="*/ 0 w 131"/>
              <a:gd name="T1" fmla="*/ 2147483646 h 146"/>
              <a:gd name="T2" fmla="*/ 0 w 131"/>
              <a:gd name="T3" fmla="*/ 2147483646 h 146"/>
              <a:gd name="T4" fmla="*/ 2147483646 w 131"/>
              <a:gd name="T5" fmla="*/ 2147483646 h 146"/>
              <a:gd name="T6" fmla="*/ 2147483646 w 131"/>
              <a:gd name="T7" fmla="*/ 2147483646 h 146"/>
              <a:gd name="T8" fmla="*/ 2147483646 w 131"/>
              <a:gd name="T9" fmla="*/ 0 h 146"/>
              <a:gd name="T10" fmla="*/ 2147483646 w 131"/>
              <a:gd name="T11" fmla="*/ 0 h 146"/>
              <a:gd name="T12" fmla="*/ 2147483646 w 131"/>
              <a:gd name="T13" fmla="*/ 2147483646 h 146"/>
              <a:gd name="T14" fmla="*/ 2147483646 w 131"/>
              <a:gd name="T15" fmla="*/ 2147483646 h 146"/>
              <a:gd name="T16" fmla="*/ 2147483646 w 131"/>
              <a:gd name="T17" fmla="*/ 2147483646 h 146"/>
              <a:gd name="T18" fmla="*/ 2147483646 w 131"/>
              <a:gd name="T19" fmla="*/ 2147483646 h 146"/>
              <a:gd name="T20" fmla="*/ 2147483646 w 131"/>
              <a:gd name="T21" fmla="*/ 2147483646 h 146"/>
              <a:gd name="T22" fmla="*/ 2147483646 w 131"/>
              <a:gd name="T23" fmla="*/ 2147483646 h 146"/>
              <a:gd name="T24" fmla="*/ 2147483646 w 131"/>
              <a:gd name="T25" fmla="*/ 2147483646 h 146"/>
              <a:gd name="T26" fmla="*/ 2147483646 w 131"/>
              <a:gd name="T27" fmla="*/ 2147483646 h 146"/>
              <a:gd name="T28" fmla="*/ 2147483646 w 131"/>
              <a:gd name="T29" fmla="*/ 2147483646 h 146"/>
              <a:gd name="T30" fmla="*/ 2147483646 w 131"/>
              <a:gd name="T31" fmla="*/ 2147483646 h 146"/>
              <a:gd name="T32" fmla="*/ 2147483646 w 131"/>
              <a:gd name="T33" fmla="*/ 2147483646 h 146"/>
              <a:gd name="T34" fmla="*/ 2147483646 w 131"/>
              <a:gd name="T35" fmla="*/ 2147483646 h 146"/>
              <a:gd name="T36" fmla="*/ 2147483646 w 131"/>
              <a:gd name="T37" fmla="*/ 2147483646 h 146"/>
              <a:gd name="T38" fmla="*/ 2147483646 w 131"/>
              <a:gd name="T39" fmla="*/ 2147483646 h 146"/>
              <a:gd name="T40" fmla="*/ 2147483646 w 131"/>
              <a:gd name="T41" fmla="*/ 2147483646 h 146"/>
              <a:gd name="T42" fmla="*/ 2147483646 w 131"/>
              <a:gd name="T43" fmla="*/ 2147483646 h 146"/>
              <a:gd name="T44" fmla="*/ 2147483646 w 131"/>
              <a:gd name="T45" fmla="*/ 2147483646 h 146"/>
              <a:gd name="T46" fmla="*/ 2147483646 w 131"/>
              <a:gd name="T47" fmla="*/ 2147483646 h 146"/>
              <a:gd name="T48" fmla="*/ 2147483646 w 131"/>
              <a:gd name="T49" fmla="*/ 2147483646 h 146"/>
              <a:gd name="T50" fmla="*/ 2147483646 w 131"/>
              <a:gd name="T51" fmla="*/ 2147483646 h 146"/>
              <a:gd name="T52" fmla="*/ 2147483646 w 131"/>
              <a:gd name="T53" fmla="*/ 2147483646 h 146"/>
              <a:gd name="T54" fmla="*/ 2147483646 w 131"/>
              <a:gd name="T55" fmla="*/ 2147483646 h 146"/>
              <a:gd name="T56" fmla="*/ 2147483646 w 131"/>
              <a:gd name="T57" fmla="*/ 2147483646 h 146"/>
              <a:gd name="T58" fmla="*/ 2147483646 w 131"/>
              <a:gd name="T59" fmla="*/ 2147483646 h 146"/>
              <a:gd name="T60" fmla="*/ 2147483646 w 131"/>
              <a:gd name="T61" fmla="*/ 2147483646 h 146"/>
              <a:gd name="T62" fmla="*/ 2147483646 w 131"/>
              <a:gd name="T63" fmla="*/ 2147483646 h 146"/>
              <a:gd name="T64" fmla="*/ 2147483646 w 131"/>
              <a:gd name="T65" fmla="*/ 2147483646 h 146"/>
              <a:gd name="T66" fmla="*/ 2147483646 w 131"/>
              <a:gd name="T67" fmla="*/ 2147483646 h 146"/>
              <a:gd name="T68" fmla="*/ 2147483646 w 131"/>
              <a:gd name="T69" fmla="*/ 2147483646 h 146"/>
              <a:gd name="T70" fmla="*/ 2147483646 w 131"/>
              <a:gd name="T71" fmla="*/ 2147483646 h 146"/>
              <a:gd name="T72" fmla="*/ 2147483646 w 131"/>
              <a:gd name="T73" fmla="*/ 2147483646 h 146"/>
              <a:gd name="T74" fmla="*/ 2147483646 w 131"/>
              <a:gd name="T75" fmla="*/ 2147483646 h 146"/>
              <a:gd name="T76" fmla="*/ 2147483646 w 131"/>
              <a:gd name="T77" fmla="*/ 2147483646 h 146"/>
              <a:gd name="T78" fmla="*/ 2147483646 w 131"/>
              <a:gd name="T79" fmla="*/ 2147483646 h 146"/>
              <a:gd name="T80" fmla="*/ 2147483646 w 131"/>
              <a:gd name="T81" fmla="*/ 2147483646 h 146"/>
              <a:gd name="T82" fmla="*/ 2147483646 w 131"/>
              <a:gd name="T83" fmla="*/ 2147483646 h 146"/>
              <a:gd name="T84" fmla="*/ 2147483646 w 131"/>
              <a:gd name="T85" fmla="*/ 2147483646 h 146"/>
              <a:gd name="T86" fmla="*/ 2147483646 w 131"/>
              <a:gd name="T87" fmla="*/ 2147483646 h 146"/>
              <a:gd name="T88" fmla="*/ 2147483646 w 131"/>
              <a:gd name="T89" fmla="*/ 2147483646 h 146"/>
              <a:gd name="T90" fmla="*/ 2147483646 w 131"/>
              <a:gd name="T91" fmla="*/ 2147483646 h 146"/>
              <a:gd name="T92" fmla="*/ 2147483646 w 131"/>
              <a:gd name="T93" fmla="*/ 2147483646 h 146"/>
              <a:gd name="T94" fmla="*/ 2147483646 w 131"/>
              <a:gd name="T95" fmla="*/ 2147483646 h 146"/>
              <a:gd name="T96" fmla="*/ 2147483646 w 131"/>
              <a:gd name="T97" fmla="*/ 2147483646 h 146"/>
              <a:gd name="T98" fmla="*/ 2147483646 w 131"/>
              <a:gd name="T99" fmla="*/ 2147483646 h 146"/>
              <a:gd name="T100" fmla="*/ 2147483646 w 131"/>
              <a:gd name="T101" fmla="*/ 2147483646 h 146"/>
              <a:gd name="T102" fmla="*/ 2147483646 w 131"/>
              <a:gd name="T103" fmla="*/ 2147483646 h 146"/>
              <a:gd name="T104" fmla="*/ 2147483646 w 131"/>
              <a:gd name="T105" fmla="*/ 2147483646 h 146"/>
              <a:gd name="T106" fmla="*/ 2147483646 w 131"/>
              <a:gd name="T107" fmla="*/ 2147483646 h 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1" h="146">
                <a:moveTo>
                  <a:pt x="0" y="34"/>
                </a:moveTo>
                <a:cubicBezTo>
                  <a:pt x="0" y="32"/>
                  <a:pt x="0" y="30"/>
                  <a:pt x="0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6"/>
                  <a:pt x="0" y="23"/>
                  <a:pt x="0" y="20"/>
                </a:cubicBezTo>
                <a:cubicBezTo>
                  <a:pt x="19" y="20"/>
                  <a:pt x="30" y="21"/>
                  <a:pt x="32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19"/>
                  <a:pt x="58" y="18"/>
                  <a:pt x="58" y="17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3"/>
                  <a:pt x="58" y="13"/>
                  <a:pt x="58" y="13"/>
                </a:cubicBezTo>
                <a:cubicBezTo>
                  <a:pt x="57" y="0"/>
                  <a:pt x="57" y="0"/>
                  <a:pt x="57" y="0"/>
                </a:cubicBezTo>
                <a:cubicBezTo>
                  <a:pt x="62" y="1"/>
                  <a:pt x="64" y="1"/>
                  <a:pt x="65" y="1"/>
                </a:cubicBezTo>
                <a:cubicBezTo>
                  <a:pt x="65" y="1"/>
                  <a:pt x="68" y="1"/>
                  <a:pt x="72" y="0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21"/>
                  <a:pt x="71" y="21"/>
                  <a:pt x="71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100" y="21"/>
                  <a:pt x="111" y="20"/>
                  <a:pt x="131" y="20"/>
                </a:cubicBezTo>
                <a:cubicBezTo>
                  <a:pt x="131" y="21"/>
                  <a:pt x="131" y="23"/>
                  <a:pt x="130" y="24"/>
                </a:cubicBezTo>
                <a:cubicBezTo>
                  <a:pt x="130" y="25"/>
                  <a:pt x="130" y="26"/>
                  <a:pt x="130" y="27"/>
                </a:cubicBezTo>
                <a:cubicBezTo>
                  <a:pt x="130" y="27"/>
                  <a:pt x="131" y="30"/>
                  <a:pt x="131" y="34"/>
                </a:cubicBezTo>
                <a:cubicBezTo>
                  <a:pt x="117" y="33"/>
                  <a:pt x="106" y="33"/>
                  <a:pt x="9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47"/>
                  <a:pt x="70" y="47"/>
                  <a:pt x="70" y="4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8" y="47"/>
                  <a:pt x="113" y="46"/>
                  <a:pt x="120" y="46"/>
                </a:cubicBezTo>
                <a:cubicBezTo>
                  <a:pt x="120" y="49"/>
                  <a:pt x="120" y="52"/>
                  <a:pt x="119" y="55"/>
                </a:cubicBezTo>
                <a:cubicBezTo>
                  <a:pt x="119" y="58"/>
                  <a:pt x="119" y="60"/>
                  <a:pt x="119" y="6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33"/>
                  <a:pt x="118" y="136"/>
                  <a:pt x="117" y="138"/>
                </a:cubicBezTo>
                <a:cubicBezTo>
                  <a:pt x="116" y="140"/>
                  <a:pt x="114" y="141"/>
                  <a:pt x="111" y="142"/>
                </a:cubicBezTo>
                <a:cubicBezTo>
                  <a:pt x="108" y="143"/>
                  <a:pt x="102" y="144"/>
                  <a:pt x="93" y="146"/>
                </a:cubicBezTo>
                <a:cubicBezTo>
                  <a:pt x="93" y="144"/>
                  <a:pt x="93" y="143"/>
                  <a:pt x="92" y="141"/>
                </a:cubicBezTo>
                <a:cubicBezTo>
                  <a:pt x="92" y="140"/>
                  <a:pt x="92" y="138"/>
                  <a:pt x="91" y="136"/>
                </a:cubicBezTo>
                <a:cubicBezTo>
                  <a:pt x="90" y="134"/>
                  <a:pt x="88" y="131"/>
                  <a:pt x="85" y="127"/>
                </a:cubicBezTo>
                <a:cubicBezTo>
                  <a:pt x="92" y="128"/>
                  <a:pt x="97" y="129"/>
                  <a:pt x="101" y="129"/>
                </a:cubicBezTo>
                <a:cubicBezTo>
                  <a:pt x="103" y="130"/>
                  <a:pt x="105" y="129"/>
                  <a:pt x="105" y="128"/>
                </a:cubicBezTo>
                <a:cubicBezTo>
                  <a:pt x="106" y="127"/>
                  <a:pt x="106" y="126"/>
                  <a:pt x="106" y="124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9" y="128"/>
                  <a:pt x="19" y="132"/>
                  <a:pt x="20" y="13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5" y="143"/>
                  <a:pt x="10" y="143"/>
                  <a:pt x="7" y="143"/>
                </a:cubicBezTo>
                <a:cubicBezTo>
                  <a:pt x="7" y="139"/>
                  <a:pt x="7" y="135"/>
                  <a:pt x="8" y="133"/>
                </a:cubicBezTo>
                <a:cubicBezTo>
                  <a:pt x="8" y="131"/>
                  <a:pt x="8" y="127"/>
                  <a:pt x="8" y="122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5"/>
                  <a:pt x="7" y="53"/>
                </a:cubicBezTo>
                <a:cubicBezTo>
                  <a:pt x="7" y="46"/>
                  <a:pt x="7" y="46"/>
                  <a:pt x="7" y="46"/>
                </a:cubicBezTo>
                <a:cubicBezTo>
                  <a:pt x="14" y="46"/>
                  <a:pt x="19" y="47"/>
                  <a:pt x="23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8" y="33"/>
                  <a:pt x="58" y="33"/>
                  <a:pt x="58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24" y="33"/>
                  <a:pt x="14" y="33"/>
                  <a:pt x="0" y="34"/>
                </a:cubicBezTo>
                <a:close/>
                <a:moveTo>
                  <a:pt x="42" y="102"/>
                </a:moveTo>
                <a:cubicBezTo>
                  <a:pt x="57" y="102"/>
                  <a:pt x="57" y="102"/>
                  <a:pt x="57" y="102"/>
                </a:cubicBezTo>
                <a:cubicBezTo>
                  <a:pt x="57" y="90"/>
                  <a:pt x="57" y="90"/>
                  <a:pt x="57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39" y="90"/>
                  <a:pt x="34" y="90"/>
                  <a:pt x="28" y="91"/>
                </a:cubicBezTo>
                <a:cubicBezTo>
                  <a:pt x="28" y="89"/>
                  <a:pt x="28" y="88"/>
                  <a:pt x="28" y="87"/>
                </a:cubicBezTo>
                <a:cubicBezTo>
                  <a:pt x="28" y="87"/>
                  <a:pt x="28" y="86"/>
                  <a:pt x="29" y="85"/>
                </a:cubicBezTo>
                <a:cubicBezTo>
                  <a:pt x="29" y="85"/>
                  <a:pt x="28" y="83"/>
                  <a:pt x="28" y="80"/>
                </a:cubicBezTo>
                <a:cubicBezTo>
                  <a:pt x="34" y="81"/>
                  <a:pt x="39" y="81"/>
                  <a:pt x="4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77"/>
                  <a:pt x="45" y="76"/>
                  <a:pt x="44" y="74"/>
                </a:cubicBezTo>
                <a:cubicBezTo>
                  <a:pt x="43" y="72"/>
                  <a:pt x="41" y="70"/>
                  <a:pt x="40" y="68"/>
                </a:cubicBezTo>
                <a:cubicBezTo>
                  <a:pt x="36" y="64"/>
                  <a:pt x="36" y="64"/>
                  <a:pt x="36" y="64"/>
                </a:cubicBezTo>
                <a:cubicBezTo>
                  <a:pt x="42" y="62"/>
                  <a:pt x="46" y="61"/>
                  <a:pt x="49" y="59"/>
                </a:cubicBezTo>
                <a:cubicBezTo>
                  <a:pt x="60" y="79"/>
                  <a:pt x="60" y="79"/>
                  <a:pt x="60" y="79"/>
                </a:cubicBezTo>
                <a:cubicBezTo>
                  <a:pt x="57" y="79"/>
                  <a:pt x="54" y="80"/>
                  <a:pt x="52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9" y="78"/>
                  <a:pt x="71" y="74"/>
                  <a:pt x="72" y="71"/>
                </a:cubicBezTo>
                <a:cubicBezTo>
                  <a:pt x="74" y="67"/>
                  <a:pt x="75" y="65"/>
                  <a:pt x="76" y="64"/>
                </a:cubicBezTo>
                <a:cubicBezTo>
                  <a:pt x="78" y="58"/>
                  <a:pt x="78" y="58"/>
                  <a:pt x="78" y="58"/>
                </a:cubicBezTo>
                <a:cubicBezTo>
                  <a:pt x="82" y="61"/>
                  <a:pt x="86" y="63"/>
                  <a:pt x="89" y="64"/>
                </a:cubicBezTo>
                <a:cubicBezTo>
                  <a:pt x="85" y="70"/>
                  <a:pt x="85" y="70"/>
                  <a:pt x="85" y="70"/>
                </a:cubicBezTo>
                <a:cubicBezTo>
                  <a:pt x="84" y="73"/>
                  <a:pt x="81" y="77"/>
                  <a:pt x="79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7" y="81"/>
                  <a:pt x="92" y="81"/>
                  <a:pt x="97" y="80"/>
                </a:cubicBezTo>
                <a:cubicBezTo>
                  <a:pt x="97" y="82"/>
                  <a:pt x="97" y="83"/>
                  <a:pt x="96" y="84"/>
                </a:cubicBezTo>
                <a:cubicBezTo>
                  <a:pt x="96" y="84"/>
                  <a:pt x="96" y="85"/>
                  <a:pt x="96" y="86"/>
                </a:cubicBezTo>
                <a:cubicBezTo>
                  <a:pt x="96" y="86"/>
                  <a:pt x="97" y="88"/>
                  <a:pt x="97" y="91"/>
                </a:cubicBezTo>
                <a:cubicBezTo>
                  <a:pt x="92" y="90"/>
                  <a:pt x="87" y="90"/>
                  <a:pt x="83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9" y="102"/>
                  <a:pt x="95" y="101"/>
                  <a:pt x="102" y="101"/>
                </a:cubicBezTo>
                <a:cubicBezTo>
                  <a:pt x="102" y="102"/>
                  <a:pt x="102" y="104"/>
                  <a:pt x="102" y="105"/>
                </a:cubicBezTo>
                <a:cubicBezTo>
                  <a:pt x="102" y="106"/>
                  <a:pt x="102" y="106"/>
                  <a:pt x="102" y="107"/>
                </a:cubicBezTo>
                <a:cubicBezTo>
                  <a:pt x="102" y="107"/>
                  <a:pt x="102" y="109"/>
                  <a:pt x="102" y="113"/>
                </a:cubicBezTo>
                <a:cubicBezTo>
                  <a:pt x="95" y="112"/>
                  <a:pt x="88" y="112"/>
                  <a:pt x="82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8"/>
                  <a:pt x="69" y="130"/>
                  <a:pt x="69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6" y="139"/>
                  <a:pt x="56" y="139"/>
                  <a:pt x="56" y="139"/>
                </a:cubicBezTo>
                <a:cubicBezTo>
                  <a:pt x="57" y="136"/>
                  <a:pt x="57" y="133"/>
                  <a:pt x="57" y="131"/>
                </a:cubicBezTo>
                <a:cubicBezTo>
                  <a:pt x="57" y="129"/>
                  <a:pt x="57" y="127"/>
                  <a:pt x="57" y="124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6" y="112"/>
                  <a:pt x="29" y="112"/>
                  <a:pt x="23" y="113"/>
                </a:cubicBezTo>
                <a:cubicBezTo>
                  <a:pt x="23" y="111"/>
                  <a:pt x="23" y="110"/>
                  <a:pt x="23" y="109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9" y="101"/>
                  <a:pt x="36" y="102"/>
                  <a:pt x="4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Freeform 25"/>
          <p:cNvSpPr>
            <a:spLocks noEditPoints="1"/>
          </p:cNvSpPr>
          <p:nvPr/>
        </p:nvSpPr>
        <p:spPr bwMode="auto">
          <a:xfrm>
            <a:off x="4981575" y="3009900"/>
            <a:ext cx="547688" cy="530225"/>
          </a:xfrm>
          <a:custGeom>
            <a:avLst/>
            <a:gdLst>
              <a:gd name="T0" fmla="*/ 2147483646 w 139"/>
              <a:gd name="T1" fmla="*/ 2147483646 h 135"/>
              <a:gd name="T2" fmla="*/ 2147483646 w 139"/>
              <a:gd name="T3" fmla="*/ 2147483646 h 135"/>
              <a:gd name="T4" fmla="*/ 2147483646 w 139"/>
              <a:gd name="T5" fmla="*/ 2147483646 h 135"/>
              <a:gd name="T6" fmla="*/ 2147483646 w 139"/>
              <a:gd name="T7" fmla="*/ 2147483646 h 135"/>
              <a:gd name="T8" fmla="*/ 2147483646 w 139"/>
              <a:gd name="T9" fmla="*/ 2147483646 h 135"/>
              <a:gd name="T10" fmla="*/ 2147483646 w 139"/>
              <a:gd name="T11" fmla="*/ 2147483646 h 135"/>
              <a:gd name="T12" fmla="*/ 2147483646 w 139"/>
              <a:gd name="T13" fmla="*/ 2147483646 h 135"/>
              <a:gd name="T14" fmla="*/ 2147483646 w 139"/>
              <a:gd name="T15" fmla="*/ 2147483646 h 135"/>
              <a:gd name="T16" fmla="*/ 2147483646 w 139"/>
              <a:gd name="T17" fmla="*/ 2147483646 h 135"/>
              <a:gd name="T18" fmla="*/ 2147483646 w 139"/>
              <a:gd name="T19" fmla="*/ 2147483646 h 135"/>
              <a:gd name="T20" fmla="*/ 2147483646 w 139"/>
              <a:gd name="T21" fmla="*/ 2147483646 h 135"/>
              <a:gd name="T22" fmla="*/ 2147483646 w 139"/>
              <a:gd name="T23" fmla="*/ 2147483646 h 135"/>
              <a:gd name="T24" fmla="*/ 2147483646 w 139"/>
              <a:gd name="T25" fmla="*/ 2147483646 h 135"/>
              <a:gd name="T26" fmla="*/ 2147483646 w 139"/>
              <a:gd name="T27" fmla="*/ 2147483646 h 135"/>
              <a:gd name="T28" fmla="*/ 2147483646 w 139"/>
              <a:gd name="T29" fmla="*/ 2147483646 h 135"/>
              <a:gd name="T30" fmla="*/ 2147483646 w 139"/>
              <a:gd name="T31" fmla="*/ 2147483646 h 135"/>
              <a:gd name="T32" fmla="*/ 2147483646 w 139"/>
              <a:gd name="T33" fmla="*/ 2147483646 h 135"/>
              <a:gd name="T34" fmla="*/ 2147483646 w 139"/>
              <a:gd name="T35" fmla="*/ 2147483646 h 135"/>
              <a:gd name="T36" fmla="*/ 2147483646 w 139"/>
              <a:gd name="T37" fmla="*/ 2147483646 h 135"/>
              <a:gd name="T38" fmla="*/ 2147483646 w 139"/>
              <a:gd name="T39" fmla="*/ 2147483646 h 135"/>
              <a:gd name="T40" fmla="*/ 2147483646 w 139"/>
              <a:gd name="T41" fmla="*/ 2147483646 h 135"/>
              <a:gd name="T42" fmla="*/ 2147483646 w 139"/>
              <a:gd name="T43" fmla="*/ 2147483646 h 135"/>
              <a:gd name="T44" fmla="*/ 2147483646 w 139"/>
              <a:gd name="T45" fmla="*/ 2147483646 h 135"/>
              <a:gd name="T46" fmla="*/ 2147483646 w 139"/>
              <a:gd name="T47" fmla="*/ 2147483646 h 135"/>
              <a:gd name="T48" fmla="*/ 2147483646 w 139"/>
              <a:gd name="T49" fmla="*/ 2147483646 h 135"/>
              <a:gd name="T50" fmla="*/ 2147483646 w 139"/>
              <a:gd name="T51" fmla="*/ 2147483646 h 135"/>
              <a:gd name="T52" fmla="*/ 2147483646 w 139"/>
              <a:gd name="T53" fmla="*/ 2147483646 h 135"/>
              <a:gd name="T54" fmla="*/ 2147483646 w 139"/>
              <a:gd name="T55" fmla="*/ 2147483646 h 135"/>
              <a:gd name="T56" fmla="*/ 2147483646 w 139"/>
              <a:gd name="T57" fmla="*/ 2147483646 h 135"/>
              <a:gd name="T58" fmla="*/ 2147483646 w 139"/>
              <a:gd name="T59" fmla="*/ 2147483646 h 135"/>
              <a:gd name="T60" fmla="*/ 2147483646 w 139"/>
              <a:gd name="T61" fmla="*/ 2147483646 h 135"/>
              <a:gd name="T62" fmla="*/ 2147483646 w 139"/>
              <a:gd name="T63" fmla="*/ 2147483646 h 135"/>
              <a:gd name="T64" fmla="*/ 2147483646 w 139"/>
              <a:gd name="T65" fmla="*/ 2147483646 h 135"/>
              <a:gd name="T66" fmla="*/ 2147483646 w 139"/>
              <a:gd name="T67" fmla="*/ 2147483646 h 135"/>
              <a:gd name="T68" fmla="*/ 2147483646 w 139"/>
              <a:gd name="T69" fmla="*/ 2147483646 h 135"/>
              <a:gd name="T70" fmla="*/ 0 w 139"/>
              <a:gd name="T71" fmla="*/ 2147483646 h 135"/>
              <a:gd name="T72" fmla="*/ 2147483646 w 139"/>
              <a:gd name="T73" fmla="*/ 2147483646 h 135"/>
              <a:gd name="T74" fmla="*/ 2147483646 w 139"/>
              <a:gd name="T75" fmla="*/ 2147483646 h 135"/>
              <a:gd name="T76" fmla="*/ 2147483646 w 139"/>
              <a:gd name="T77" fmla="*/ 0 h 135"/>
              <a:gd name="T78" fmla="*/ 2147483646 w 139"/>
              <a:gd name="T79" fmla="*/ 2147483646 h 135"/>
              <a:gd name="T80" fmla="*/ 2147483646 w 139"/>
              <a:gd name="T81" fmla="*/ 2147483646 h 135"/>
              <a:gd name="T82" fmla="*/ 2147483646 w 139"/>
              <a:gd name="T83" fmla="*/ 2147483646 h 135"/>
              <a:gd name="T84" fmla="*/ 2147483646 w 139"/>
              <a:gd name="T85" fmla="*/ 2147483646 h 135"/>
              <a:gd name="T86" fmla="*/ 2147483646 w 139"/>
              <a:gd name="T87" fmla="*/ 2147483646 h 135"/>
              <a:gd name="T88" fmla="*/ 2147483646 w 139"/>
              <a:gd name="T89" fmla="*/ 2147483646 h 13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9" h="135">
                <a:moveTo>
                  <a:pt x="18" y="107"/>
                </a:moveTo>
                <a:cubicBezTo>
                  <a:pt x="21" y="106"/>
                  <a:pt x="25" y="104"/>
                  <a:pt x="29" y="103"/>
                </a:cubicBezTo>
                <a:cubicBezTo>
                  <a:pt x="34" y="100"/>
                  <a:pt x="40" y="96"/>
                  <a:pt x="49" y="89"/>
                </a:cubicBezTo>
                <a:cubicBezTo>
                  <a:pt x="57" y="83"/>
                  <a:pt x="65" y="77"/>
                  <a:pt x="72" y="72"/>
                </a:cubicBezTo>
                <a:cubicBezTo>
                  <a:pt x="78" y="66"/>
                  <a:pt x="87" y="58"/>
                  <a:pt x="97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6" y="45"/>
                  <a:pt x="18" y="45"/>
                  <a:pt x="9" y="46"/>
                </a:cubicBezTo>
                <a:cubicBezTo>
                  <a:pt x="10" y="44"/>
                  <a:pt x="10" y="43"/>
                  <a:pt x="10" y="42"/>
                </a:cubicBezTo>
                <a:cubicBezTo>
                  <a:pt x="10" y="42"/>
                  <a:pt x="10" y="40"/>
                  <a:pt x="10" y="39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1"/>
                  <a:pt x="9" y="31"/>
                  <a:pt x="9" y="31"/>
                </a:cubicBezTo>
                <a:cubicBezTo>
                  <a:pt x="18" y="31"/>
                  <a:pt x="26" y="32"/>
                  <a:pt x="35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8" y="32"/>
                  <a:pt x="116" y="31"/>
                  <a:pt x="125" y="31"/>
                </a:cubicBezTo>
                <a:cubicBezTo>
                  <a:pt x="120" y="38"/>
                  <a:pt x="116" y="43"/>
                  <a:pt x="113" y="47"/>
                </a:cubicBezTo>
                <a:cubicBezTo>
                  <a:pt x="110" y="51"/>
                  <a:pt x="105" y="57"/>
                  <a:pt x="96" y="65"/>
                </a:cubicBezTo>
                <a:cubicBezTo>
                  <a:pt x="88" y="74"/>
                  <a:pt x="80" y="81"/>
                  <a:pt x="72" y="88"/>
                </a:cubicBezTo>
                <a:cubicBezTo>
                  <a:pt x="56" y="99"/>
                  <a:pt x="56" y="99"/>
                  <a:pt x="56" y="99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54" y="112"/>
                  <a:pt x="60" y="116"/>
                  <a:pt x="66" y="118"/>
                </a:cubicBezTo>
                <a:cubicBezTo>
                  <a:pt x="71" y="121"/>
                  <a:pt x="81" y="122"/>
                  <a:pt x="96" y="122"/>
                </a:cubicBezTo>
                <a:cubicBezTo>
                  <a:pt x="108" y="122"/>
                  <a:pt x="119" y="120"/>
                  <a:pt x="128" y="118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6" y="121"/>
                  <a:pt x="134" y="124"/>
                  <a:pt x="134" y="125"/>
                </a:cubicBezTo>
                <a:cubicBezTo>
                  <a:pt x="134" y="126"/>
                  <a:pt x="133" y="129"/>
                  <a:pt x="132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09" y="135"/>
                  <a:pt x="96" y="135"/>
                  <a:pt x="87" y="135"/>
                </a:cubicBezTo>
                <a:cubicBezTo>
                  <a:pt x="78" y="135"/>
                  <a:pt x="72" y="134"/>
                  <a:pt x="66" y="132"/>
                </a:cubicBezTo>
                <a:cubicBezTo>
                  <a:pt x="61" y="131"/>
                  <a:pt x="57" y="129"/>
                  <a:pt x="54" y="128"/>
                </a:cubicBezTo>
                <a:cubicBezTo>
                  <a:pt x="51" y="126"/>
                  <a:pt x="47" y="124"/>
                  <a:pt x="44" y="121"/>
                </a:cubicBezTo>
                <a:cubicBezTo>
                  <a:pt x="41" y="118"/>
                  <a:pt x="38" y="117"/>
                  <a:pt x="37" y="116"/>
                </a:cubicBezTo>
                <a:cubicBezTo>
                  <a:pt x="35" y="115"/>
                  <a:pt x="33" y="115"/>
                  <a:pt x="31" y="115"/>
                </a:cubicBezTo>
                <a:cubicBezTo>
                  <a:pt x="30" y="115"/>
                  <a:pt x="28" y="116"/>
                  <a:pt x="25" y="117"/>
                </a:cubicBezTo>
                <a:cubicBezTo>
                  <a:pt x="22" y="118"/>
                  <a:pt x="18" y="123"/>
                  <a:pt x="12" y="132"/>
                </a:cubicBezTo>
                <a:cubicBezTo>
                  <a:pt x="8" y="128"/>
                  <a:pt x="6" y="125"/>
                  <a:pt x="5" y="125"/>
                </a:cubicBezTo>
                <a:cubicBezTo>
                  <a:pt x="0" y="121"/>
                  <a:pt x="0" y="121"/>
                  <a:pt x="0" y="121"/>
                </a:cubicBezTo>
                <a:cubicBezTo>
                  <a:pt x="10" y="113"/>
                  <a:pt x="16" y="109"/>
                  <a:pt x="18" y="107"/>
                </a:cubicBezTo>
                <a:close/>
                <a:moveTo>
                  <a:pt x="53" y="6"/>
                </a:moveTo>
                <a:cubicBezTo>
                  <a:pt x="59" y="4"/>
                  <a:pt x="64" y="2"/>
                  <a:pt x="69" y="0"/>
                </a:cubicBezTo>
                <a:cubicBezTo>
                  <a:pt x="81" y="26"/>
                  <a:pt x="81" y="26"/>
                  <a:pt x="81" y="26"/>
                </a:cubicBezTo>
                <a:cubicBezTo>
                  <a:pt x="77" y="27"/>
                  <a:pt x="71" y="29"/>
                  <a:pt x="65" y="31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4"/>
                  <a:pt x="62" y="22"/>
                  <a:pt x="60" y="18"/>
                </a:cubicBezTo>
                <a:cubicBezTo>
                  <a:pt x="59" y="14"/>
                  <a:pt x="57" y="12"/>
                  <a:pt x="56" y="9"/>
                </a:cubicBezTo>
                <a:lnTo>
                  <a:pt x="5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Freeform 26"/>
          <p:cNvSpPr>
            <a:spLocks noEditPoints="1"/>
          </p:cNvSpPr>
          <p:nvPr/>
        </p:nvSpPr>
        <p:spPr bwMode="auto">
          <a:xfrm>
            <a:off x="5573713" y="3009900"/>
            <a:ext cx="557212" cy="554038"/>
          </a:xfrm>
          <a:custGeom>
            <a:avLst/>
            <a:gdLst>
              <a:gd name="T0" fmla="*/ 2147483646 w 142"/>
              <a:gd name="T1" fmla="*/ 2147483646 h 141"/>
              <a:gd name="T2" fmla="*/ 2147483646 w 142"/>
              <a:gd name="T3" fmla="*/ 2147483646 h 141"/>
              <a:gd name="T4" fmla="*/ 2147483646 w 142"/>
              <a:gd name="T5" fmla="*/ 2147483646 h 141"/>
              <a:gd name="T6" fmla="*/ 2147483646 w 142"/>
              <a:gd name="T7" fmla="*/ 2147483646 h 141"/>
              <a:gd name="T8" fmla="*/ 2147483646 w 142"/>
              <a:gd name="T9" fmla="*/ 2147483646 h 141"/>
              <a:gd name="T10" fmla="*/ 2147483646 w 142"/>
              <a:gd name="T11" fmla="*/ 2147483646 h 141"/>
              <a:gd name="T12" fmla="*/ 2147483646 w 142"/>
              <a:gd name="T13" fmla="*/ 2147483646 h 141"/>
              <a:gd name="T14" fmla="*/ 2147483646 w 142"/>
              <a:gd name="T15" fmla="*/ 2147483646 h 141"/>
              <a:gd name="T16" fmla="*/ 2147483646 w 142"/>
              <a:gd name="T17" fmla="*/ 2147483646 h 141"/>
              <a:gd name="T18" fmla="*/ 0 w 142"/>
              <a:gd name="T19" fmla="*/ 2147483646 h 141"/>
              <a:gd name="T20" fmla="*/ 2147483646 w 142"/>
              <a:gd name="T21" fmla="*/ 2147483646 h 141"/>
              <a:gd name="T22" fmla="*/ 2147483646 w 142"/>
              <a:gd name="T23" fmla="*/ 2147483646 h 141"/>
              <a:gd name="T24" fmla="*/ 2147483646 w 142"/>
              <a:gd name="T25" fmla="*/ 2147483646 h 141"/>
              <a:gd name="T26" fmla="*/ 2147483646 w 142"/>
              <a:gd name="T27" fmla="*/ 2147483646 h 141"/>
              <a:gd name="T28" fmla="*/ 2147483646 w 142"/>
              <a:gd name="T29" fmla="*/ 2147483646 h 141"/>
              <a:gd name="T30" fmla="*/ 2147483646 w 142"/>
              <a:gd name="T31" fmla="*/ 2147483646 h 141"/>
              <a:gd name="T32" fmla="*/ 2147483646 w 142"/>
              <a:gd name="T33" fmla="*/ 2147483646 h 141"/>
              <a:gd name="T34" fmla="*/ 2147483646 w 142"/>
              <a:gd name="T35" fmla="*/ 2147483646 h 141"/>
              <a:gd name="T36" fmla="*/ 2147483646 w 142"/>
              <a:gd name="T37" fmla="*/ 2147483646 h 141"/>
              <a:gd name="T38" fmla="*/ 2147483646 w 142"/>
              <a:gd name="T39" fmla="*/ 2147483646 h 141"/>
              <a:gd name="T40" fmla="*/ 2147483646 w 142"/>
              <a:gd name="T41" fmla="*/ 2147483646 h 141"/>
              <a:gd name="T42" fmla="*/ 2147483646 w 142"/>
              <a:gd name="T43" fmla="*/ 2147483646 h 141"/>
              <a:gd name="T44" fmla="*/ 2147483646 w 142"/>
              <a:gd name="T45" fmla="*/ 2147483646 h 141"/>
              <a:gd name="T46" fmla="*/ 2147483646 w 142"/>
              <a:gd name="T47" fmla="*/ 2147483646 h 141"/>
              <a:gd name="T48" fmla="*/ 2147483646 w 142"/>
              <a:gd name="T49" fmla="*/ 2147483646 h 141"/>
              <a:gd name="T50" fmla="*/ 2147483646 w 142"/>
              <a:gd name="T51" fmla="*/ 2147483646 h 141"/>
              <a:gd name="T52" fmla="*/ 2147483646 w 142"/>
              <a:gd name="T53" fmla="*/ 2147483646 h 141"/>
              <a:gd name="T54" fmla="*/ 2147483646 w 142"/>
              <a:gd name="T55" fmla="*/ 2147483646 h 141"/>
              <a:gd name="T56" fmla="*/ 2147483646 w 142"/>
              <a:gd name="T57" fmla="*/ 2147483646 h 141"/>
              <a:gd name="T58" fmla="*/ 2147483646 w 142"/>
              <a:gd name="T59" fmla="*/ 2147483646 h 141"/>
              <a:gd name="T60" fmla="*/ 2147483646 w 142"/>
              <a:gd name="T61" fmla="*/ 2147483646 h 141"/>
              <a:gd name="T62" fmla="*/ 2147483646 w 142"/>
              <a:gd name="T63" fmla="*/ 2147483646 h 141"/>
              <a:gd name="T64" fmla="*/ 2147483646 w 142"/>
              <a:gd name="T65" fmla="*/ 2147483646 h 141"/>
              <a:gd name="T66" fmla="*/ 2147483646 w 142"/>
              <a:gd name="T67" fmla="*/ 2147483646 h 141"/>
              <a:gd name="T68" fmla="*/ 2147483646 w 142"/>
              <a:gd name="T69" fmla="*/ 2147483646 h 14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2" h="141">
                <a:moveTo>
                  <a:pt x="0" y="83"/>
                </a:moveTo>
                <a:cubicBezTo>
                  <a:pt x="3" y="81"/>
                  <a:pt x="3" y="81"/>
                  <a:pt x="3" y="81"/>
                </a:cubicBezTo>
                <a:cubicBezTo>
                  <a:pt x="10" y="76"/>
                  <a:pt x="17" y="69"/>
                  <a:pt x="24" y="60"/>
                </a:cubicBezTo>
                <a:cubicBezTo>
                  <a:pt x="31" y="52"/>
                  <a:pt x="37" y="44"/>
                  <a:pt x="42" y="36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35"/>
                  <a:pt x="51" y="38"/>
                  <a:pt x="56" y="42"/>
                </a:cubicBezTo>
                <a:cubicBezTo>
                  <a:pt x="49" y="50"/>
                  <a:pt x="49" y="50"/>
                  <a:pt x="49" y="50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3"/>
                  <a:pt x="39" y="126"/>
                  <a:pt x="39" y="129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4" y="140"/>
                  <a:pt x="29" y="140"/>
                  <a:pt x="24" y="141"/>
                </a:cubicBezTo>
                <a:cubicBezTo>
                  <a:pt x="25" y="135"/>
                  <a:pt x="25" y="131"/>
                  <a:pt x="25" y="128"/>
                </a:cubicBezTo>
                <a:cubicBezTo>
                  <a:pt x="25" y="124"/>
                  <a:pt x="25" y="121"/>
                  <a:pt x="25" y="119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80"/>
                  <a:pt x="20" y="83"/>
                  <a:pt x="19" y="84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4"/>
                  <a:pt x="10" y="94"/>
                  <a:pt x="10" y="94"/>
                </a:cubicBezTo>
                <a:cubicBezTo>
                  <a:pt x="7" y="89"/>
                  <a:pt x="4" y="86"/>
                  <a:pt x="0" y="83"/>
                </a:cubicBezTo>
                <a:close/>
                <a:moveTo>
                  <a:pt x="1" y="39"/>
                </a:moveTo>
                <a:cubicBezTo>
                  <a:pt x="4" y="37"/>
                  <a:pt x="4" y="37"/>
                  <a:pt x="4" y="37"/>
                </a:cubicBezTo>
                <a:cubicBezTo>
                  <a:pt x="9" y="34"/>
                  <a:pt x="15" y="29"/>
                  <a:pt x="21" y="22"/>
                </a:cubicBezTo>
                <a:cubicBezTo>
                  <a:pt x="27" y="16"/>
                  <a:pt x="32" y="10"/>
                  <a:pt x="36" y="4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3"/>
                  <a:pt x="46" y="6"/>
                  <a:pt x="50" y="10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6"/>
                  <a:pt x="40" y="20"/>
                  <a:pt x="33" y="27"/>
                </a:cubicBezTo>
                <a:cubicBezTo>
                  <a:pt x="26" y="35"/>
                  <a:pt x="19" y="42"/>
                  <a:pt x="12" y="48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48"/>
                  <a:pt x="8" y="46"/>
                  <a:pt x="7" y="45"/>
                </a:cubicBezTo>
                <a:cubicBezTo>
                  <a:pt x="6" y="44"/>
                  <a:pt x="4" y="42"/>
                  <a:pt x="1" y="39"/>
                </a:cubicBezTo>
                <a:close/>
                <a:moveTo>
                  <a:pt x="77" y="51"/>
                </a:moveTo>
                <a:cubicBezTo>
                  <a:pt x="122" y="51"/>
                  <a:pt x="122" y="51"/>
                  <a:pt x="122" y="51"/>
                </a:cubicBezTo>
                <a:cubicBezTo>
                  <a:pt x="127" y="51"/>
                  <a:pt x="134" y="51"/>
                  <a:pt x="142" y="50"/>
                </a:cubicBezTo>
                <a:cubicBezTo>
                  <a:pt x="142" y="52"/>
                  <a:pt x="142" y="54"/>
                  <a:pt x="141" y="55"/>
                </a:cubicBezTo>
                <a:cubicBezTo>
                  <a:pt x="141" y="56"/>
                  <a:pt x="141" y="57"/>
                  <a:pt x="141" y="57"/>
                </a:cubicBezTo>
                <a:cubicBezTo>
                  <a:pt x="141" y="58"/>
                  <a:pt x="142" y="60"/>
                  <a:pt x="142" y="65"/>
                </a:cubicBezTo>
                <a:cubicBezTo>
                  <a:pt x="130" y="64"/>
                  <a:pt x="123" y="63"/>
                  <a:pt x="122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8"/>
                  <a:pt x="113" y="131"/>
                  <a:pt x="112" y="133"/>
                </a:cubicBezTo>
                <a:cubicBezTo>
                  <a:pt x="111" y="135"/>
                  <a:pt x="109" y="137"/>
                  <a:pt x="107" y="137"/>
                </a:cubicBezTo>
                <a:cubicBezTo>
                  <a:pt x="104" y="138"/>
                  <a:pt x="97" y="139"/>
                  <a:pt x="86" y="140"/>
                </a:cubicBezTo>
                <a:cubicBezTo>
                  <a:pt x="86" y="138"/>
                  <a:pt x="86" y="136"/>
                  <a:pt x="85" y="135"/>
                </a:cubicBezTo>
                <a:cubicBezTo>
                  <a:pt x="85" y="133"/>
                  <a:pt x="83" y="129"/>
                  <a:pt x="80" y="124"/>
                </a:cubicBezTo>
                <a:cubicBezTo>
                  <a:pt x="87" y="125"/>
                  <a:pt x="92" y="125"/>
                  <a:pt x="95" y="125"/>
                </a:cubicBezTo>
                <a:cubicBezTo>
                  <a:pt x="97" y="125"/>
                  <a:pt x="99" y="125"/>
                  <a:pt x="99" y="123"/>
                </a:cubicBezTo>
                <a:cubicBezTo>
                  <a:pt x="100" y="122"/>
                  <a:pt x="100" y="119"/>
                  <a:pt x="100" y="115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3"/>
                  <a:pt x="70" y="64"/>
                  <a:pt x="58" y="65"/>
                </a:cubicBezTo>
                <a:cubicBezTo>
                  <a:pt x="58" y="63"/>
                  <a:pt x="59" y="61"/>
                  <a:pt x="59" y="60"/>
                </a:cubicBezTo>
                <a:cubicBezTo>
                  <a:pt x="59" y="59"/>
                  <a:pt x="59" y="58"/>
                  <a:pt x="59" y="57"/>
                </a:cubicBezTo>
                <a:cubicBezTo>
                  <a:pt x="59" y="56"/>
                  <a:pt x="59" y="55"/>
                  <a:pt x="59" y="55"/>
                </a:cubicBezTo>
                <a:cubicBezTo>
                  <a:pt x="58" y="50"/>
                  <a:pt x="58" y="50"/>
                  <a:pt x="58" y="50"/>
                </a:cubicBezTo>
                <a:cubicBezTo>
                  <a:pt x="67" y="51"/>
                  <a:pt x="73" y="51"/>
                  <a:pt x="77" y="51"/>
                </a:cubicBezTo>
                <a:close/>
                <a:moveTo>
                  <a:pt x="132" y="10"/>
                </a:moveTo>
                <a:cubicBezTo>
                  <a:pt x="132" y="13"/>
                  <a:pt x="132" y="16"/>
                  <a:pt x="132" y="17"/>
                </a:cubicBezTo>
                <a:cubicBezTo>
                  <a:pt x="131" y="19"/>
                  <a:pt x="132" y="20"/>
                  <a:pt x="132" y="20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25" y="24"/>
                  <a:pt x="119" y="24"/>
                  <a:pt x="11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0" y="24"/>
                  <a:pt x="74" y="24"/>
                  <a:pt x="67" y="25"/>
                </a:cubicBezTo>
                <a:cubicBezTo>
                  <a:pt x="68" y="23"/>
                  <a:pt x="68" y="21"/>
                  <a:pt x="68" y="20"/>
                </a:cubicBezTo>
                <a:cubicBezTo>
                  <a:pt x="68" y="18"/>
                  <a:pt x="68" y="17"/>
                  <a:pt x="68" y="15"/>
                </a:cubicBezTo>
                <a:cubicBezTo>
                  <a:pt x="67" y="10"/>
                  <a:pt x="67" y="10"/>
                  <a:pt x="67" y="10"/>
                </a:cubicBezTo>
                <a:cubicBezTo>
                  <a:pt x="75" y="11"/>
                  <a:pt x="81" y="11"/>
                  <a:pt x="8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9" y="11"/>
                  <a:pt x="125" y="11"/>
                  <a:pt x="13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27"/>
          <p:cNvSpPr>
            <a:spLocks noEditPoints="1"/>
          </p:cNvSpPr>
          <p:nvPr/>
        </p:nvSpPr>
        <p:spPr bwMode="auto">
          <a:xfrm>
            <a:off x="5957888" y="2203450"/>
            <a:ext cx="1154112" cy="1427163"/>
          </a:xfrm>
          <a:custGeom>
            <a:avLst/>
            <a:gdLst>
              <a:gd name="T0" fmla="*/ 2147483646 w 293"/>
              <a:gd name="T1" fmla="*/ 2147483646 h 363"/>
              <a:gd name="T2" fmla="*/ 2147483646 w 293"/>
              <a:gd name="T3" fmla="*/ 2147483646 h 363"/>
              <a:gd name="T4" fmla="*/ 2147483646 w 293"/>
              <a:gd name="T5" fmla="*/ 2147483646 h 363"/>
              <a:gd name="T6" fmla="*/ 2147483646 w 293"/>
              <a:gd name="T7" fmla="*/ 2147483646 h 363"/>
              <a:gd name="T8" fmla="*/ 2147483646 w 293"/>
              <a:gd name="T9" fmla="*/ 2147483646 h 363"/>
              <a:gd name="T10" fmla="*/ 2147483646 w 293"/>
              <a:gd name="T11" fmla="*/ 2147483646 h 363"/>
              <a:gd name="T12" fmla="*/ 2147483646 w 293"/>
              <a:gd name="T13" fmla="*/ 2147483646 h 363"/>
              <a:gd name="T14" fmla="*/ 2147483646 w 293"/>
              <a:gd name="T15" fmla="*/ 2147483646 h 363"/>
              <a:gd name="T16" fmla="*/ 2147483646 w 293"/>
              <a:gd name="T17" fmla="*/ 2147483646 h 363"/>
              <a:gd name="T18" fmla="*/ 2147483646 w 293"/>
              <a:gd name="T19" fmla="*/ 2147483646 h 363"/>
              <a:gd name="T20" fmla="*/ 2147483646 w 293"/>
              <a:gd name="T21" fmla="*/ 2147483646 h 363"/>
              <a:gd name="T22" fmla="*/ 2147483646 w 293"/>
              <a:gd name="T23" fmla="*/ 0 h 363"/>
              <a:gd name="T24" fmla="*/ 2147483646 w 293"/>
              <a:gd name="T25" fmla="*/ 2147483646 h 363"/>
              <a:gd name="T26" fmla="*/ 2147483646 w 293"/>
              <a:gd name="T27" fmla="*/ 2147483646 h 363"/>
              <a:gd name="T28" fmla="*/ 2147483646 w 293"/>
              <a:gd name="T29" fmla="*/ 2147483646 h 363"/>
              <a:gd name="T30" fmla="*/ 2147483646 w 293"/>
              <a:gd name="T31" fmla="*/ 2147483646 h 363"/>
              <a:gd name="T32" fmla="*/ 2147483646 w 293"/>
              <a:gd name="T33" fmla="*/ 2147483646 h 363"/>
              <a:gd name="T34" fmla="*/ 2147483646 w 293"/>
              <a:gd name="T35" fmla="*/ 2147483646 h 363"/>
              <a:gd name="T36" fmla="*/ 2147483646 w 293"/>
              <a:gd name="T37" fmla="*/ 2147483646 h 363"/>
              <a:gd name="T38" fmla="*/ 2147483646 w 293"/>
              <a:gd name="T39" fmla="*/ 2147483646 h 363"/>
              <a:gd name="T40" fmla="*/ 2147483646 w 293"/>
              <a:gd name="T41" fmla="*/ 2147483646 h 363"/>
              <a:gd name="T42" fmla="*/ 2147483646 w 293"/>
              <a:gd name="T43" fmla="*/ 2147483646 h 363"/>
              <a:gd name="T44" fmla="*/ 2147483646 w 293"/>
              <a:gd name="T45" fmla="*/ 2147483646 h 363"/>
              <a:gd name="T46" fmla="*/ 2147483646 w 293"/>
              <a:gd name="T47" fmla="*/ 2147483646 h 363"/>
              <a:gd name="T48" fmla="*/ 2147483646 w 293"/>
              <a:gd name="T49" fmla="*/ 2147483646 h 363"/>
              <a:gd name="T50" fmla="*/ 2147483646 w 293"/>
              <a:gd name="T51" fmla="*/ 2147483646 h 363"/>
              <a:gd name="T52" fmla="*/ 0 w 293"/>
              <a:gd name="T53" fmla="*/ 2147483646 h 363"/>
              <a:gd name="T54" fmla="*/ 2147483646 w 293"/>
              <a:gd name="T55" fmla="*/ 2147483646 h 363"/>
              <a:gd name="T56" fmla="*/ 2147483646 w 293"/>
              <a:gd name="T57" fmla="*/ 2147483646 h 363"/>
              <a:gd name="T58" fmla="*/ 2147483646 w 293"/>
              <a:gd name="T59" fmla="*/ 2147483646 h 363"/>
              <a:gd name="T60" fmla="*/ 2147483646 w 293"/>
              <a:gd name="T61" fmla="*/ 2147483646 h 363"/>
              <a:gd name="T62" fmla="*/ 2147483646 w 293"/>
              <a:gd name="T63" fmla="*/ 2147483646 h 363"/>
              <a:gd name="T64" fmla="*/ 2147483646 w 293"/>
              <a:gd name="T65" fmla="*/ 2147483646 h 363"/>
              <a:gd name="T66" fmla="*/ 2147483646 w 293"/>
              <a:gd name="T67" fmla="*/ 2147483646 h 363"/>
              <a:gd name="T68" fmla="*/ 2147483646 w 293"/>
              <a:gd name="T69" fmla="*/ 2147483646 h 363"/>
              <a:gd name="T70" fmla="*/ 2147483646 w 293"/>
              <a:gd name="T71" fmla="*/ 2147483646 h 363"/>
              <a:gd name="T72" fmla="*/ 2147483646 w 293"/>
              <a:gd name="T73" fmla="*/ 2147483646 h 363"/>
              <a:gd name="T74" fmla="*/ 2147483646 w 293"/>
              <a:gd name="T75" fmla="*/ 2147483646 h 363"/>
              <a:gd name="T76" fmla="*/ 2147483646 w 293"/>
              <a:gd name="T77" fmla="*/ 2147483646 h 363"/>
              <a:gd name="T78" fmla="*/ 2147483646 w 293"/>
              <a:gd name="T79" fmla="*/ 2147483646 h 363"/>
              <a:gd name="T80" fmla="*/ 2147483646 w 293"/>
              <a:gd name="T81" fmla="*/ 2147483646 h 363"/>
              <a:gd name="T82" fmla="*/ 2147483646 w 293"/>
              <a:gd name="T83" fmla="*/ 2147483646 h 363"/>
              <a:gd name="T84" fmla="*/ 2147483646 w 293"/>
              <a:gd name="T85" fmla="*/ 2147483646 h 363"/>
              <a:gd name="T86" fmla="*/ 2147483646 w 293"/>
              <a:gd name="T87" fmla="*/ 2147483646 h 363"/>
              <a:gd name="T88" fmla="*/ 2147483646 w 293"/>
              <a:gd name="T89" fmla="*/ 2147483646 h 363"/>
              <a:gd name="T90" fmla="*/ 2147483646 w 293"/>
              <a:gd name="T91" fmla="*/ 2147483646 h 363"/>
              <a:gd name="T92" fmla="*/ 2147483646 w 293"/>
              <a:gd name="T93" fmla="*/ 2147483646 h 363"/>
              <a:gd name="T94" fmla="*/ 2147483646 w 293"/>
              <a:gd name="T95" fmla="*/ 2147483646 h 363"/>
              <a:gd name="T96" fmla="*/ 2147483646 w 293"/>
              <a:gd name="T97" fmla="*/ 2147483646 h 363"/>
              <a:gd name="T98" fmla="*/ 2147483646 w 293"/>
              <a:gd name="T99" fmla="*/ 2147483646 h 363"/>
              <a:gd name="T100" fmla="*/ 2147483646 w 293"/>
              <a:gd name="T101" fmla="*/ 2147483646 h 363"/>
              <a:gd name="T102" fmla="*/ 2147483646 w 293"/>
              <a:gd name="T103" fmla="*/ 2147483646 h 363"/>
              <a:gd name="T104" fmla="*/ 2147483646 w 293"/>
              <a:gd name="T105" fmla="*/ 2147483646 h 363"/>
              <a:gd name="T106" fmla="*/ 2147483646 w 293"/>
              <a:gd name="T107" fmla="*/ 2147483646 h 363"/>
              <a:gd name="T108" fmla="*/ 2147483646 w 293"/>
              <a:gd name="T109" fmla="*/ 2147483646 h 363"/>
              <a:gd name="T110" fmla="*/ 2147483646 w 293"/>
              <a:gd name="T111" fmla="*/ 2147483646 h 363"/>
              <a:gd name="T112" fmla="*/ 2147483646 w 293"/>
              <a:gd name="T113" fmla="*/ 2147483646 h 363"/>
              <a:gd name="T114" fmla="*/ 2147483646 w 293"/>
              <a:gd name="T115" fmla="*/ 2147483646 h 3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3" h="363">
                <a:moveTo>
                  <a:pt x="129" y="125"/>
                </a:moveTo>
                <a:cubicBezTo>
                  <a:pt x="119" y="126"/>
                  <a:pt x="113" y="128"/>
                  <a:pt x="110" y="129"/>
                </a:cubicBezTo>
                <a:cubicBezTo>
                  <a:pt x="107" y="131"/>
                  <a:pt x="105" y="132"/>
                  <a:pt x="103" y="133"/>
                </a:cubicBezTo>
                <a:cubicBezTo>
                  <a:pt x="101" y="133"/>
                  <a:pt x="98" y="132"/>
                  <a:pt x="93" y="129"/>
                </a:cubicBezTo>
                <a:cubicBezTo>
                  <a:pt x="91" y="128"/>
                  <a:pt x="88" y="125"/>
                  <a:pt x="84" y="121"/>
                </a:cubicBezTo>
                <a:cubicBezTo>
                  <a:pt x="79" y="117"/>
                  <a:pt x="77" y="114"/>
                  <a:pt x="78" y="111"/>
                </a:cubicBezTo>
                <a:cubicBezTo>
                  <a:pt x="78" y="109"/>
                  <a:pt x="79" y="107"/>
                  <a:pt x="81" y="106"/>
                </a:cubicBezTo>
                <a:cubicBezTo>
                  <a:pt x="83" y="105"/>
                  <a:pt x="87" y="104"/>
                  <a:pt x="93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8" y="97"/>
                  <a:pt x="129" y="96"/>
                  <a:pt x="129" y="95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4" y="86"/>
                  <a:pt x="120" y="87"/>
                  <a:pt x="116" y="87"/>
                </a:cubicBezTo>
                <a:cubicBezTo>
                  <a:pt x="113" y="86"/>
                  <a:pt x="110" y="86"/>
                  <a:pt x="107" y="84"/>
                </a:cubicBezTo>
                <a:cubicBezTo>
                  <a:pt x="104" y="83"/>
                  <a:pt x="100" y="80"/>
                  <a:pt x="95" y="76"/>
                </a:cubicBezTo>
                <a:cubicBezTo>
                  <a:pt x="91" y="73"/>
                  <a:pt x="88" y="70"/>
                  <a:pt x="86" y="67"/>
                </a:cubicBezTo>
                <a:cubicBezTo>
                  <a:pt x="85" y="65"/>
                  <a:pt x="85" y="63"/>
                  <a:pt x="85" y="61"/>
                </a:cubicBezTo>
                <a:cubicBezTo>
                  <a:pt x="86" y="59"/>
                  <a:pt x="89" y="57"/>
                  <a:pt x="94" y="57"/>
                </a:cubicBezTo>
                <a:cubicBezTo>
                  <a:pt x="100" y="56"/>
                  <a:pt x="112" y="54"/>
                  <a:pt x="130" y="51"/>
                </a:cubicBezTo>
                <a:cubicBezTo>
                  <a:pt x="131" y="46"/>
                  <a:pt x="131" y="43"/>
                  <a:pt x="131" y="4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30" y="8"/>
                  <a:pt x="132" y="5"/>
                  <a:pt x="135" y="3"/>
                </a:cubicBezTo>
                <a:cubicBezTo>
                  <a:pt x="138" y="1"/>
                  <a:pt x="142" y="0"/>
                  <a:pt x="146" y="0"/>
                </a:cubicBezTo>
                <a:cubicBezTo>
                  <a:pt x="150" y="0"/>
                  <a:pt x="155" y="2"/>
                  <a:pt x="161" y="7"/>
                </a:cubicBezTo>
                <a:cubicBezTo>
                  <a:pt x="167" y="11"/>
                  <a:pt x="172" y="15"/>
                  <a:pt x="176" y="21"/>
                </a:cubicBezTo>
                <a:cubicBezTo>
                  <a:pt x="180" y="26"/>
                  <a:pt x="181" y="32"/>
                  <a:pt x="180" y="39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86" y="46"/>
                  <a:pt x="193" y="46"/>
                  <a:pt x="199" y="46"/>
                </a:cubicBezTo>
                <a:cubicBezTo>
                  <a:pt x="205" y="46"/>
                  <a:pt x="212" y="48"/>
                  <a:pt x="219" y="52"/>
                </a:cubicBezTo>
                <a:cubicBezTo>
                  <a:pt x="226" y="56"/>
                  <a:pt x="229" y="60"/>
                  <a:pt x="227" y="65"/>
                </a:cubicBezTo>
                <a:cubicBezTo>
                  <a:pt x="226" y="69"/>
                  <a:pt x="224" y="72"/>
                  <a:pt x="220" y="74"/>
                </a:cubicBezTo>
                <a:cubicBezTo>
                  <a:pt x="216" y="75"/>
                  <a:pt x="212" y="76"/>
                  <a:pt x="208" y="76"/>
                </a:cubicBezTo>
                <a:cubicBezTo>
                  <a:pt x="203" y="76"/>
                  <a:pt x="194" y="77"/>
                  <a:pt x="179" y="78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94" y="90"/>
                  <a:pt x="204" y="91"/>
                  <a:pt x="207" y="94"/>
                </a:cubicBezTo>
                <a:cubicBezTo>
                  <a:pt x="210" y="96"/>
                  <a:pt x="212" y="99"/>
                  <a:pt x="212" y="102"/>
                </a:cubicBezTo>
                <a:cubicBezTo>
                  <a:pt x="213" y="106"/>
                  <a:pt x="212" y="109"/>
                  <a:pt x="208" y="112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98" y="134"/>
                  <a:pt x="215" y="133"/>
                  <a:pt x="223" y="132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52" y="126"/>
                  <a:pt x="258" y="126"/>
                  <a:pt x="264" y="127"/>
                </a:cubicBezTo>
                <a:cubicBezTo>
                  <a:pt x="268" y="128"/>
                  <a:pt x="274" y="131"/>
                  <a:pt x="282" y="135"/>
                </a:cubicBezTo>
                <a:cubicBezTo>
                  <a:pt x="289" y="140"/>
                  <a:pt x="293" y="144"/>
                  <a:pt x="293" y="148"/>
                </a:cubicBezTo>
                <a:cubicBezTo>
                  <a:pt x="291" y="154"/>
                  <a:pt x="284" y="157"/>
                  <a:pt x="272" y="157"/>
                </a:cubicBezTo>
                <a:cubicBezTo>
                  <a:pt x="269" y="157"/>
                  <a:pt x="252" y="157"/>
                  <a:pt x="221" y="157"/>
                </a:cubicBezTo>
                <a:cubicBezTo>
                  <a:pt x="189" y="157"/>
                  <a:pt x="189" y="157"/>
                  <a:pt x="189" y="157"/>
                </a:cubicBezTo>
                <a:cubicBezTo>
                  <a:pt x="155" y="158"/>
                  <a:pt x="123" y="161"/>
                  <a:pt x="93" y="166"/>
                </a:cubicBezTo>
                <a:cubicBezTo>
                  <a:pt x="63" y="172"/>
                  <a:pt x="45" y="175"/>
                  <a:pt x="39" y="177"/>
                </a:cubicBezTo>
                <a:cubicBezTo>
                  <a:pt x="32" y="179"/>
                  <a:pt x="28" y="180"/>
                  <a:pt x="26" y="180"/>
                </a:cubicBezTo>
                <a:cubicBezTo>
                  <a:pt x="22" y="179"/>
                  <a:pt x="17" y="177"/>
                  <a:pt x="10" y="171"/>
                </a:cubicBezTo>
                <a:cubicBezTo>
                  <a:pt x="3" y="166"/>
                  <a:pt x="0" y="161"/>
                  <a:pt x="0" y="156"/>
                </a:cubicBezTo>
                <a:cubicBezTo>
                  <a:pt x="1" y="153"/>
                  <a:pt x="4" y="150"/>
                  <a:pt x="11" y="148"/>
                </a:cubicBezTo>
                <a:cubicBezTo>
                  <a:pt x="18" y="146"/>
                  <a:pt x="23" y="145"/>
                  <a:pt x="28" y="144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57" y="145"/>
                  <a:pt x="68" y="145"/>
                  <a:pt x="84" y="143"/>
                </a:cubicBezTo>
                <a:cubicBezTo>
                  <a:pt x="101" y="142"/>
                  <a:pt x="116" y="140"/>
                  <a:pt x="130" y="136"/>
                </a:cubicBezTo>
                <a:lnTo>
                  <a:pt x="129" y="125"/>
                </a:lnTo>
                <a:close/>
                <a:moveTo>
                  <a:pt x="132" y="199"/>
                </a:moveTo>
                <a:cubicBezTo>
                  <a:pt x="131" y="211"/>
                  <a:pt x="131" y="211"/>
                  <a:pt x="131" y="211"/>
                </a:cubicBezTo>
                <a:cubicBezTo>
                  <a:pt x="144" y="209"/>
                  <a:pt x="152" y="208"/>
                  <a:pt x="157" y="208"/>
                </a:cubicBezTo>
                <a:cubicBezTo>
                  <a:pt x="161" y="209"/>
                  <a:pt x="163" y="211"/>
                  <a:pt x="164" y="215"/>
                </a:cubicBezTo>
                <a:cubicBezTo>
                  <a:pt x="164" y="219"/>
                  <a:pt x="163" y="222"/>
                  <a:pt x="160" y="225"/>
                </a:cubicBezTo>
                <a:cubicBezTo>
                  <a:pt x="157" y="228"/>
                  <a:pt x="146" y="232"/>
                  <a:pt x="127" y="237"/>
                </a:cubicBezTo>
                <a:cubicBezTo>
                  <a:pt x="125" y="252"/>
                  <a:pt x="125" y="252"/>
                  <a:pt x="125" y="252"/>
                </a:cubicBezTo>
                <a:cubicBezTo>
                  <a:pt x="141" y="250"/>
                  <a:pt x="151" y="250"/>
                  <a:pt x="155" y="252"/>
                </a:cubicBezTo>
                <a:cubicBezTo>
                  <a:pt x="160" y="255"/>
                  <a:pt x="162" y="257"/>
                  <a:pt x="163" y="258"/>
                </a:cubicBezTo>
                <a:cubicBezTo>
                  <a:pt x="163" y="260"/>
                  <a:pt x="163" y="262"/>
                  <a:pt x="162" y="265"/>
                </a:cubicBezTo>
                <a:cubicBezTo>
                  <a:pt x="160" y="268"/>
                  <a:pt x="158" y="271"/>
                  <a:pt x="155" y="272"/>
                </a:cubicBezTo>
                <a:cubicBezTo>
                  <a:pt x="143" y="275"/>
                  <a:pt x="143" y="275"/>
                  <a:pt x="143" y="275"/>
                </a:cubicBezTo>
                <a:cubicBezTo>
                  <a:pt x="123" y="279"/>
                  <a:pt x="123" y="279"/>
                  <a:pt x="123" y="279"/>
                </a:cubicBezTo>
                <a:cubicBezTo>
                  <a:pt x="122" y="285"/>
                  <a:pt x="121" y="289"/>
                  <a:pt x="120" y="293"/>
                </a:cubicBezTo>
                <a:cubicBezTo>
                  <a:pt x="120" y="296"/>
                  <a:pt x="119" y="302"/>
                  <a:pt x="118" y="310"/>
                </a:cubicBezTo>
                <a:cubicBezTo>
                  <a:pt x="118" y="318"/>
                  <a:pt x="117" y="325"/>
                  <a:pt x="116" y="331"/>
                </a:cubicBezTo>
                <a:cubicBezTo>
                  <a:pt x="115" y="337"/>
                  <a:pt x="112" y="343"/>
                  <a:pt x="109" y="349"/>
                </a:cubicBezTo>
                <a:cubicBezTo>
                  <a:pt x="105" y="356"/>
                  <a:pt x="101" y="357"/>
                  <a:pt x="97" y="354"/>
                </a:cubicBezTo>
                <a:cubicBezTo>
                  <a:pt x="95" y="353"/>
                  <a:pt x="93" y="350"/>
                  <a:pt x="92" y="345"/>
                </a:cubicBezTo>
                <a:cubicBezTo>
                  <a:pt x="90" y="340"/>
                  <a:pt x="90" y="337"/>
                  <a:pt x="90" y="335"/>
                </a:cubicBezTo>
                <a:cubicBezTo>
                  <a:pt x="90" y="333"/>
                  <a:pt x="91" y="327"/>
                  <a:pt x="94" y="318"/>
                </a:cubicBezTo>
                <a:cubicBezTo>
                  <a:pt x="96" y="311"/>
                  <a:pt x="97" y="301"/>
                  <a:pt x="98" y="287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9" y="242"/>
                  <a:pt x="99" y="232"/>
                  <a:pt x="100" y="222"/>
                </a:cubicBezTo>
                <a:cubicBezTo>
                  <a:pt x="101" y="212"/>
                  <a:pt x="101" y="204"/>
                  <a:pt x="101" y="198"/>
                </a:cubicBezTo>
                <a:cubicBezTo>
                  <a:pt x="101" y="191"/>
                  <a:pt x="101" y="186"/>
                  <a:pt x="103" y="183"/>
                </a:cubicBezTo>
                <a:cubicBezTo>
                  <a:pt x="108" y="175"/>
                  <a:pt x="119" y="173"/>
                  <a:pt x="135" y="176"/>
                </a:cubicBezTo>
                <a:cubicBezTo>
                  <a:pt x="149" y="174"/>
                  <a:pt x="158" y="173"/>
                  <a:pt x="163" y="171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4" y="166"/>
                  <a:pt x="179" y="165"/>
                  <a:pt x="183" y="166"/>
                </a:cubicBezTo>
                <a:cubicBezTo>
                  <a:pt x="185" y="167"/>
                  <a:pt x="188" y="169"/>
                  <a:pt x="192" y="171"/>
                </a:cubicBezTo>
                <a:cubicBezTo>
                  <a:pt x="195" y="174"/>
                  <a:pt x="200" y="177"/>
                  <a:pt x="205" y="180"/>
                </a:cubicBezTo>
                <a:cubicBezTo>
                  <a:pt x="209" y="183"/>
                  <a:pt x="213" y="186"/>
                  <a:pt x="214" y="188"/>
                </a:cubicBezTo>
                <a:cubicBezTo>
                  <a:pt x="216" y="190"/>
                  <a:pt x="217" y="193"/>
                  <a:pt x="217" y="195"/>
                </a:cubicBezTo>
                <a:cubicBezTo>
                  <a:pt x="217" y="198"/>
                  <a:pt x="217" y="202"/>
                  <a:pt x="216" y="209"/>
                </a:cubicBezTo>
                <a:cubicBezTo>
                  <a:pt x="216" y="216"/>
                  <a:pt x="217" y="233"/>
                  <a:pt x="220" y="260"/>
                </a:cubicBezTo>
                <a:cubicBezTo>
                  <a:pt x="222" y="287"/>
                  <a:pt x="222" y="287"/>
                  <a:pt x="222" y="287"/>
                </a:cubicBezTo>
                <a:cubicBezTo>
                  <a:pt x="224" y="307"/>
                  <a:pt x="224" y="307"/>
                  <a:pt x="224" y="307"/>
                </a:cubicBezTo>
                <a:cubicBezTo>
                  <a:pt x="225" y="314"/>
                  <a:pt x="226" y="319"/>
                  <a:pt x="225" y="323"/>
                </a:cubicBezTo>
                <a:cubicBezTo>
                  <a:pt x="225" y="332"/>
                  <a:pt x="223" y="338"/>
                  <a:pt x="220" y="342"/>
                </a:cubicBezTo>
                <a:cubicBezTo>
                  <a:pt x="217" y="345"/>
                  <a:pt x="210" y="350"/>
                  <a:pt x="199" y="355"/>
                </a:cubicBezTo>
                <a:cubicBezTo>
                  <a:pt x="188" y="361"/>
                  <a:pt x="179" y="363"/>
                  <a:pt x="172" y="362"/>
                </a:cubicBezTo>
                <a:cubicBezTo>
                  <a:pt x="167" y="362"/>
                  <a:pt x="163" y="357"/>
                  <a:pt x="159" y="349"/>
                </a:cubicBezTo>
                <a:cubicBezTo>
                  <a:pt x="156" y="341"/>
                  <a:pt x="151" y="335"/>
                  <a:pt x="145" y="331"/>
                </a:cubicBezTo>
                <a:cubicBezTo>
                  <a:pt x="139" y="328"/>
                  <a:pt x="140" y="325"/>
                  <a:pt x="146" y="323"/>
                </a:cubicBezTo>
                <a:cubicBezTo>
                  <a:pt x="148" y="323"/>
                  <a:pt x="152" y="324"/>
                  <a:pt x="157" y="326"/>
                </a:cubicBezTo>
                <a:cubicBezTo>
                  <a:pt x="162" y="329"/>
                  <a:pt x="166" y="329"/>
                  <a:pt x="168" y="328"/>
                </a:cubicBezTo>
                <a:cubicBezTo>
                  <a:pt x="170" y="327"/>
                  <a:pt x="171" y="324"/>
                  <a:pt x="172" y="320"/>
                </a:cubicBezTo>
                <a:cubicBezTo>
                  <a:pt x="171" y="286"/>
                  <a:pt x="171" y="286"/>
                  <a:pt x="171" y="286"/>
                </a:cubicBezTo>
                <a:cubicBezTo>
                  <a:pt x="171" y="270"/>
                  <a:pt x="171" y="270"/>
                  <a:pt x="171" y="270"/>
                </a:cubicBezTo>
                <a:cubicBezTo>
                  <a:pt x="169" y="243"/>
                  <a:pt x="169" y="243"/>
                  <a:pt x="169" y="243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67" y="214"/>
                  <a:pt x="167" y="214"/>
                  <a:pt x="167" y="214"/>
                </a:cubicBezTo>
                <a:cubicBezTo>
                  <a:pt x="168" y="199"/>
                  <a:pt x="168" y="199"/>
                  <a:pt x="168" y="199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56" y="195"/>
                  <a:pt x="144" y="198"/>
                  <a:pt x="132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8"/>
          <p:cNvSpPr>
            <a:spLocks noEditPoints="1"/>
          </p:cNvSpPr>
          <p:nvPr/>
        </p:nvSpPr>
        <p:spPr bwMode="auto">
          <a:xfrm>
            <a:off x="7038975" y="2482850"/>
            <a:ext cx="1357313" cy="1450975"/>
          </a:xfrm>
          <a:custGeom>
            <a:avLst/>
            <a:gdLst>
              <a:gd name="T0" fmla="*/ 2147483646 w 345"/>
              <a:gd name="T1" fmla="*/ 2147483646 h 369"/>
              <a:gd name="T2" fmla="*/ 2147483646 w 345"/>
              <a:gd name="T3" fmla="*/ 2147483646 h 369"/>
              <a:gd name="T4" fmla="*/ 2147483646 w 345"/>
              <a:gd name="T5" fmla="*/ 2147483646 h 369"/>
              <a:gd name="T6" fmla="*/ 2147483646 w 345"/>
              <a:gd name="T7" fmla="*/ 2147483646 h 369"/>
              <a:gd name="T8" fmla="*/ 2147483646 w 345"/>
              <a:gd name="T9" fmla="*/ 2147483646 h 369"/>
              <a:gd name="T10" fmla="*/ 2147483646 w 345"/>
              <a:gd name="T11" fmla="*/ 2147483646 h 369"/>
              <a:gd name="T12" fmla="*/ 2147483646 w 345"/>
              <a:gd name="T13" fmla="*/ 2147483646 h 369"/>
              <a:gd name="T14" fmla="*/ 2147483646 w 345"/>
              <a:gd name="T15" fmla="*/ 2147483646 h 369"/>
              <a:gd name="T16" fmla="*/ 2147483646 w 345"/>
              <a:gd name="T17" fmla="*/ 2147483646 h 369"/>
              <a:gd name="T18" fmla="*/ 2147483646 w 345"/>
              <a:gd name="T19" fmla="*/ 2147483646 h 369"/>
              <a:gd name="T20" fmla="*/ 2147483646 w 345"/>
              <a:gd name="T21" fmla="*/ 2147483646 h 369"/>
              <a:gd name="T22" fmla="*/ 2147483646 w 345"/>
              <a:gd name="T23" fmla="*/ 2147483646 h 369"/>
              <a:gd name="T24" fmla="*/ 2147483646 w 345"/>
              <a:gd name="T25" fmla="*/ 2147483646 h 369"/>
              <a:gd name="T26" fmla="*/ 2147483646 w 345"/>
              <a:gd name="T27" fmla="*/ 2147483646 h 369"/>
              <a:gd name="T28" fmla="*/ 2147483646 w 345"/>
              <a:gd name="T29" fmla="*/ 2147483646 h 369"/>
              <a:gd name="T30" fmla="*/ 2147483646 w 345"/>
              <a:gd name="T31" fmla="*/ 2147483646 h 369"/>
              <a:gd name="T32" fmla="*/ 2147483646 w 345"/>
              <a:gd name="T33" fmla="*/ 2147483646 h 369"/>
              <a:gd name="T34" fmla="*/ 2147483646 w 345"/>
              <a:gd name="T35" fmla="*/ 2147483646 h 369"/>
              <a:gd name="T36" fmla="*/ 2147483646 w 345"/>
              <a:gd name="T37" fmla="*/ 2147483646 h 369"/>
              <a:gd name="T38" fmla="*/ 2147483646 w 345"/>
              <a:gd name="T39" fmla="*/ 2147483646 h 369"/>
              <a:gd name="T40" fmla="*/ 2147483646 w 345"/>
              <a:gd name="T41" fmla="*/ 2147483646 h 369"/>
              <a:gd name="T42" fmla="*/ 2147483646 w 345"/>
              <a:gd name="T43" fmla="*/ 2147483646 h 369"/>
              <a:gd name="T44" fmla="*/ 2147483646 w 345"/>
              <a:gd name="T45" fmla="*/ 2147483646 h 369"/>
              <a:gd name="T46" fmla="*/ 2147483646 w 345"/>
              <a:gd name="T47" fmla="*/ 2147483646 h 369"/>
              <a:gd name="T48" fmla="*/ 2147483646 w 345"/>
              <a:gd name="T49" fmla="*/ 2147483646 h 369"/>
              <a:gd name="T50" fmla="*/ 2147483646 w 345"/>
              <a:gd name="T51" fmla="*/ 2147483646 h 369"/>
              <a:gd name="T52" fmla="*/ 2147483646 w 345"/>
              <a:gd name="T53" fmla="*/ 2147483646 h 369"/>
              <a:gd name="T54" fmla="*/ 2147483646 w 345"/>
              <a:gd name="T55" fmla="*/ 2147483646 h 369"/>
              <a:gd name="T56" fmla="*/ 2147483646 w 345"/>
              <a:gd name="T57" fmla="*/ 2147483646 h 369"/>
              <a:gd name="T58" fmla="*/ 2147483646 w 345"/>
              <a:gd name="T59" fmla="*/ 2147483646 h 369"/>
              <a:gd name="T60" fmla="*/ 2147483646 w 345"/>
              <a:gd name="T61" fmla="*/ 2147483646 h 369"/>
              <a:gd name="T62" fmla="*/ 2147483646 w 345"/>
              <a:gd name="T63" fmla="*/ 2147483646 h 369"/>
              <a:gd name="T64" fmla="*/ 2147483646 w 345"/>
              <a:gd name="T65" fmla="*/ 2147483646 h 369"/>
              <a:gd name="T66" fmla="*/ 2147483646 w 345"/>
              <a:gd name="T67" fmla="*/ 2147483646 h 369"/>
              <a:gd name="T68" fmla="*/ 2147483646 w 345"/>
              <a:gd name="T69" fmla="*/ 2147483646 h 369"/>
              <a:gd name="T70" fmla="*/ 2147483646 w 345"/>
              <a:gd name="T71" fmla="*/ 2147483646 h 369"/>
              <a:gd name="T72" fmla="*/ 2147483646 w 345"/>
              <a:gd name="T73" fmla="*/ 2147483646 h 369"/>
              <a:gd name="T74" fmla="*/ 2147483646 w 345"/>
              <a:gd name="T75" fmla="*/ 2147483646 h 369"/>
              <a:gd name="T76" fmla="*/ 2147483646 w 345"/>
              <a:gd name="T77" fmla="*/ 2147483646 h 369"/>
              <a:gd name="T78" fmla="*/ 2147483646 w 345"/>
              <a:gd name="T79" fmla="*/ 2147483646 h 369"/>
              <a:gd name="T80" fmla="*/ 2147483646 w 345"/>
              <a:gd name="T81" fmla="*/ 2147483646 h 369"/>
              <a:gd name="T82" fmla="*/ 2147483646 w 345"/>
              <a:gd name="T83" fmla="*/ 2147483646 h 369"/>
              <a:gd name="T84" fmla="*/ 2147483646 w 345"/>
              <a:gd name="T85" fmla="*/ 2147483646 h 369"/>
              <a:gd name="T86" fmla="*/ 2147483646 w 345"/>
              <a:gd name="T87" fmla="*/ 2147483646 h 369"/>
              <a:gd name="T88" fmla="*/ 2147483646 w 345"/>
              <a:gd name="T89" fmla="*/ 2147483646 h 369"/>
              <a:gd name="T90" fmla="*/ 2147483646 w 345"/>
              <a:gd name="T91" fmla="*/ 2147483646 h 369"/>
              <a:gd name="T92" fmla="*/ 2147483646 w 345"/>
              <a:gd name="T93" fmla="*/ 2147483646 h 369"/>
              <a:gd name="T94" fmla="*/ 2147483646 w 345"/>
              <a:gd name="T95" fmla="*/ 2147483646 h 369"/>
              <a:gd name="T96" fmla="*/ 2147483646 w 345"/>
              <a:gd name="T97" fmla="*/ 2147483646 h 369"/>
              <a:gd name="T98" fmla="*/ 2147483646 w 345"/>
              <a:gd name="T99" fmla="*/ 2147483646 h 369"/>
              <a:gd name="T100" fmla="*/ 2147483646 w 345"/>
              <a:gd name="T101" fmla="*/ 2147483646 h 369"/>
              <a:gd name="T102" fmla="*/ 2147483646 w 345"/>
              <a:gd name="T103" fmla="*/ 2147483646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5" h="369">
                <a:moveTo>
                  <a:pt x="22" y="133"/>
                </a:moveTo>
                <a:cubicBezTo>
                  <a:pt x="38" y="136"/>
                  <a:pt x="50" y="141"/>
                  <a:pt x="60" y="149"/>
                </a:cubicBezTo>
                <a:cubicBezTo>
                  <a:pt x="69" y="157"/>
                  <a:pt x="73" y="166"/>
                  <a:pt x="72" y="174"/>
                </a:cubicBezTo>
                <a:cubicBezTo>
                  <a:pt x="72" y="179"/>
                  <a:pt x="70" y="184"/>
                  <a:pt x="67" y="187"/>
                </a:cubicBezTo>
                <a:cubicBezTo>
                  <a:pt x="64" y="190"/>
                  <a:pt x="59" y="192"/>
                  <a:pt x="54" y="193"/>
                </a:cubicBezTo>
                <a:cubicBezTo>
                  <a:pt x="48" y="193"/>
                  <a:pt x="41" y="191"/>
                  <a:pt x="34" y="185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9" y="163"/>
                  <a:pt x="9" y="163"/>
                  <a:pt x="9" y="163"/>
                </a:cubicBezTo>
                <a:cubicBezTo>
                  <a:pt x="6" y="160"/>
                  <a:pt x="4" y="157"/>
                  <a:pt x="3" y="154"/>
                </a:cubicBezTo>
                <a:cubicBezTo>
                  <a:pt x="1" y="150"/>
                  <a:pt x="0" y="147"/>
                  <a:pt x="0" y="144"/>
                </a:cubicBezTo>
                <a:cubicBezTo>
                  <a:pt x="0" y="141"/>
                  <a:pt x="1" y="138"/>
                  <a:pt x="4" y="135"/>
                </a:cubicBezTo>
                <a:cubicBezTo>
                  <a:pt x="6" y="132"/>
                  <a:pt x="12" y="132"/>
                  <a:pt x="22" y="133"/>
                </a:cubicBezTo>
                <a:close/>
                <a:moveTo>
                  <a:pt x="140" y="197"/>
                </a:moveTo>
                <a:cubicBezTo>
                  <a:pt x="145" y="189"/>
                  <a:pt x="148" y="182"/>
                  <a:pt x="151" y="175"/>
                </a:cubicBezTo>
                <a:cubicBezTo>
                  <a:pt x="154" y="169"/>
                  <a:pt x="156" y="160"/>
                  <a:pt x="158" y="151"/>
                </a:cubicBezTo>
                <a:cubicBezTo>
                  <a:pt x="159" y="141"/>
                  <a:pt x="160" y="134"/>
                  <a:pt x="162" y="132"/>
                </a:cubicBezTo>
                <a:cubicBezTo>
                  <a:pt x="164" y="129"/>
                  <a:pt x="166" y="127"/>
                  <a:pt x="168" y="126"/>
                </a:cubicBezTo>
                <a:cubicBezTo>
                  <a:pt x="170" y="126"/>
                  <a:pt x="173" y="127"/>
                  <a:pt x="180" y="128"/>
                </a:cubicBezTo>
                <a:cubicBezTo>
                  <a:pt x="186" y="129"/>
                  <a:pt x="196" y="128"/>
                  <a:pt x="209" y="123"/>
                </a:cubicBezTo>
                <a:cubicBezTo>
                  <a:pt x="222" y="119"/>
                  <a:pt x="230" y="116"/>
                  <a:pt x="232" y="115"/>
                </a:cubicBezTo>
                <a:cubicBezTo>
                  <a:pt x="241" y="107"/>
                  <a:pt x="241" y="107"/>
                  <a:pt x="241" y="107"/>
                </a:cubicBezTo>
                <a:cubicBezTo>
                  <a:pt x="246" y="104"/>
                  <a:pt x="250" y="102"/>
                  <a:pt x="254" y="103"/>
                </a:cubicBezTo>
                <a:cubicBezTo>
                  <a:pt x="258" y="103"/>
                  <a:pt x="262" y="106"/>
                  <a:pt x="266" y="111"/>
                </a:cubicBezTo>
                <a:cubicBezTo>
                  <a:pt x="280" y="127"/>
                  <a:pt x="285" y="140"/>
                  <a:pt x="282" y="152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88" y="177"/>
                  <a:pt x="298" y="177"/>
                  <a:pt x="306" y="176"/>
                </a:cubicBezTo>
                <a:cubicBezTo>
                  <a:pt x="314" y="176"/>
                  <a:pt x="320" y="176"/>
                  <a:pt x="324" y="178"/>
                </a:cubicBezTo>
                <a:cubicBezTo>
                  <a:pt x="328" y="179"/>
                  <a:pt x="332" y="182"/>
                  <a:pt x="337" y="186"/>
                </a:cubicBezTo>
                <a:cubicBezTo>
                  <a:pt x="342" y="190"/>
                  <a:pt x="344" y="196"/>
                  <a:pt x="345" y="205"/>
                </a:cubicBezTo>
                <a:cubicBezTo>
                  <a:pt x="345" y="213"/>
                  <a:pt x="342" y="218"/>
                  <a:pt x="336" y="221"/>
                </a:cubicBezTo>
                <a:cubicBezTo>
                  <a:pt x="330" y="224"/>
                  <a:pt x="323" y="225"/>
                  <a:pt x="313" y="224"/>
                </a:cubicBezTo>
                <a:cubicBezTo>
                  <a:pt x="303" y="222"/>
                  <a:pt x="289" y="221"/>
                  <a:pt x="269" y="221"/>
                </a:cubicBezTo>
                <a:cubicBezTo>
                  <a:pt x="266" y="236"/>
                  <a:pt x="262" y="250"/>
                  <a:pt x="258" y="264"/>
                </a:cubicBezTo>
                <a:cubicBezTo>
                  <a:pt x="278" y="266"/>
                  <a:pt x="292" y="268"/>
                  <a:pt x="298" y="270"/>
                </a:cubicBezTo>
                <a:cubicBezTo>
                  <a:pt x="305" y="271"/>
                  <a:pt x="309" y="273"/>
                  <a:pt x="310" y="275"/>
                </a:cubicBezTo>
                <a:cubicBezTo>
                  <a:pt x="311" y="277"/>
                  <a:pt x="313" y="282"/>
                  <a:pt x="314" y="289"/>
                </a:cubicBezTo>
                <a:cubicBezTo>
                  <a:pt x="315" y="296"/>
                  <a:pt x="314" y="301"/>
                  <a:pt x="311" y="304"/>
                </a:cubicBezTo>
                <a:cubicBezTo>
                  <a:pt x="309" y="308"/>
                  <a:pt x="305" y="309"/>
                  <a:pt x="300" y="310"/>
                </a:cubicBezTo>
                <a:cubicBezTo>
                  <a:pt x="276" y="305"/>
                  <a:pt x="276" y="305"/>
                  <a:pt x="276" y="305"/>
                </a:cubicBezTo>
                <a:cubicBezTo>
                  <a:pt x="248" y="301"/>
                  <a:pt x="248" y="301"/>
                  <a:pt x="248" y="301"/>
                </a:cubicBezTo>
                <a:cubicBezTo>
                  <a:pt x="244" y="312"/>
                  <a:pt x="240" y="320"/>
                  <a:pt x="237" y="327"/>
                </a:cubicBezTo>
                <a:cubicBezTo>
                  <a:pt x="234" y="334"/>
                  <a:pt x="230" y="341"/>
                  <a:pt x="225" y="348"/>
                </a:cubicBezTo>
                <a:cubicBezTo>
                  <a:pt x="220" y="355"/>
                  <a:pt x="215" y="359"/>
                  <a:pt x="211" y="362"/>
                </a:cubicBezTo>
                <a:cubicBezTo>
                  <a:pt x="207" y="364"/>
                  <a:pt x="202" y="366"/>
                  <a:pt x="196" y="368"/>
                </a:cubicBezTo>
                <a:cubicBezTo>
                  <a:pt x="190" y="369"/>
                  <a:pt x="184" y="369"/>
                  <a:pt x="180" y="366"/>
                </a:cubicBezTo>
                <a:cubicBezTo>
                  <a:pt x="175" y="363"/>
                  <a:pt x="172" y="359"/>
                  <a:pt x="171" y="353"/>
                </a:cubicBezTo>
                <a:cubicBezTo>
                  <a:pt x="172" y="339"/>
                  <a:pt x="172" y="339"/>
                  <a:pt x="172" y="339"/>
                </a:cubicBezTo>
                <a:cubicBezTo>
                  <a:pt x="172" y="334"/>
                  <a:pt x="170" y="330"/>
                  <a:pt x="167" y="326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4" y="309"/>
                  <a:pt x="153" y="307"/>
                  <a:pt x="154" y="306"/>
                </a:cubicBezTo>
                <a:cubicBezTo>
                  <a:pt x="155" y="304"/>
                  <a:pt x="158" y="305"/>
                  <a:pt x="161" y="307"/>
                </a:cubicBezTo>
                <a:cubicBezTo>
                  <a:pt x="162" y="307"/>
                  <a:pt x="164" y="308"/>
                  <a:pt x="165" y="310"/>
                </a:cubicBezTo>
                <a:cubicBezTo>
                  <a:pt x="167" y="312"/>
                  <a:pt x="170" y="315"/>
                  <a:pt x="174" y="318"/>
                </a:cubicBezTo>
                <a:cubicBezTo>
                  <a:pt x="178" y="322"/>
                  <a:pt x="181" y="324"/>
                  <a:pt x="183" y="323"/>
                </a:cubicBezTo>
                <a:cubicBezTo>
                  <a:pt x="185" y="323"/>
                  <a:pt x="188" y="322"/>
                  <a:pt x="190" y="318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200" y="299"/>
                  <a:pt x="200" y="299"/>
                  <a:pt x="200" y="299"/>
                </a:cubicBezTo>
                <a:cubicBezTo>
                  <a:pt x="186" y="297"/>
                  <a:pt x="177" y="297"/>
                  <a:pt x="174" y="297"/>
                </a:cubicBezTo>
                <a:cubicBezTo>
                  <a:pt x="146" y="297"/>
                  <a:pt x="146" y="297"/>
                  <a:pt x="146" y="297"/>
                </a:cubicBezTo>
                <a:cubicBezTo>
                  <a:pt x="133" y="300"/>
                  <a:pt x="124" y="302"/>
                  <a:pt x="118" y="304"/>
                </a:cubicBezTo>
                <a:cubicBezTo>
                  <a:pt x="112" y="306"/>
                  <a:pt x="108" y="307"/>
                  <a:pt x="105" y="307"/>
                </a:cubicBezTo>
                <a:cubicBezTo>
                  <a:pt x="102" y="306"/>
                  <a:pt x="99" y="305"/>
                  <a:pt x="97" y="302"/>
                </a:cubicBezTo>
                <a:cubicBezTo>
                  <a:pt x="95" y="299"/>
                  <a:pt x="94" y="296"/>
                  <a:pt x="94" y="291"/>
                </a:cubicBezTo>
                <a:cubicBezTo>
                  <a:pt x="94" y="285"/>
                  <a:pt x="97" y="277"/>
                  <a:pt x="103" y="268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14" y="241"/>
                  <a:pt x="106" y="243"/>
                  <a:pt x="99" y="245"/>
                </a:cubicBezTo>
                <a:cubicBezTo>
                  <a:pt x="92" y="248"/>
                  <a:pt x="88" y="248"/>
                  <a:pt x="87" y="248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1" y="247"/>
                  <a:pt x="69" y="253"/>
                  <a:pt x="66" y="260"/>
                </a:cubicBezTo>
                <a:cubicBezTo>
                  <a:pt x="63" y="268"/>
                  <a:pt x="61" y="273"/>
                  <a:pt x="61" y="275"/>
                </a:cubicBezTo>
                <a:cubicBezTo>
                  <a:pt x="61" y="278"/>
                  <a:pt x="60" y="285"/>
                  <a:pt x="60" y="295"/>
                </a:cubicBezTo>
                <a:cubicBezTo>
                  <a:pt x="59" y="306"/>
                  <a:pt x="58" y="315"/>
                  <a:pt x="56" y="322"/>
                </a:cubicBezTo>
                <a:cubicBezTo>
                  <a:pt x="54" y="329"/>
                  <a:pt x="52" y="334"/>
                  <a:pt x="50" y="336"/>
                </a:cubicBezTo>
                <a:cubicBezTo>
                  <a:pt x="47" y="339"/>
                  <a:pt x="45" y="341"/>
                  <a:pt x="42" y="341"/>
                </a:cubicBezTo>
                <a:cubicBezTo>
                  <a:pt x="40" y="341"/>
                  <a:pt x="37" y="339"/>
                  <a:pt x="33" y="334"/>
                </a:cubicBezTo>
                <a:cubicBezTo>
                  <a:pt x="30" y="330"/>
                  <a:pt x="27" y="325"/>
                  <a:pt x="26" y="321"/>
                </a:cubicBezTo>
                <a:cubicBezTo>
                  <a:pt x="25" y="316"/>
                  <a:pt x="23" y="307"/>
                  <a:pt x="22" y="292"/>
                </a:cubicBezTo>
                <a:cubicBezTo>
                  <a:pt x="20" y="276"/>
                  <a:pt x="20" y="267"/>
                  <a:pt x="20" y="263"/>
                </a:cubicBezTo>
                <a:cubicBezTo>
                  <a:pt x="21" y="257"/>
                  <a:pt x="22" y="254"/>
                  <a:pt x="24" y="253"/>
                </a:cubicBezTo>
                <a:cubicBezTo>
                  <a:pt x="25" y="253"/>
                  <a:pt x="28" y="252"/>
                  <a:pt x="32" y="252"/>
                </a:cubicBezTo>
                <a:cubicBezTo>
                  <a:pt x="36" y="251"/>
                  <a:pt x="39" y="249"/>
                  <a:pt x="43" y="246"/>
                </a:cubicBezTo>
                <a:cubicBezTo>
                  <a:pt x="47" y="242"/>
                  <a:pt x="51" y="236"/>
                  <a:pt x="56" y="229"/>
                </a:cubicBezTo>
                <a:cubicBezTo>
                  <a:pt x="62" y="221"/>
                  <a:pt x="66" y="215"/>
                  <a:pt x="68" y="211"/>
                </a:cubicBezTo>
                <a:cubicBezTo>
                  <a:pt x="71" y="206"/>
                  <a:pt x="74" y="203"/>
                  <a:pt x="77" y="199"/>
                </a:cubicBezTo>
                <a:cubicBezTo>
                  <a:pt x="80" y="196"/>
                  <a:pt x="82" y="195"/>
                  <a:pt x="82" y="196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105" y="203"/>
                  <a:pt x="125" y="200"/>
                  <a:pt x="140" y="197"/>
                </a:cubicBezTo>
                <a:close/>
                <a:moveTo>
                  <a:pt x="59" y="37"/>
                </a:moveTo>
                <a:cubicBezTo>
                  <a:pt x="60" y="28"/>
                  <a:pt x="65" y="23"/>
                  <a:pt x="72" y="22"/>
                </a:cubicBezTo>
                <a:cubicBezTo>
                  <a:pt x="79" y="20"/>
                  <a:pt x="89" y="25"/>
                  <a:pt x="101" y="37"/>
                </a:cubicBezTo>
                <a:cubicBezTo>
                  <a:pt x="114" y="49"/>
                  <a:pt x="119" y="62"/>
                  <a:pt x="116" y="75"/>
                </a:cubicBezTo>
                <a:cubicBezTo>
                  <a:pt x="115" y="81"/>
                  <a:pt x="113" y="85"/>
                  <a:pt x="110" y="88"/>
                </a:cubicBezTo>
                <a:cubicBezTo>
                  <a:pt x="107" y="91"/>
                  <a:pt x="102" y="92"/>
                  <a:pt x="96" y="93"/>
                </a:cubicBezTo>
                <a:cubicBezTo>
                  <a:pt x="90" y="93"/>
                  <a:pt x="84" y="89"/>
                  <a:pt x="79" y="80"/>
                </a:cubicBezTo>
                <a:cubicBezTo>
                  <a:pt x="78" y="80"/>
                  <a:pt x="77" y="77"/>
                  <a:pt x="74" y="71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8"/>
                  <a:pt x="58" y="37"/>
                  <a:pt x="59" y="37"/>
                </a:cubicBezTo>
                <a:close/>
                <a:moveTo>
                  <a:pt x="206" y="70"/>
                </a:moveTo>
                <a:cubicBezTo>
                  <a:pt x="210" y="69"/>
                  <a:pt x="217" y="68"/>
                  <a:pt x="226" y="65"/>
                </a:cubicBezTo>
                <a:cubicBezTo>
                  <a:pt x="236" y="62"/>
                  <a:pt x="245" y="59"/>
                  <a:pt x="253" y="55"/>
                </a:cubicBezTo>
                <a:cubicBezTo>
                  <a:pt x="261" y="51"/>
                  <a:pt x="266" y="50"/>
                  <a:pt x="268" y="50"/>
                </a:cubicBezTo>
                <a:cubicBezTo>
                  <a:pt x="270" y="50"/>
                  <a:pt x="274" y="52"/>
                  <a:pt x="279" y="56"/>
                </a:cubicBezTo>
                <a:cubicBezTo>
                  <a:pt x="284" y="60"/>
                  <a:pt x="288" y="63"/>
                  <a:pt x="289" y="66"/>
                </a:cubicBezTo>
                <a:cubicBezTo>
                  <a:pt x="290" y="68"/>
                  <a:pt x="289" y="72"/>
                  <a:pt x="285" y="77"/>
                </a:cubicBezTo>
                <a:cubicBezTo>
                  <a:pt x="282" y="80"/>
                  <a:pt x="278" y="83"/>
                  <a:pt x="271" y="85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32" y="91"/>
                  <a:pt x="220" y="94"/>
                  <a:pt x="207" y="99"/>
                </a:cubicBezTo>
                <a:cubicBezTo>
                  <a:pt x="193" y="103"/>
                  <a:pt x="185" y="105"/>
                  <a:pt x="182" y="104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45" y="122"/>
                  <a:pt x="131" y="136"/>
                  <a:pt x="125" y="140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61"/>
                  <a:pt x="86" y="164"/>
                  <a:pt x="85" y="163"/>
                </a:cubicBezTo>
                <a:cubicBezTo>
                  <a:pt x="83" y="161"/>
                  <a:pt x="83" y="159"/>
                  <a:pt x="83" y="156"/>
                </a:cubicBezTo>
                <a:cubicBezTo>
                  <a:pt x="84" y="154"/>
                  <a:pt x="87" y="150"/>
                  <a:pt x="92" y="146"/>
                </a:cubicBezTo>
                <a:cubicBezTo>
                  <a:pt x="96" y="141"/>
                  <a:pt x="103" y="131"/>
                  <a:pt x="112" y="116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8" y="91"/>
                  <a:pt x="133" y="81"/>
                  <a:pt x="142" y="65"/>
                </a:cubicBezTo>
                <a:cubicBezTo>
                  <a:pt x="150" y="50"/>
                  <a:pt x="155" y="37"/>
                  <a:pt x="157" y="28"/>
                </a:cubicBezTo>
                <a:cubicBezTo>
                  <a:pt x="160" y="12"/>
                  <a:pt x="160" y="12"/>
                  <a:pt x="160" y="12"/>
                </a:cubicBezTo>
                <a:cubicBezTo>
                  <a:pt x="162" y="7"/>
                  <a:pt x="164" y="3"/>
                  <a:pt x="167" y="2"/>
                </a:cubicBezTo>
                <a:cubicBezTo>
                  <a:pt x="170" y="0"/>
                  <a:pt x="174" y="0"/>
                  <a:pt x="179" y="2"/>
                </a:cubicBezTo>
                <a:cubicBezTo>
                  <a:pt x="183" y="3"/>
                  <a:pt x="186" y="4"/>
                  <a:pt x="188" y="7"/>
                </a:cubicBezTo>
                <a:cubicBezTo>
                  <a:pt x="190" y="9"/>
                  <a:pt x="192" y="14"/>
                  <a:pt x="195" y="22"/>
                </a:cubicBezTo>
                <a:cubicBezTo>
                  <a:pt x="198" y="31"/>
                  <a:pt x="199" y="36"/>
                  <a:pt x="199" y="36"/>
                </a:cubicBezTo>
                <a:cubicBezTo>
                  <a:pt x="200" y="43"/>
                  <a:pt x="200" y="48"/>
                  <a:pt x="197" y="5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96" y="71"/>
                  <a:pt x="203" y="70"/>
                  <a:pt x="206" y="70"/>
                </a:cubicBezTo>
                <a:close/>
                <a:moveTo>
                  <a:pt x="163" y="264"/>
                </a:moveTo>
                <a:cubicBezTo>
                  <a:pt x="163" y="259"/>
                  <a:pt x="163" y="255"/>
                  <a:pt x="163" y="253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65" y="228"/>
                  <a:pt x="165" y="228"/>
                  <a:pt x="165" y="228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46" y="243"/>
                  <a:pt x="143" y="248"/>
                  <a:pt x="143" y="248"/>
                </a:cubicBezTo>
                <a:cubicBezTo>
                  <a:pt x="136" y="264"/>
                  <a:pt x="136" y="264"/>
                  <a:pt x="136" y="264"/>
                </a:cubicBezTo>
                <a:lnTo>
                  <a:pt x="163" y="264"/>
                </a:lnTo>
                <a:close/>
                <a:moveTo>
                  <a:pt x="194" y="186"/>
                </a:moveTo>
                <a:cubicBezTo>
                  <a:pt x="191" y="179"/>
                  <a:pt x="189" y="175"/>
                  <a:pt x="189" y="173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81" y="162"/>
                  <a:pt x="177" y="170"/>
                  <a:pt x="176" y="173"/>
                </a:cubicBezTo>
                <a:cubicBezTo>
                  <a:pt x="166" y="190"/>
                  <a:pt x="166" y="190"/>
                  <a:pt x="166" y="190"/>
                </a:cubicBezTo>
                <a:lnTo>
                  <a:pt x="194" y="186"/>
                </a:lnTo>
                <a:close/>
                <a:moveTo>
                  <a:pt x="213" y="264"/>
                </a:moveTo>
                <a:cubicBezTo>
                  <a:pt x="215" y="255"/>
                  <a:pt x="217" y="251"/>
                  <a:pt x="217" y="250"/>
                </a:cubicBezTo>
                <a:cubicBezTo>
                  <a:pt x="223" y="222"/>
                  <a:pt x="223" y="222"/>
                  <a:pt x="223" y="222"/>
                </a:cubicBezTo>
                <a:cubicBezTo>
                  <a:pt x="211" y="223"/>
                  <a:pt x="200" y="225"/>
                  <a:pt x="188" y="226"/>
                </a:cubicBezTo>
                <a:cubicBezTo>
                  <a:pt x="194" y="232"/>
                  <a:pt x="198" y="238"/>
                  <a:pt x="200" y="242"/>
                </a:cubicBezTo>
                <a:cubicBezTo>
                  <a:pt x="201" y="246"/>
                  <a:pt x="202" y="249"/>
                  <a:pt x="201" y="252"/>
                </a:cubicBezTo>
                <a:cubicBezTo>
                  <a:pt x="201" y="263"/>
                  <a:pt x="201" y="263"/>
                  <a:pt x="201" y="263"/>
                </a:cubicBezTo>
                <a:lnTo>
                  <a:pt x="213" y="264"/>
                </a:lnTo>
                <a:close/>
                <a:moveTo>
                  <a:pt x="214" y="144"/>
                </a:moveTo>
                <a:cubicBezTo>
                  <a:pt x="218" y="149"/>
                  <a:pt x="221" y="153"/>
                  <a:pt x="221" y="155"/>
                </a:cubicBezTo>
                <a:cubicBezTo>
                  <a:pt x="222" y="157"/>
                  <a:pt x="223" y="161"/>
                  <a:pt x="225" y="168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31" y="171"/>
                  <a:pt x="233" y="164"/>
                  <a:pt x="233" y="162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228" y="138"/>
                  <a:pt x="220" y="141"/>
                  <a:pt x="21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Line 30"/>
          <p:cNvSpPr>
            <a:spLocks noChangeShapeType="1"/>
          </p:cNvSpPr>
          <p:nvPr/>
        </p:nvSpPr>
        <p:spPr bwMode="auto">
          <a:xfrm>
            <a:off x="3503613" y="3609975"/>
            <a:ext cx="26749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84" name="Picture 31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/>
          <a:stretch>
            <a:fillRect/>
          </a:stretch>
        </p:blipFill>
        <p:spPr bwMode="auto">
          <a:xfrm>
            <a:off x="1588" y="0"/>
            <a:ext cx="36480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 rot="4827854" flipH="1">
            <a:off x="2071688" y="1404937"/>
            <a:ext cx="2571750" cy="3019425"/>
            <a:chOff x="-1182" y="-645"/>
            <a:chExt cx="3450" cy="3967"/>
          </a:xfrm>
        </p:grpSpPr>
        <p:pic>
          <p:nvPicPr>
            <p:cNvPr id="24590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22" descr="图片21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4581" name="Group 5"/>
          <p:cNvGrpSpPr>
            <a:grpSpLocks/>
          </p:cNvGrpSpPr>
          <p:nvPr/>
        </p:nvGrpSpPr>
        <p:grpSpPr bwMode="auto">
          <a:xfrm rot="3467113" flipH="1">
            <a:off x="2698751" y="3009900"/>
            <a:ext cx="3122612" cy="3671887"/>
            <a:chOff x="-1182" y="-645"/>
            <a:chExt cx="3450" cy="3967"/>
          </a:xfrm>
        </p:grpSpPr>
        <p:pic>
          <p:nvPicPr>
            <p:cNvPr id="24588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Rectangle 22" descr="图片22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 rot="4293281" flipH="1">
            <a:off x="4380706" y="824707"/>
            <a:ext cx="3430587" cy="4032250"/>
            <a:chOff x="-1182" y="-645"/>
            <a:chExt cx="3450" cy="3967"/>
          </a:xfrm>
        </p:grpSpPr>
        <p:pic>
          <p:nvPicPr>
            <p:cNvPr id="24586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22" descr="图片23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 rot="4537819" flipH="1">
            <a:off x="6537325" y="3275013"/>
            <a:ext cx="2573337" cy="3024188"/>
            <a:chOff x="-1182" y="-645"/>
            <a:chExt cx="3450" cy="3967"/>
          </a:xfrm>
        </p:grpSpPr>
        <p:pic>
          <p:nvPicPr>
            <p:cNvPr id="3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22" descr="图片24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1631950" y="620713"/>
            <a:ext cx="175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i="1">
                <a:solidFill>
                  <a:srgbClr val="FFFFFF"/>
                </a:solidFill>
                <a:ea typeface="微软雅黑" panose="020B0503020204020204" pitchFamily="34" charset="-122"/>
              </a:rPr>
              <a:t>塔</a:t>
            </a:r>
            <a:r>
              <a:rPr lang="zh-CN" altLang="en-US" sz="4800" b="1" i="1">
                <a:solidFill>
                  <a:srgbClr val="FFFFFF"/>
                </a:solidFill>
                <a:ea typeface="微软雅黑" panose="020B0503020204020204" pitchFamily="34" charset="-122"/>
              </a:rPr>
              <a:t>尔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寺</a:t>
            </a:r>
          </a:p>
        </p:txBody>
      </p:sp>
      <p:pic>
        <p:nvPicPr>
          <p:cNvPr id="24583" name="Picture 8" descr="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 rot="3670098" flipH="1">
            <a:off x="2332832" y="3302794"/>
            <a:ext cx="2268537" cy="2663825"/>
            <a:chOff x="-1182" y="-645"/>
            <a:chExt cx="3450" cy="3967"/>
          </a:xfrm>
        </p:grpSpPr>
        <p:pic>
          <p:nvPicPr>
            <p:cNvPr id="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7" name="Rectangle 22" descr="图片29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 rot="3467113" flipH="1">
            <a:off x="3795713" y="3603625"/>
            <a:ext cx="2114550" cy="2486025"/>
            <a:chOff x="-1182" y="-645"/>
            <a:chExt cx="3450" cy="3967"/>
          </a:xfrm>
        </p:grpSpPr>
        <p:pic>
          <p:nvPicPr>
            <p:cNvPr id="25624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5" name="Rectangle 22" descr="图片30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5608" name="Group 8"/>
          <p:cNvGrpSpPr>
            <a:grpSpLocks/>
          </p:cNvGrpSpPr>
          <p:nvPr/>
        </p:nvGrpSpPr>
        <p:grpSpPr bwMode="auto">
          <a:xfrm rot="4293281" flipH="1">
            <a:off x="5314950" y="2582863"/>
            <a:ext cx="2693988" cy="3167062"/>
            <a:chOff x="-1182" y="-645"/>
            <a:chExt cx="3450" cy="3967"/>
          </a:xfrm>
        </p:grpSpPr>
        <p:pic>
          <p:nvPicPr>
            <p:cNvPr id="2562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2" descr="图片31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5611" name="Group 11"/>
          <p:cNvGrpSpPr>
            <a:grpSpLocks/>
          </p:cNvGrpSpPr>
          <p:nvPr/>
        </p:nvGrpSpPr>
        <p:grpSpPr bwMode="auto">
          <a:xfrm rot="5546635" flipH="1">
            <a:off x="7658100" y="3740150"/>
            <a:ext cx="2206625" cy="2593975"/>
            <a:chOff x="-1182" y="-645"/>
            <a:chExt cx="3450" cy="3967"/>
          </a:xfrm>
        </p:grpSpPr>
        <p:pic>
          <p:nvPicPr>
            <p:cNvPr id="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Rectangle 22" descr="图片32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1631950" y="669925"/>
            <a:ext cx="2190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拉</a:t>
            </a:r>
            <a:r>
              <a:rPr lang="zh-CN" altLang="en-US" sz="4400" b="1" i="1">
                <a:solidFill>
                  <a:srgbClr val="FFFFFF"/>
                </a:solidFill>
                <a:ea typeface="微软雅黑" panose="020B0503020204020204" pitchFamily="34" charset="-122"/>
              </a:rPr>
              <a:t>不</a:t>
            </a:r>
            <a:r>
              <a:rPr lang="zh-CN" altLang="en-US" sz="3200" b="1" i="1">
                <a:solidFill>
                  <a:srgbClr val="FFFFFF"/>
                </a:solidFill>
                <a:ea typeface="微软雅黑" panose="020B0503020204020204" pitchFamily="34" charset="-122"/>
              </a:rPr>
              <a:t>楞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寺 </a:t>
            </a:r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 rot="4827854" flipH="1">
            <a:off x="2466181" y="1658144"/>
            <a:ext cx="2141538" cy="2514600"/>
            <a:chOff x="-1182" y="-645"/>
            <a:chExt cx="3450" cy="3967"/>
          </a:xfrm>
        </p:grpSpPr>
        <p:pic>
          <p:nvPicPr>
            <p:cNvPr id="25618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Rectangle 22" descr="图片25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5620" name="Group 20"/>
          <p:cNvGrpSpPr>
            <a:grpSpLocks/>
          </p:cNvGrpSpPr>
          <p:nvPr/>
        </p:nvGrpSpPr>
        <p:grpSpPr bwMode="auto">
          <a:xfrm rot="3467113" flipH="1">
            <a:off x="3857625" y="1419225"/>
            <a:ext cx="2386013" cy="2805113"/>
            <a:chOff x="-1182" y="-645"/>
            <a:chExt cx="3450" cy="3967"/>
          </a:xfrm>
        </p:grpSpPr>
        <p:pic>
          <p:nvPicPr>
            <p:cNvPr id="25616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2" descr="图片26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5623" name="Group 23"/>
          <p:cNvGrpSpPr>
            <a:grpSpLocks/>
          </p:cNvGrpSpPr>
          <p:nvPr/>
        </p:nvGrpSpPr>
        <p:grpSpPr bwMode="auto">
          <a:xfrm rot="4293281" flipH="1">
            <a:off x="6023769" y="835819"/>
            <a:ext cx="2449513" cy="2879725"/>
            <a:chOff x="-1182" y="-645"/>
            <a:chExt cx="3450" cy="3967"/>
          </a:xfrm>
        </p:grpSpPr>
        <p:pic>
          <p:nvPicPr>
            <p:cNvPr id="2561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Rectangle 22" descr="图片27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9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 rot="4537819" flipH="1">
            <a:off x="6886575" y="1766888"/>
            <a:ext cx="2878138" cy="3382962"/>
            <a:chOff x="-1182" y="-645"/>
            <a:chExt cx="3450" cy="3967"/>
          </a:xfrm>
        </p:grpSpPr>
        <p:pic>
          <p:nvPicPr>
            <p:cNvPr id="2561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22" descr="图片28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10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6" name="Picture 8" descr="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 rot="4827854" flipH="1">
            <a:off x="3225800" y="2122488"/>
            <a:ext cx="1768475" cy="2076450"/>
            <a:chOff x="-1182" y="-645"/>
            <a:chExt cx="3450" cy="3967"/>
          </a:xfrm>
        </p:grpSpPr>
        <p:pic>
          <p:nvPicPr>
            <p:cNvPr id="26647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8" name="Rectangle 22" descr="图片33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629" name="Group 5"/>
          <p:cNvGrpSpPr>
            <a:grpSpLocks/>
          </p:cNvGrpSpPr>
          <p:nvPr/>
        </p:nvGrpSpPr>
        <p:grpSpPr bwMode="auto">
          <a:xfrm rot="3467113" flipH="1">
            <a:off x="4121151" y="866775"/>
            <a:ext cx="2114550" cy="2486025"/>
            <a:chOff x="-1182" y="-645"/>
            <a:chExt cx="3450" cy="3967"/>
          </a:xfrm>
        </p:grpSpPr>
        <p:pic>
          <p:nvPicPr>
            <p:cNvPr id="26645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22" descr="图片34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 rot="4293281" flipH="1">
            <a:off x="6322219" y="465931"/>
            <a:ext cx="2573338" cy="3025775"/>
            <a:chOff x="-1182" y="-645"/>
            <a:chExt cx="3450" cy="3967"/>
          </a:xfrm>
        </p:grpSpPr>
        <p:pic>
          <p:nvPicPr>
            <p:cNvPr id="3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4" name="Rectangle 22" descr="图片35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 rot="4537819" flipH="1">
            <a:off x="6892925" y="2036763"/>
            <a:ext cx="2511425" cy="2952750"/>
            <a:chOff x="-1182" y="-645"/>
            <a:chExt cx="3450" cy="3967"/>
          </a:xfrm>
        </p:grpSpPr>
        <p:pic>
          <p:nvPicPr>
            <p:cNvPr id="26641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Rectangle 22" descr="图片36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631950" y="547688"/>
            <a:ext cx="1784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郎</a:t>
            </a:r>
            <a:r>
              <a:rPr lang="zh-CN" altLang="en-US" sz="5400" b="1" i="1">
                <a:solidFill>
                  <a:srgbClr val="FFFFFF"/>
                </a:solidFill>
                <a:ea typeface="微软雅黑" panose="020B0503020204020204" pitchFamily="34" charset="-122"/>
              </a:rPr>
              <a:t>木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寺</a:t>
            </a:r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 rot="4827854" flipH="1">
            <a:off x="2627313" y="3351213"/>
            <a:ext cx="2330450" cy="2736850"/>
            <a:chOff x="-1182" y="-645"/>
            <a:chExt cx="3450" cy="3967"/>
          </a:xfrm>
        </p:grpSpPr>
        <p:pic>
          <p:nvPicPr>
            <p:cNvPr id="26639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2" descr="图片37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 rot="3467113" flipH="1">
            <a:off x="4871244" y="2402682"/>
            <a:ext cx="2447925" cy="2878137"/>
            <a:chOff x="-1182" y="-645"/>
            <a:chExt cx="3450" cy="3967"/>
          </a:xfrm>
        </p:grpSpPr>
        <p:pic>
          <p:nvPicPr>
            <p:cNvPr id="26637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Rectangle 22" descr="图片38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646" name="Group 22"/>
          <p:cNvGrpSpPr>
            <a:grpSpLocks/>
          </p:cNvGrpSpPr>
          <p:nvPr/>
        </p:nvGrpSpPr>
        <p:grpSpPr bwMode="auto">
          <a:xfrm rot="4293281" flipH="1">
            <a:off x="6023769" y="2832894"/>
            <a:ext cx="2879725" cy="4176713"/>
            <a:chOff x="-1182" y="-645"/>
            <a:chExt cx="3450" cy="3967"/>
          </a:xfrm>
        </p:grpSpPr>
        <p:pic>
          <p:nvPicPr>
            <p:cNvPr id="5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Rectangle 22" descr="图片39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6634" name="Picture 8" descr="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 rot="4827854" flipH="1">
            <a:off x="1961357" y="1391443"/>
            <a:ext cx="5029200" cy="5903913"/>
            <a:chOff x="-1182" y="-645"/>
            <a:chExt cx="3450" cy="3967"/>
          </a:xfrm>
        </p:grpSpPr>
        <p:pic>
          <p:nvPicPr>
            <p:cNvPr id="27659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Rectangle 22" descr="图片40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653" name="Group 5"/>
          <p:cNvGrpSpPr>
            <a:grpSpLocks/>
          </p:cNvGrpSpPr>
          <p:nvPr/>
        </p:nvGrpSpPr>
        <p:grpSpPr bwMode="auto">
          <a:xfrm rot="3467113" flipH="1">
            <a:off x="5318919" y="692944"/>
            <a:ext cx="3062288" cy="3600450"/>
            <a:chOff x="-1182" y="-645"/>
            <a:chExt cx="3450" cy="3967"/>
          </a:xfrm>
        </p:grpSpPr>
        <p:pic>
          <p:nvPicPr>
            <p:cNvPr id="27657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Rectangle 22" descr="图片41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656" name="Group 8"/>
          <p:cNvGrpSpPr>
            <a:grpSpLocks/>
          </p:cNvGrpSpPr>
          <p:nvPr/>
        </p:nvGrpSpPr>
        <p:grpSpPr bwMode="auto">
          <a:xfrm rot="4293281" flipH="1">
            <a:off x="6874669" y="2867819"/>
            <a:ext cx="3124200" cy="3671888"/>
            <a:chOff x="-1182" y="-645"/>
            <a:chExt cx="3450" cy="3967"/>
          </a:xfrm>
        </p:grpSpPr>
        <p:pic>
          <p:nvPicPr>
            <p:cNvPr id="27655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22" descr="图片42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631950" y="547688"/>
            <a:ext cx="2546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i="1">
                <a:solidFill>
                  <a:srgbClr val="FFFFFF"/>
                </a:solidFill>
                <a:ea typeface="微软雅黑" panose="020B0503020204020204" pitchFamily="34" charset="-122"/>
              </a:rPr>
              <a:t>桑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科</a:t>
            </a:r>
            <a:r>
              <a:rPr lang="zh-CN" altLang="en-US" sz="4800" b="1" i="1">
                <a:solidFill>
                  <a:srgbClr val="FFFFFF"/>
                </a:solidFill>
                <a:ea typeface="微软雅黑" panose="020B0503020204020204" pitchFamily="34" charset="-122"/>
              </a:rPr>
              <a:t>草原</a:t>
            </a:r>
          </a:p>
        </p:txBody>
      </p:sp>
      <p:pic>
        <p:nvPicPr>
          <p:cNvPr id="27654" name="Picture 8" descr="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 rot="4827854" flipH="1">
            <a:off x="2437607" y="1399381"/>
            <a:ext cx="2636838" cy="3095625"/>
            <a:chOff x="-1182" y="-645"/>
            <a:chExt cx="3450" cy="3967"/>
          </a:xfrm>
        </p:grpSpPr>
        <p:pic>
          <p:nvPicPr>
            <p:cNvPr id="28686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Rectangle 22" descr="图片43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30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8677" name="Group 5"/>
          <p:cNvGrpSpPr>
            <a:grpSpLocks/>
          </p:cNvGrpSpPr>
          <p:nvPr/>
        </p:nvGrpSpPr>
        <p:grpSpPr bwMode="auto">
          <a:xfrm rot="3467113" flipH="1">
            <a:off x="2830512" y="2949576"/>
            <a:ext cx="3001963" cy="3529012"/>
            <a:chOff x="-1182" y="-645"/>
            <a:chExt cx="3450" cy="3967"/>
          </a:xfrm>
        </p:grpSpPr>
        <p:pic>
          <p:nvPicPr>
            <p:cNvPr id="2868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22" descr="图片44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8680" name="Group 8"/>
          <p:cNvGrpSpPr>
            <a:grpSpLocks/>
          </p:cNvGrpSpPr>
          <p:nvPr/>
        </p:nvGrpSpPr>
        <p:grpSpPr bwMode="auto">
          <a:xfrm rot="4293281" flipH="1">
            <a:off x="5362576" y="561975"/>
            <a:ext cx="3130550" cy="3679825"/>
            <a:chOff x="-1182" y="-645"/>
            <a:chExt cx="3450" cy="3967"/>
          </a:xfrm>
        </p:grpSpPr>
        <p:pic>
          <p:nvPicPr>
            <p:cNvPr id="2868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Rectangle 22" descr="图片45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30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631950" y="669925"/>
            <a:ext cx="2063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玛</a:t>
            </a:r>
            <a:r>
              <a:rPr lang="zh-CN" altLang="en-US" sz="3200" b="1" i="1">
                <a:solidFill>
                  <a:srgbClr val="FFFFFF"/>
                </a:solidFill>
                <a:ea typeface="微软雅黑" panose="020B0503020204020204" pitchFamily="34" charset="-122"/>
              </a:rPr>
              <a:t>曲</a:t>
            </a:r>
            <a:r>
              <a:rPr lang="zh-CN" altLang="en-US" sz="4400" b="1" i="1">
                <a:solidFill>
                  <a:srgbClr val="FFFFFF"/>
                </a:solidFill>
                <a:ea typeface="微软雅黑" panose="020B0503020204020204" pitchFamily="34" charset="-122"/>
              </a:rPr>
              <a:t>草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原</a:t>
            </a:r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 rot="5335087" flipH="1">
            <a:off x="6008688" y="2147887"/>
            <a:ext cx="3930650" cy="4619625"/>
            <a:chOff x="-1182" y="-645"/>
            <a:chExt cx="3450" cy="3967"/>
          </a:xfrm>
        </p:grpSpPr>
        <p:pic>
          <p:nvPicPr>
            <p:cNvPr id="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Rectangle 22" descr="图片46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30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8679" name="Picture 8" descr="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895600" y="5805488"/>
            <a:ext cx="6400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Peter Chen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陈鹏</a:t>
            </a:r>
          </a:p>
        </p:txBody>
      </p:sp>
      <p:sp>
        <p:nvSpPr>
          <p:cNvPr id="29699" name="Freeform 3"/>
          <p:cNvSpPr>
            <a:spLocks noEditPoints="1"/>
          </p:cNvSpPr>
          <p:nvPr/>
        </p:nvSpPr>
        <p:spPr bwMode="auto">
          <a:xfrm>
            <a:off x="5210175" y="3670300"/>
            <a:ext cx="169863" cy="200025"/>
          </a:xfrm>
          <a:custGeom>
            <a:avLst/>
            <a:gdLst>
              <a:gd name="T0" fmla="*/ 2147483646 w 43"/>
              <a:gd name="T1" fmla="*/ 2147483646 h 51"/>
              <a:gd name="T2" fmla="*/ 2147483646 w 43"/>
              <a:gd name="T3" fmla="*/ 2147483646 h 51"/>
              <a:gd name="T4" fmla="*/ 2147483646 w 43"/>
              <a:gd name="T5" fmla="*/ 2147483646 h 51"/>
              <a:gd name="T6" fmla="*/ 2147483646 w 43"/>
              <a:gd name="T7" fmla="*/ 2147483646 h 51"/>
              <a:gd name="T8" fmla="*/ 2147483646 w 43"/>
              <a:gd name="T9" fmla="*/ 2147483646 h 51"/>
              <a:gd name="T10" fmla="*/ 2147483646 w 43"/>
              <a:gd name="T11" fmla="*/ 2147483646 h 51"/>
              <a:gd name="T12" fmla="*/ 2147483646 w 43"/>
              <a:gd name="T13" fmla="*/ 2147483646 h 51"/>
              <a:gd name="T14" fmla="*/ 0 w 43"/>
              <a:gd name="T15" fmla="*/ 2147483646 h 51"/>
              <a:gd name="T16" fmla="*/ 2147483646 w 43"/>
              <a:gd name="T17" fmla="*/ 2147483646 h 51"/>
              <a:gd name="T18" fmla="*/ 2147483646 w 43"/>
              <a:gd name="T19" fmla="*/ 0 h 51"/>
              <a:gd name="T20" fmla="*/ 2147483646 w 43"/>
              <a:gd name="T21" fmla="*/ 2147483646 h 51"/>
              <a:gd name="T22" fmla="*/ 2147483646 w 43"/>
              <a:gd name="T23" fmla="*/ 2147483646 h 51"/>
              <a:gd name="T24" fmla="*/ 2147483646 w 43"/>
              <a:gd name="T25" fmla="*/ 2147483646 h 51"/>
              <a:gd name="T26" fmla="*/ 2147483646 w 43"/>
              <a:gd name="T27" fmla="*/ 2147483646 h 51"/>
              <a:gd name="T28" fmla="*/ 2147483646 w 43"/>
              <a:gd name="T29" fmla="*/ 2147483646 h 51"/>
              <a:gd name="T30" fmla="*/ 2147483646 w 43"/>
              <a:gd name="T31" fmla="*/ 2147483646 h 51"/>
              <a:gd name="T32" fmla="*/ 2147483646 w 43"/>
              <a:gd name="T33" fmla="*/ 2147483646 h 51"/>
              <a:gd name="T34" fmla="*/ 2147483646 w 43"/>
              <a:gd name="T35" fmla="*/ 2147483646 h 51"/>
              <a:gd name="T36" fmla="*/ 2147483646 w 43"/>
              <a:gd name="T37" fmla="*/ 2147483646 h 51"/>
              <a:gd name="T38" fmla="*/ 2147483646 w 43"/>
              <a:gd name="T39" fmla="*/ 2147483646 h 51"/>
              <a:gd name="T40" fmla="*/ 2147483646 w 43"/>
              <a:gd name="T41" fmla="*/ 2147483646 h 51"/>
              <a:gd name="T42" fmla="*/ 2147483646 w 43"/>
              <a:gd name="T43" fmla="*/ 2147483646 h 51"/>
              <a:gd name="T44" fmla="*/ 2147483646 w 43"/>
              <a:gd name="T45" fmla="*/ 2147483646 h 51"/>
              <a:gd name="T46" fmla="*/ 2147483646 w 43"/>
              <a:gd name="T47" fmla="*/ 2147483646 h 51"/>
              <a:gd name="T48" fmla="*/ 2147483646 w 43"/>
              <a:gd name="T49" fmla="*/ 2147483646 h 51"/>
              <a:gd name="T50" fmla="*/ 2147483646 w 43"/>
              <a:gd name="T51" fmla="*/ 2147483646 h 51"/>
              <a:gd name="T52" fmla="*/ 2147483646 w 43"/>
              <a:gd name="T53" fmla="*/ 2147483646 h 5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3" h="51">
                <a:moveTo>
                  <a:pt x="43" y="48"/>
                </a:moveTo>
                <a:cubicBezTo>
                  <a:pt x="43" y="49"/>
                  <a:pt x="43" y="49"/>
                  <a:pt x="43" y="49"/>
                </a:cubicBezTo>
                <a:cubicBezTo>
                  <a:pt x="41" y="49"/>
                  <a:pt x="39" y="50"/>
                  <a:pt x="38" y="51"/>
                </a:cubicBezTo>
                <a:cubicBezTo>
                  <a:pt x="36" y="49"/>
                  <a:pt x="33" y="47"/>
                  <a:pt x="29" y="45"/>
                </a:cubicBezTo>
                <a:cubicBezTo>
                  <a:pt x="28" y="44"/>
                  <a:pt x="26" y="43"/>
                  <a:pt x="23" y="41"/>
                </a:cubicBezTo>
                <a:cubicBezTo>
                  <a:pt x="22" y="41"/>
                  <a:pt x="21" y="41"/>
                  <a:pt x="21" y="41"/>
                </a:cubicBezTo>
                <a:cubicBezTo>
                  <a:pt x="14" y="41"/>
                  <a:pt x="9" y="39"/>
                  <a:pt x="5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9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2"/>
                  <a:pt x="37" y="5"/>
                </a:cubicBezTo>
                <a:cubicBezTo>
                  <a:pt x="41" y="9"/>
                  <a:pt x="43" y="14"/>
                  <a:pt x="43" y="20"/>
                </a:cubicBezTo>
                <a:cubicBezTo>
                  <a:pt x="43" y="25"/>
                  <a:pt x="42" y="29"/>
                  <a:pt x="39" y="33"/>
                </a:cubicBezTo>
                <a:cubicBezTo>
                  <a:pt x="37" y="36"/>
                  <a:pt x="33" y="38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1"/>
                  <a:pt x="32" y="42"/>
                </a:cubicBezTo>
                <a:cubicBezTo>
                  <a:pt x="37" y="45"/>
                  <a:pt x="41" y="48"/>
                  <a:pt x="43" y="48"/>
                </a:cubicBezTo>
                <a:close/>
                <a:moveTo>
                  <a:pt x="6" y="21"/>
                </a:moveTo>
                <a:cubicBezTo>
                  <a:pt x="6" y="26"/>
                  <a:pt x="8" y="30"/>
                  <a:pt x="10" y="34"/>
                </a:cubicBezTo>
                <a:cubicBezTo>
                  <a:pt x="13" y="37"/>
                  <a:pt x="17" y="39"/>
                  <a:pt x="21" y="39"/>
                </a:cubicBezTo>
                <a:cubicBezTo>
                  <a:pt x="26" y="39"/>
                  <a:pt x="30" y="37"/>
                  <a:pt x="33" y="34"/>
                </a:cubicBezTo>
                <a:cubicBezTo>
                  <a:pt x="35" y="30"/>
                  <a:pt x="37" y="26"/>
                  <a:pt x="37" y="20"/>
                </a:cubicBezTo>
                <a:cubicBezTo>
                  <a:pt x="37" y="16"/>
                  <a:pt x="36" y="12"/>
                  <a:pt x="34" y="9"/>
                </a:cubicBezTo>
                <a:cubicBezTo>
                  <a:pt x="33" y="7"/>
                  <a:pt x="31" y="5"/>
                  <a:pt x="28" y="4"/>
                </a:cubicBezTo>
                <a:cubicBezTo>
                  <a:pt x="26" y="3"/>
                  <a:pt x="24" y="2"/>
                  <a:pt x="22" y="2"/>
                </a:cubicBezTo>
                <a:cubicBezTo>
                  <a:pt x="17" y="2"/>
                  <a:pt x="14" y="4"/>
                  <a:pt x="11" y="7"/>
                </a:cubicBezTo>
                <a:cubicBezTo>
                  <a:pt x="8" y="10"/>
                  <a:pt x="6" y="14"/>
                  <a:pt x="6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Freeform 4"/>
          <p:cNvSpPr>
            <a:spLocks noEditPoints="1"/>
          </p:cNvSpPr>
          <p:nvPr/>
        </p:nvSpPr>
        <p:spPr bwMode="auto">
          <a:xfrm>
            <a:off x="5414963" y="3670300"/>
            <a:ext cx="23812" cy="157163"/>
          </a:xfrm>
          <a:custGeom>
            <a:avLst/>
            <a:gdLst>
              <a:gd name="T0" fmla="*/ 2147483646 w 6"/>
              <a:gd name="T1" fmla="*/ 2147483646 h 40"/>
              <a:gd name="T2" fmla="*/ 2147483646 w 6"/>
              <a:gd name="T3" fmla="*/ 2147483646 h 40"/>
              <a:gd name="T4" fmla="*/ 2147483646 w 6"/>
              <a:gd name="T5" fmla="*/ 2147483646 h 40"/>
              <a:gd name="T6" fmla="*/ 2147483646 w 6"/>
              <a:gd name="T7" fmla="*/ 2147483646 h 40"/>
              <a:gd name="T8" fmla="*/ 0 w 6"/>
              <a:gd name="T9" fmla="*/ 2147483646 h 40"/>
              <a:gd name="T10" fmla="*/ 2147483646 w 6"/>
              <a:gd name="T11" fmla="*/ 2147483646 h 40"/>
              <a:gd name="T12" fmla="*/ 2147483646 w 6"/>
              <a:gd name="T13" fmla="*/ 0 h 40"/>
              <a:gd name="T14" fmla="*/ 2147483646 w 6"/>
              <a:gd name="T15" fmla="*/ 2147483646 h 40"/>
              <a:gd name="T16" fmla="*/ 2147483646 w 6"/>
              <a:gd name="T17" fmla="*/ 2147483646 h 40"/>
              <a:gd name="T18" fmla="*/ 0 w 6"/>
              <a:gd name="T19" fmla="*/ 2147483646 h 40"/>
              <a:gd name="T20" fmla="*/ 0 w 6"/>
              <a:gd name="T21" fmla="*/ 2147483646 h 40"/>
              <a:gd name="T22" fmla="*/ 2147483646 w 6"/>
              <a:gd name="T23" fmla="*/ 2147483646 h 40"/>
              <a:gd name="T24" fmla="*/ 2147483646 w 6"/>
              <a:gd name="T25" fmla="*/ 2147483646 h 40"/>
              <a:gd name="T26" fmla="*/ 2147483646 w 6"/>
              <a:gd name="T27" fmla="*/ 2147483646 h 40"/>
              <a:gd name="T28" fmla="*/ 2147483646 w 6"/>
              <a:gd name="T29" fmla="*/ 2147483646 h 40"/>
              <a:gd name="T30" fmla="*/ 2147483646 w 6"/>
              <a:gd name="T31" fmla="*/ 2147483646 h 40"/>
              <a:gd name="T32" fmla="*/ 0 w 6"/>
              <a:gd name="T33" fmla="*/ 2147483646 h 40"/>
              <a:gd name="T34" fmla="*/ 0 w 6"/>
              <a:gd name="T35" fmla="*/ 2147483646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40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2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6" y="17"/>
                  <a:pt x="5" y="22"/>
                  <a:pt x="5" y="27"/>
                </a:cubicBezTo>
                <a:cubicBezTo>
                  <a:pt x="5" y="29"/>
                  <a:pt x="6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5478463" y="3717925"/>
            <a:ext cx="98425" cy="109538"/>
          </a:xfrm>
          <a:custGeom>
            <a:avLst/>
            <a:gdLst>
              <a:gd name="T0" fmla="*/ 0 w 25"/>
              <a:gd name="T1" fmla="*/ 2147483646 h 28"/>
              <a:gd name="T2" fmla="*/ 0 w 25"/>
              <a:gd name="T3" fmla="*/ 0 h 28"/>
              <a:gd name="T4" fmla="*/ 2147483646 w 25"/>
              <a:gd name="T5" fmla="*/ 2147483646 h 28"/>
              <a:gd name="T6" fmla="*/ 2147483646 w 25"/>
              <a:gd name="T7" fmla="*/ 0 h 28"/>
              <a:gd name="T8" fmla="*/ 2147483646 w 25"/>
              <a:gd name="T9" fmla="*/ 2147483646 h 28"/>
              <a:gd name="T10" fmla="*/ 2147483646 w 25"/>
              <a:gd name="T11" fmla="*/ 0 h 28"/>
              <a:gd name="T12" fmla="*/ 2147483646 w 25"/>
              <a:gd name="T13" fmla="*/ 2147483646 h 28"/>
              <a:gd name="T14" fmla="*/ 2147483646 w 25"/>
              <a:gd name="T15" fmla="*/ 2147483646 h 28"/>
              <a:gd name="T16" fmla="*/ 2147483646 w 25"/>
              <a:gd name="T17" fmla="*/ 2147483646 h 28"/>
              <a:gd name="T18" fmla="*/ 2147483646 w 25"/>
              <a:gd name="T19" fmla="*/ 2147483646 h 28"/>
              <a:gd name="T20" fmla="*/ 2147483646 w 25"/>
              <a:gd name="T21" fmla="*/ 2147483646 h 28"/>
              <a:gd name="T22" fmla="*/ 2147483646 w 25"/>
              <a:gd name="T23" fmla="*/ 2147483646 h 28"/>
              <a:gd name="T24" fmla="*/ 2147483646 w 25"/>
              <a:gd name="T25" fmla="*/ 2147483646 h 28"/>
              <a:gd name="T26" fmla="*/ 2147483646 w 25"/>
              <a:gd name="T27" fmla="*/ 2147483646 h 28"/>
              <a:gd name="T28" fmla="*/ 2147483646 w 25"/>
              <a:gd name="T29" fmla="*/ 2147483646 h 28"/>
              <a:gd name="T30" fmla="*/ 2147483646 w 25"/>
              <a:gd name="T31" fmla="*/ 2147483646 h 28"/>
              <a:gd name="T32" fmla="*/ 2147483646 w 25"/>
              <a:gd name="T33" fmla="*/ 2147483646 h 28"/>
              <a:gd name="T34" fmla="*/ 2147483646 w 25"/>
              <a:gd name="T35" fmla="*/ 2147483646 h 28"/>
              <a:gd name="T36" fmla="*/ 2147483646 w 25"/>
              <a:gd name="T37" fmla="*/ 2147483646 h 28"/>
              <a:gd name="T38" fmla="*/ 0 w 25"/>
              <a:gd name="T39" fmla="*/ 2147483646 h 28"/>
              <a:gd name="T40" fmla="*/ 0 w 25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8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Freeform 6"/>
          <p:cNvSpPr>
            <a:spLocks noEditPoints="1"/>
          </p:cNvSpPr>
          <p:nvPr/>
        </p:nvSpPr>
        <p:spPr bwMode="auto">
          <a:xfrm>
            <a:off x="5608638" y="3717925"/>
            <a:ext cx="106362" cy="173038"/>
          </a:xfrm>
          <a:custGeom>
            <a:avLst/>
            <a:gdLst>
              <a:gd name="T0" fmla="*/ 2147483646 w 27"/>
              <a:gd name="T1" fmla="*/ 2147483646 h 44"/>
              <a:gd name="T2" fmla="*/ 2147483646 w 27"/>
              <a:gd name="T3" fmla="*/ 2147483646 h 44"/>
              <a:gd name="T4" fmla="*/ 2147483646 w 27"/>
              <a:gd name="T5" fmla="*/ 0 h 44"/>
              <a:gd name="T6" fmla="*/ 2147483646 w 27"/>
              <a:gd name="T7" fmla="*/ 0 h 44"/>
              <a:gd name="T8" fmla="*/ 2147483646 w 27"/>
              <a:gd name="T9" fmla="*/ 2147483646 h 44"/>
              <a:gd name="T10" fmla="*/ 2147483646 w 27"/>
              <a:gd name="T11" fmla="*/ 2147483646 h 44"/>
              <a:gd name="T12" fmla="*/ 2147483646 w 27"/>
              <a:gd name="T13" fmla="*/ 2147483646 h 44"/>
              <a:gd name="T14" fmla="*/ 2147483646 w 27"/>
              <a:gd name="T15" fmla="*/ 2147483646 h 44"/>
              <a:gd name="T16" fmla="*/ 2147483646 w 27"/>
              <a:gd name="T17" fmla="*/ 2147483646 h 44"/>
              <a:gd name="T18" fmla="*/ 2147483646 w 27"/>
              <a:gd name="T19" fmla="*/ 2147483646 h 44"/>
              <a:gd name="T20" fmla="*/ 2147483646 w 27"/>
              <a:gd name="T21" fmla="*/ 2147483646 h 44"/>
              <a:gd name="T22" fmla="*/ 2147483646 w 27"/>
              <a:gd name="T23" fmla="*/ 2147483646 h 44"/>
              <a:gd name="T24" fmla="*/ 2147483646 w 27"/>
              <a:gd name="T25" fmla="*/ 2147483646 h 44"/>
              <a:gd name="T26" fmla="*/ 2147483646 w 27"/>
              <a:gd name="T27" fmla="*/ 2147483646 h 44"/>
              <a:gd name="T28" fmla="*/ 2147483646 w 27"/>
              <a:gd name="T29" fmla="*/ 2147483646 h 44"/>
              <a:gd name="T30" fmla="*/ 2147483646 w 27"/>
              <a:gd name="T31" fmla="*/ 2147483646 h 44"/>
              <a:gd name="T32" fmla="*/ 2147483646 w 27"/>
              <a:gd name="T33" fmla="*/ 2147483646 h 44"/>
              <a:gd name="T34" fmla="*/ 2147483646 w 27"/>
              <a:gd name="T35" fmla="*/ 2147483646 h 44"/>
              <a:gd name="T36" fmla="*/ 2147483646 w 27"/>
              <a:gd name="T37" fmla="*/ 2147483646 h 44"/>
              <a:gd name="T38" fmla="*/ 2147483646 w 27"/>
              <a:gd name="T39" fmla="*/ 2147483646 h 44"/>
              <a:gd name="T40" fmla="*/ 2147483646 w 27"/>
              <a:gd name="T41" fmla="*/ 2147483646 h 44"/>
              <a:gd name="T42" fmla="*/ 2147483646 w 27"/>
              <a:gd name="T43" fmla="*/ 2147483646 h 44"/>
              <a:gd name="T44" fmla="*/ 2147483646 w 27"/>
              <a:gd name="T45" fmla="*/ 2147483646 h 44"/>
              <a:gd name="T46" fmla="*/ 2147483646 w 27"/>
              <a:gd name="T47" fmla="*/ 2147483646 h 44"/>
              <a:gd name="T48" fmla="*/ 0 w 27"/>
              <a:gd name="T49" fmla="*/ 2147483646 h 44"/>
              <a:gd name="T50" fmla="*/ 2147483646 w 27"/>
              <a:gd name="T51" fmla="*/ 2147483646 h 44"/>
              <a:gd name="T52" fmla="*/ 2147483646 w 27"/>
              <a:gd name="T53" fmla="*/ 2147483646 h 44"/>
              <a:gd name="T54" fmla="*/ 2147483646 w 27"/>
              <a:gd name="T55" fmla="*/ 2147483646 h 44"/>
              <a:gd name="T56" fmla="*/ 2147483646 w 27"/>
              <a:gd name="T57" fmla="*/ 2147483646 h 44"/>
              <a:gd name="T58" fmla="*/ 2147483646 w 27"/>
              <a:gd name="T59" fmla="*/ 2147483646 h 44"/>
              <a:gd name="T60" fmla="*/ 2147483646 w 27"/>
              <a:gd name="T61" fmla="*/ 2147483646 h 44"/>
              <a:gd name="T62" fmla="*/ 2147483646 w 27"/>
              <a:gd name="T63" fmla="*/ 2147483646 h 44"/>
              <a:gd name="T64" fmla="*/ 2147483646 w 27"/>
              <a:gd name="T65" fmla="*/ 2147483646 h 44"/>
              <a:gd name="T66" fmla="*/ 2147483646 w 27"/>
              <a:gd name="T67" fmla="*/ 2147483646 h 44"/>
              <a:gd name="T68" fmla="*/ 2147483646 w 27"/>
              <a:gd name="T69" fmla="*/ 2147483646 h 44"/>
              <a:gd name="T70" fmla="*/ 2147483646 w 27"/>
              <a:gd name="T71" fmla="*/ 2147483646 h 44"/>
              <a:gd name="T72" fmla="*/ 2147483646 w 27"/>
              <a:gd name="T73" fmla="*/ 2147483646 h 44"/>
              <a:gd name="T74" fmla="*/ 2147483646 w 27"/>
              <a:gd name="T75" fmla="*/ 2147483646 h 44"/>
              <a:gd name="T76" fmla="*/ 2147483646 w 27"/>
              <a:gd name="T77" fmla="*/ 2147483646 h 44"/>
              <a:gd name="T78" fmla="*/ 2147483646 w 27"/>
              <a:gd name="T79" fmla="*/ 2147483646 h 44"/>
              <a:gd name="T80" fmla="*/ 2147483646 w 27"/>
              <a:gd name="T81" fmla="*/ 2147483646 h 44"/>
              <a:gd name="T82" fmla="*/ 2147483646 w 27"/>
              <a:gd name="T83" fmla="*/ 2147483646 h 44"/>
              <a:gd name="T84" fmla="*/ 2147483646 w 27"/>
              <a:gd name="T85" fmla="*/ 2147483646 h 44"/>
              <a:gd name="T86" fmla="*/ 2147483646 w 27"/>
              <a:gd name="T87" fmla="*/ 2147483646 h 44"/>
              <a:gd name="T88" fmla="*/ 2147483646 w 27"/>
              <a:gd name="T89" fmla="*/ 2147483646 h 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7" h="44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1"/>
                  <a:pt x="9" y="0"/>
                  <a:pt x="12" y="0"/>
                </a:cubicBezTo>
                <a:cubicBezTo>
                  <a:pt x="13" y="0"/>
                  <a:pt x="15" y="0"/>
                  <a:pt x="16" y="0"/>
                </a:cubicBezTo>
                <a:cubicBezTo>
                  <a:pt x="18" y="1"/>
                  <a:pt x="20" y="1"/>
                  <a:pt x="22" y="1"/>
                </a:cubicBezTo>
                <a:cubicBezTo>
                  <a:pt x="23" y="1"/>
                  <a:pt x="25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7" y="2"/>
                  <a:pt x="27" y="2"/>
                  <a:pt x="27" y="3"/>
                </a:cubicBezTo>
                <a:cubicBezTo>
                  <a:pt x="26" y="3"/>
                  <a:pt x="24" y="3"/>
                  <a:pt x="22" y="3"/>
                </a:cubicBezTo>
                <a:cubicBezTo>
                  <a:pt x="23" y="5"/>
                  <a:pt x="24" y="7"/>
                  <a:pt x="24" y="9"/>
                </a:cubicBezTo>
                <a:cubicBezTo>
                  <a:pt x="24" y="12"/>
                  <a:pt x="23" y="14"/>
                  <a:pt x="21" y="16"/>
                </a:cubicBezTo>
                <a:cubicBezTo>
                  <a:pt x="19" y="17"/>
                  <a:pt x="16" y="18"/>
                  <a:pt x="13" y="18"/>
                </a:cubicBezTo>
                <a:cubicBezTo>
                  <a:pt x="12" y="18"/>
                  <a:pt x="11" y="18"/>
                  <a:pt x="9" y="18"/>
                </a:cubicBezTo>
                <a:cubicBezTo>
                  <a:pt x="8" y="18"/>
                  <a:pt x="7" y="18"/>
                  <a:pt x="7" y="19"/>
                </a:cubicBezTo>
                <a:cubicBezTo>
                  <a:pt x="6" y="19"/>
                  <a:pt x="6" y="20"/>
                  <a:pt x="6" y="21"/>
                </a:cubicBezTo>
                <a:cubicBezTo>
                  <a:pt x="6" y="22"/>
                  <a:pt x="6" y="22"/>
                  <a:pt x="7" y="23"/>
                </a:cubicBezTo>
                <a:cubicBezTo>
                  <a:pt x="8" y="23"/>
                  <a:pt x="10" y="24"/>
                  <a:pt x="13" y="24"/>
                </a:cubicBezTo>
                <a:cubicBezTo>
                  <a:pt x="13" y="24"/>
                  <a:pt x="14" y="24"/>
                  <a:pt x="15" y="24"/>
                </a:cubicBezTo>
                <a:cubicBezTo>
                  <a:pt x="16" y="24"/>
                  <a:pt x="17" y="24"/>
                  <a:pt x="17" y="24"/>
                </a:cubicBezTo>
                <a:cubicBezTo>
                  <a:pt x="20" y="24"/>
                  <a:pt x="23" y="25"/>
                  <a:pt x="25" y="26"/>
                </a:cubicBezTo>
                <a:cubicBezTo>
                  <a:pt x="26" y="27"/>
                  <a:pt x="27" y="29"/>
                  <a:pt x="27" y="31"/>
                </a:cubicBezTo>
                <a:cubicBezTo>
                  <a:pt x="27" y="34"/>
                  <a:pt x="26" y="37"/>
                  <a:pt x="24" y="39"/>
                </a:cubicBezTo>
                <a:cubicBezTo>
                  <a:pt x="21" y="42"/>
                  <a:pt x="17" y="44"/>
                  <a:pt x="12" y="44"/>
                </a:cubicBezTo>
                <a:cubicBezTo>
                  <a:pt x="8" y="44"/>
                  <a:pt x="4" y="43"/>
                  <a:pt x="2" y="41"/>
                </a:cubicBezTo>
                <a:cubicBezTo>
                  <a:pt x="0" y="39"/>
                  <a:pt x="0" y="37"/>
                  <a:pt x="0" y="35"/>
                </a:cubicBezTo>
                <a:cubicBezTo>
                  <a:pt x="0" y="32"/>
                  <a:pt x="2" y="29"/>
                  <a:pt x="6" y="28"/>
                </a:cubicBezTo>
                <a:cubicBezTo>
                  <a:pt x="3" y="27"/>
                  <a:pt x="2" y="25"/>
                  <a:pt x="2" y="23"/>
                </a:cubicBezTo>
                <a:cubicBezTo>
                  <a:pt x="2" y="21"/>
                  <a:pt x="2" y="20"/>
                  <a:pt x="4" y="19"/>
                </a:cubicBezTo>
                <a:cubicBezTo>
                  <a:pt x="4" y="18"/>
                  <a:pt x="5" y="17"/>
                  <a:pt x="6" y="17"/>
                </a:cubicBezTo>
                <a:cubicBezTo>
                  <a:pt x="3" y="16"/>
                  <a:pt x="1" y="13"/>
                  <a:pt x="1" y="9"/>
                </a:cubicBezTo>
                <a:close/>
                <a:moveTo>
                  <a:pt x="13" y="41"/>
                </a:moveTo>
                <a:cubicBezTo>
                  <a:pt x="16" y="41"/>
                  <a:pt x="18" y="41"/>
                  <a:pt x="20" y="39"/>
                </a:cubicBezTo>
                <a:cubicBezTo>
                  <a:pt x="21" y="38"/>
                  <a:pt x="22" y="36"/>
                  <a:pt x="22" y="34"/>
                </a:cubicBezTo>
                <a:cubicBezTo>
                  <a:pt x="22" y="30"/>
                  <a:pt x="19" y="28"/>
                  <a:pt x="13" y="28"/>
                </a:cubicBezTo>
                <a:cubicBezTo>
                  <a:pt x="7" y="28"/>
                  <a:pt x="4" y="30"/>
                  <a:pt x="4" y="35"/>
                </a:cubicBezTo>
                <a:cubicBezTo>
                  <a:pt x="4" y="37"/>
                  <a:pt x="5" y="38"/>
                  <a:pt x="6" y="40"/>
                </a:cubicBezTo>
                <a:cubicBezTo>
                  <a:pt x="8" y="41"/>
                  <a:pt x="10" y="41"/>
                  <a:pt x="13" y="41"/>
                </a:cubicBezTo>
                <a:close/>
                <a:moveTo>
                  <a:pt x="12" y="16"/>
                </a:moveTo>
                <a:cubicBezTo>
                  <a:pt x="14" y="16"/>
                  <a:pt x="16" y="15"/>
                  <a:pt x="17" y="14"/>
                </a:cubicBezTo>
                <a:cubicBezTo>
                  <a:pt x="18" y="12"/>
                  <a:pt x="19" y="11"/>
                  <a:pt x="19" y="9"/>
                </a:cubicBezTo>
                <a:cubicBezTo>
                  <a:pt x="19" y="6"/>
                  <a:pt x="18" y="5"/>
                  <a:pt x="17" y="3"/>
                </a:cubicBezTo>
                <a:cubicBezTo>
                  <a:pt x="16" y="2"/>
                  <a:pt x="14" y="2"/>
                  <a:pt x="12" y="2"/>
                </a:cubicBezTo>
                <a:cubicBezTo>
                  <a:pt x="8" y="2"/>
                  <a:pt x="6" y="4"/>
                  <a:pt x="6" y="9"/>
                </a:cubicBezTo>
                <a:cubicBezTo>
                  <a:pt x="6" y="12"/>
                  <a:pt x="7" y="13"/>
                  <a:pt x="8" y="15"/>
                </a:cubicBezTo>
                <a:cubicBezTo>
                  <a:pt x="9" y="16"/>
                  <a:pt x="10" y="16"/>
                  <a:pt x="12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5741988" y="3662363"/>
            <a:ext cx="96837" cy="165100"/>
          </a:xfrm>
          <a:custGeom>
            <a:avLst/>
            <a:gdLst>
              <a:gd name="T0" fmla="*/ 2147483646 w 25"/>
              <a:gd name="T1" fmla="*/ 2147483646 h 42"/>
              <a:gd name="T2" fmla="*/ 2147483646 w 25"/>
              <a:gd name="T3" fmla="*/ 2147483646 h 42"/>
              <a:gd name="T4" fmla="*/ 2147483646 w 25"/>
              <a:gd name="T5" fmla="*/ 2147483646 h 42"/>
              <a:gd name="T6" fmla="*/ 2147483646 w 25"/>
              <a:gd name="T7" fmla="*/ 2147483646 h 42"/>
              <a:gd name="T8" fmla="*/ 2147483646 w 25"/>
              <a:gd name="T9" fmla="*/ 2147483646 h 42"/>
              <a:gd name="T10" fmla="*/ 2147483646 w 25"/>
              <a:gd name="T11" fmla="*/ 2147483646 h 42"/>
              <a:gd name="T12" fmla="*/ 2147483646 w 25"/>
              <a:gd name="T13" fmla="*/ 2147483646 h 42"/>
              <a:gd name="T14" fmla="*/ 2147483646 w 25"/>
              <a:gd name="T15" fmla="*/ 2147483646 h 42"/>
              <a:gd name="T16" fmla="*/ 2147483646 w 25"/>
              <a:gd name="T17" fmla="*/ 2147483646 h 42"/>
              <a:gd name="T18" fmla="*/ 2147483646 w 25"/>
              <a:gd name="T19" fmla="*/ 2147483646 h 42"/>
              <a:gd name="T20" fmla="*/ 2147483646 w 25"/>
              <a:gd name="T21" fmla="*/ 2147483646 h 42"/>
              <a:gd name="T22" fmla="*/ 2147483646 w 25"/>
              <a:gd name="T23" fmla="*/ 2147483646 h 42"/>
              <a:gd name="T24" fmla="*/ 2147483646 w 25"/>
              <a:gd name="T25" fmla="*/ 2147483646 h 42"/>
              <a:gd name="T26" fmla="*/ 2147483646 w 25"/>
              <a:gd name="T27" fmla="*/ 2147483646 h 42"/>
              <a:gd name="T28" fmla="*/ 2147483646 w 25"/>
              <a:gd name="T29" fmla="*/ 2147483646 h 42"/>
              <a:gd name="T30" fmla="*/ 0 w 25"/>
              <a:gd name="T31" fmla="*/ 2147483646 h 42"/>
              <a:gd name="T32" fmla="*/ 0 w 25"/>
              <a:gd name="T33" fmla="*/ 2147483646 h 42"/>
              <a:gd name="T34" fmla="*/ 0 w 25"/>
              <a:gd name="T35" fmla="*/ 2147483646 h 42"/>
              <a:gd name="T36" fmla="*/ 0 w 25"/>
              <a:gd name="T37" fmla="*/ 0 h 42"/>
              <a:gd name="T38" fmla="*/ 2147483646 w 25"/>
              <a:gd name="T39" fmla="*/ 0 h 42"/>
              <a:gd name="T40" fmla="*/ 2147483646 w 25"/>
              <a:gd name="T41" fmla="*/ 0 h 42"/>
              <a:gd name="T42" fmla="*/ 2147483646 w 25"/>
              <a:gd name="T43" fmla="*/ 2147483646 h 42"/>
              <a:gd name="T44" fmla="*/ 2147483646 w 25"/>
              <a:gd name="T45" fmla="*/ 2147483646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" h="42">
                <a:moveTo>
                  <a:pt x="5" y="20"/>
                </a:moveTo>
                <a:cubicBezTo>
                  <a:pt x="7" y="16"/>
                  <a:pt x="11" y="14"/>
                  <a:pt x="15" y="14"/>
                </a:cubicBezTo>
                <a:cubicBezTo>
                  <a:pt x="22" y="14"/>
                  <a:pt x="25" y="17"/>
                  <a:pt x="25" y="24"/>
                </a:cubicBezTo>
                <a:cubicBezTo>
                  <a:pt x="25" y="24"/>
                  <a:pt x="25" y="26"/>
                  <a:pt x="25" y="30"/>
                </a:cubicBezTo>
                <a:cubicBezTo>
                  <a:pt x="25" y="33"/>
                  <a:pt x="25" y="35"/>
                  <a:pt x="25" y="36"/>
                </a:cubicBezTo>
                <a:cubicBezTo>
                  <a:pt x="25" y="39"/>
                  <a:pt x="25" y="41"/>
                  <a:pt x="25" y="42"/>
                </a:cubicBezTo>
                <a:cubicBezTo>
                  <a:pt x="24" y="42"/>
                  <a:pt x="23" y="42"/>
                  <a:pt x="22" y="42"/>
                </a:cubicBezTo>
                <a:cubicBezTo>
                  <a:pt x="21" y="42"/>
                  <a:pt x="20" y="42"/>
                  <a:pt x="19" y="42"/>
                </a:cubicBezTo>
                <a:cubicBezTo>
                  <a:pt x="20" y="38"/>
                  <a:pt x="20" y="34"/>
                  <a:pt x="20" y="29"/>
                </a:cubicBezTo>
                <a:cubicBezTo>
                  <a:pt x="20" y="25"/>
                  <a:pt x="19" y="22"/>
                  <a:pt x="19" y="21"/>
                </a:cubicBezTo>
                <a:cubicBezTo>
                  <a:pt x="18" y="19"/>
                  <a:pt x="16" y="18"/>
                  <a:pt x="13" y="18"/>
                </a:cubicBezTo>
                <a:cubicBezTo>
                  <a:pt x="11" y="18"/>
                  <a:pt x="9" y="18"/>
                  <a:pt x="7" y="20"/>
                </a:cubicBezTo>
                <a:cubicBezTo>
                  <a:pt x="6" y="22"/>
                  <a:pt x="5" y="24"/>
                  <a:pt x="5" y="28"/>
                </a:cubicBezTo>
                <a:cubicBezTo>
                  <a:pt x="5" y="33"/>
                  <a:pt x="5" y="38"/>
                  <a:pt x="6" y="42"/>
                </a:cubicBezTo>
                <a:cubicBezTo>
                  <a:pt x="5" y="42"/>
                  <a:pt x="4" y="42"/>
                  <a:pt x="3" y="42"/>
                </a:cubicBezTo>
                <a:cubicBezTo>
                  <a:pt x="1" y="42"/>
                  <a:pt x="0" y="42"/>
                  <a:pt x="0" y="42"/>
                </a:cubicBezTo>
                <a:cubicBezTo>
                  <a:pt x="0" y="37"/>
                  <a:pt x="0" y="32"/>
                  <a:pt x="0" y="2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0"/>
                  <a:pt x="6" y="0"/>
                </a:cubicBezTo>
                <a:cubicBezTo>
                  <a:pt x="6" y="2"/>
                  <a:pt x="6" y="5"/>
                  <a:pt x="6" y="6"/>
                </a:cubicBezTo>
                <a:lnTo>
                  <a:pt x="5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Freeform 8"/>
          <p:cNvSpPr>
            <a:spLocks noEditPoints="1"/>
          </p:cNvSpPr>
          <p:nvPr/>
        </p:nvSpPr>
        <p:spPr bwMode="auto">
          <a:xfrm>
            <a:off x="5867400" y="3717925"/>
            <a:ext cx="98425" cy="114300"/>
          </a:xfrm>
          <a:custGeom>
            <a:avLst/>
            <a:gdLst>
              <a:gd name="T0" fmla="*/ 2147483646 w 25"/>
              <a:gd name="T1" fmla="*/ 2147483646 h 29"/>
              <a:gd name="T2" fmla="*/ 2147483646 w 25"/>
              <a:gd name="T3" fmla="*/ 2147483646 h 29"/>
              <a:gd name="T4" fmla="*/ 2147483646 w 25"/>
              <a:gd name="T5" fmla="*/ 2147483646 h 29"/>
              <a:gd name="T6" fmla="*/ 2147483646 w 25"/>
              <a:gd name="T7" fmla="*/ 0 h 29"/>
              <a:gd name="T8" fmla="*/ 2147483646 w 25"/>
              <a:gd name="T9" fmla="*/ 2147483646 h 29"/>
              <a:gd name="T10" fmla="*/ 2147483646 w 25"/>
              <a:gd name="T11" fmla="*/ 2147483646 h 29"/>
              <a:gd name="T12" fmla="*/ 2147483646 w 25"/>
              <a:gd name="T13" fmla="*/ 2147483646 h 29"/>
              <a:gd name="T14" fmla="*/ 2147483646 w 25"/>
              <a:gd name="T15" fmla="*/ 2147483646 h 29"/>
              <a:gd name="T16" fmla="*/ 2147483646 w 25"/>
              <a:gd name="T17" fmla="*/ 2147483646 h 29"/>
              <a:gd name="T18" fmla="*/ 2147483646 w 25"/>
              <a:gd name="T19" fmla="*/ 2147483646 h 29"/>
              <a:gd name="T20" fmla="*/ 2147483646 w 25"/>
              <a:gd name="T21" fmla="*/ 2147483646 h 29"/>
              <a:gd name="T22" fmla="*/ 2147483646 w 25"/>
              <a:gd name="T23" fmla="*/ 2147483646 h 29"/>
              <a:gd name="T24" fmla="*/ 2147483646 w 25"/>
              <a:gd name="T25" fmla="*/ 2147483646 h 29"/>
              <a:gd name="T26" fmla="*/ 2147483646 w 25"/>
              <a:gd name="T27" fmla="*/ 2147483646 h 29"/>
              <a:gd name="T28" fmla="*/ 2147483646 w 25"/>
              <a:gd name="T29" fmla="*/ 2147483646 h 29"/>
              <a:gd name="T30" fmla="*/ 2147483646 w 25"/>
              <a:gd name="T31" fmla="*/ 2147483646 h 29"/>
              <a:gd name="T32" fmla="*/ 0 w 25"/>
              <a:gd name="T33" fmla="*/ 2147483646 h 29"/>
              <a:gd name="T34" fmla="*/ 2147483646 w 25"/>
              <a:gd name="T35" fmla="*/ 2147483646 h 29"/>
              <a:gd name="T36" fmla="*/ 2147483646 w 25"/>
              <a:gd name="T37" fmla="*/ 2147483646 h 29"/>
              <a:gd name="T38" fmla="*/ 2147483646 w 25"/>
              <a:gd name="T39" fmla="*/ 2147483646 h 29"/>
              <a:gd name="T40" fmla="*/ 2147483646 w 25"/>
              <a:gd name="T41" fmla="*/ 2147483646 h 29"/>
              <a:gd name="T42" fmla="*/ 2147483646 w 25"/>
              <a:gd name="T43" fmla="*/ 2147483646 h 29"/>
              <a:gd name="T44" fmla="*/ 2147483646 w 25"/>
              <a:gd name="T45" fmla="*/ 2147483646 h 29"/>
              <a:gd name="T46" fmla="*/ 2147483646 w 25"/>
              <a:gd name="T47" fmla="*/ 2147483646 h 29"/>
              <a:gd name="T48" fmla="*/ 2147483646 w 25"/>
              <a:gd name="T49" fmla="*/ 2147483646 h 29"/>
              <a:gd name="T50" fmla="*/ 2147483646 w 25"/>
              <a:gd name="T51" fmla="*/ 2147483646 h 29"/>
              <a:gd name="T52" fmla="*/ 2147483646 w 25"/>
              <a:gd name="T53" fmla="*/ 2147483646 h 29"/>
              <a:gd name="T54" fmla="*/ 2147483646 w 25"/>
              <a:gd name="T55" fmla="*/ 2147483646 h 29"/>
              <a:gd name="T56" fmla="*/ 2147483646 w 25"/>
              <a:gd name="T57" fmla="*/ 2147483646 h 29"/>
              <a:gd name="T58" fmla="*/ 2147483646 w 25"/>
              <a:gd name="T59" fmla="*/ 2147483646 h 29"/>
              <a:gd name="T60" fmla="*/ 2147483646 w 25"/>
              <a:gd name="T61" fmla="*/ 2147483646 h 29"/>
              <a:gd name="T62" fmla="*/ 2147483646 w 25"/>
              <a:gd name="T63" fmla="*/ 2147483646 h 29"/>
              <a:gd name="T64" fmla="*/ 2147483646 w 25"/>
              <a:gd name="T65" fmla="*/ 2147483646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" h="29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5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7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Freeform 9"/>
          <p:cNvSpPr>
            <a:spLocks noEditPoints="1"/>
          </p:cNvSpPr>
          <p:nvPr/>
        </p:nvSpPr>
        <p:spPr bwMode="auto">
          <a:xfrm>
            <a:off x="5994400" y="3670300"/>
            <a:ext cx="23813" cy="157163"/>
          </a:xfrm>
          <a:custGeom>
            <a:avLst/>
            <a:gdLst>
              <a:gd name="T0" fmla="*/ 2147483646 w 6"/>
              <a:gd name="T1" fmla="*/ 2147483646 h 40"/>
              <a:gd name="T2" fmla="*/ 2147483646 w 6"/>
              <a:gd name="T3" fmla="*/ 2147483646 h 40"/>
              <a:gd name="T4" fmla="*/ 2147483646 w 6"/>
              <a:gd name="T5" fmla="*/ 2147483646 h 40"/>
              <a:gd name="T6" fmla="*/ 2147483646 w 6"/>
              <a:gd name="T7" fmla="*/ 2147483646 h 40"/>
              <a:gd name="T8" fmla="*/ 0 w 6"/>
              <a:gd name="T9" fmla="*/ 2147483646 h 40"/>
              <a:gd name="T10" fmla="*/ 2147483646 w 6"/>
              <a:gd name="T11" fmla="*/ 2147483646 h 40"/>
              <a:gd name="T12" fmla="*/ 2147483646 w 6"/>
              <a:gd name="T13" fmla="*/ 0 h 40"/>
              <a:gd name="T14" fmla="*/ 2147483646 w 6"/>
              <a:gd name="T15" fmla="*/ 2147483646 h 40"/>
              <a:gd name="T16" fmla="*/ 2147483646 w 6"/>
              <a:gd name="T17" fmla="*/ 2147483646 h 40"/>
              <a:gd name="T18" fmla="*/ 0 w 6"/>
              <a:gd name="T19" fmla="*/ 2147483646 h 40"/>
              <a:gd name="T20" fmla="*/ 0 w 6"/>
              <a:gd name="T21" fmla="*/ 2147483646 h 40"/>
              <a:gd name="T22" fmla="*/ 2147483646 w 6"/>
              <a:gd name="T23" fmla="*/ 2147483646 h 40"/>
              <a:gd name="T24" fmla="*/ 2147483646 w 6"/>
              <a:gd name="T25" fmla="*/ 2147483646 h 40"/>
              <a:gd name="T26" fmla="*/ 2147483646 w 6"/>
              <a:gd name="T27" fmla="*/ 2147483646 h 40"/>
              <a:gd name="T28" fmla="*/ 2147483646 w 6"/>
              <a:gd name="T29" fmla="*/ 2147483646 h 40"/>
              <a:gd name="T30" fmla="*/ 2147483646 w 6"/>
              <a:gd name="T31" fmla="*/ 2147483646 h 40"/>
              <a:gd name="T32" fmla="*/ 0 w 6"/>
              <a:gd name="T33" fmla="*/ 2147483646 h 40"/>
              <a:gd name="T34" fmla="*/ 0 w 6"/>
              <a:gd name="T35" fmla="*/ 2147483646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40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4" y="6"/>
                  <a:pt x="4" y="6"/>
                  <a:pt x="3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1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5" y="17"/>
                  <a:pt x="5" y="22"/>
                  <a:pt x="5" y="27"/>
                </a:cubicBezTo>
                <a:cubicBezTo>
                  <a:pt x="5" y="29"/>
                  <a:pt x="5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6103938" y="3757613"/>
            <a:ext cx="31750" cy="26987"/>
          </a:xfrm>
          <a:custGeom>
            <a:avLst/>
            <a:gdLst>
              <a:gd name="T0" fmla="*/ 2147483646 w 8"/>
              <a:gd name="T1" fmla="*/ 0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0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7">
                <a:moveTo>
                  <a:pt x="4" y="0"/>
                </a:moveTo>
                <a:cubicBezTo>
                  <a:pt x="5" y="0"/>
                  <a:pt x="6" y="0"/>
                  <a:pt x="7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7" y="6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6213475" y="3670300"/>
            <a:ext cx="150813" cy="161925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2147483646 h 41"/>
              <a:gd name="T28" fmla="*/ 2147483646 w 38"/>
              <a:gd name="T29" fmla="*/ 2147483646 h 41"/>
              <a:gd name="T30" fmla="*/ 0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0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8" h="41">
                <a:moveTo>
                  <a:pt x="36" y="9"/>
                </a:moveTo>
                <a:cubicBezTo>
                  <a:pt x="35" y="9"/>
                  <a:pt x="35" y="9"/>
                  <a:pt x="35" y="9"/>
                </a:cubicBezTo>
                <a:cubicBezTo>
                  <a:pt x="33" y="5"/>
                  <a:pt x="28" y="2"/>
                  <a:pt x="23" y="2"/>
                </a:cubicBezTo>
                <a:cubicBezTo>
                  <a:pt x="18" y="2"/>
                  <a:pt x="14" y="4"/>
                  <a:pt x="12" y="7"/>
                </a:cubicBezTo>
                <a:cubicBezTo>
                  <a:pt x="8" y="10"/>
                  <a:pt x="7" y="14"/>
                  <a:pt x="7" y="20"/>
                </a:cubicBezTo>
                <a:cubicBezTo>
                  <a:pt x="7" y="26"/>
                  <a:pt x="8" y="30"/>
                  <a:pt x="12" y="34"/>
                </a:cubicBezTo>
                <a:cubicBezTo>
                  <a:pt x="15" y="37"/>
                  <a:pt x="19" y="38"/>
                  <a:pt x="23" y="38"/>
                </a:cubicBezTo>
                <a:cubicBezTo>
                  <a:pt x="27" y="38"/>
                  <a:pt x="30" y="38"/>
                  <a:pt x="32" y="36"/>
                </a:cubicBezTo>
                <a:cubicBezTo>
                  <a:pt x="32" y="29"/>
                  <a:pt x="32" y="25"/>
                  <a:pt x="32" y="22"/>
                </a:cubicBezTo>
                <a:cubicBezTo>
                  <a:pt x="33" y="22"/>
                  <a:pt x="34" y="23"/>
                  <a:pt x="35" y="23"/>
                </a:cubicBezTo>
                <a:cubicBezTo>
                  <a:pt x="36" y="23"/>
                  <a:pt x="37" y="22"/>
                  <a:pt x="38" y="22"/>
                </a:cubicBezTo>
                <a:cubicBezTo>
                  <a:pt x="38" y="27"/>
                  <a:pt x="37" y="31"/>
                  <a:pt x="37" y="34"/>
                </a:cubicBezTo>
                <a:cubicBezTo>
                  <a:pt x="37" y="35"/>
                  <a:pt x="38" y="37"/>
                  <a:pt x="38" y="38"/>
                </a:cubicBezTo>
                <a:cubicBezTo>
                  <a:pt x="31" y="40"/>
                  <a:pt x="26" y="41"/>
                  <a:pt x="22" y="41"/>
                </a:cubicBezTo>
                <a:cubicBezTo>
                  <a:pt x="15" y="41"/>
                  <a:pt x="10" y="39"/>
                  <a:pt x="6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1"/>
                  <a:pt x="38" y="3"/>
                </a:cubicBezTo>
                <a:cubicBezTo>
                  <a:pt x="37" y="5"/>
                  <a:pt x="36" y="7"/>
                  <a:pt x="36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Freeform 12"/>
          <p:cNvSpPr>
            <a:spLocks noEditPoints="1"/>
          </p:cNvSpPr>
          <p:nvPr/>
        </p:nvSpPr>
        <p:spPr bwMode="auto">
          <a:xfrm>
            <a:off x="6386513" y="3717925"/>
            <a:ext cx="101600" cy="114300"/>
          </a:xfrm>
          <a:custGeom>
            <a:avLst/>
            <a:gdLst>
              <a:gd name="T0" fmla="*/ 2147483646 w 26"/>
              <a:gd name="T1" fmla="*/ 2147483646 h 29"/>
              <a:gd name="T2" fmla="*/ 2147483646 w 26"/>
              <a:gd name="T3" fmla="*/ 2147483646 h 29"/>
              <a:gd name="T4" fmla="*/ 2147483646 w 26"/>
              <a:gd name="T5" fmla="*/ 2147483646 h 29"/>
              <a:gd name="T6" fmla="*/ 2147483646 w 26"/>
              <a:gd name="T7" fmla="*/ 0 h 29"/>
              <a:gd name="T8" fmla="*/ 2147483646 w 26"/>
              <a:gd name="T9" fmla="*/ 2147483646 h 29"/>
              <a:gd name="T10" fmla="*/ 2147483646 w 26"/>
              <a:gd name="T11" fmla="*/ 2147483646 h 29"/>
              <a:gd name="T12" fmla="*/ 2147483646 w 26"/>
              <a:gd name="T13" fmla="*/ 2147483646 h 29"/>
              <a:gd name="T14" fmla="*/ 2147483646 w 26"/>
              <a:gd name="T15" fmla="*/ 2147483646 h 29"/>
              <a:gd name="T16" fmla="*/ 2147483646 w 26"/>
              <a:gd name="T17" fmla="*/ 2147483646 h 29"/>
              <a:gd name="T18" fmla="*/ 2147483646 w 26"/>
              <a:gd name="T19" fmla="*/ 2147483646 h 29"/>
              <a:gd name="T20" fmla="*/ 2147483646 w 26"/>
              <a:gd name="T21" fmla="*/ 2147483646 h 29"/>
              <a:gd name="T22" fmla="*/ 2147483646 w 26"/>
              <a:gd name="T23" fmla="*/ 2147483646 h 29"/>
              <a:gd name="T24" fmla="*/ 2147483646 w 26"/>
              <a:gd name="T25" fmla="*/ 2147483646 h 29"/>
              <a:gd name="T26" fmla="*/ 2147483646 w 26"/>
              <a:gd name="T27" fmla="*/ 2147483646 h 29"/>
              <a:gd name="T28" fmla="*/ 2147483646 w 26"/>
              <a:gd name="T29" fmla="*/ 2147483646 h 29"/>
              <a:gd name="T30" fmla="*/ 2147483646 w 26"/>
              <a:gd name="T31" fmla="*/ 2147483646 h 29"/>
              <a:gd name="T32" fmla="*/ 0 w 26"/>
              <a:gd name="T33" fmla="*/ 2147483646 h 29"/>
              <a:gd name="T34" fmla="*/ 2147483646 w 26"/>
              <a:gd name="T35" fmla="*/ 2147483646 h 29"/>
              <a:gd name="T36" fmla="*/ 2147483646 w 26"/>
              <a:gd name="T37" fmla="*/ 2147483646 h 29"/>
              <a:gd name="T38" fmla="*/ 2147483646 w 26"/>
              <a:gd name="T39" fmla="*/ 2147483646 h 29"/>
              <a:gd name="T40" fmla="*/ 2147483646 w 26"/>
              <a:gd name="T41" fmla="*/ 2147483646 h 29"/>
              <a:gd name="T42" fmla="*/ 2147483646 w 26"/>
              <a:gd name="T43" fmla="*/ 2147483646 h 29"/>
              <a:gd name="T44" fmla="*/ 2147483646 w 26"/>
              <a:gd name="T45" fmla="*/ 2147483646 h 29"/>
              <a:gd name="T46" fmla="*/ 2147483646 w 26"/>
              <a:gd name="T47" fmla="*/ 2147483646 h 29"/>
              <a:gd name="T48" fmla="*/ 2147483646 w 26"/>
              <a:gd name="T49" fmla="*/ 2147483646 h 29"/>
              <a:gd name="T50" fmla="*/ 2147483646 w 26"/>
              <a:gd name="T51" fmla="*/ 2147483646 h 29"/>
              <a:gd name="T52" fmla="*/ 2147483646 w 26"/>
              <a:gd name="T53" fmla="*/ 2147483646 h 29"/>
              <a:gd name="T54" fmla="*/ 2147483646 w 26"/>
              <a:gd name="T55" fmla="*/ 2147483646 h 29"/>
              <a:gd name="T56" fmla="*/ 2147483646 w 26"/>
              <a:gd name="T57" fmla="*/ 2147483646 h 29"/>
              <a:gd name="T58" fmla="*/ 2147483646 w 26"/>
              <a:gd name="T59" fmla="*/ 2147483646 h 29"/>
              <a:gd name="T60" fmla="*/ 2147483646 w 26"/>
              <a:gd name="T61" fmla="*/ 2147483646 h 29"/>
              <a:gd name="T62" fmla="*/ 2147483646 w 26"/>
              <a:gd name="T63" fmla="*/ 2147483646 h 29"/>
              <a:gd name="T64" fmla="*/ 2147483646 w 26"/>
              <a:gd name="T65" fmla="*/ 2147483646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6" h="29">
                <a:moveTo>
                  <a:pt x="4" y="7"/>
                </a:moveTo>
                <a:cubicBezTo>
                  <a:pt x="3" y="7"/>
                  <a:pt x="3" y="7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8"/>
                  <a:pt x="23" y="29"/>
                  <a:pt x="21" y="29"/>
                </a:cubicBezTo>
                <a:cubicBezTo>
                  <a:pt x="19" y="29"/>
                  <a:pt x="18" y="27"/>
                  <a:pt x="17" y="25"/>
                </a:cubicBezTo>
                <a:cubicBezTo>
                  <a:pt x="14" y="28"/>
                  <a:pt x="12" y="29"/>
                  <a:pt x="8" y="29"/>
                </a:cubicBezTo>
                <a:cubicBezTo>
                  <a:pt x="6" y="29"/>
                  <a:pt x="4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2" y="17"/>
                  <a:pt x="4" y="15"/>
                </a:cubicBezTo>
                <a:cubicBezTo>
                  <a:pt x="5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6" y="12"/>
                  <a:pt x="16" y="12"/>
                </a:cubicBezTo>
                <a:cubicBezTo>
                  <a:pt x="17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3" y="3"/>
                  <a:pt x="11" y="3"/>
                </a:cubicBezTo>
                <a:cubicBezTo>
                  <a:pt x="8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3" y="15"/>
                  <a:pt x="9" y="15"/>
                  <a:pt x="8" y="17"/>
                </a:cubicBezTo>
                <a:cubicBezTo>
                  <a:pt x="7" y="18"/>
                  <a:pt x="6" y="19"/>
                  <a:pt x="6" y="21"/>
                </a:cubicBezTo>
                <a:cubicBezTo>
                  <a:pt x="6" y="22"/>
                  <a:pt x="7" y="24"/>
                  <a:pt x="8" y="25"/>
                </a:cubicBezTo>
                <a:cubicBezTo>
                  <a:pt x="9" y="25"/>
                  <a:pt x="10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6511925" y="3717925"/>
            <a:ext cx="98425" cy="109538"/>
          </a:xfrm>
          <a:custGeom>
            <a:avLst/>
            <a:gdLst>
              <a:gd name="T0" fmla="*/ 0 w 25"/>
              <a:gd name="T1" fmla="*/ 2147483646 h 28"/>
              <a:gd name="T2" fmla="*/ 0 w 25"/>
              <a:gd name="T3" fmla="*/ 0 h 28"/>
              <a:gd name="T4" fmla="*/ 2147483646 w 25"/>
              <a:gd name="T5" fmla="*/ 2147483646 h 28"/>
              <a:gd name="T6" fmla="*/ 2147483646 w 25"/>
              <a:gd name="T7" fmla="*/ 0 h 28"/>
              <a:gd name="T8" fmla="*/ 2147483646 w 25"/>
              <a:gd name="T9" fmla="*/ 2147483646 h 28"/>
              <a:gd name="T10" fmla="*/ 2147483646 w 25"/>
              <a:gd name="T11" fmla="*/ 0 h 28"/>
              <a:gd name="T12" fmla="*/ 2147483646 w 25"/>
              <a:gd name="T13" fmla="*/ 2147483646 h 28"/>
              <a:gd name="T14" fmla="*/ 2147483646 w 25"/>
              <a:gd name="T15" fmla="*/ 2147483646 h 28"/>
              <a:gd name="T16" fmla="*/ 2147483646 w 25"/>
              <a:gd name="T17" fmla="*/ 2147483646 h 28"/>
              <a:gd name="T18" fmla="*/ 2147483646 w 25"/>
              <a:gd name="T19" fmla="*/ 2147483646 h 28"/>
              <a:gd name="T20" fmla="*/ 2147483646 w 25"/>
              <a:gd name="T21" fmla="*/ 2147483646 h 28"/>
              <a:gd name="T22" fmla="*/ 2147483646 w 25"/>
              <a:gd name="T23" fmla="*/ 2147483646 h 28"/>
              <a:gd name="T24" fmla="*/ 2147483646 w 25"/>
              <a:gd name="T25" fmla="*/ 2147483646 h 28"/>
              <a:gd name="T26" fmla="*/ 2147483646 w 25"/>
              <a:gd name="T27" fmla="*/ 2147483646 h 28"/>
              <a:gd name="T28" fmla="*/ 2147483646 w 25"/>
              <a:gd name="T29" fmla="*/ 2147483646 h 28"/>
              <a:gd name="T30" fmla="*/ 2147483646 w 25"/>
              <a:gd name="T31" fmla="*/ 2147483646 h 28"/>
              <a:gd name="T32" fmla="*/ 2147483646 w 25"/>
              <a:gd name="T33" fmla="*/ 2147483646 h 28"/>
              <a:gd name="T34" fmla="*/ 2147483646 w 25"/>
              <a:gd name="T35" fmla="*/ 2147483646 h 28"/>
              <a:gd name="T36" fmla="*/ 2147483646 w 25"/>
              <a:gd name="T37" fmla="*/ 2147483646 h 28"/>
              <a:gd name="T38" fmla="*/ 0 w 25"/>
              <a:gd name="T39" fmla="*/ 2147483646 h 28"/>
              <a:gd name="T40" fmla="*/ 0 w 25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8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6650038" y="3717925"/>
            <a:ext cx="98425" cy="109538"/>
          </a:xfrm>
          <a:custGeom>
            <a:avLst/>
            <a:gdLst>
              <a:gd name="T0" fmla="*/ 0 w 25"/>
              <a:gd name="T1" fmla="*/ 2147483646 h 28"/>
              <a:gd name="T2" fmla="*/ 0 w 25"/>
              <a:gd name="T3" fmla="*/ 0 h 28"/>
              <a:gd name="T4" fmla="*/ 2147483646 w 25"/>
              <a:gd name="T5" fmla="*/ 2147483646 h 28"/>
              <a:gd name="T6" fmla="*/ 2147483646 w 25"/>
              <a:gd name="T7" fmla="*/ 0 h 28"/>
              <a:gd name="T8" fmla="*/ 2147483646 w 25"/>
              <a:gd name="T9" fmla="*/ 2147483646 h 28"/>
              <a:gd name="T10" fmla="*/ 2147483646 w 25"/>
              <a:gd name="T11" fmla="*/ 0 h 28"/>
              <a:gd name="T12" fmla="*/ 2147483646 w 25"/>
              <a:gd name="T13" fmla="*/ 2147483646 h 28"/>
              <a:gd name="T14" fmla="*/ 2147483646 w 25"/>
              <a:gd name="T15" fmla="*/ 2147483646 h 28"/>
              <a:gd name="T16" fmla="*/ 2147483646 w 25"/>
              <a:gd name="T17" fmla="*/ 2147483646 h 28"/>
              <a:gd name="T18" fmla="*/ 2147483646 w 25"/>
              <a:gd name="T19" fmla="*/ 2147483646 h 28"/>
              <a:gd name="T20" fmla="*/ 2147483646 w 25"/>
              <a:gd name="T21" fmla="*/ 2147483646 h 28"/>
              <a:gd name="T22" fmla="*/ 2147483646 w 25"/>
              <a:gd name="T23" fmla="*/ 2147483646 h 28"/>
              <a:gd name="T24" fmla="*/ 2147483646 w 25"/>
              <a:gd name="T25" fmla="*/ 2147483646 h 28"/>
              <a:gd name="T26" fmla="*/ 2147483646 w 25"/>
              <a:gd name="T27" fmla="*/ 2147483646 h 28"/>
              <a:gd name="T28" fmla="*/ 2147483646 w 25"/>
              <a:gd name="T29" fmla="*/ 2147483646 h 28"/>
              <a:gd name="T30" fmla="*/ 2147483646 w 25"/>
              <a:gd name="T31" fmla="*/ 2147483646 h 28"/>
              <a:gd name="T32" fmla="*/ 2147483646 w 25"/>
              <a:gd name="T33" fmla="*/ 2147483646 h 28"/>
              <a:gd name="T34" fmla="*/ 2147483646 w 25"/>
              <a:gd name="T35" fmla="*/ 2147483646 h 28"/>
              <a:gd name="T36" fmla="*/ 2147483646 w 25"/>
              <a:gd name="T37" fmla="*/ 2147483646 h 28"/>
              <a:gd name="T38" fmla="*/ 0 w 25"/>
              <a:gd name="T39" fmla="*/ 2147483646 h 28"/>
              <a:gd name="T40" fmla="*/ 0 w 25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8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6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4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20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6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Freeform 15"/>
          <p:cNvSpPr>
            <a:spLocks noEditPoints="1"/>
          </p:cNvSpPr>
          <p:nvPr/>
        </p:nvSpPr>
        <p:spPr bwMode="auto">
          <a:xfrm>
            <a:off x="6777038" y="3717925"/>
            <a:ext cx="98425" cy="114300"/>
          </a:xfrm>
          <a:custGeom>
            <a:avLst/>
            <a:gdLst>
              <a:gd name="T0" fmla="*/ 2147483646 w 25"/>
              <a:gd name="T1" fmla="*/ 2147483646 h 29"/>
              <a:gd name="T2" fmla="*/ 2147483646 w 25"/>
              <a:gd name="T3" fmla="*/ 2147483646 h 29"/>
              <a:gd name="T4" fmla="*/ 2147483646 w 25"/>
              <a:gd name="T5" fmla="*/ 2147483646 h 29"/>
              <a:gd name="T6" fmla="*/ 2147483646 w 25"/>
              <a:gd name="T7" fmla="*/ 0 h 29"/>
              <a:gd name="T8" fmla="*/ 2147483646 w 25"/>
              <a:gd name="T9" fmla="*/ 2147483646 h 29"/>
              <a:gd name="T10" fmla="*/ 2147483646 w 25"/>
              <a:gd name="T11" fmla="*/ 2147483646 h 29"/>
              <a:gd name="T12" fmla="*/ 2147483646 w 25"/>
              <a:gd name="T13" fmla="*/ 2147483646 h 29"/>
              <a:gd name="T14" fmla="*/ 2147483646 w 25"/>
              <a:gd name="T15" fmla="*/ 2147483646 h 29"/>
              <a:gd name="T16" fmla="*/ 2147483646 w 25"/>
              <a:gd name="T17" fmla="*/ 2147483646 h 29"/>
              <a:gd name="T18" fmla="*/ 2147483646 w 25"/>
              <a:gd name="T19" fmla="*/ 2147483646 h 29"/>
              <a:gd name="T20" fmla="*/ 2147483646 w 25"/>
              <a:gd name="T21" fmla="*/ 2147483646 h 29"/>
              <a:gd name="T22" fmla="*/ 2147483646 w 25"/>
              <a:gd name="T23" fmla="*/ 2147483646 h 29"/>
              <a:gd name="T24" fmla="*/ 2147483646 w 25"/>
              <a:gd name="T25" fmla="*/ 2147483646 h 29"/>
              <a:gd name="T26" fmla="*/ 2147483646 w 25"/>
              <a:gd name="T27" fmla="*/ 2147483646 h 29"/>
              <a:gd name="T28" fmla="*/ 2147483646 w 25"/>
              <a:gd name="T29" fmla="*/ 2147483646 h 29"/>
              <a:gd name="T30" fmla="*/ 2147483646 w 25"/>
              <a:gd name="T31" fmla="*/ 2147483646 h 29"/>
              <a:gd name="T32" fmla="*/ 0 w 25"/>
              <a:gd name="T33" fmla="*/ 2147483646 h 29"/>
              <a:gd name="T34" fmla="*/ 2147483646 w 25"/>
              <a:gd name="T35" fmla="*/ 2147483646 h 29"/>
              <a:gd name="T36" fmla="*/ 2147483646 w 25"/>
              <a:gd name="T37" fmla="*/ 2147483646 h 29"/>
              <a:gd name="T38" fmla="*/ 2147483646 w 25"/>
              <a:gd name="T39" fmla="*/ 2147483646 h 29"/>
              <a:gd name="T40" fmla="*/ 2147483646 w 25"/>
              <a:gd name="T41" fmla="*/ 2147483646 h 29"/>
              <a:gd name="T42" fmla="*/ 2147483646 w 25"/>
              <a:gd name="T43" fmla="*/ 2147483646 h 29"/>
              <a:gd name="T44" fmla="*/ 2147483646 w 25"/>
              <a:gd name="T45" fmla="*/ 2147483646 h 29"/>
              <a:gd name="T46" fmla="*/ 2147483646 w 25"/>
              <a:gd name="T47" fmla="*/ 2147483646 h 29"/>
              <a:gd name="T48" fmla="*/ 2147483646 w 25"/>
              <a:gd name="T49" fmla="*/ 2147483646 h 29"/>
              <a:gd name="T50" fmla="*/ 2147483646 w 25"/>
              <a:gd name="T51" fmla="*/ 2147483646 h 29"/>
              <a:gd name="T52" fmla="*/ 2147483646 w 25"/>
              <a:gd name="T53" fmla="*/ 2147483646 h 29"/>
              <a:gd name="T54" fmla="*/ 2147483646 w 25"/>
              <a:gd name="T55" fmla="*/ 2147483646 h 29"/>
              <a:gd name="T56" fmla="*/ 2147483646 w 25"/>
              <a:gd name="T57" fmla="*/ 2147483646 h 29"/>
              <a:gd name="T58" fmla="*/ 2147483646 w 25"/>
              <a:gd name="T59" fmla="*/ 2147483646 h 29"/>
              <a:gd name="T60" fmla="*/ 2147483646 w 25"/>
              <a:gd name="T61" fmla="*/ 2147483646 h 29"/>
              <a:gd name="T62" fmla="*/ 2147483646 w 25"/>
              <a:gd name="T63" fmla="*/ 2147483646 h 29"/>
              <a:gd name="T64" fmla="*/ 2147483646 w 25"/>
              <a:gd name="T65" fmla="*/ 2147483646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" h="29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6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8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Freeform 16"/>
          <p:cNvSpPr>
            <a:spLocks/>
          </p:cNvSpPr>
          <p:nvPr/>
        </p:nvSpPr>
        <p:spPr bwMode="auto">
          <a:xfrm>
            <a:off x="6897688" y="3717925"/>
            <a:ext cx="101600" cy="109538"/>
          </a:xfrm>
          <a:custGeom>
            <a:avLst/>
            <a:gdLst>
              <a:gd name="T0" fmla="*/ 2147483646 w 26"/>
              <a:gd name="T1" fmla="*/ 2147483646 h 28"/>
              <a:gd name="T2" fmla="*/ 2147483646 w 26"/>
              <a:gd name="T3" fmla="*/ 0 h 28"/>
              <a:gd name="T4" fmla="*/ 2147483646 w 26"/>
              <a:gd name="T5" fmla="*/ 2147483646 h 28"/>
              <a:gd name="T6" fmla="*/ 2147483646 w 26"/>
              <a:gd name="T7" fmla="*/ 0 h 28"/>
              <a:gd name="T8" fmla="*/ 2147483646 w 26"/>
              <a:gd name="T9" fmla="*/ 2147483646 h 28"/>
              <a:gd name="T10" fmla="*/ 2147483646 w 26"/>
              <a:gd name="T11" fmla="*/ 0 h 28"/>
              <a:gd name="T12" fmla="*/ 2147483646 w 26"/>
              <a:gd name="T13" fmla="*/ 2147483646 h 28"/>
              <a:gd name="T14" fmla="*/ 2147483646 w 26"/>
              <a:gd name="T15" fmla="*/ 2147483646 h 28"/>
              <a:gd name="T16" fmla="*/ 2147483646 w 26"/>
              <a:gd name="T17" fmla="*/ 2147483646 h 28"/>
              <a:gd name="T18" fmla="*/ 2147483646 w 26"/>
              <a:gd name="T19" fmla="*/ 2147483646 h 28"/>
              <a:gd name="T20" fmla="*/ 2147483646 w 26"/>
              <a:gd name="T21" fmla="*/ 2147483646 h 28"/>
              <a:gd name="T22" fmla="*/ 2147483646 w 26"/>
              <a:gd name="T23" fmla="*/ 2147483646 h 28"/>
              <a:gd name="T24" fmla="*/ 2147483646 w 26"/>
              <a:gd name="T25" fmla="*/ 2147483646 h 28"/>
              <a:gd name="T26" fmla="*/ 2147483646 w 26"/>
              <a:gd name="T27" fmla="*/ 2147483646 h 28"/>
              <a:gd name="T28" fmla="*/ 2147483646 w 26"/>
              <a:gd name="T29" fmla="*/ 2147483646 h 28"/>
              <a:gd name="T30" fmla="*/ 2147483646 w 26"/>
              <a:gd name="T31" fmla="*/ 2147483646 h 28"/>
              <a:gd name="T32" fmla="*/ 2147483646 w 26"/>
              <a:gd name="T33" fmla="*/ 2147483646 h 28"/>
              <a:gd name="T34" fmla="*/ 2147483646 w 26"/>
              <a:gd name="T35" fmla="*/ 2147483646 h 28"/>
              <a:gd name="T36" fmla="*/ 2147483646 w 26"/>
              <a:gd name="T37" fmla="*/ 2147483646 h 28"/>
              <a:gd name="T38" fmla="*/ 0 w 26"/>
              <a:gd name="T39" fmla="*/ 2147483646 h 28"/>
              <a:gd name="T40" fmla="*/ 2147483646 w 26"/>
              <a:gd name="T41" fmla="*/ 2147483646 h 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" h="28">
                <a:moveTo>
                  <a:pt x="1" y="12"/>
                </a:moveTo>
                <a:cubicBezTo>
                  <a:pt x="1" y="11"/>
                  <a:pt x="1" y="7"/>
                  <a:pt x="1" y="0"/>
                </a:cubicBezTo>
                <a:cubicBezTo>
                  <a:pt x="2" y="0"/>
                  <a:pt x="3" y="1"/>
                  <a:pt x="4" y="1"/>
                </a:cubicBezTo>
                <a:cubicBezTo>
                  <a:pt x="4" y="1"/>
                  <a:pt x="5" y="0"/>
                  <a:pt x="6" y="0"/>
                </a:cubicBezTo>
                <a:cubicBezTo>
                  <a:pt x="6" y="2"/>
                  <a:pt x="6" y="4"/>
                  <a:pt x="6" y="6"/>
                </a:cubicBezTo>
                <a:cubicBezTo>
                  <a:pt x="8" y="2"/>
                  <a:pt x="12" y="0"/>
                  <a:pt x="16" y="0"/>
                </a:cubicBezTo>
                <a:cubicBezTo>
                  <a:pt x="23" y="0"/>
                  <a:pt x="26" y="3"/>
                  <a:pt x="26" y="10"/>
                </a:cubicBezTo>
                <a:cubicBezTo>
                  <a:pt x="26" y="10"/>
                  <a:pt x="26" y="12"/>
                  <a:pt x="26" y="16"/>
                </a:cubicBezTo>
                <a:cubicBezTo>
                  <a:pt x="26" y="19"/>
                  <a:pt x="26" y="21"/>
                  <a:pt x="26" y="22"/>
                </a:cubicBezTo>
                <a:cubicBezTo>
                  <a:pt x="26" y="25"/>
                  <a:pt x="26" y="27"/>
                  <a:pt x="26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2" y="28"/>
                  <a:pt x="21" y="28"/>
                  <a:pt x="20" y="28"/>
                </a:cubicBezTo>
                <a:cubicBezTo>
                  <a:pt x="20" y="24"/>
                  <a:pt x="21" y="20"/>
                  <a:pt x="21" y="15"/>
                </a:cubicBezTo>
                <a:cubicBezTo>
                  <a:pt x="21" y="11"/>
                  <a:pt x="20" y="8"/>
                  <a:pt x="20" y="7"/>
                </a:cubicBezTo>
                <a:cubicBezTo>
                  <a:pt x="19" y="5"/>
                  <a:pt x="17" y="4"/>
                  <a:pt x="14" y="4"/>
                </a:cubicBezTo>
                <a:cubicBezTo>
                  <a:pt x="11" y="4"/>
                  <a:pt x="9" y="5"/>
                  <a:pt x="7" y="8"/>
                </a:cubicBezTo>
                <a:cubicBezTo>
                  <a:pt x="6" y="9"/>
                  <a:pt x="6" y="13"/>
                  <a:pt x="6" y="19"/>
                </a:cubicBezTo>
                <a:cubicBezTo>
                  <a:pt x="6" y="21"/>
                  <a:pt x="6" y="24"/>
                  <a:pt x="7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2" y="28"/>
                  <a:pt x="0" y="28"/>
                </a:cubicBezTo>
                <a:cubicBezTo>
                  <a:pt x="1" y="24"/>
                  <a:pt x="1" y="18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Freeform 17"/>
          <p:cNvSpPr>
            <a:spLocks noEditPoints="1"/>
          </p:cNvSpPr>
          <p:nvPr/>
        </p:nvSpPr>
        <p:spPr bwMode="auto">
          <a:xfrm>
            <a:off x="3798888" y="3017838"/>
            <a:ext cx="547687" cy="533400"/>
          </a:xfrm>
          <a:custGeom>
            <a:avLst/>
            <a:gdLst>
              <a:gd name="T0" fmla="*/ 0 w 139"/>
              <a:gd name="T1" fmla="*/ 2147483646 h 136"/>
              <a:gd name="T2" fmla="*/ 2147483646 w 139"/>
              <a:gd name="T3" fmla="*/ 2147483646 h 136"/>
              <a:gd name="T4" fmla="*/ 2147483646 w 139"/>
              <a:gd name="T5" fmla="*/ 2147483646 h 136"/>
              <a:gd name="T6" fmla="*/ 2147483646 w 139"/>
              <a:gd name="T7" fmla="*/ 2147483646 h 136"/>
              <a:gd name="T8" fmla="*/ 2147483646 w 139"/>
              <a:gd name="T9" fmla="*/ 2147483646 h 136"/>
              <a:gd name="T10" fmla="*/ 2147483646 w 139"/>
              <a:gd name="T11" fmla="*/ 0 h 136"/>
              <a:gd name="T12" fmla="*/ 2147483646 w 139"/>
              <a:gd name="T13" fmla="*/ 0 h 136"/>
              <a:gd name="T14" fmla="*/ 2147483646 w 139"/>
              <a:gd name="T15" fmla="*/ 2147483646 h 136"/>
              <a:gd name="T16" fmla="*/ 2147483646 w 139"/>
              <a:gd name="T17" fmla="*/ 2147483646 h 136"/>
              <a:gd name="T18" fmla="*/ 2147483646 w 139"/>
              <a:gd name="T19" fmla="*/ 2147483646 h 136"/>
              <a:gd name="T20" fmla="*/ 2147483646 w 139"/>
              <a:gd name="T21" fmla="*/ 2147483646 h 136"/>
              <a:gd name="T22" fmla="*/ 2147483646 w 139"/>
              <a:gd name="T23" fmla="*/ 2147483646 h 136"/>
              <a:gd name="T24" fmla="*/ 2147483646 w 139"/>
              <a:gd name="T25" fmla="*/ 2147483646 h 136"/>
              <a:gd name="T26" fmla="*/ 2147483646 w 139"/>
              <a:gd name="T27" fmla="*/ 2147483646 h 136"/>
              <a:gd name="T28" fmla="*/ 2147483646 w 139"/>
              <a:gd name="T29" fmla="*/ 2147483646 h 136"/>
              <a:gd name="T30" fmla="*/ 2147483646 w 139"/>
              <a:gd name="T31" fmla="*/ 0 h 136"/>
              <a:gd name="T32" fmla="*/ 2147483646 w 139"/>
              <a:gd name="T33" fmla="*/ 2147483646 h 136"/>
              <a:gd name="T34" fmla="*/ 2147483646 w 139"/>
              <a:gd name="T35" fmla="*/ 0 h 136"/>
              <a:gd name="T36" fmla="*/ 2147483646 w 139"/>
              <a:gd name="T37" fmla="*/ 2147483646 h 136"/>
              <a:gd name="T38" fmla="*/ 2147483646 w 139"/>
              <a:gd name="T39" fmla="*/ 2147483646 h 136"/>
              <a:gd name="T40" fmla="*/ 2147483646 w 139"/>
              <a:gd name="T41" fmla="*/ 2147483646 h 136"/>
              <a:gd name="T42" fmla="*/ 2147483646 w 139"/>
              <a:gd name="T43" fmla="*/ 2147483646 h 136"/>
              <a:gd name="T44" fmla="*/ 2147483646 w 139"/>
              <a:gd name="T45" fmla="*/ 2147483646 h 136"/>
              <a:gd name="T46" fmla="*/ 2147483646 w 139"/>
              <a:gd name="T47" fmla="*/ 2147483646 h 136"/>
              <a:gd name="T48" fmla="*/ 2147483646 w 139"/>
              <a:gd name="T49" fmla="*/ 2147483646 h 136"/>
              <a:gd name="T50" fmla="*/ 2147483646 w 139"/>
              <a:gd name="T51" fmla="*/ 2147483646 h 136"/>
              <a:gd name="T52" fmla="*/ 2147483646 w 139"/>
              <a:gd name="T53" fmla="*/ 2147483646 h 136"/>
              <a:gd name="T54" fmla="*/ 2147483646 w 139"/>
              <a:gd name="T55" fmla="*/ 2147483646 h 136"/>
              <a:gd name="T56" fmla="*/ 2147483646 w 139"/>
              <a:gd name="T57" fmla="*/ 2147483646 h 136"/>
              <a:gd name="T58" fmla="*/ 2147483646 w 139"/>
              <a:gd name="T59" fmla="*/ 2147483646 h 136"/>
              <a:gd name="T60" fmla="*/ 2147483646 w 139"/>
              <a:gd name="T61" fmla="*/ 2147483646 h 136"/>
              <a:gd name="T62" fmla="*/ 2147483646 w 139"/>
              <a:gd name="T63" fmla="*/ 2147483646 h 136"/>
              <a:gd name="T64" fmla="*/ 2147483646 w 139"/>
              <a:gd name="T65" fmla="*/ 2147483646 h 136"/>
              <a:gd name="T66" fmla="*/ 2147483646 w 139"/>
              <a:gd name="T67" fmla="*/ 2147483646 h 136"/>
              <a:gd name="T68" fmla="*/ 2147483646 w 139"/>
              <a:gd name="T69" fmla="*/ 2147483646 h 136"/>
              <a:gd name="T70" fmla="*/ 2147483646 w 139"/>
              <a:gd name="T71" fmla="*/ 2147483646 h 136"/>
              <a:gd name="T72" fmla="*/ 2147483646 w 139"/>
              <a:gd name="T73" fmla="*/ 2147483646 h 136"/>
              <a:gd name="T74" fmla="*/ 2147483646 w 139"/>
              <a:gd name="T75" fmla="*/ 2147483646 h 136"/>
              <a:gd name="T76" fmla="*/ 2147483646 w 139"/>
              <a:gd name="T77" fmla="*/ 2147483646 h 136"/>
              <a:gd name="T78" fmla="*/ 2147483646 w 139"/>
              <a:gd name="T79" fmla="*/ 2147483646 h 136"/>
              <a:gd name="T80" fmla="*/ 2147483646 w 139"/>
              <a:gd name="T81" fmla="*/ 2147483646 h 136"/>
              <a:gd name="T82" fmla="*/ 2147483646 w 139"/>
              <a:gd name="T83" fmla="*/ 2147483646 h 136"/>
              <a:gd name="T84" fmla="*/ 2147483646 w 139"/>
              <a:gd name="T85" fmla="*/ 2147483646 h 136"/>
              <a:gd name="T86" fmla="*/ 2147483646 w 139"/>
              <a:gd name="T87" fmla="*/ 2147483646 h 136"/>
              <a:gd name="T88" fmla="*/ 2147483646 w 139"/>
              <a:gd name="T89" fmla="*/ 2147483646 h 136"/>
              <a:gd name="T90" fmla="*/ 2147483646 w 139"/>
              <a:gd name="T91" fmla="*/ 2147483646 h 136"/>
              <a:gd name="T92" fmla="*/ 0 w 139"/>
              <a:gd name="T93" fmla="*/ 2147483646 h 136"/>
              <a:gd name="T94" fmla="*/ 2147483646 w 139"/>
              <a:gd name="T95" fmla="*/ 2147483646 h 136"/>
              <a:gd name="T96" fmla="*/ 2147483646 w 139"/>
              <a:gd name="T97" fmla="*/ 2147483646 h 136"/>
              <a:gd name="T98" fmla="*/ 0 w 139"/>
              <a:gd name="T99" fmla="*/ 2147483646 h 136"/>
              <a:gd name="T100" fmla="*/ 2147483646 w 139"/>
              <a:gd name="T101" fmla="*/ 2147483646 h 136"/>
              <a:gd name="T102" fmla="*/ 2147483646 w 139"/>
              <a:gd name="T103" fmla="*/ 2147483646 h 136"/>
              <a:gd name="T104" fmla="*/ 2147483646 w 139"/>
              <a:gd name="T105" fmla="*/ 2147483646 h 136"/>
              <a:gd name="T106" fmla="*/ 2147483646 w 139"/>
              <a:gd name="T107" fmla="*/ 2147483646 h 136"/>
              <a:gd name="T108" fmla="*/ 2147483646 w 139"/>
              <a:gd name="T109" fmla="*/ 2147483646 h 136"/>
              <a:gd name="T110" fmla="*/ 2147483646 w 139"/>
              <a:gd name="T111" fmla="*/ 2147483646 h 136"/>
              <a:gd name="T112" fmla="*/ 2147483646 w 139"/>
              <a:gd name="T113" fmla="*/ 2147483646 h 136"/>
              <a:gd name="T114" fmla="*/ 2147483646 w 139"/>
              <a:gd name="T115" fmla="*/ 2147483646 h 136"/>
              <a:gd name="T116" fmla="*/ 2147483646 w 139"/>
              <a:gd name="T117" fmla="*/ 2147483646 h 136"/>
              <a:gd name="T118" fmla="*/ 2147483646 w 139"/>
              <a:gd name="T119" fmla="*/ 2147483646 h 1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9" h="136">
                <a:moveTo>
                  <a:pt x="0" y="33"/>
                </a:moveTo>
                <a:cubicBezTo>
                  <a:pt x="11" y="33"/>
                  <a:pt x="20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1"/>
                  <a:pt x="29" y="17"/>
                  <a:pt x="29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40" y="0"/>
                  <a:pt x="44" y="0"/>
                </a:cubicBezTo>
                <a:cubicBezTo>
                  <a:pt x="44" y="5"/>
                  <a:pt x="43" y="10"/>
                  <a:pt x="43" y="13"/>
                </a:cubicBezTo>
                <a:cubicBezTo>
                  <a:pt x="43" y="17"/>
                  <a:pt x="43" y="20"/>
                  <a:pt x="43" y="21"/>
                </a:cubicBezTo>
                <a:cubicBezTo>
                  <a:pt x="43" y="23"/>
                  <a:pt x="43" y="24"/>
                  <a:pt x="43" y="24"/>
                </a:cubicBezTo>
                <a:cubicBezTo>
                  <a:pt x="43" y="34"/>
                  <a:pt x="43" y="34"/>
                  <a:pt x="4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23"/>
                  <a:pt x="95" y="22"/>
                  <a:pt x="95" y="19"/>
                </a:cubicBezTo>
                <a:cubicBezTo>
                  <a:pt x="95" y="17"/>
                  <a:pt x="94" y="14"/>
                  <a:pt x="94" y="12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1"/>
                  <a:pt x="101" y="1"/>
                  <a:pt x="101" y="1"/>
                </a:cubicBezTo>
                <a:cubicBezTo>
                  <a:pt x="102" y="1"/>
                  <a:pt x="105" y="0"/>
                  <a:pt x="110" y="0"/>
                </a:cubicBezTo>
                <a:cubicBezTo>
                  <a:pt x="109" y="5"/>
                  <a:pt x="109" y="10"/>
                  <a:pt x="109" y="14"/>
                </a:cubicBezTo>
                <a:cubicBezTo>
                  <a:pt x="109" y="17"/>
                  <a:pt x="109" y="20"/>
                  <a:pt x="109" y="21"/>
                </a:cubicBezTo>
                <a:cubicBezTo>
                  <a:pt x="109" y="23"/>
                  <a:pt x="109" y="23"/>
                  <a:pt x="109" y="2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9" y="34"/>
                  <a:pt x="128" y="33"/>
                  <a:pt x="139" y="33"/>
                </a:cubicBezTo>
                <a:cubicBezTo>
                  <a:pt x="138" y="35"/>
                  <a:pt x="138" y="36"/>
                  <a:pt x="138" y="37"/>
                </a:cubicBezTo>
                <a:cubicBezTo>
                  <a:pt x="138" y="38"/>
                  <a:pt x="138" y="39"/>
                  <a:pt x="138" y="40"/>
                </a:cubicBezTo>
                <a:cubicBezTo>
                  <a:pt x="138" y="40"/>
                  <a:pt x="138" y="43"/>
                  <a:pt x="139" y="47"/>
                </a:cubicBezTo>
                <a:cubicBezTo>
                  <a:pt x="128" y="46"/>
                  <a:pt x="119" y="46"/>
                  <a:pt x="112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9" y="113"/>
                  <a:pt x="109" y="117"/>
                  <a:pt x="109" y="124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06" y="135"/>
                  <a:pt x="103" y="135"/>
                  <a:pt x="102" y="135"/>
                </a:cubicBezTo>
                <a:cubicBezTo>
                  <a:pt x="101" y="135"/>
                  <a:pt x="99" y="135"/>
                  <a:pt x="94" y="136"/>
                </a:cubicBezTo>
                <a:cubicBezTo>
                  <a:pt x="94" y="134"/>
                  <a:pt x="94" y="133"/>
                  <a:pt x="94" y="131"/>
                </a:cubicBezTo>
                <a:cubicBezTo>
                  <a:pt x="95" y="130"/>
                  <a:pt x="95" y="129"/>
                  <a:pt x="95" y="129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37" y="135"/>
                  <a:pt x="33" y="135"/>
                  <a:pt x="28" y="136"/>
                </a:cubicBezTo>
                <a:cubicBezTo>
                  <a:pt x="29" y="131"/>
                  <a:pt x="29" y="126"/>
                  <a:pt x="29" y="122"/>
                </a:cubicBezTo>
                <a:cubicBezTo>
                  <a:pt x="29" y="118"/>
                  <a:pt x="29" y="115"/>
                  <a:pt x="29" y="112"/>
                </a:cubicBezTo>
                <a:cubicBezTo>
                  <a:pt x="29" y="46"/>
                  <a:pt x="29" y="46"/>
                  <a:pt x="29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46"/>
                  <a:pt x="11" y="46"/>
                  <a:pt x="0" y="47"/>
                </a:cubicBezTo>
                <a:cubicBezTo>
                  <a:pt x="0" y="45"/>
                  <a:pt x="1" y="43"/>
                  <a:pt x="1" y="42"/>
                </a:cubicBezTo>
                <a:cubicBezTo>
                  <a:pt x="1" y="42"/>
                  <a:pt x="1" y="41"/>
                  <a:pt x="1" y="40"/>
                </a:cubicBezTo>
                <a:cubicBezTo>
                  <a:pt x="1" y="39"/>
                  <a:pt x="0" y="36"/>
                  <a:pt x="0" y="33"/>
                </a:cubicBezTo>
                <a:close/>
                <a:moveTo>
                  <a:pt x="95" y="72"/>
                </a:moveTo>
                <a:cubicBezTo>
                  <a:pt x="95" y="46"/>
                  <a:pt x="95" y="46"/>
                  <a:pt x="9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2"/>
                  <a:pt x="43" y="72"/>
                  <a:pt x="43" y="72"/>
                </a:cubicBezTo>
                <a:lnTo>
                  <a:pt x="95" y="72"/>
                </a:lnTo>
                <a:close/>
                <a:moveTo>
                  <a:pt x="43" y="112"/>
                </a:moveTo>
                <a:cubicBezTo>
                  <a:pt x="95" y="112"/>
                  <a:pt x="95" y="112"/>
                  <a:pt x="95" y="112"/>
                </a:cubicBezTo>
                <a:cubicBezTo>
                  <a:pt x="95" y="82"/>
                  <a:pt x="95" y="82"/>
                  <a:pt x="95" y="82"/>
                </a:cubicBezTo>
                <a:cubicBezTo>
                  <a:pt x="43" y="82"/>
                  <a:pt x="43" y="82"/>
                  <a:pt x="43" y="82"/>
                </a:cubicBezTo>
                <a:lnTo>
                  <a:pt x="4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Freeform 18"/>
          <p:cNvSpPr>
            <a:spLocks noEditPoints="1"/>
          </p:cNvSpPr>
          <p:nvPr/>
        </p:nvSpPr>
        <p:spPr bwMode="auto">
          <a:xfrm>
            <a:off x="4413250" y="2997200"/>
            <a:ext cx="514350" cy="574675"/>
          </a:xfrm>
          <a:custGeom>
            <a:avLst/>
            <a:gdLst>
              <a:gd name="T0" fmla="*/ 0 w 131"/>
              <a:gd name="T1" fmla="*/ 2147483646 h 146"/>
              <a:gd name="T2" fmla="*/ 0 w 131"/>
              <a:gd name="T3" fmla="*/ 2147483646 h 146"/>
              <a:gd name="T4" fmla="*/ 2147483646 w 131"/>
              <a:gd name="T5" fmla="*/ 2147483646 h 146"/>
              <a:gd name="T6" fmla="*/ 2147483646 w 131"/>
              <a:gd name="T7" fmla="*/ 2147483646 h 146"/>
              <a:gd name="T8" fmla="*/ 2147483646 w 131"/>
              <a:gd name="T9" fmla="*/ 0 h 146"/>
              <a:gd name="T10" fmla="*/ 2147483646 w 131"/>
              <a:gd name="T11" fmla="*/ 0 h 146"/>
              <a:gd name="T12" fmla="*/ 2147483646 w 131"/>
              <a:gd name="T13" fmla="*/ 2147483646 h 146"/>
              <a:gd name="T14" fmla="*/ 2147483646 w 131"/>
              <a:gd name="T15" fmla="*/ 2147483646 h 146"/>
              <a:gd name="T16" fmla="*/ 2147483646 w 131"/>
              <a:gd name="T17" fmla="*/ 2147483646 h 146"/>
              <a:gd name="T18" fmla="*/ 2147483646 w 131"/>
              <a:gd name="T19" fmla="*/ 2147483646 h 146"/>
              <a:gd name="T20" fmla="*/ 2147483646 w 131"/>
              <a:gd name="T21" fmla="*/ 2147483646 h 146"/>
              <a:gd name="T22" fmla="*/ 2147483646 w 131"/>
              <a:gd name="T23" fmla="*/ 2147483646 h 146"/>
              <a:gd name="T24" fmla="*/ 2147483646 w 131"/>
              <a:gd name="T25" fmla="*/ 2147483646 h 146"/>
              <a:gd name="T26" fmla="*/ 2147483646 w 131"/>
              <a:gd name="T27" fmla="*/ 2147483646 h 146"/>
              <a:gd name="T28" fmla="*/ 2147483646 w 131"/>
              <a:gd name="T29" fmla="*/ 2147483646 h 146"/>
              <a:gd name="T30" fmla="*/ 2147483646 w 131"/>
              <a:gd name="T31" fmla="*/ 2147483646 h 146"/>
              <a:gd name="T32" fmla="*/ 2147483646 w 131"/>
              <a:gd name="T33" fmla="*/ 2147483646 h 146"/>
              <a:gd name="T34" fmla="*/ 2147483646 w 131"/>
              <a:gd name="T35" fmla="*/ 2147483646 h 146"/>
              <a:gd name="T36" fmla="*/ 2147483646 w 131"/>
              <a:gd name="T37" fmla="*/ 2147483646 h 146"/>
              <a:gd name="T38" fmla="*/ 2147483646 w 131"/>
              <a:gd name="T39" fmla="*/ 2147483646 h 146"/>
              <a:gd name="T40" fmla="*/ 2147483646 w 131"/>
              <a:gd name="T41" fmla="*/ 2147483646 h 146"/>
              <a:gd name="T42" fmla="*/ 2147483646 w 131"/>
              <a:gd name="T43" fmla="*/ 2147483646 h 146"/>
              <a:gd name="T44" fmla="*/ 2147483646 w 131"/>
              <a:gd name="T45" fmla="*/ 2147483646 h 146"/>
              <a:gd name="T46" fmla="*/ 2147483646 w 131"/>
              <a:gd name="T47" fmla="*/ 2147483646 h 146"/>
              <a:gd name="T48" fmla="*/ 2147483646 w 131"/>
              <a:gd name="T49" fmla="*/ 2147483646 h 146"/>
              <a:gd name="T50" fmla="*/ 2147483646 w 131"/>
              <a:gd name="T51" fmla="*/ 2147483646 h 146"/>
              <a:gd name="T52" fmla="*/ 2147483646 w 131"/>
              <a:gd name="T53" fmla="*/ 2147483646 h 146"/>
              <a:gd name="T54" fmla="*/ 2147483646 w 131"/>
              <a:gd name="T55" fmla="*/ 2147483646 h 146"/>
              <a:gd name="T56" fmla="*/ 2147483646 w 131"/>
              <a:gd name="T57" fmla="*/ 2147483646 h 146"/>
              <a:gd name="T58" fmla="*/ 2147483646 w 131"/>
              <a:gd name="T59" fmla="*/ 2147483646 h 146"/>
              <a:gd name="T60" fmla="*/ 2147483646 w 131"/>
              <a:gd name="T61" fmla="*/ 2147483646 h 146"/>
              <a:gd name="T62" fmla="*/ 2147483646 w 131"/>
              <a:gd name="T63" fmla="*/ 2147483646 h 146"/>
              <a:gd name="T64" fmla="*/ 2147483646 w 131"/>
              <a:gd name="T65" fmla="*/ 2147483646 h 146"/>
              <a:gd name="T66" fmla="*/ 2147483646 w 131"/>
              <a:gd name="T67" fmla="*/ 2147483646 h 146"/>
              <a:gd name="T68" fmla="*/ 2147483646 w 131"/>
              <a:gd name="T69" fmla="*/ 2147483646 h 146"/>
              <a:gd name="T70" fmla="*/ 2147483646 w 131"/>
              <a:gd name="T71" fmla="*/ 2147483646 h 146"/>
              <a:gd name="T72" fmla="*/ 2147483646 w 131"/>
              <a:gd name="T73" fmla="*/ 2147483646 h 146"/>
              <a:gd name="T74" fmla="*/ 2147483646 w 131"/>
              <a:gd name="T75" fmla="*/ 2147483646 h 146"/>
              <a:gd name="T76" fmla="*/ 2147483646 w 131"/>
              <a:gd name="T77" fmla="*/ 2147483646 h 146"/>
              <a:gd name="T78" fmla="*/ 2147483646 w 131"/>
              <a:gd name="T79" fmla="*/ 2147483646 h 146"/>
              <a:gd name="T80" fmla="*/ 2147483646 w 131"/>
              <a:gd name="T81" fmla="*/ 2147483646 h 146"/>
              <a:gd name="T82" fmla="*/ 2147483646 w 131"/>
              <a:gd name="T83" fmla="*/ 2147483646 h 146"/>
              <a:gd name="T84" fmla="*/ 2147483646 w 131"/>
              <a:gd name="T85" fmla="*/ 2147483646 h 146"/>
              <a:gd name="T86" fmla="*/ 2147483646 w 131"/>
              <a:gd name="T87" fmla="*/ 2147483646 h 146"/>
              <a:gd name="T88" fmla="*/ 2147483646 w 131"/>
              <a:gd name="T89" fmla="*/ 2147483646 h 146"/>
              <a:gd name="T90" fmla="*/ 2147483646 w 131"/>
              <a:gd name="T91" fmla="*/ 2147483646 h 146"/>
              <a:gd name="T92" fmla="*/ 2147483646 w 131"/>
              <a:gd name="T93" fmla="*/ 2147483646 h 146"/>
              <a:gd name="T94" fmla="*/ 2147483646 w 131"/>
              <a:gd name="T95" fmla="*/ 2147483646 h 146"/>
              <a:gd name="T96" fmla="*/ 2147483646 w 131"/>
              <a:gd name="T97" fmla="*/ 2147483646 h 146"/>
              <a:gd name="T98" fmla="*/ 2147483646 w 131"/>
              <a:gd name="T99" fmla="*/ 2147483646 h 146"/>
              <a:gd name="T100" fmla="*/ 2147483646 w 131"/>
              <a:gd name="T101" fmla="*/ 2147483646 h 146"/>
              <a:gd name="T102" fmla="*/ 2147483646 w 131"/>
              <a:gd name="T103" fmla="*/ 2147483646 h 146"/>
              <a:gd name="T104" fmla="*/ 2147483646 w 131"/>
              <a:gd name="T105" fmla="*/ 2147483646 h 146"/>
              <a:gd name="T106" fmla="*/ 2147483646 w 131"/>
              <a:gd name="T107" fmla="*/ 2147483646 h 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1" h="146">
                <a:moveTo>
                  <a:pt x="0" y="34"/>
                </a:moveTo>
                <a:cubicBezTo>
                  <a:pt x="0" y="32"/>
                  <a:pt x="0" y="30"/>
                  <a:pt x="0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6"/>
                  <a:pt x="0" y="23"/>
                  <a:pt x="0" y="20"/>
                </a:cubicBezTo>
                <a:cubicBezTo>
                  <a:pt x="19" y="20"/>
                  <a:pt x="30" y="21"/>
                  <a:pt x="32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19"/>
                  <a:pt x="58" y="18"/>
                  <a:pt x="58" y="17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3"/>
                  <a:pt x="58" y="13"/>
                  <a:pt x="58" y="13"/>
                </a:cubicBezTo>
                <a:cubicBezTo>
                  <a:pt x="57" y="0"/>
                  <a:pt x="57" y="0"/>
                  <a:pt x="57" y="0"/>
                </a:cubicBezTo>
                <a:cubicBezTo>
                  <a:pt x="62" y="1"/>
                  <a:pt x="64" y="1"/>
                  <a:pt x="65" y="1"/>
                </a:cubicBezTo>
                <a:cubicBezTo>
                  <a:pt x="65" y="1"/>
                  <a:pt x="68" y="1"/>
                  <a:pt x="72" y="0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21"/>
                  <a:pt x="71" y="21"/>
                  <a:pt x="71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100" y="21"/>
                  <a:pt x="111" y="20"/>
                  <a:pt x="131" y="20"/>
                </a:cubicBezTo>
                <a:cubicBezTo>
                  <a:pt x="131" y="21"/>
                  <a:pt x="131" y="23"/>
                  <a:pt x="130" y="24"/>
                </a:cubicBezTo>
                <a:cubicBezTo>
                  <a:pt x="130" y="25"/>
                  <a:pt x="130" y="26"/>
                  <a:pt x="130" y="27"/>
                </a:cubicBezTo>
                <a:cubicBezTo>
                  <a:pt x="130" y="27"/>
                  <a:pt x="131" y="30"/>
                  <a:pt x="131" y="34"/>
                </a:cubicBezTo>
                <a:cubicBezTo>
                  <a:pt x="117" y="33"/>
                  <a:pt x="106" y="33"/>
                  <a:pt x="9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47"/>
                  <a:pt x="70" y="47"/>
                  <a:pt x="70" y="4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8" y="47"/>
                  <a:pt x="113" y="46"/>
                  <a:pt x="120" y="46"/>
                </a:cubicBezTo>
                <a:cubicBezTo>
                  <a:pt x="120" y="49"/>
                  <a:pt x="120" y="52"/>
                  <a:pt x="119" y="55"/>
                </a:cubicBezTo>
                <a:cubicBezTo>
                  <a:pt x="119" y="58"/>
                  <a:pt x="119" y="60"/>
                  <a:pt x="119" y="6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33"/>
                  <a:pt x="118" y="136"/>
                  <a:pt x="117" y="138"/>
                </a:cubicBezTo>
                <a:cubicBezTo>
                  <a:pt x="116" y="140"/>
                  <a:pt x="114" y="141"/>
                  <a:pt x="111" y="142"/>
                </a:cubicBezTo>
                <a:cubicBezTo>
                  <a:pt x="108" y="143"/>
                  <a:pt x="102" y="144"/>
                  <a:pt x="93" y="146"/>
                </a:cubicBezTo>
                <a:cubicBezTo>
                  <a:pt x="93" y="144"/>
                  <a:pt x="93" y="143"/>
                  <a:pt x="92" y="141"/>
                </a:cubicBezTo>
                <a:cubicBezTo>
                  <a:pt x="92" y="140"/>
                  <a:pt x="92" y="138"/>
                  <a:pt x="91" y="136"/>
                </a:cubicBezTo>
                <a:cubicBezTo>
                  <a:pt x="90" y="134"/>
                  <a:pt x="88" y="131"/>
                  <a:pt x="85" y="127"/>
                </a:cubicBezTo>
                <a:cubicBezTo>
                  <a:pt x="92" y="128"/>
                  <a:pt x="97" y="129"/>
                  <a:pt x="101" y="129"/>
                </a:cubicBezTo>
                <a:cubicBezTo>
                  <a:pt x="103" y="130"/>
                  <a:pt x="105" y="129"/>
                  <a:pt x="105" y="128"/>
                </a:cubicBezTo>
                <a:cubicBezTo>
                  <a:pt x="106" y="127"/>
                  <a:pt x="106" y="126"/>
                  <a:pt x="106" y="124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9" y="128"/>
                  <a:pt x="19" y="132"/>
                  <a:pt x="20" y="13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5" y="143"/>
                  <a:pt x="10" y="143"/>
                  <a:pt x="7" y="143"/>
                </a:cubicBezTo>
                <a:cubicBezTo>
                  <a:pt x="7" y="139"/>
                  <a:pt x="7" y="135"/>
                  <a:pt x="8" y="133"/>
                </a:cubicBezTo>
                <a:cubicBezTo>
                  <a:pt x="8" y="131"/>
                  <a:pt x="8" y="127"/>
                  <a:pt x="8" y="122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5"/>
                  <a:pt x="7" y="53"/>
                </a:cubicBezTo>
                <a:cubicBezTo>
                  <a:pt x="7" y="46"/>
                  <a:pt x="7" y="46"/>
                  <a:pt x="7" y="46"/>
                </a:cubicBezTo>
                <a:cubicBezTo>
                  <a:pt x="14" y="46"/>
                  <a:pt x="19" y="47"/>
                  <a:pt x="23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8" y="33"/>
                  <a:pt x="58" y="33"/>
                  <a:pt x="58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24" y="33"/>
                  <a:pt x="14" y="33"/>
                  <a:pt x="0" y="34"/>
                </a:cubicBezTo>
                <a:close/>
                <a:moveTo>
                  <a:pt x="42" y="102"/>
                </a:moveTo>
                <a:cubicBezTo>
                  <a:pt x="57" y="102"/>
                  <a:pt x="57" y="102"/>
                  <a:pt x="57" y="102"/>
                </a:cubicBezTo>
                <a:cubicBezTo>
                  <a:pt x="57" y="90"/>
                  <a:pt x="57" y="90"/>
                  <a:pt x="57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39" y="90"/>
                  <a:pt x="34" y="90"/>
                  <a:pt x="28" y="91"/>
                </a:cubicBezTo>
                <a:cubicBezTo>
                  <a:pt x="28" y="89"/>
                  <a:pt x="28" y="88"/>
                  <a:pt x="28" y="87"/>
                </a:cubicBezTo>
                <a:cubicBezTo>
                  <a:pt x="28" y="87"/>
                  <a:pt x="28" y="86"/>
                  <a:pt x="29" y="85"/>
                </a:cubicBezTo>
                <a:cubicBezTo>
                  <a:pt x="29" y="85"/>
                  <a:pt x="28" y="83"/>
                  <a:pt x="28" y="80"/>
                </a:cubicBezTo>
                <a:cubicBezTo>
                  <a:pt x="34" y="81"/>
                  <a:pt x="39" y="81"/>
                  <a:pt x="4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77"/>
                  <a:pt x="45" y="76"/>
                  <a:pt x="44" y="74"/>
                </a:cubicBezTo>
                <a:cubicBezTo>
                  <a:pt x="43" y="72"/>
                  <a:pt x="41" y="70"/>
                  <a:pt x="40" y="68"/>
                </a:cubicBezTo>
                <a:cubicBezTo>
                  <a:pt x="36" y="64"/>
                  <a:pt x="36" y="64"/>
                  <a:pt x="36" y="64"/>
                </a:cubicBezTo>
                <a:cubicBezTo>
                  <a:pt x="42" y="62"/>
                  <a:pt x="46" y="61"/>
                  <a:pt x="49" y="59"/>
                </a:cubicBezTo>
                <a:cubicBezTo>
                  <a:pt x="60" y="79"/>
                  <a:pt x="60" y="79"/>
                  <a:pt x="60" y="79"/>
                </a:cubicBezTo>
                <a:cubicBezTo>
                  <a:pt x="57" y="79"/>
                  <a:pt x="54" y="80"/>
                  <a:pt x="52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9" y="78"/>
                  <a:pt x="71" y="74"/>
                  <a:pt x="72" y="71"/>
                </a:cubicBezTo>
                <a:cubicBezTo>
                  <a:pt x="74" y="67"/>
                  <a:pt x="75" y="65"/>
                  <a:pt x="76" y="64"/>
                </a:cubicBezTo>
                <a:cubicBezTo>
                  <a:pt x="78" y="58"/>
                  <a:pt x="78" y="58"/>
                  <a:pt x="78" y="58"/>
                </a:cubicBezTo>
                <a:cubicBezTo>
                  <a:pt x="82" y="61"/>
                  <a:pt x="86" y="63"/>
                  <a:pt x="89" y="64"/>
                </a:cubicBezTo>
                <a:cubicBezTo>
                  <a:pt x="85" y="70"/>
                  <a:pt x="85" y="70"/>
                  <a:pt x="85" y="70"/>
                </a:cubicBezTo>
                <a:cubicBezTo>
                  <a:pt x="84" y="73"/>
                  <a:pt x="81" y="77"/>
                  <a:pt x="79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7" y="81"/>
                  <a:pt x="92" y="81"/>
                  <a:pt x="97" y="80"/>
                </a:cubicBezTo>
                <a:cubicBezTo>
                  <a:pt x="97" y="82"/>
                  <a:pt x="97" y="83"/>
                  <a:pt x="96" y="84"/>
                </a:cubicBezTo>
                <a:cubicBezTo>
                  <a:pt x="96" y="84"/>
                  <a:pt x="96" y="85"/>
                  <a:pt x="96" y="86"/>
                </a:cubicBezTo>
                <a:cubicBezTo>
                  <a:pt x="96" y="86"/>
                  <a:pt x="97" y="88"/>
                  <a:pt x="97" y="91"/>
                </a:cubicBezTo>
                <a:cubicBezTo>
                  <a:pt x="92" y="90"/>
                  <a:pt x="87" y="90"/>
                  <a:pt x="83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9" y="102"/>
                  <a:pt x="95" y="101"/>
                  <a:pt x="102" y="101"/>
                </a:cubicBezTo>
                <a:cubicBezTo>
                  <a:pt x="102" y="102"/>
                  <a:pt x="102" y="104"/>
                  <a:pt x="102" y="105"/>
                </a:cubicBezTo>
                <a:cubicBezTo>
                  <a:pt x="102" y="106"/>
                  <a:pt x="102" y="106"/>
                  <a:pt x="102" y="107"/>
                </a:cubicBezTo>
                <a:cubicBezTo>
                  <a:pt x="102" y="107"/>
                  <a:pt x="102" y="109"/>
                  <a:pt x="102" y="113"/>
                </a:cubicBezTo>
                <a:cubicBezTo>
                  <a:pt x="95" y="112"/>
                  <a:pt x="88" y="112"/>
                  <a:pt x="82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8"/>
                  <a:pt x="69" y="130"/>
                  <a:pt x="69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6" y="139"/>
                  <a:pt x="56" y="139"/>
                  <a:pt x="56" y="139"/>
                </a:cubicBezTo>
                <a:cubicBezTo>
                  <a:pt x="57" y="136"/>
                  <a:pt x="57" y="133"/>
                  <a:pt x="57" y="131"/>
                </a:cubicBezTo>
                <a:cubicBezTo>
                  <a:pt x="57" y="129"/>
                  <a:pt x="57" y="127"/>
                  <a:pt x="57" y="124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6" y="112"/>
                  <a:pt x="29" y="112"/>
                  <a:pt x="23" y="113"/>
                </a:cubicBezTo>
                <a:cubicBezTo>
                  <a:pt x="23" y="111"/>
                  <a:pt x="23" y="110"/>
                  <a:pt x="23" y="109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9" y="101"/>
                  <a:pt x="36" y="102"/>
                  <a:pt x="4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Freeform 19"/>
          <p:cNvSpPr>
            <a:spLocks noEditPoints="1"/>
          </p:cNvSpPr>
          <p:nvPr/>
        </p:nvSpPr>
        <p:spPr bwMode="auto">
          <a:xfrm>
            <a:off x="4981575" y="3009900"/>
            <a:ext cx="547688" cy="530225"/>
          </a:xfrm>
          <a:custGeom>
            <a:avLst/>
            <a:gdLst>
              <a:gd name="T0" fmla="*/ 2147483646 w 139"/>
              <a:gd name="T1" fmla="*/ 2147483646 h 135"/>
              <a:gd name="T2" fmla="*/ 2147483646 w 139"/>
              <a:gd name="T3" fmla="*/ 2147483646 h 135"/>
              <a:gd name="T4" fmla="*/ 2147483646 w 139"/>
              <a:gd name="T5" fmla="*/ 2147483646 h 135"/>
              <a:gd name="T6" fmla="*/ 2147483646 w 139"/>
              <a:gd name="T7" fmla="*/ 2147483646 h 135"/>
              <a:gd name="T8" fmla="*/ 2147483646 w 139"/>
              <a:gd name="T9" fmla="*/ 2147483646 h 135"/>
              <a:gd name="T10" fmla="*/ 2147483646 w 139"/>
              <a:gd name="T11" fmla="*/ 2147483646 h 135"/>
              <a:gd name="T12" fmla="*/ 2147483646 w 139"/>
              <a:gd name="T13" fmla="*/ 2147483646 h 135"/>
              <a:gd name="T14" fmla="*/ 2147483646 w 139"/>
              <a:gd name="T15" fmla="*/ 2147483646 h 135"/>
              <a:gd name="T16" fmla="*/ 2147483646 w 139"/>
              <a:gd name="T17" fmla="*/ 2147483646 h 135"/>
              <a:gd name="T18" fmla="*/ 2147483646 w 139"/>
              <a:gd name="T19" fmla="*/ 2147483646 h 135"/>
              <a:gd name="T20" fmla="*/ 2147483646 w 139"/>
              <a:gd name="T21" fmla="*/ 2147483646 h 135"/>
              <a:gd name="T22" fmla="*/ 2147483646 w 139"/>
              <a:gd name="T23" fmla="*/ 2147483646 h 135"/>
              <a:gd name="T24" fmla="*/ 2147483646 w 139"/>
              <a:gd name="T25" fmla="*/ 2147483646 h 135"/>
              <a:gd name="T26" fmla="*/ 2147483646 w 139"/>
              <a:gd name="T27" fmla="*/ 2147483646 h 135"/>
              <a:gd name="T28" fmla="*/ 2147483646 w 139"/>
              <a:gd name="T29" fmla="*/ 2147483646 h 135"/>
              <a:gd name="T30" fmla="*/ 2147483646 w 139"/>
              <a:gd name="T31" fmla="*/ 2147483646 h 135"/>
              <a:gd name="T32" fmla="*/ 2147483646 w 139"/>
              <a:gd name="T33" fmla="*/ 2147483646 h 135"/>
              <a:gd name="T34" fmla="*/ 2147483646 w 139"/>
              <a:gd name="T35" fmla="*/ 2147483646 h 135"/>
              <a:gd name="T36" fmla="*/ 2147483646 w 139"/>
              <a:gd name="T37" fmla="*/ 2147483646 h 135"/>
              <a:gd name="T38" fmla="*/ 2147483646 w 139"/>
              <a:gd name="T39" fmla="*/ 2147483646 h 135"/>
              <a:gd name="T40" fmla="*/ 2147483646 w 139"/>
              <a:gd name="T41" fmla="*/ 2147483646 h 135"/>
              <a:gd name="T42" fmla="*/ 2147483646 w 139"/>
              <a:gd name="T43" fmla="*/ 2147483646 h 135"/>
              <a:gd name="T44" fmla="*/ 2147483646 w 139"/>
              <a:gd name="T45" fmla="*/ 2147483646 h 135"/>
              <a:gd name="T46" fmla="*/ 2147483646 w 139"/>
              <a:gd name="T47" fmla="*/ 2147483646 h 135"/>
              <a:gd name="T48" fmla="*/ 2147483646 w 139"/>
              <a:gd name="T49" fmla="*/ 2147483646 h 135"/>
              <a:gd name="T50" fmla="*/ 2147483646 w 139"/>
              <a:gd name="T51" fmla="*/ 2147483646 h 135"/>
              <a:gd name="T52" fmla="*/ 2147483646 w 139"/>
              <a:gd name="T53" fmla="*/ 2147483646 h 135"/>
              <a:gd name="T54" fmla="*/ 2147483646 w 139"/>
              <a:gd name="T55" fmla="*/ 2147483646 h 135"/>
              <a:gd name="T56" fmla="*/ 2147483646 w 139"/>
              <a:gd name="T57" fmla="*/ 2147483646 h 135"/>
              <a:gd name="T58" fmla="*/ 2147483646 w 139"/>
              <a:gd name="T59" fmla="*/ 2147483646 h 135"/>
              <a:gd name="T60" fmla="*/ 2147483646 w 139"/>
              <a:gd name="T61" fmla="*/ 2147483646 h 135"/>
              <a:gd name="T62" fmla="*/ 2147483646 w 139"/>
              <a:gd name="T63" fmla="*/ 2147483646 h 135"/>
              <a:gd name="T64" fmla="*/ 2147483646 w 139"/>
              <a:gd name="T65" fmla="*/ 2147483646 h 135"/>
              <a:gd name="T66" fmla="*/ 2147483646 w 139"/>
              <a:gd name="T67" fmla="*/ 2147483646 h 135"/>
              <a:gd name="T68" fmla="*/ 2147483646 w 139"/>
              <a:gd name="T69" fmla="*/ 2147483646 h 135"/>
              <a:gd name="T70" fmla="*/ 0 w 139"/>
              <a:gd name="T71" fmla="*/ 2147483646 h 135"/>
              <a:gd name="T72" fmla="*/ 2147483646 w 139"/>
              <a:gd name="T73" fmla="*/ 2147483646 h 135"/>
              <a:gd name="T74" fmla="*/ 2147483646 w 139"/>
              <a:gd name="T75" fmla="*/ 2147483646 h 135"/>
              <a:gd name="T76" fmla="*/ 2147483646 w 139"/>
              <a:gd name="T77" fmla="*/ 0 h 135"/>
              <a:gd name="T78" fmla="*/ 2147483646 w 139"/>
              <a:gd name="T79" fmla="*/ 2147483646 h 135"/>
              <a:gd name="T80" fmla="*/ 2147483646 w 139"/>
              <a:gd name="T81" fmla="*/ 2147483646 h 135"/>
              <a:gd name="T82" fmla="*/ 2147483646 w 139"/>
              <a:gd name="T83" fmla="*/ 2147483646 h 135"/>
              <a:gd name="T84" fmla="*/ 2147483646 w 139"/>
              <a:gd name="T85" fmla="*/ 2147483646 h 135"/>
              <a:gd name="T86" fmla="*/ 2147483646 w 139"/>
              <a:gd name="T87" fmla="*/ 2147483646 h 135"/>
              <a:gd name="T88" fmla="*/ 2147483646 w 139"/>
              <a:gd name="T89" fmla="*/ 2147483646 h 13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9" h="135">
                <a:moveTo>
                  <a:pt x="18" y="107"/>
                </a:moveTo>
                <a:cubicBezTo>
                  <a:pt x="21" y="106"/>
                  <a:pt x="25" y="104"/>
                  <a:pt x="29" y="103"/>
                </a:cubicBezTo>
                <a:cubicBezTo>
                  <a:pt x="34" y="100"/>
                  <a:pt x="40" y="96"/>
                  <a:pt x="49" y="89"/>
                </a:cubicBezTo>
                <a:cubicBezTo>
                  <a:pt x="57" y="83"/>
                  <a:pt x="65" y="77"/>
                  <a:pt x="72" y="72"/>
                </a:cubicBezTo>
                <a:cubicBezTo>
                  <a:pt x="78" y="66"/>
                  <a:pt x="87" y="58"/>
                  <a:pt x="97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6" y="45"/>
                  <a:pt x="18" y="45"/>
                  <a:pt x="9" y="46"/>
                </a:cubicBezTo>
                <a:cubicBezTo>
                  <a:pt x="10" y="44"/>
                  <a:pt x="10" y="43"/>
                  <a:pt x="10" y="42"/>
                </a:cubicBezTo>
                <a:cubicBezTo>
                  <a:pt x="10" y="42"/>
                  <a:pt x="10" y="40"/>
                  <a:pt x="10" y="39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1"/>
                  <a:pt x="9" y="31"/>
                  <a:pt x="9" y="31"/>
                </a:cubicBezTo>
                <a:cubicBezTo>
                  <a:pt x="18" y="31"/>
                  <a:pt x="26" y="32"/>
                  <a:pt x="35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8" y="32"/>
                  <a:pt x="116" y="31"/>
                  <a:pt x="125" y="31"/>
                </a:cubicBezTo>
                <a:cubicBezTo>
                  <a:pt x="120" y="38"/>
                  <a:pt x="116" y="43"/>
                  <a:pt x="113" y="47"/>
                </a:cubicBezTo>
                <a:cubicBezTo>
                  <a:pt x="110" y="51"/>
                  <a:pt x="105" y="57"/>
                  <a:pt x="96" y="65"/>
                </a:cubicBezTo>
                <a:cubicBezTo>
                  <a:pt x="88" y="74"/>
                  <a:pt x="80" y="81"/>
                  <a:pt x="72" y="88"/>
                </a:cubicBezTo>
                <a:cubicBezTo>
                  <a:pt x="56" y="99"/>
                  <a:pt x="56" y="99"/>
                  <a:pt x="56" y="99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54" y="112"/>
                  <a:pt x="60" y="116"/>
                  <a:pt x="66" y="118"/>
                </a:cubicBezTo>
                <a:cubicBezTo>
                  <a:pt x="71" y="121"/>
                  <a:pt x="81" y="122"/>
                  <a:pt x="96" y="122"/>
                </a:cubicBezTo>
                <a:cubicBezTo>
                  <a:pt x="108" y="122"/>
                  <a:pt x="119" y="120"/>
                  <a:pt x="128" y="118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6" y="121"/>
                  <a:pt x="134" y="124"/>
                  <a:pt x="134" y="125"/>
                </a:cubicBezTo>
                <a:cubicBezTo>
                  <a:pt x="134" y="126"/>
                  <a:pt x="133" y="129"/>
                  <a:pt x="132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09" y="135"/>
                  <a:pt x="96" y="135"/>
                  <a:pt x="87" y="135"/>
                </a:cubicBezTo>
                <a:cubicBezTo>
                  <a:pt x="78" y="135"/>
                  <a:pt x="72" y="134"/>
                  <a:pt x="66" y="132"/>
                </a:cubicBezTo>
                <a:cubicBezTo>
                  <a:pt x="61" y="131"/>
                  <a:pt x="57" y="129"/>
                  <a:pt x="54" y="128"/>
                </a:cubicBezTo>
                <a:cubicBezTo>
                  <a:pt x="51" y="126"/>
                  <a:pt x="47" y="124"/>
                  <a:pt x="44" y="121"/>
                </a:cubicBezTo>
                <a:cubicBezTo>
                  <a:pt x="41" y="118"/>
                  <a:pt x="38" y="117"/>
                  <a:pt x="37" y="116"/>
                </a:cubicBezTo>
                <a:cubicBezTo>
                  <a:pt x="35" y="115"/>
                  <a:pt x="33" y="115"/>
                  <a:pt x="31" y="115"/>
                </a:cubicBezTo>
                <a:cubicBezTo>
                  <a:pt x="30" y="115"/>
                  <a:pt x="28" y="116"/>
                  <a:pt x="25" y="117"/>
                </a:cubicBezTo>
                <a:cubicBezTo>
                  <a:pt x="22" y="118"/>
                  <a:pt x="18" y="123"/>
                  <a:pt x="12" y="132"/>
                </a:cubicBezTo>
                <a:cubicBezTo>
                  <a:pt x="8" y="128"/>
                  <a:pt x="6" y="125"/>
                  <a:pt x="5" y="125"/>
                </a:cubicBezTo>
                <a:cubicBezTo>
                  <a:pt x="0" y="121"/>
                  <a:pt x="0" y="121"/>
                  <a:pt x="0" y="121"/>
                </a:cubicBezTo>
                <a:cubicBezTo>
                  <a:pt x="10" y="113"/>
                  <a:pt x="16" y="109"/>
                  <a:pt x="18" y="107"/>
                </a:cubicBezTo>
                <a:close/>
                <a:moveTo>
                  <a:pt x="53" y="6"/>
                </a:moveTo>
                <a:cubicBezTo>
                  <a:pt x="59" y="4"/>
                  <a:pt x="64" y="2"/>
                  <a:pt x="69" y="0"/>
                </a:cubicBezTo>
                <a:cubicBezTo>
                  <a:pt x="81" y="26"/>
                  <a:pt x="81" y="26"/>
                  <a:pt x="81" y="26"/>
                </a:cubicBezTo>
                <a:cubicBezTo>
                  <a:pt x="77" y="27"/>
                  <a:pt x="71" y="29"/>
                  <a:pt x="65" y="31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4"/>
                  <a:pt x="62" y="22"/>
                  <a:pt x="60" y="18"/>
                </a:cubicBezTo>
                <a:cubicBezTo>
                  <a:pt x="59" y="14"/>
                  <a:pt x="57" y="12"/>
                  <a:pt x="56" y="9"/>
                </a:cubicBezTo>
                <a:lnTo>
                  <a:pt x="5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Freeform 20"/>
          <p:cNvSpPr>
            <a:spLocks noEditPoints="1"/>
          </p:cNvSpPr>
          <p:nvPr/>
        </p:nvSpPr>
        <p:spPr bwMode="auto">
          <a:xfrm>
            <a:off x="5573713" y="3009900"/>
            <a:ext cx="557212" cy="554038"/>
          </a:xfrm>
          <a:custGeom>
            <a:avLst/>
            <a:gdLst>
              <a:gd name="T0" fmla="*/ 2147483646 w 142"/>
              <a:gd name="T1" fmla="*/ 2147483646 h 141"/>
              <a:gd name="T2" fmla="*/ 2147483646 w 142"/>
              <a:gd name="T3" fmla="*/ 2147483646 h 141"/>
              <a:gd name="T4" fmla="*/ 2147483646 w 142"/>
              <a:gd name="T5" fmla="*/ 2147483646 h 141"/>
              <a:gd name="T6" fmla="*/ 2147483646 w 142"/>
              <a:gd name="T7" fmla="*/ 2147483646 h 141"/>
              <a:gd name="T8" fmla="*/ 2147483646 w 142"/>
              <a:gd name="T9" fmla="*/ 2147483646 h 141"/>
              <a:gd name="T10" fmla="*/ 2147483646 w 142"/>
              <a:gd name="T11" fmla="*/ 2147483646 h 141"/>
              <a:gd name="T12" fmla="*/ 2147483646 w 142"/>
              <a:gd name="T13" fmla="*/ 2147483646 h 141"/>
              <a:gd name="T14" fmla="*/ 2147483646 w 142"/>
              <a:gd name="T15" fmla="*/ 2147483646 h 141"/>
              <a:gd name="T16" fmla="*/ 2147483646 w 142"/>
              <a:gd name="T17" fmla="*/ 2147483646 h 141"/>
              <a:gd name="T18" fmla="*/ 0 w 142"/>
              <a:gd name="T19" fmla="*/ 2147483646 h 141"/>
              <a:gd name="T20" fmla="*/ 2147483646 w 142"/>
              <a:gd name="T21" fmla="*/ 2147483646 h 141"/>
              <a:gd name="T22" fmla="*/ 2147483646 w 142"/>
              <a:gd name="T23" fmla="*/ 2147483646 h 141"/>
              <a:gd name="T24" fmla="*/ 2147483646 w 142"/>
              <a:gd name="T25" fmla="*/ 2147483646 h 141"/>
              <a:gd name="T26" fmla="*/ 2147483646 w 142"/>
              <a:gd name="T27" fmla="*/ 2147483646 h 141"/>
              <a:gd name="T28" fmla="*/ 2147483646 w 142"/>
              <a:gd name="T29" fmla="*/ 2147483646 h 141"/>
              <a:gd name="T30" fmla="*/ 2147483646 w 142"/>
              <a:gd name="T31" fmla="*/ 2147483646 h 141"/>
              <a:gd name="T32" fmla="*/ 2147483646 w 142"/>
              <a:gd name="T33" fmla="*/ 2147483646 h 141"/>
              <a:gd name="T34" fmla="*/ 2147483646 w 142"/>
              <a:gd name="T35" fmla="*/ 2147483646 h 141"/>
              <a:gd name="T36" fmla="*/ 2147483646 w 142"/>
              <a:gd name="T37" fmla="*/ 2147483646 h 141"/>
              <a:gd name="T38" fmla="*/ 2147483646 w 142"/>
              <a:gd name="T39" fmla="*/ 2147483646 h 141"/>
              <a:gd name="T40" fmla="*/ 2147483646 w 142"/>
              <a:gd name="T41" fmla="*/ 2147483646 h 141"/>
              <a:gd name="T42" fmla="*/ 2147483646 w 142"/>
              <a:gd name="T43" fmla="*/ 2147483646 h 141"/>
              <a:gd name="T44" fmla="*/ 2147483646 w 142"/>
              <a:gd name="T45" fmla="*/ 2147483646 h 141"/>
              <a:gd name="T46" fmla="*/ 2147483646 w 142"/>
              <a:gd name="T47" fmla="*/ 2147483646 h 141"/>
              <a:gd name="T48" fmla="*/ 2147483646 w 142"/>
              <a:gd name="T49" fmla="*/ 2147483646 h 141"/>
              <a:gd name="T50" fmla="*/ 2147483646 w 142"/>
              <a:gd name="T51" fmla="*/ 2147483646 h 141"/>
              <a:gd name="T52" fmla="*/ 2147483646 w 142"/>
              <a:gd name="T53" fmla="*/ 2147483646 h 141"/>
              <a:gd name="T54" fmla="*/ 2147483646 w 142"/>
              <a:gd name="T55" fmla="*/ 2147483646 h 141"/>
              <a:gd name="T56" fmla="*/ 2147483646 w 142"/>
              <a:gd name="T57" fmla="*/ 2147483646 h 141"/>
              <a:gd name="T58" fmla="*/ 2147483646 w 142"/>
              <a:gd name="T59" fmla="*/ 2147483646 h 141"/>
              <a:gd name="T60" fmla="*/ 2147483646 w 142"/>
              <a:gd name="T61" fmla="*/ 2147483646 h 141"/>
              <a:gd name="T62" fmla="*/ 2147483646 w 142"/>
              <a:gd name="T63" fmla="*/ 2147483646 h 141"/>
              <a:gd name="T64" fmla="*/ 2147483646 w 142"/>
              <a:gd name="T65" fmla="*/ 2147483646 h 141"/>
              <a:gd name="T66" fmla="*/ 2147483646 w 142"/>
              <a:gd name="T67" fmla="*/ 2147483646 h 141"/>
              <a:gd name="T68" fmla="*/ 2147483646 w 142"/>
              <a:gd name="T69" fmla="*/ 2147483646 h 14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2" h="141">
                <a:moveTo>
                  <a:pt x="0" y="83"/>
                </a:moveTo>
                <a:cubicBezTo>
                  <a:pt x="3" y="81"/>
                  <a:pt x="3" y="81"/>
                  <a:pt x="3" y="81"/>
                </a:cubicBezTo>
                <a:cubicBezTo>
                  <a:pt x="10" y="76"/>
                  <a:pt x="17" y="69"/>
                  <a:pt x="24" y="60"/>
                </a:cubicBezTo>
                <a:cubicBezTo>
                  <a:pt x="31" y="52"/>
                  <a:pt x="37" y="44"/>
                  <a:pt x="42" y="36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35"/>
                  <a:pt x="51" y="38"/>
                  <a:pt x="56" y="42"/>
                </a:cubicBezTo>
                <a:cubicBezTo>
                  <a:pt x="49" y="50"/>
                  <a:pt x="49" y="50"/>
                  <a:pt x="49" y="50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3"/>
                  <a:pt x="39" y="126"/>
                  <a:pt x="39" y="129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4" y="140"/>
                  <a:pt x="29" y="140"/>
                  <a:pt x="24" y="141"/>
                </a:cubicBezTo>
                <a:cubicBezTo>
                  <a:pt x="25" y="135"/>
                  <a:pt x="25" y="131"/>
                  <a:pt x="25" y="128"/>
                </a:cubicBezTo>
                <a:cubicBezTo>
                  <a:pt x="25" y="124"/>
                  <a:pt x="25" y="121"/>
                  <a:pt x="25" y="119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80"/>
                  <a:pt x="20" y="83"/>
                  <a:pt x="19" y="84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4"/>
                  <a:pt x="10" y="94"/>
                  <a:pt x="10" y="94"/>
                </a:cubicBezTo>
                <a:cubicBezTo>
                  <a:pt x="7" y="89"/>
                  <a:pt x="4" y="86"/>
                  <a:pt x="0" y="83"/>
                </a:cubicBezTo>
                <a:close/>
                <a:moveTo>
                  <a:pt x="1" y="39"/>
                </a:moveTo>
                <a:cubicBezTo>
                  <a:pt x="4" y="37"/>
                  <a:pt x="4" y="37"/>
                  <a:pt x="4" y="37"/>
                </a:cubicBezTo>
                <a:cubicBezTo>
                  <a:pt x="9" y="34"/>
                  <a:pt x="15" y="29"/>
                  <a:pt x="21" y="22"/>
                </a:cubicBezTo>
                <a:cubicBezTo>
                  <a:pt x="27" y="16"/>
                  <a:pt x="32" y="10"/>
                  <a:pt x="36" y="4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3"/>
                  <a:pt x="46" y="6"/>
                  <a:pt x="50" y="10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6"/>
                  <a:pt x="40" y="20"/>
                  <a:pt x="33" y="27"/>
                </a:cubicBezTo>
                <a:cubicBezTo>
                  <a:pt x="26" y="35"/>
                  <a:pt x="19" y="42"/>
                  <a:pt x="12" y="48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48"/>
                  <a:pt x="8" y="46"/>
                  <a:pt x="7" y="45"/>
                </a:cubicBezTo>
                <a:cubicBezTo>
                  <a:pt x="6" y="44"/>
                  <a:pt x="4" y="42"/>
                  <a:pt x="1" y="39"/>
                </a:cubicBezTo>
                <a:close/>
                <a:moveTo>
                  <a:pt x="77" y="51"/>
                </a:moveTo>
                <a:cubicBezTo>
                  <a:pt x="122" y="51"/>
                  <a:pt x="122" y="51"/>
                  <a:pt x="122" y="51"/>
                </a:cubicBezTo>
                <a:cubicBezTo>
                  <a:pt x="127" y="51"/>
                  <a:pt x="134" y="51"/>
                  <a:pt x="142" y="50"/>
                </a:cubicBezTo>
                <a:cubicBezTo>
                  <a:pt x="142" y="52"/>
                  <a:pt x="142" y="54"/>
                  <a:pt x="141" y="55"/>
                </a:cubicBezTo>
                <a:cubicBezTo>
                  <a:pt x="141" y="56"/>
                  <a:pt x="141" y="57"/>
                  <a:pt x="141" y="57"/>
                </a:cubicBezTo>
                <a:cubicBezTo>
                  <a:pt x="141" y="58"/>
                  <a:pt x="142" y="60"/>
                  <a:pt x="142" y="65"/>
                </a:cubicBezTo>
                <a:cubicBezTo>
                  <a:pt x="130" y="64"/>
                  <a:pt x="123" y="63"/>
                  <a:pt x="122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8"/>
                  <a:pt x="113" y="131"/>
                  <a:pt x="112" y="133"/>
                </a:cubicBezTo>
                <a:cubicBezTo>
                  <a:pt x="111" y="135"/>
                  <a:pt x="109" y="137"/>
                  <a:pt x="107" y="137"/>
                </a:cubicBezTo>
                <a:cubicBezTo>
                  <a:pt x="104" y="138"/>
                  <a:pt x="97" y="139"/>
                  <a:pt x="86" y="140"/>
                </a:cubicBezTo>
                <a:cubicBezTo>
                  <a:pt x="86" y="138"/>
                  <a:pt x="86" y="136"/>
                  <a:pt x="85" y="135"/>
                </a:cubicBezTo>
                <a:cubicBezTo>
                  <a:pt x="85" y="133"/>
                  <a:pt x="83" y="129"/>
                  <a:pt x="80" y="124"/>
                </a:cubicBezTo>
                <a:cubicBezTo>
                  <a:pt x="87" y="125"/>
                  <a:pt x="92" y="125"/>
                  <a:pt x="95" y="125"/>
                </a:cubicBezTo>
                <a:cubicBezTo>
                  <a:pt x="97" y="125"/>
                  <a:pt x="99" y="125"/>
                  <a:pt x="99" y="123"/>
                </a:cubicBezTo>
                <a:cubicBezTo>
                  <a:pt x="100" y="122"/>
                  <a:pt x="100" y="119"/>
                  <a:pt x="100" y="115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3"/>
                  <a:pt x="70" y="64"/>
                  <a:pt x="58" y="65"/>
                </a:cubicBezTo>
                <a:cubicBezTo>
                  <a:pt x="58" y="63"/>
                  <a:pt x="59" y="61"/>
                  <a:pt x="59" y="60"/>
                </a:cubicBezTo>
                <a:cubicBezTo>
                  <a:pt x="59" y="59"/>
                  <a:pt x="59" y="58"/>
                  <a:pt x="59" y="57"/>
                </a:cubicBezTo>
                <a:cubicBezTo>
                  <a:pt x="59" y="56"/>
                  <a:pt x="59" y="55"/>
                  <a:pt x="59" y="55"/>
                </a:cubicBezTo>
                <a:cubicBezTo>
                  <a:pt x="58" y="50"/>
                  <a:pt x="58" y="50"/>
                  <a:pt x="58" y="50"/>
                </a:cubicBezTo>
                <a:cubicBezTo>
                  <a:pt x="67" y="51"/>
                  <a:pt x="73" y="51"/>
                  <a:pt x="77" y="51"/>
                </a:cubicBezTo>
                <a:close/>
                <a:moveTo>
                  <a:pt x="132" y="10"/>
                </a:moveTo>
                <a:cubicBezTo>
                  <a:pt x="132" y="13"/>
                  <a:pt x="132" y="16"/>
                  <a:pt x="132" y="17"/>
                </a:cubicBezTo>
                <a:cubicBezTo>
                  <a:pt x="131" y="19"/>
                  <a:pt x="132" y="20"/>
                  <a:pt x="132" y="20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25" y="24"/>
                  <a:pt x="119" y="24"/>
                  <a:pt x="11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0" y="24"/>
                  <a:pt x="74" y="24"/>
                  <a:pt x="67" y="25"/>
                </a:cubicBezTo>
                <a:cubicBezTo>
                  <a:pt x="68" y="23"/>
                  <a:pt x="68" y="21"/>
                  <a:pt x="68" y="20"/>
                </a:cubicBezTo>
                <a:cubicBezTo>
                  <a:pt x="68" y="18"/>
                  <a:pt x="68" y="17"/>
                  <a:pt x="68" y="15"/>
                </a:cubicBezTo>
                <a:cubicBezTo>
                  <a:pt x="67" y="10"/>
                  <a:pt x="67" y="10"/>
                  <a:pt x="67" y="10"/>
                </a:cubicBezTo>
                <a:cubicBezTo>
                  <a:pt x="75" y="11"/>
                  <a:pt x="81" y="11"/>
                  <a:pt x="8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9" y="11"/>
                  <a:pt x="125" y="11"/>
                  <a:pt x="13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1"/>
          <p:cNvSpPr>
            <a:spLocks noEditPoints="1"/>
          </p:cNvSpPr>
          <p:nvPr/>
        </p:nvSpPr>
        <p:spPr bwMode="auto">
          <a:xfrm>
            <a:off x="5957888" y="2203450"/>
            <a:ext cx="1154112" cy="1427163"/>
          </a:xfrm>
          <a:custGeom>
            <a:avLst/>
            <a:gdLst>
              <a:gd name="T0" fmla="*/ 2147483646 w 293"/>
              <a:gd name="T1" fmla="*/ 2147483646 h 363"/>
              <a:gd name="T2" fmla="*/ 2147483646 w 293"/>
              <a:gd name="T3" fmla="*/ 2147483646 h 363"/>
              <a:gd name="T4" fmla="*/ 2147483646 w 293"/>
              <a:gd name="T5" fmla="*/ 2147483646 h 363"/>
              <a:gd name="T6" fmla="*/ 2147483646 w 293"/>
              <a:gd name="T7" fmla="*/ 2147483646 h 363"/>
              <a:gd name="T8" fmla="*/ 2147483646 w 293"/>
              <a:gd name="T9" fmla="*/ 2147483646 h 363"/>
              <a:gd name="T10" fmla="*/ 2147483646 w 293"/>
              <a:gd name="T11" fmla="*/ 2147483646 h 363"/>
              <a:gd name="T12" fmla="*/ 2147483646 w 293"/>
              <a:gd name="T13" fmla="*/ 2147483646 h 363"/>
              <a:gd name="T14" fmla="*/ 2147483646 w 293"/>
              <a:gd name="T15" fmla="*/ 2147483646 h 363"/>
              <a:gd name="T16" fmla="*/ 2147483646 w 293"/>
              <a:gd name="T17" fmla="*/ 2147483646 h 363"/>
              <a:gd name="T18" fmla="*/ 2147483646 w 293"/>
              <a:gd name="T19" fmla="*/ 2147483646 h 363"/>
              <a:gd name="T20" fmla="*/ 2147483646 w 293"/>
              <a:gd name="T21" fmla="*/ 2147483646 h 363"/>
              <a:gd name="T22" fmla="*/ 2147483646 w 293"/>
              <a:gd name="T23" fmla="*/ 0 h 363"/>
              <a:gd name="T24" fmla="*/ 2147483646 w 293"/>
              <a:gd name="T25" fmla="*/ 2147483646 h 363"/>
              <a:gd name="T26" fmla="*/ 2147483646 w 293"/>
              <a:gd name="T27" fmla="*/ 2147483646 h 363"/>
              <a:gd name="T28" fmla="*/ 2147483646 w 293"/>
              <a:gd name="T29" fmla="*/ 2147483646 h 363"/>
              <a:gd name="T30" fmla="*/ 2147483646 w 293"/>
              <a:gd name="T31" fmla="*/ 2147483646 h 363"/>
              <a:gd name="T32" fmla="*/ 2147483646 w 293"/>
              <a:gd name="T33" fmla="*/ 2147483646 h 363"/>
              <a:gd name="T34" fmla="*/ 2147483646 w 293"/>
              <a:gd name="T35" fmla="*/ 2147483646 h 363"/>
              <a:gd name="T36" fmla="*/ 2147483646 w 293"/>
              <a:gd name="T37" fmla="*/ 2147483646 h 363"/>
              <a:gd name="T38" fmla="*/ 2147483646 w 293"/>
              <a:gd name="T39" fmla="*/ 2147483646 h 363"/>
              <a:gd name="T40" fmla="*/ 2147483646 w 293"/>
              <a:gd name="T41" fmla="*/ 2147483646 h 363"/>
              <a:gd name="T42" fmla="*/ 2147483646 w 293"/>
              <a:gd name="T43" fmla="*/ 2147483646 h 363"/>
              <a:gd name="T44" fmla="*/ 2147483646 w 293"/>
              <a:gd name="T45" fmla="*/ 2147483646 h 363"/>
              <a:gd name="T46" fmla="*/ 2147483646 w 293"/>
              <a:gd name="T47" fmla="*/ 2147483646 h 363"/>
              <a:gd name="T48" fmla="*/ 2147483646 w 293"/>
              <a:gd name="T49" fmla="*/ 2147483646 h 363"/>
              <a:gd name="T50" fmla="*/ 2147483646 w 293"/>
              <a:gd name="T51" fmla="*/ 2147483646 h 363"/>
              <a:gd name="T52" fmla="*/ 0 w 293"/>
              <a:gd name="T53" fmla="*/ 2147483646 h 363"/>
              <a:gd name="T54" fmla="*/ 2147483646 w 293"/>
              <a:gd name="T55" fmla="*/ 2147483646 h 363"/>
              <a:gd name="T56" fmla="*/ 2147483646 w 293"/>
              <a:gd name="T57" fmla="*/ 2147483646 h 363"/>
              <a:gd name="T58" fmla="*/ 2147483646 w 293"/>
              <a:gd name="T59" fmla="*/ 2147483646 h 363"/>
              <a:gd name="T60" fmla="*/ 2147483646 w 293"/>
              <a:gd name="T61" fmla="*/ 2147483646 h 363"/>
              <a:gd name="T62" fmla="*/ 2147483646 w 293"/>
              <a:gd name="T63" fmla="*/ 2147483646 h 363"/>
              <a:gd name="T64" fmla="*/ 2147483646 w 293"/>
              <a:gd name="T65" fmla="*/ 2147483646 h 363"/>
              <a:gd name="T66" fmla="*/ 2147483646 w 293"/>
              <a:gd name="T67" fmla="*/ 2147483646 h 363"/>
              <a:gd name="T68" fmla="*/ 2147483646 w 293"/>
              <a:gd name="T69" fmla="*/ 2147483646 h 363"/>
              <a:gd name="T70" fmla="*/ 2147483646 w 293"/>
              <a:gd name="T71" fmla="*/ 2147483646 h 363"/>
              <a:gd name="T72" fmla="*/ 2147483646 w 293"/>
              <a:gd name="T73" fmla="*/ 2147483646 h 363"/>
              <a:gd name="T74" fmla="*/ 2147483646 w 293"/>
              <a:gd name="T75" fmla="*/ 2147483646 h 363"/>
              <a:gd name="T76" fmla="*/ 2147483646 w 293"/>
              <a:gd name="T77" fmla="*/ 2147483646 h 363"/>
              <a:gd name="T78" fmla="*/ 2147483646 w 293"/>
              <a:gd name="T79" fmla="*/ 2147483646 h 363"/>
              <a:gd name="T80" fmla="*/ 2147483646 w 293"/>
              <a:gd name="T81" fmla="*/ 2147483646 h 363"/>
              <a:gd name="T82" fmla="*/ 2147483646 w 293"/>
              <a:gd name="T83" fmla="*/ 2147483646 h 363"/>
              <a:gd name="T84" fmla="*/ 2147483646 w 293"/>
              <a:gd name="T85" fmla="*/ 2147483646 h 363"/>
              <a:gd name="T86" fmla="*/ 2147483646 w 293"/>
              <a:gd name="T87" fmla="*/ 2147483646 h 363"/>
              <a:gd name="T88" fmla="*/ 2147483646 w 293"/>
              <a:gd name="T89" fmla="*/ 2147483646 h 363"/>
              <a:gd name="T90" fmla="*/ 2147483646 w 293"/>
              <a:gd name="T91" fmla="*/ 2147483646 h 363"/>
              <a:gd name="T92" fmla="*/ 2147483646 w 293"/>
              <a:gd name="T93" fmla="*/ 2147483646 h 363"/>
              <a:gd name="T94" fmla="*/ 2147483646 w 293"/>
              <a:gd name="T95" fmla="*/ 2147483646 h 363"/>
              <a:gd name="T96" fmla="*/ 2147483646 w 293"/>
              <a:gd name="T97" fmla="*/ 2147483646 h 363"/>
              <a:gd name="T98" fmla="*/ 2147483646 w 293"/>
              <a:gd name="T99" fmla="*/ 2147483646 h 363"/>
              <a:gd name="T100" fmla="*/ 2147483646 w 293"/>
              <a:gd name="T101" fmla="*/ 2147483646 h 363"/>
              <a:gd name="T102" fmla="*/ 2147483646 w 293"/>
              <a:gd name="T103" fmla="*/ 2147483646 h 363"/>
              <a:gd name="T104" fmla="*/ 2147483646 w 293"/>
              <a:gd name="T105" fmla="*/ 2147483646 h 363"/>
              <a:gd name="T106" fmla="*/ 2147483646 w 293"/>
              <a:gd name="T107" fmla="*/ 2147483646 h 363"/>
              <a:gd name="T108" fmla="*/ 2147483646 w 293"/>
              <a:gd name="T109" fmla="*/ 2147483646 h 363"/>
              <a:gd name="T110" fmla="*/ 2147483646 w 293"/>
              <a:gd name="T111" fmla="*/ 2147483646 h 363"/>
              <a:gd name="T112" fmla="*/ 2147483646 w 293"/>
              <a:gd name="T113" fmla="*/ 2147483646 h 363"/>
              <a:gd name="T114" fmla="*/ 2147483646 w 293"/>
              <a:gd name="T115" fmla="*/ 2147483646 h 3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3" h="363">
                <a:moveTo>
                  <a:pt x="129" y="125"/>
                </a:moveTo>
                <a:cubicBezTo>
                  <a:pt x="119" y="126"/>
                  <a:pt x="113" y="128"/>
                  <a:pt x="110" y="129"/>
                </a:cubicBezTo>
                <a:cubicBezTo>
                  <a:pt x="107" y="131"/>
                  <a:pt x="105" y="132"/>
                  <a:pt x="103" y="133"/>
                </a:cubicBezTo>
                <a:cubicBezTo>
                  <a:pt x="101" y="133"/>
                  <a:pt x="98" y="132"/>
                  <a:pt x="93" y="129"/>
                </a:cubicBezTo>
                <a:cubicBezTo>
                  <a:pt x="91" y="128"/>
                  <a:pt x="88" y="125"/>
                  <a:pt x="84" y="121"/>
                </a:cubicBezTo>
                <a:cubicBezTo>
                  <a:pt x="79" y="117"/>
                  <a:pt x="77" y="114"/>
                  <a:pt x="78" y="111"/>
                </a:cubicBezTo>
                <a:cubicBezTo>
                  <a:pt x="78" y="109"/>
                  <a:pt x="79" y="107"/>
                  <a:pt x="81" y="106"/>
                </a:cubicBezTo>
                <a:cubicBezTo>
                  <a:pt x="83" y="105"/>
                  <a:pt x="87" y="104"/>
                  <a:pt x="93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8" y="97"/>
                  <a:pt x="129" y="96"/>
                  <a:pt x="129" y="95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4" y="86"/>
                  <a:pt x="120" y="87"/>
                  <a:pt x="116" y="87"/>
                </a:cubicBezTo>
                <a:cubicBezTo>
                  <a:pt x="113" y="86"/>
                  <a:pt x="110" y="86"/>
                  <a:pt x="107" y="84"/>
                </a:cubicBezTo>
                <a:cubicBezTo>
                  <a:pt x="104" y="83"/>
                  <a:pt x="100" y="80"/>
                  <a:pt x="95" y="76"/>
                </a:cubicBezTo>
                <a:cubicBezTo>
                  <a:pt x="91" y="73"/>
                  <a:pt x="88" y="70"/>
                  <a:pt x="86" y="67"/>
                </a:cubicBezTo>
                <a:cubicBezTo>
                  <a:pt x="85" y="65"/>
                  <a:pt x="85" y="63"/>
                  <a:pt x="85" y="61"/>
                </a:cubicBezTo>
                <a:cubicBezTo>
                  <a:pt x="86" y="59"/>
                  <a:pt x="89" y="57"/>
                  <a:pt x="94" y="57"/>
                </a:cubicBezTo>
                <a:cubicBezTo>
                  <a:pt x="100" y="56"/>
                  <a:pt x="112" y="54"/>
                  <a:pt x="130" y="51"/>
                </a:cubicBezTo>
                <a:cubicBezTo>
                  <a:pt x="131" y="46"/>
                  <a:pt x="131" y="43"/>
                  <a:pt x="131" y="4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30" y="8"/>
                  <a:pt x="132" y="5"/>
                  <a:pt x="135" y="3"/>
                </a:cubicBezTo>
                <a:cubicBezTo>
                  <a:pt x="138" y="1"/>
                  <a:pt x="142" y="0"/>
                  <a:pt x="146" y="0"/>
                </a:cubicBezTo>
                <a:cubicBezTo>
                  <a:pt x="150" y="0"/>
                  <a:pt x="155" y="2"/>
                  <a:pt x="161" y="7"/>
                </a:cubicBezTo>
                <a:cubicBezTo>
                  <a:pt x="167" y="11"/>
                  <a:pt x="172" y="15"/>
                  <a:pt x="176" y="21"/>
                </a:cubicBezTo>
                <a:cubicBezTo>
                  <a:pt x="180" y="26"/>
                  <a:pt x="181" y="32"/>
                  <a:pt x="180" y="39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86" y="46"/>
                  <a:pt x="193" y="46"/>
                  <a:pt x="199" y="46"/>
                </a:cubicBezTo>
                <a:cubicBezTo>
                  <a:pt x="205" y="46"/>
                  <a:pt x="212" y="48"/>
                  <a:pt x="219" y="52"/>
                </a:cubicBezTo>
                <a:cubicBezTo>
                  <a:pt x="226" y="56"/>
                  <a:pt x="229" y="60"/>
                  <a:pt x="227" y="65"/>
                </a:cubicBezTo>
                <a:cubicBezTo>
                  <a:pt x="226" y="69"/>
                  <a:pt x="224" y="72"/>
                  <a:pt x="220" y="74"/>
                </a:cubicBezTo>
                <a:cubicBezTo>
                  <a:pt x="216" y="75"/>
                  <a:pt x="212" y="76"/>
                  <a:pt x="208" y="76"/>
                </a:cubicBezTo>
                <a:cubicBezTo>
                  <a:pt x="203" y="76"/>
                  <a:pt x="194" y="77"/>
                  <a:pt x="179" y="78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94" y="90"/>
                  <a:pt x="204" y="91"/>
                  <a:pt x="207" y="94"/>
                </a:cubicBezTo>
                <a:cubicBezTo>
                  <a:pt x="210" y="96"/>
                  <a:pt x="212" y="99"/>
                  <a:pt x="212" y="102"/>
                </a:cubicBezTo>
                <a:cubicBezTo>
                  <a:pt x="213" y="106"/>
                  <a:pt x="212" y="109"/>
                  <a:pt x="208" y="112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98" y="134"/>
                  <a:pt x="215" y="133"/>
                  <a:pt x="223" y="132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52" y="126"/>
                  <a:pt x="258" y="126"/>
                  <a:pt x="264" y="127"/>
                </a:cubicBezTo>
                <a:cubicBezTo>
                  <a:pt x="268" y="128"/>
                  <a:pt x="274" y="131"/>
                  <a:pt x="282" y="135"/>
                </a:cubicBezTo>
                <a:cubicBezTo>
                  <a:pt x="289" y="140"/>
                  <a:pt x="293" y="144"/>
                  <a:pt x="293" y="148"/>
                </a:cubicBezTo>
                <a:cubicBezTo>
                  <a:pt x="291" y="154"/>
                  <a:pt x="284" y="157"/>
                  <a:pt x="272" y="157"/>
                </a:cubicBezTo>
                <a:cubicBezTo>
                  <a:pt x="269" y="157"/>
                  <a:pt x="252" y="157"/>
                  <a:pt x="221" y="157"/>
                </a:cubicBezTo>
                <a:cubicBezTo>
                  <a:pt x="189" y="157"/>
                  <a:pt x="189" y="157"/>
                  <a:pt x="189" y="157"/>
                </a:cubicBezTo>
                <a:cubicBezTo>
                  <a:pt x="155" y="158"/>
                  <a:pt x="123" y="161"/>
                  <a:pt x="93" y="166"/>
                </a:cubicBezTo>
                <a:cubicBezTo>
                  <a:pt x="63" y="172"/>
                  <a:pt x="45" y="175"/>
                  <a:pt x="39" y="177"/>
                </a:cubicBezTo>
                <a:cubicBezTo>
                  <a:pt x="32" y="179"/>
                  <a:pt x="28" y="180"/>
                  <a:pt x="26" y="180"/>
                </a:cubicBezTo>
                <a:cubicBezTo>
                  <a:pt x="22" y="179"/>
                  <a:pt x="17" y="177"/>
                  <a:pt x="10" y="171"/>
                </a:cubicBezTo>
                <a:cubicBezTo>
                  <a:pt x="3" y="166"/>
                  <a:pt x="0" y="161"/>
                  <a:pt x="0" y="156"/>
                </a:cubicBezTo>
                <a:cubicBezTo>
                  <a:pt x="1" y="153"/>
                  <a:pt x="4" y="150"/>
                  <a:pt x="11" y="148"/>
                </a:cubicBezTo>
                <a:cubicBezTo>
                  <a:pt x="18" y="146"/>
                  <a:pt x="23" y="145"/>
                  <a:pt x="28" y="144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57" y="145"/>
                  <a:pt x="68" y="145"/>
                  <a:pt x="84" y="143"/>
                </a:cubicBezTo>
                <a:cubicBezTo>
                  <a:pt x="101" y="142"/>
                  <a:pt x="116" y="140"/>
                  <a:pt x="130" y="136"/>
                </a:cubicBezTo>
                <a:lnTo>
                  <a:pt x="129" y="125"/>
                </a:lnTo>
                <a:close/>
                <a:moveTo>
                  <a:pt x="132" y="199"/>
                </a:moveTo>
                <a:cubicBezTo>
                  <a:pt x="131" y="211"/>
                  <a:pt x="131" y="211"/>
                  <a:pt x="131" y="211"/>
                </a:cubicBezTo>
                <a:cubicBezTo>
                  <a:pt x="144" y="209"/>
                  <a:pt x="152" y="208"/>
                  <a:pt x="157" y="208"/>
                </a:cubicBezTo>
                <a:cubicBezTo>
                  <a:pt x="161" y="209"/>
                  <a:pt x="163" y="211"/>
                  <a:pt x="164" y="215"/>
                </a:cubicBezTo>
                <a:cubicBezTo>
                  <a:pt x="164" y="219"/>
                  <a:pt x="163" y="222"/>
                  <a:pt x="160" y="225"/>
                </a:cubicBezTo>
                <a:cubicBezTo>
                  <a:pt x="157" y="228"/>
                  <a:pt x="146" y="232"/>
                  <a:pt x="127" y="237"/>
                </a:cubicBezTo>
                <a:cubicBezTo>
                  <a:pt x="125" y="252"/>
                  <a:pt x="125" y="252"/>
                  <a:pt x="125" y="252"/>
                </a:cubicBezTo>
                <a:cubicBezTo>
                  <a:pt x="141" y="250"/>
                  <a:pt x="151" y="250"/>
                  <a:pt x="155" y="252"/>
                </a:cubicBezTo>
                <a:cubicBezTo>
                  <a:pt x="160" y="255"/>
                  <a:pt x="162" y="257"/>
                  <a:pt x="163" y="258"/>
                </a:cubicBezTo>
                <a:cubicBezTo>
                  <a:pt x="163" y="260"/>
                  <a:pt x="163" y="262"/>
                  <a:pt x="162" y="265"/>
                </a:cubicBezTo>
                <a:cubicBezTo>
                  <a:pt x="160" y="268"/>
                  <a:pt x="158" y="271"/>
                  <a:pt x="155" y="272"/>
                </a:cubicBezTo>
                <a:cubicBezTo>
                  <a:pt x="143" y="275"/>
                  <a:pt x="143" y="275"/>
                  <a:pt x="143" y="275"/>
                </a:cubicBezTo>
                <a:cubicBezTo>
                  <a:pt x="123" y="279"/>
                  <a:pt x="123" y="279"/>
                  <a:pt x="123" y="279"/>
                </a:cubicBezTo>
                <a:cubicBezTo>
                  <a:pt x="122" y="285"/>
                  <a:pt x="121" y="289"/>
                  <a:pt x="120" y="293"/>
                </a:cubicBezTo>
                <a:cubicBezTo>
                  <a:pt x="120" y="296"/>
                  <a:pt x="119" y="302"/>
                  <a:pt x="118" y="310"/>
                </a:cubicBezTo>
                <a:cubicBezTo>
                  <a:pt x="118" y="318"/>
                  <a:pt x="117" y="325"/>
                  <a:pt x="116" y="331"/>
                </a:cubicBezTo>
                <a:cubicBezTo>
                  <a:pt x="115" y="337"/>
                  <a:pt x="112" y="343"/>
                  <a:pt x="109" y="349"/>
                </a:cubicBezTo>
                <a:cubicBezTo>
                  <a:pt x="105" y="356"/>
                  <a:pt x="101" y="357"/>
                  <a:pt x="97" y="354"/>
                </a:cubicBezTo>
                <a:cubicBezTo>
                  <a:pt x="95" y="353"/>
                  <a:pt x="93" y="350"/>
                  <a:pt x="92" y="345"/>
                </a:cubicBezTo>
                <a:cubicBezTo>
                  <a:pt x="90" y="340"/>
                  <a:pt x="90" y="337"/>
                  <a:pt x="90" y="335"/>
                </a:cubicBezTo>
                <a:cubicBezTo>
                  <a:pt x="90" y="333"/>
                  <a:pt x="91" y="327"/>
                  <a:pt x="94" y="318"/>
                </a:cubicBezTo>
                <a:cubicBezTo>
                  <a:pt x="96" y="311"/>
                  <a:pt x="97" y="301"/>
                  <a:pt x="98" y="287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9" y="242"/>
                  <a:pt x="99" y="232"/>
                  <a:pt x="100" y="222"/>
                </a:cubicBezTo>
                <a:cubicBezTo>
                  <a:pt x="101" y="212"/>
                  <a:pt x="101" y="204"/>
                  <a:pt x="101" y="198"/>
                </a:cubicBezTo>
                <a:cubicBezTo>
                  <a:pt x="101" y="191"/>
                  <a:pt x="101" y="186"/>
                  <a:pt x="103" y="183"/>
                </a:cubicBezTo>
                <a:cubicBezTo>
                  <a:pt x="108" y="175"/>
                  <a:pt x="119" y="173"/>
                  <a:pt x="135" y="176"/>
                </a:cubicBezTo>
                <a:cubicBezTo>
                  <a:pt x="149" y="174"/>
                  <a:pt x="158" y="173"/>
                  <a:pt x="163" y="171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4" y="166"/>
                  <a:pt x="179" y="165"/>
                  <a:pt x="183" y="166"/>
                </a:cubicBezTo>
                <a:cubicBezTo>
                  <a:pt x="185" y="167"/>
                  <a:pt x="188" y="169"/>
                  <a:pt x="192" y="171"/>
                </a:cubicBezTo>
                <a:cubicBezTo>
                  <a:pt x="195" y="174"/>
                  <a:pt x="200" y="177"/>
                  <a:pt x="205" y="180"/>
                </a:cubicBezTo>
                <a:cubicBezTo>
                  <a:pt x="209" y="183"/>
                  <a:pt x="213" y="186"/>
                  <a:pt x="214" y="188"/>
                </a:cubicBezTo>
                <a:cubicBezTo>
                  <a:pt x="216" y="190"/>
                  <a:pt x="217" y="193"/>
                  <a:pt x="217" y="195"/>
                </a:cubicBezTo>
                <a:cubicBezTo>
                  <a:pt x="217" y="198"/>
                  <a:pt x="217" y="202"/>
                  <a:pt x="216" y="209"/>
                </a:cubicBezTo>
                <a:cubicBezTo>
                  <a:pt x="216" y="216"/>
                  <a:pt x="217" y="233"/>
                  <a:pt x="220" y="260"/>
                </a:cubicBezTo>
                <a:cubicBezTo>
                  <a:pt x="222" y="287"/>
                  <a:pt x="222" y="287"/>
                  <a:pt x="222" y="287"/>
                </a:cubicBezTo>
                <a:cubicBezTo>
                  <a:pt x="224" y="307"/>
                  <a:pt x="224" y="307"/>
                  <a:pt x="224" y="307"/>
                </a:cubicBezTo>
                <a:cubicBezTo>
                  <a:pt x="225" y="314"/>
                  <a:pt x="226" y="319"/>
                  <a:pt x="225" y="323"/>
                </a:cubicBezTo>
                <a:cubicBezTo>
                  <a:pt x="225" y="332"/>
                  <a:pt x="223" y="338"/>
                  <a:pt x="220" y="342"/>
                </a:cubicBezTo>
                <a:cubicBezTo>
                  <a:pt x="217" y="345"/>
                  <a:pt x="210" y="350"/>
                  <a:pt x="199" y="355"/>
                </a:cubicBezTo>
                <a:cubicBezTo>
                  <a:pt x="188" y="361"/>
                  <a:pt x="179" y="363"/>
                  <a:pt x="172" y="362"/>
                </a:cubicBezTo>
                <a:cubicBezTo>
                  <a:pt x="167" y="362"/>
                  <a:pt x="163" y="357"/>
                  <a:pt x="159" y="349"/>
                </a:cubicBezTo>
                <a:cubicBezTo>
                  <a:pt x="156" y="341"/>
                  <a:pt x="151" y="335"/>
                  <a:pt x="145" y="331"/>
                </a:cubicBezTo>
                <a:cubicBezTo>
                  <a:pt x="139" y="328"/>
                  <a:pt x="140" y="325"/>
                  <a:pt x="146" y="323"/>
                </a:cubicBezTo>
                <a:cubicBezTo>
                  <a:pt x="148" y="323"/>
                  <a:pt x="152" y="324"/>
                  <a:pt x="157" y="326"/>
                </a:cubicBezTo>
                <a:cubicBezTo>
                  <a:pt x="162" y="329"/>
                  <a:pt x="166" y="329"/>
                  <a:pt x="168" y="328"/>
                </a:cubicBezTo>
                <a:cubicBezTo>
                  <a:pt x="170" y="327"/>
                  <a:pt x="171" y="324"/>
                  <a:pt x="172" y="320"/>
                </a:cubicBezTo>
                <a:cubicBezTo>
                  <a:pt x="171" y="286"/>
                  <a:pt x="171" y="286"/>
                  <a:pt x="171" y="286"/>
                </a:cubicBezTo>
                <a:cubicBezTo>
                  <a:pt x="171" y="270"/>
                  <a:pt x="171" y="270"/>
                  <a:pt x="171" y="270"/>
                </a:cubicBezTo>
                <a:cubicBezTo>
                  <a:pt x="169" y="243"/>
                  <a:pt x="169" y="243"/>
                  <a:pt x="169" y="243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67" y="214"/>
                  <a:pt x="167" y="214"/>
                  <a:pt x="167" y="214"/>
                </a:cubicBezTo>
                <a:cubicBezTo>
                  <a:pt x="168" y="199"/>
                  <a:pt x="168" y="199"/>
                  <a:pt x="168" y="199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56" y="195"/>
                  <a:pt x="144" y="198"/>
                  <a:pt x="132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Freeform 22"/>
          <p:cNvSpPr>
            <a:spLocks noEditPoints="1"/>
          </p:cNvSpPr>
          <p:nvPr/>
        </p:nvSpPr>
        <p:spPr bwMode="auto">
          <a:xfrm>
            <a:off x="7038975" y="2482850"/>
            <a:ext cx="1357313" cy="1450975"/>
          </a:xfrm>
          <a:custGeom>
            <a:avLst/>
            <a:gdLst>
              <a:gd name="T0" fmla="*/ 2147483646 w 345"/>
              <a:gd name="T1" fmla="*/ 2147483646 h 369"/>
              <a:gd name="T2" fmla="*/ 2147483646 w 345"/>
              <a:gd name="T3" fmla="*/ 2147483646 h 369"/>
              <a:gd name="T4" fmla="*/ 2147483646 w 345"/>
              <a:gd name="T5" fmla="*/ 2147483646 h 369"/>
              <a:gd name="T6" fmla="*/ 2147483646 w 345"/>
              <a:gd name="T7" fmla="*/ 2147483646 h 369"/>
              <a:gd name="T8" fmla="*/ 2147483646 w 345"/>
              <a:gd name="T9" fmla="*/ 2147483646 h 369"/>
              <a:gd name="T10" fmla="*/ 2147483646 w 345"/>
              <a:gd name="T11" fmla="*/ 2147483646 h 369"/>
              <a:gd name="T12" fmla="*/ 2147483646 w 345"/>
              <a:gd name="T13" fmla="*/ 2147483646 h 369"/>
              <a:gd name="T14" fmla="*/ 2147483646 w 345"/>
              <a:gd name="T15" fmla="*/ 2147483646 h 369"/>
              <a:gd name="T16" fmla="*/ 2147483646 w 345"/>
              <a:gd name="T17" fmla="*/ 2147483646 h 369"/>
              <a:gd name="T18" fmla="*/ 2147483646 w 345"/>
              <a:gd name="T19" fmla="*/ 2147483646 h 369"/>
              <a:gd name="T20" fmla="*/ 2147483646 w 345"/>
              <a:gd name="T21" fmla="*/ 2147483646 h 369"/>
              <a:gd name="T22" fmla="*/ 2147483646 w 345"/>
              <a:gd name="T23" fmla="*/ 2147483646 h 369"/>
              <a:gd name="T24" fmla="*/ 2147483646 w 345"/>
              <a:gd name="T25" fmla="*/ 2147483646 h 369"/>
              <a:gd name="T26" fmla="*/ 2147483646 w 345"/>
              <a:gd name="T27" fmla="*/ 2147483646 h 369"/>
              <a:gd name="T28" fmla="*/ 2147483646 w 345"/>
              <a:gd name="T29" fmla="*/ 2147483646 h 369"/>
              <a:gd name="T30" fmla="*/ 2147483646 w 345"/>
              <a:gd name="T31" fmla="*/ 2147483646 h 369"/>
              <a:gd name="T32" fmla="*/ 2147483646 w 345"/>
              <a:gd name="T33" fmla="*/ 2147483646 h 369"/>
              <a:gd name="T34" fmla="*/ 2147483646 w 345"/>
              <a:gd name="T35" fmla="*/ 2147483646 h 369"/>
              <a:gd name="T36" fmla="*/ 2147483646 w 345"/>
              <a:gd name="T37" fmla="*/ 2147483646 h 369"/>
              <a:gd name="T38" fmla="*/ 2147483646 w 345"/>
              <a:gd name="T39" fmla="*/ 2147483646 h 369"/>
              <a:gd name="T40" fmla="*/ 2147483646 w 345"/>
              <a:gd name="T41" fmla="*/ 2147483646 h 369"/>
              <a:gd name="T42" fmla="*/ 2147483646 w 345"/>
              <a:gd name="T43" fmla="*/ 2147483646 h 369"/>
              <a:gd name="T44" fmla="*/ 2147483646 w 345"/>
              <a:gd name="T45" fmla="*/ 2147483646 h 369"/>
              <a:gd name="T46" fmla="*/ 2147483646 w 345"/>
              <a:gd name="T47" fmla="*/ 2147483646 h 369"/>
              <a:gd name="T48" fmla="*/ 2147483646 w 345"/>
              <a:gd name="T49" fmla="*/ 2147483646 h 369"/>
              <a:gd name="T50" fmla="*/ 2147483646 w 345"/>
              <a:gd name="T51" fmla="*/ 2147483646 h 369"/>
              <a:gd name="T52" fmla="*/ 2147483646 w 345"/>
              <a:gd name="T53" fmla="*/ 2147483646 h 369"/>
              <a:gd name="T54" fmla="*/ 2147483646 w 345"/>
              <a:gd name="T55" fmla="*/ 2147483646 h 369"/>
              <a:gd name="T56" fmla="*/ 2147483646 w 345"/>
              <a:gd name="T57" fmla="*/ 2147483646 h 369"/>
              <a:gd name="T58" fmla="*/ 2147483646 w 345"/>
              <a:gd name="T59" fmla="*/ 2147483646 h 369"/>
              <a:gd name="T60" fmla="*/ 2147483646 w 345"/>
              <a:gd name="T61" fmla="*/ 2147483646 h 369"/>
              <a:gd name="T62" fmla="*/ 2147483646 w 345"/>
              <a:gd name="T63" fmla="*/ 2147483646 h 369"/>
              <a:gd name="T64" fmla="*/ 2147483646 w 345"/>
              <a:gd name="T65" fmla="*/ 2147483646 h 369"/>
              <a:gd name="T66" fmla="*/ 2147483646 w 345"/>
              <a:gd name="T67" fmla="*/ 2147483646 h 369"/>
              <a:gd name="T68" fmla="*/ 2147483646 w 345"/>
              <a:gd name="T69" fmla="*/ 2147483646 h 369"/>
              <a:gd name="T70" fmla="*/ 2147483646 w 345"/>
              <a:gd name="T71" fmla="*/ 2147483646 h 369"/>
              <a:gd name="T72" fmla="*/ 2147483646 w 345"/>
              <a:gd name="T73" fmla="*/ 2147483646 h 369"/>
              <a:gd name="T74" fmla="*/ 2147483646 w 345"/>
              <a:gd name="T75" fmla="*/ 2147483646 h 369"/>
              <a:gd name="T76" fmla="*/ 2147483646 w 345"/>
              <a:gd name="T77" fmla="*/ 2147483646 h 369"/>
              <a:gd name="T78" fmla="*/ 2147483646 w 345"/>
              <a:gd name="T79" fmla="*/ 2147483646 h 369"/>
              <a:gd name="T80" fmla="*/ 2147483646 w 345"/>
              <a:gd name="T81" fmla="*/ 2147483646 h 369"/>
              <a:gd name="T82" fmla="*/ 2147483646 w 345"/>
              <a:gd name="T83" fmla="*/ 2147483646 h 369"/>
              <a:gd name="T84" fmla="*/ 2147483646 w 345"/>
              <a:gd name="T85" fmla="*/ 2147483646 h 369"/>
              <a:gd name="T86" fmla="*/ 2147483646 w 345"/>
              <a:gd name="T87" fmla="*/ 2147483646 h 369"/>
              <a:gd name="T88" fmla="*/ 2147483646 w 345"/>
              <a:gd name="T89" fmla="*/ 2147483646 h 369"/>
              <a:gd name="T90" fmla="*/ 2147483646 w 345"/>
              <a:gd name="T91" fmla="*/ 2147483646 h 369"/>
              <a:gd name="T92" fmla="*/ 2147483646 w 345"/>
              <a:gd name="T93" fmla="*/ 2147483646 h 369"/>
              <a:gd name="T94" fmla="*/ 2147483646 w 345"/>
              <a:gd name="T95" fmla="*/ 2147483646 h 369"/>
              <a:gd name="T96" fmla="*/ 2147483646 w 345"/>
              <a:gd name="T97" fmla="*/ 2147483646 h 369"/>
              <a:gd name="T98" fmla="*/ 2147483646 w 345"/>
              <a:gd name="T99" fmla="*/ 2147483646 h 369"/>
              <a:gd name="T100" fmla="*/ 2147483646 w 345"/>
              <a:gd name="T101" fmla="*/ 2147483646 h 369"/>
              <a:gd name="T102" fmla="*/ 2147483646 w 345"/>
              <a:gd name="T103" fmla="*/ 2147483646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5" h="369">
                <a:moveTo>
                  <a:pt x="22" y="133"/>
                </a:moveTo>
                <a:cubicBezTo>
                  <a:pt x="38" y="136"/>
                  <a:pt x="50" y="141"/>
                  <a:pt x="60" y="149"/>
                </a:cubicBezTo>
                <a:cubicBezTo>
                  <a:pt x="69" y="157"/>
                  <a:pt x="73" y="166"/>
                  <a:pt x="72" y="174"/>
                </a:cubicBezTo>
                <a:cubicBezTo>
                  <a:pt x="72" y="179"/>
                  <a:pt x="70" y="184"/>
                  <a:pt x="67" y="187"/>
                </a:cubicBezTo>
                <a:cubicBezTo>
                  <a:pt x="64" y="190"/>
                  <a:pt x="59" y="192"/>
                  <a:pt x="54" y="193"/>
                </a:cubicBezTo>
                <a:cubicBezTo>
                  <a:pt x="48" y="193"/>
                  <a:pt x="41" y="191"/>
                  <a:pt x="34" y="185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9" y="163"/>
                  <a:pt x="9" y="163"/>
                  <a:pt x="9" y="163"/>
                </a:cubicBezTo>
                <a:cubicBezTo>
                  <a:pt x="6" y="160"/>
                  <a:pt x="4" y="157"/>
                  <a:pt x="3" y="154"/>
                </a:cubicBezTo>
                <a:cubicBezTo>
                  <a:pt x="1" y="150"/>
                  <a:pt x="0" y="147"/>
                  <a:pt x="0" y="144"/>
                </a:cubicBezTo>
                <a:cubicBezTo>
                  <a:pt x="0" y="141"/>
                  <a:pt x="1" y="138"/>
                  <a:pt x="4" y="135"/>
                </a:cubicBezTo>
                <a:cubicBezTo>
                  <a:pt x="6" y="132"/>
                  <a:pt x="12" y="132"/>
                  <a:pt x="22" y="133"/>
                </a:cubicBezTo>
                <a:close/>
                <a:moveTo>
                  <a:pt x="140" y="197"/>
                </a:moveTo>
                <a:cubicBezTo>
                  <a:pt x="145" y="189"/>
                  <a:pt x="148" y="182"/>
                  <a:pt x="151" y="175"/>
                </a:cubicBezTo>
                <a:cubicBezTo>
                  <a:pt x="154" y="169"/>
                  <a:pt x="156" y="160"/>
                  <a:pt x="158" y="151"/>
                </a:cubicBezTo>
                <a:cubicBezTo>
                  <a:pt x="159" y="141"/>
                  <a:pt x="160" y="134"/>
                  <a:pt x="162" y="132"/>
                </a:cubicBezTo>
                <a:cubicBezTo>
                  <a:pt x="164" y="129"/>
                  <a:pt x="166" y="127"/>
                  <a:pt x="168" y="126"/>
                </a:cubicBezTo>
                <a:cubicBezTo>
                  <a:pt x="170" y="126"/>
                  <a:pt x="173" y="127"/>
                  <a:pt x="180" y="128"/>
                </a:cubicBezTo>
                <a:cubicBezTo>
                  <a:pt x="186" y="129"/>
                  <a:pt x="196" y="128"/>
                  <a:pt x="209" y="123"/>
                </a:cubicBezTo>
                <a:cubicBezTo>
                  <a:pt x="222" y="119"/>
                  <a:pt x="230" y="116"/>
                  <a:pt x="232" y="115"/>
                </a:cubicBezTo>
                <a:cubicBezTo>
                  <a:pt x="241" y="107"/>
                  <a:pt x="241" y="107"/>
                  <a:pt x="241" y="107"/>
                </a:cubicBezTo>
                <a:cubicBezTo>
                  <a:pt x="246" y="104"/>
                  <a:pt x="250" y="102"/>
                  <a:pt x="254" y="103"/>
                </a:cubicBezTo>
                <a:cubicBezTo>
                  <a:pt x="258" y="103"/>
                  <a:pt x="262" y="106"/>
                  <a:pt x="266" y="111"/>
                </a:cubicBezTo>
                <a:cubicBezTo>
                  <a:pt x="280" y="127"/>
                  <a:pt x="285" y="140"/>
                  <a:pt x="282" y="152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88" y="177"/>
                  <a:pt x="298" y="177"/>
                  <a:pt x="306" y="176"/>
                </a:cubicBezTo>
                <a:cubicBezTo>
                  <a:pt x="314" y="176"/>
                  <a:pt x="320" y="176"/>
                  <a:pt x="324" y="178"/>
                </a:cubicBezTo>
                <a:cubicBezTo>
                  <a:pt x="328" y="179"/>
                  <a:pt x="332" y="182"/>
                  <a:pt x="337" y="186"/>
                </a:cubicBezTo>
                <a:cubicBezTo>
                  <a:pt x="342" y="190"/>
                  <a:pt x="344" y="196"/>
                  <a:pt x="345" y="205"/>
                </a:cubicBezTo>
                <a:cubicBezTo>
                  <a:pt x="345" y="213"/>
                  <a:pt x="342" y="218"/>
                  <a:pt x="336" y="221"/>
                </a:cubicBezTo>
                <a:cubicBezTo>
                  <a:pt x="330" y="224"/>
                  <a:pt x="323" y="225"/>
                  <a:pt x="313" y="224"/>
                </a:cubicBezTo>
                <a:cubicBezTo>
                  <a:pt x="303" y="222"/>
                  <a:pt x="289" y="221"/>
                  <a:pt x="269" y="221"/>
                </a:cubicBezTo>
                <a:cubicBezTo>
                  <a:pt x="266" y="236"/>
                  <a:pt x="262" y="250"/>
                  <a:pt x="258" y="264"/>
                </a:cubicBezTo>
                <a:cubicBezTo>
                  <a:pt x="278" y="266"/>
                  <a:pt x="292" y="268"/>
                  <a:pt x="298" y="270"/>
                </a:cubicBezTo>
                <a:cubicBezTo>
                  <a:pt x="305" y="271"/>
                  <a:pt x="309" y="273"/>
                  <a:pt x="310" y="275"/>
                </a:cubicBezTo>
                <a:cubicBezTo>
                  <a:pt x="311" y="277"/>
                  <a:pt x="313" y="282"/>
                  <a:pt x="314" y="289"/>
                </a:cubicBezTo>
                <a:cubicBezTo>
                  <a:pt x="315" y="296"/>
                  <a:pt x="314" y="301"/>
                  <a:pt x="311" y="304"/>
                </a:cubicBezTo>
                <a:cubicBezTo>
                  <a:pt x="309" y="308"/>
                  <a:pt x="305" y="309"/>
                  <a:pt x="300" y="310"/>
                </a:cubicBezTo>
                <a:cubicBezTo>
                  <a:pt x="276" y="305"/>
                  <a:pt x="276" y="305"/>
                  <a:pt x="276" y="305"/>
                </a:cubicBezTo>
                <a:cubicBezTo>
                  <a:pt x="248" y="301"/>
                  <a:pt x="248" y="301"/>
                  <a:pt x="248" y="301"/>
                </a:cubicBezTo>
                <a:cubicBezTo>
                  <a:pt x="244" y="312"/>
                  <a:pt x="240" y="320"/>
                  <a:pt x="237" y="327"/>
                </a:cubicBezTo>
                <a:cubicBezTo>
                  <a:pt x="234" y="334"/>
                  <a:pt x="230" y="341"/>
                  <a:pt x="225" y="348"/>
                </a:cubicBezTo>
                <a:cubicBezTo>
                  <a:pt x="220" y="355"/>
                  <a:pt x="215" y="359"/>
                  <a:pt x="211" y="362"/>
                </a:cubicBezTo>
                <a:cubicBezTo>
                  <a:pt x="207" y="364"/>
                  <a:pt x="202" y="366"/>
                  <a:pt x="196" y="368"/>
                </a:cubicBezTo>
                <a:cubicBezTo>
                  <a:pt x="190" y="369"/>
                  <a:pt x="184" y="369"/>
                  <a:pt x="180" y="366"/>
                </a:cubicBezTo>
                <a:cubicBezTo>
                  <a:pt x="175" y="363"/>
                  <a:pt x="172" y="359"/>
                  <a:pt x="171" y="353"/>
                </a:cubicBezTo>
                <a:cubicBezTo>
                  <a:pt x="172" y="339"/>
                  <a:pt x="172" y="339"/>
                  <a:pt x="172" y="339"/>
                </a:cubicBezTo>
                <a:cubicBezTo>
                  <a:pt x="172" y="334"/>
                  <a:pt x="170" y="330"/>
                  <a:pt x="167" y="326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4" y="309"/>
                  <a:pt x="153" y="307"/>
                  <a:pt x="154" y="306"/>
                </a:cubicBezTo>
                <a:cubicBezTo>
                  <a:pt x="155" y="304"/>
                  <a:pt x="158" y="305"/>
                  <a:pt x="161" y="307"/>
                </a:cubicBezTo>
                <a:cubicBezTo>
                  <a:pt x="162" y="307"/>
                  <a:pt x="164" y="308"/>
                  <a:pt x="165" y="310"/>
                </a:cubicBezTo>
                <a:cubicBezTo>
                  <a:pt x="167" y="312"/>
                  <a:pt x="170" y="315"/>
                  <a:pt x="174" y="318"/>
                </a:cubicBezTo>
                <a:cubicBezTo>
                  <a:pt x="178" y="322"/>
                  <a:pt x="181" y="324"/>
                  <a:pt x="183" y="323"/>
                </a:cubicBezTo>
                <a:cubicBezTo>
                  <a:pt x="185" y="323"/>
                  <a:pt x="188" y="322"/>
                  <a:pt x="190" y="318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200" y="299"/>
                  <a:pt x="200" y="299"/>
                  <a:pt x="200" y="299"/>
                </a:cubicBezTo>
                <a:cubicBezTo>
                  <a:pt x="186" y="297"/>
                  <a:pt x="177" y="297"/>
                  <a:pt x="174" y="297"/>
                </a:cubicBezTo>
                <a:cubicBezTo>
                  <a:pt x="146" y="297"/>
                  <a:pt x="146" y="297"/>
                  <a:pt x="146" y="297"/>
                </a:cubicBezTo>
                <a:cubicBezTo>
                  <a:pt x="133" y="300"/>
                  <a:pt x="124" y="302"/>
                  <a:pt x="118" y="304"/>
                </a:cubicBezTo>
                <a:cubicBezTo>
                  <a:pt x="112" y="306"/>
                  <a:pt x="108" y="307"/>
                  <a:pt x="105" y="307"/>
                </a:cubicBezTo>
                <a:cubicBezTo>
                  <a:pt x="102" y="306"/>
                  <a:pt x="99" y="305"/>
                  <a:pt x="97" y="302"/>
                </a:cubicBezTo>
                <a:cubicBezTo>
                  <a:pt x="95" y="299"/>
                  <a:pt x="94" y="296"/>
                  <a:pt x="94" y="291"/>
                </a:cubicBezTo>
                <a:cubicBezTo>
                  <a:pt x="94" y="285"/>
                  <a:pt x="97" y="277"/>
                  <a:pt x="103" y="268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14" y="241"/>
                  <a:pt x="106" y="243"/>
                  <a:pt x="99" y="245"/>
                </a:cubicBezTo>
                <a:cubicBezTo>
                  <a:pt x="92" y="248"/>
                  <a:pt x="88" y="248"/>
                  <a:pt x="87" y="248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1" y="247"/>
                  <a:pt x="69" y="253"/>
                  <a:pt x="66" y="260"/>
                </a:cubicBezTo>
                <a:cubicBezTo>
                  <a:pt x="63" y="268"/>
                  <a:pt x="61" y="273"/>
                  <a:pt x="61" y="275"/>
                </a:cubicBezTo>
                <a:cubicBezTo>
                  <a:pt x="61" y="278"/>
                  <a:pt x="60" y="285"/>
                  <a:pt x="60" y="295"/>
                </a:cubicBezTo>
                <a:cubicBezTo>
                  <a:pt x="59" y="306"/>
                  <a:pt x="58" y="315"/>
                  <a:pt x="56" y="322"/>
                </a:cubicBezTo>
                <a:cubicBezTo>
                  <a:pt x="54" y="329"/>
                  <a:pt x="52" y="334"/>
                  <a:pt x="50" y="336"/>
                </a:cubicBezTo>
                <a:cubicBezTo>
                  <a:pt x="47" y="339"/>
                  <a:pt x="45" y="341"/>
                  <a:pt x="42" y="341"/>
                </a:cubicBezTo>
                <a:cubicBezTo>
                  <a:pt x="40" y="341"/>
                  <a:pt x="37" y="339"/>
                  <a:pt x="33" y="334"/>
                </a:cubicBezTo>
                <a:cubicBezTo>
                  <a:pt x="30" y="330"/>
                  <a:pt x="27" y="325"/>
                  <a:pt x="26" y="321"/>
                </a:cubicBezTo>
                <a:cubicBezTo>
                  <a:pt x="25" y="316"/>
                  <a:pt x="23" y="307"/>
                  <a:pt x="22" y="292"/>
                </a:cubicBezTo>
                <a:cubicBezTo>
                  <a:pt x="20" y="276"/>
                  <a:pt x="20" y="267"/>
                  <a:pt x="20" y="263"/>
                </a:cubicBezTo>
                <a:cubicBezTo>
                  <a:pt x="21" y="257"/>
                  <a:pt x="22" y="254"/>
                  <a:pt x="24" y="253"/>
                </a:cubicBezTo>
                <a:cubicBezTo>
                  <a:pt x="25" y="253"/>
                  <a:pt x="28" y="252"/>
                  <a:pt x="32" y="252"/>
                </a:cubicBezTo>
                <a:cubicBezTo>
                  <a:pt x="36" y="251"/>
                  <a:pt x="39" y="249"/>
                  <a:pt x="43" y="246"/>
                </a:cubicBezTo>
                <a:cubicBezTo>
                  <a:pt x="47" y="242"/>
                  <a:pt x="51" y="236"/>
                  <a:pt x="56" y="229"/>
                </a:cubicBezTo>
                <a:cubicBezTo>
                  <a:pt x="62" y="221"/>
                  <a:pt x="66" y="215"/>
                  <a:pt x="68" y="211"/>
                </a:cubicBezTo>
                <a:cubicBezTo>
                  <a:pt x="71" y="206"/>
                  <a:pt x="74" y="203"/>
                  <a:pt x="77" y="199"/>
                </a:cubicBezTo>
                <a:cubicBezTo>
                  <a:pt x="80" y="196"/>
                  <a:pt x="82" y="195"/>
                  <a:pt x="82" y="196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105" y="203"/>
                  <a:pt x="125" y="200"/>
                  <a:pt x="140" y="197"/>
                </a:cubicBezTo>
                <a:close/>
                <a:moveTo>
                  <a:pt x="59" y="37"/>
                </a:moveTo>
                <a:cubicBezTo>
                  <a:pt x="60" y="28"/>
                  <a:pt x="65" y="23"/>
                  <a:pt x="72" y="22"/>
                </a:cubicBezTo>
                <a:cubicBezTo>
                  <a:pt x="79" y="20"/>
                  <a:pt x="89" y="25"/>
                  <a:pt x="101" y="37"/>
                </a:cubicBezTo>
                <a:cubicBezTo>
                  <a:pt x="114" y="49"/>
                  <a:pt x="119" y="62"/>
                  <a:pt x="116" y="75"/>
                </a:cubicBezTo>
                <a:cubicBezTo>
                  <a:pt x="115" y="81"/>
                  <a:pt x="113" y="85"/>
                  <a:pt x="110" y="88"/>
                </a:cubicBezTo>
                <a:cubicBezTo>
                  <a:pt x="107" y="91"/>
                  <a:pt x="102" y="92"/>
                  <a:pt x="96" y="93"/>
                </a:cubicBezTo>
                <a:cubicBezTo>
                  <a:pt x="90" y="93"/>
                  <a:pt x="84" y="89"/>
                  <a:pt x="79" y="80"/>
                </a:cubicBezTo>
                <a:cubicBezTo>
                  <a:pt x="78" y="80"/>
                  <a:pt x="77" y="77"/>
                  <a:pt x="74" y="71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8"/>
                  <a:pt x="58" y="37"/>
                  <a:pt x="59" y="37"/>
                </a:cubicBezTo>
                <a:close/>
                <a:moveTo>
                  <a:pt x="206" y="70"/>
                </a:moveTo>
                <a:cubicBezTo>
                  <a:pt x="210" y="69"/>
                  <a:pt x="217" y="68"/>
                  <a:pt x="226" y="65"/>
                </a:cubicBezTo>
                <a:cubicBezTo>
                  <a:pt x="236" y="62"/>
                  <a:pt x="245" y="59"/>
                  <a:pt x="253" y="55"/>
                </a:cubicBezTo>
                <a:cubicBezTo>
                  <a:pt x="261" y="51"/>
                  <a:pt x="266" y="50"/>
                  <a:pt x="268" y="50"/>
                </a:cubicBezTo>
                <a:cubicBezTo>
                  <a:pt x="270" y="50"/>
                  <a:pt x="274" y="52"/>
                  <a:pt x="279" y="56"/>
                </a:cubicBezTo>
                <a:cubicBezTo>
                  <a:pt x="284" y="60"/>
                  <a:pt x="288" y="63"/>
                  <a:pt x="289" y="66"/>
                </a:cubicBezTo>
                <a:cubicBezTo>
                  <a:pt x="290" y="68"/>
                  <a:pt x="289" y="72"/>
                  <a:pt x="285" y="77"/>
                </a:cubicBezTo>
                <a:cubicBezTo>
                  <a:pt x="282" y="80"/>
                  <a:pt x="278" y="83"/>
                  <a:pt x="271" y="85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32" y="91"/>
                  <a:pt x="220" y="94"/>
                  <a:pt x="207" y="99"/>
                </a:cubicBezTo>
                <a:cubicBezTo>
                  <a:pt x="193" y="103"/>
                  <a:pt x="185" y="105"/>
                  <a:pt x="182" y="104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45" y="122"/>
                  <a:pt x="131" y="136"/>
                  <a:pt x="125" y="140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61"/>
                  <a:pt x="86" y="164"/>
                  <a:pt x="85" y="163"/>
                </a:cubicBezTo>
                <a:cubicBezTo>
                  <a:pt x="83" y="161"/>
                  <a:pt x="83" y="159"/>
                  <a:pt x="83" y="156"/>
                </a:cubicBezTo>
                <a:cubicBezTo>
                  <a:pt x="84" y="154"/>
                  <a:pt x="87" y="150"/>
                  <a:pt x="92" y="146"/>
                </a:cubicBezTo>
                <a:cubicBezTo>
                  <a:pt x="96" y="141"/>
                  <a:pt x="103" y="131"/>
                  <a:pt x="112" y="116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8" y="91"/>
                  <a:pt x="133" y="81"/>
                  <a:pt x="142" y="65"/>
                </a:cubicBezTo>
                <a:cubicBezTo>
                  <a:pt x="150" y="50"/>
                  <a:pt x="155" y="37"/>
                  <a:pt x="157" y="28"/>
                </a:cubicBezTo>
                <a:cubicBezTo>
                  <a:pt x="160" y="12"/>
                  <a:pt x="160" y="12"/>
                  <a:pt x="160" y="12"/>
                </a:cubicBezTo>
                <a:cubicBezTo>
                  <a:pt x="162" y="7"/>
                  <a:pt x="164" y="3"/>
                  <a:pt x="167" y="2"/>
                </a:cubicBezTo>
                <a:cubicBezTo>
                  <a:pt x="170" y="0"/>
                  <a:pt x="174" y="0"/>
                  <a:pt x="179" y="2"/>
                </a:cubicBezTo>
                <a:cubicBezTo>
                  <a:pt x="183" y="3"/>
                  <a:pt x="186" y="4"/>
                  <a:pt x="188" y="7"/>
                </a:cubicBezTo>
                <a:cubicBezTo>
                  <a:pt x="190" y="9"/>
                  <a:pt x="192" y="14"/>
                  <a:pt x="195" y="22"/>
                </a:cubicBezTo>
                <a:cubicBezTo>
                  <a:pt x="198" y="31"/>
                  <a:pt x="199" y="36"/>
                  <a:pt x="199" y="36"/>
                </a:cubicBezTo>
                <a:cubicBezTo>
                  <a:pt x="200" y="43"/>
                  <a:pt x="200" y="48"/>
                  <a:pt x="197" y="5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96" y="71"/>
                  <a:pt x="203" y="70"/>
                  <a:pt x="206" y="70"/>
                </a:cubicBezTo>
                <a:close/>
                <a:moveTo>
                  <a:pt x="163" y="264"/>
                </a:moveTo>
                <a:cubicBezTo>
                  <a:pt x="163" y="259"/>
                  <a:pt x="163" y="255"/>
                  <a:pt x="163" y="253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65" y="228"/>
                  <a:pt x="165" y="228"/>
                  <a:pt x="165" y="228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46" y="243"/>
                  <a:pt x="143" y="248"/>
                  <a:pt x="143" y="248"/>
                </a:cubicBezTo>
                <a:cubicBezTo>
                  <a:pt x="136" y="264"/>
                  <a:pt x="136" y="264"/>
                  <a:pt x="136" y="264"/>
                </a:cubicBezTo>
                <a:lnTo>
                  <a:pt x="163" y="264"/>
                </a:lnTo>
                <a:close/>
                <a:moveTo>
                  <a:pt x="194" y="186"/>
                </a:moveTo>
                <a:cubicBezTo>
                  <a:pt x="191" y="179"/>
                  <a:pt x="189" y="175"/>
                  <a:pt x="189" y="173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81" y="162"/>
                  <a:pt x="177" y="170"/>
                  <a:pt x="176" y="173"/>
                </a:cubicBezTo>
                <a:cubicBezTo>
                  <a:pt x="166" y="190"/>
                  <a:pt x="166" y="190"/>
                  <a:pt x="166" y="190"/>
                </a:cubicBezTo>
                <a:lnTo>
                  <a:pt x="194" y="186"/>
                </a:lnTo>
                <a:close/>
                <a:moveTo>
                  <a:pt x="213" y="264"/>
                </a:moveTo>
                <a:cubicBezTo>
                  <a:pt x="215" y="255"/>
                  <a:pt x="217" y="251"/>
                  <a:pt x="217" y="250"/>
                </a:cubicBezTo>
                <a:cubicBezTo>
                  <a:pt x="223" y="222"/>
                  <a:pt x="223" y="222"/>
                  <a:pt x="223" y="222"/>
                </a:cubicBezTo>
                <a:cubicBezTo>
                  <a:pt x="211" y="223"/>
                  <a:pt x="200" y="225"/>
                  <a:pt x="188" y="226"/>
                </a:cubicBezTo>
                <a:cubicBezTo>
                  <a:pt x="194" y="232"/>
                  <a:pt x="198" y="238"/>
                  <a:pt x="200" y="242"/>
                </a:cubicBezTo>
                <a:cubicBezTo>
                  <a:pt x="201" y="246"/>
                  <a:pt x="202" y="249"/>
                  <a:pt x="201" y="252"/>
                </a:cubicBezTo>
                <a:cubicBezTo>
                  <a:pt x="201" y="263"/>
                  <a:pt x="201" y="263"/>
                  <a:pt x="201" y="263"/>
                </a:cubicBezTo>
                <a:lnTo>
                  <a:pt x="213" y="264"/>
                </a:lnTo>
                <a:close/>
                <a:moveTo>
                  <a:pt x="214" y="144"/>
                </a:moveTo>
                <a:cubicBezTo>
                  <a:pt x="218" y="149"/>
                  <a:pt x="221" y="153"/>
                  <a:pt x="221" y="155"/>
                </a:cubicBezTo>
                <a:cubicBezTo>
                  <a:pt x="222" y="157"/>
                  <a:pt x="223" y="161"/>
                  <a:pt x="225" y="168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31" y="171"/>
                  <a:pt x="233" y="164"/>
                  <a:pt x="233" y="162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228" y="138"/>
                  <a:pt x="220" y="141"/>
                  <a:pt x="21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503613" y="3609975"/>
            <a:ext cx="26749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/>
          <a:stretch>
            <a:fillRect/>
          </a:stretch>
        </p:blipFill>
        <p:spPr bwMode="auto">
          <a:xfrm>
            <a:off x="1588" y="0"/>
            <a:ext cx="36480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3688" y="2949575"/>
            <a:ext cx="9356725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0" rIns="179953" bIns="0"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8" y="2182813"/>
            <a:ext cx="9309100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199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0688" y="2178050"/>
            <a:ext cx="854075" cy="77946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2863" y="3921125"/>
            <a:ext cx="6904037" cy="1692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14172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72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72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495550" y="1844675"/>
            <a:ext cx="12858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600" b="1" i="1">
                <a:solidFill>
                  <a:srgbClr val="FFCC00"/>
                </a:solidFill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3584575" y="2714625"/>
            <a:ext cx="1098550" cy="857250"/>
            <a:chOff x="1292" y="1996"/>
            <a:chExt cx="692" cy="540"/>
          </a:xfrm>
        </p:grpSpPr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1298" y="1996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个</a:t>
              </a:r>
            </a:p>
          </p:txBody>
        </p:sp>
        <p:sp>
          <p:nvSpPr>
            <p:cNvPr id="16394" name="Rectangle 8"/>
            <p:cNvSpPr>
              <a:spLocks noChangeArrowheads="1"/>
            </p:cNvSpPr>
            <p:nvPr/>
          </p:nvSpPr>
          <p:spPr bwMode="auto">
            <a:xfrm>
              <a:off x="1292" y="2132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结论</a:t>
              </a:r>
            </a:p>
          </p:txBody>
        </p:sp>
      </p:grp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5535613" y="2686050"/>
            <a:ext cx="2927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>
                <a:solidFill>
                  <a:schemeClr val="bg1"/>
                </a:solidFill>
                <a:ea typeface="微软雅黑" panose="020B0503020204020204" pitchFamily="34" charset="-122"/>
              </a:rPr>
              <a:t>青海甘南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5511800" y="3543300"/>
            <a:ext cx="346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值得每一个中国人去一次的地方</a:t>
            </a:r>
            <a:r>
              <a:rPr lang="en-US" altLang="zh-CN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sp>
        <p:nvSpPr>
          <p:cNvPr id="16390" name="AutoShape 20"/>
          <p:cNvSpPr>
            <a:spLocks noChangeArrowheads="1"/>
          </p:cNvSpPr>
          <p:nvPr/>
        </p:nvSpPr>
        <p:spPr bwMode="auto">
          <a:xfrm rot="5400000">
            <a:off x="4997450" y="3017838"/>
            <a:ext cx="287337" cy="24923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1" name="Line 19"/>
          <p:cNvSpPr>
            <a:spLocks noChangeShapeType="1"/>
          </p:cNvSpPr>
          <p:nvPr/>
        </p:nvSpPr>
        <p:spPr bwMode="auto">
          <a:xfrm>
            <a:off x="5016500" y="811213"/>
            <a:ext cx="0" cy="489585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2" name="Picture 2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/>
          <a:stretch>
            <a:fillRect/>
          </a:stretch>
        </p:blipFill>
        <p:spPr bwMode="auto">
          <a:xfrm>
            <a:off x="15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2"/>
          <p:cNvSpPr>
            <a:spLocks noChangeArrowheads="1"/>
          </p:cNvSpPr>
          <p:nvPr/>
        </p:nvSpPr>
        <p:spPr bwMode="auto">
          <a:xfrm>
            <a:off x="3733800" y="693738"/>
            <a:ext cx="4495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i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种景观</a:t>
            </a:r>
          </a:p>
        </p:txBody>
      </p:sp>
      <p:pic>
        <p:nvPicPr>
          <p:cNvPr id="17411" name="Picture 15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/>
          <a:stretch>
            <a:fillRect/>
          </a:stretch>
        </p:blipFill>
        <p:spPr bwMode="auto">
          <a:xfrm>
            <a:off x="4365625" y="1773238"/>
            <a:ext cx="3422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4784725" y="2554288"/>
            <a:ext cx="2622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333333"/>
                </a:solidFill>
                <a:ea typeface="微软雅黑" panose="020B0503020204020204" pitchFamily="34" charset="-122"/>
              </a:rPr>
              <a:t>藏传佛教寺庙</a:t>
            </a:r>
          </a:p>
        </p:txBody>
      </p:sp>
      <p:pic>
        <p:nvPicPr>
          <p:cNvPr id="17413" name="Picture 17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/>
          <a:stretch>
            <a:fillRect/>
          </a:stretch>
        </p:blipFill>
        <p:spPr bwMode="auto">
          <a:xfrm>
            <a:off x="7497763" y="1773238"/>
            <a:ext cx="3422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8672513" y="255428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333333"/>
                </a:solidFill>
                <a:ea typeface="微软雅黑" panose="020B0503020204020204" pitchFamily="34" charset="-122"/>
              </a:rPr>
              <a:t>草原</a:t>
            </a:r>
          </a:p>
        </p:txBody>
      </p:sp>
      <p:pic>
        <p:nvPicPr>
          <p:cNvPr id="17415" name="Picture 19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/>
          <a:stretch>
            <a:fillRect/>
          </a:stretch>
        </p:blipFill>
        <p:spPr bwMode="auto">
          <a:xfrm>
            <a:off x="1271588" y="1773238"/>
            <a:ext cx="3422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2155825" y="2554288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333333"/>
                </a:solidFill>
                <a:ea typeface="微软雅黑" panose="020B0503020204020204" pitchFamily="34" charset="-122"/>
              </a:rPr>
              <a:t>湖光山色</a:t>
            </a:r>
          </a:p>
        </p:txBody>
      </p:sp>
      <p:sp>
        <p:nvSpPr>
          <p:cNvPr id="17417" name="AutoShape 7"/>
          <p:cNvSpPr>
            <a:spLocks noChangeArrowheads="1"/>
          </p:cNvSpPr>
          <p:nvPr/>
        </p:nvSpPr>
        <p:spPr bwMode="auto">
          <a:xfrm>
            <a:off x="1868488" y="3429000"/>
            <a:ext cx="2232025" cy="2089150"/>
          </a:xfrm>
          <a:prstGeom prst="roundRect">
            <a:avLst>
              <a:gd name="adj" fmla="val 55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青海湖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茶卡盐湖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尕海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花湖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则岔石林</a:t>
            </a:r>
          </a:p>
        </p:txBody>
      </p:sp>
      <p:sp>
        <p:nvSpPr>
          <p:cNvPr id="17418" name="AutoShape 7"/>
          <p:cNvSpPr>
            <a:spLocks noChangeArrowheads="1"/>
          </p:cNvSpPr>
          <p:nvPr/>
        </p:nvSpPr>
        <p:spPr bwMode="auto">
          <a:xfrm>
            <a:off x="4979988" y="3429000"/>
            <a:ext cx="2232025" cy="2089150"/>
          </a:xfrm>
          <a:prstGeom prst="roundRect">
            <a:avLst>
              <a:gd name="adj" fmla="val 55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塔尔寺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拉不楞寺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郎木寺</a:t>
            </a:r>
          </a:p>
        </p:txBody>
      </p:sp>
      <p:sp>
        <p:nvSpPr>
          <p:cNvPr id="17419" name="AutoShape 7"/>
          <p:cNvSpPr>
            <a:spLocks noChangeArrowheads="1"/>
          </p:cNvSpPr>
          <p:nvPr/>
        </p:nvSpPr>
        <p:spPr bwMode="auto">
          <a:xfrm>
            <a:off x="8120063" y="3429000"/>
            <a:ext cx="2232025" cy="2089150"/>
          </a:xfrm>
          <a:prstGeom prst="roundRect">
            <a:avLst>
              <a:gd name="adj" fmla="val 55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桑科草原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333333"/>
                </a:solidFill>
                <a:ea typeface="微软雅黑" panose="020B0503020204020204" pitchFamily="34" charset="-122"/>
              </a:rPr>
              <a:t>玛曲草原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86038" y="1844675"/>
            <a:ext cx="12858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600" b="1" i="1">
                <a:solidFill>
                  <a:srgbClr val="FFCC00"/>
                </a:solidFill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792538" y="2714625"/>
            <a:ext cx="1098550" cy="857250"/>
            <a:chOff x="1292" y="1996"/>
            <a:chExt cx="692" cy="540"/>
          </a:xfrm>
        </p:grpSpPr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1298" y="1996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种</a:t>
              </a:r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1292" y="2132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感受</a:t>
              </a:r>
            </a:p>
          </p:txBody>
        </p:sp>
      </p:grpSp>
      <p:sp>
        <p:nvSpPr>
          <p:cNvPr id="18436" name="AutoShape 8"/>
          <p:cNvSpPr>
            <a:spLocks noChangeArrowheads="1"/>
          </p:cNvSpPr>
          <p:nvPr/>
        </p:nvSpPr>
        <p:spPr bwMode="auto">
          <a:xfrm rot="5400000">
            <a:off x="4997450" y="3017838"/>
            <a:ext cx="287337" cy="24923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437" name="Line 9"/>
          <p:cNvSpPr>
            <a:spLocks noChangeShapeType="1"/>
          </p:cNvSpPr>
          <p:nvPr/>
        </p:nvSpPr>
        <p:spPr bwMode="auto">
          <a:xfrm>
            <a:off x="5016500" y="811213"/>
            <a:ext cx="0" cy="489585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 rot="4827854" flipH="1">
            <a:off x="2530475" y="1422401"/>
            <a:ext cx="3248025" cy="3816350"/>
            <a:chOff x="-1182" y="-645"/>
            <a:chExt cx="3450" cy="3967"/>
          </a:xfrm>
        </p:grpSpPr>
        <p:pic>
          <p:nvPicPr>
            <p:cNvPr id="19470" name="Picture 21" descr="06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Rectangle 22" descr="图片1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 rot="3467113" flipH="1">
            <a:off x="4110832" y="3182143"/>
            <a:ext cx="2819400" cy="3313113"/>
            <a:chOff x="-1182" y="-645"/>
            <a:chExt cx="3450" cy="3967"/>
          </a:xfrm>
        </p:grpSpPr>
        <p:pic>
          <p:nvPicPr>
            <p:cNvPr id="19468" name="Picture 21" descr="06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Rectangle 22" descr="图片2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 rot="4293281" flipH="1">
            <a:off x="5695157" y="1310481"/>
            <a:ext cx="2819400" cy="3313113"/>
            <a:chOff x="-1182" y="-645"/>
            <a:chExt cx="3450" cy="3967"/>
          </a:xfrm>
        </p:grpSpPr>
        <p:pic>
          <p:nvPicPr>
            <p:cNvPr id="19466" name="Picture 21" descr="06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22" descr="图片3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 rot="4293281" flipH="1">
            <a:off x="7135019" y="2821782"/>
            <a:ext cx="2819400" cy="3313112"/>
            <a:chOff x="-1182" y="-645"/>
            <a:chExt cx="3450" cy="3967"/>
          </a:xfrm>
        </p:grpSpPr>
        <p:pic>
          <p:nvPicPr>
            <p:cNvPr id="19464" name="Picture 21" descr="06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22" descr="图片4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1631950" y="620713"/>
            <a:ext cx="165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i="1">
                <a:solidFill>
                  <a:srgbClr val="FFFFFF"/>
                </a:solidFill>
                <a:ea typeface="微软雅黑" panose="020B0503020204020204" pitchFamily="34" charset="-122"/>
              </a:rPr>
              <a:t>青</a:t>
            </a:r>
            <a:r>
              <a:rPr lang="zh-CN" altLang="en-US" sz="4800" b="1" i="1">
                <a:solidFill>
                  <a:srgbClr val="FFFFFF"/>
                </a:solidFill>
                <a:ea typeface="微软雅黑" panose="020B0503020204020204" pitchFamily="34" charset="-122"/>
              </a:rPr>
              <a:t>海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 rot="4827854" flipH="1">
            <a:off x="2132012" y="1592263"/>
            <a:ext cx="3248025" cy="3816350"/>
            <a:chOff x="-1182" y="-645"/>
            <a:chExt cx="3450" cy="3967"/>
          </a:xfrm>
        </p:grpSpPr>
        <p:pic>
          <p:nvPicPr>
            <p:cNvPr id="2049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Rectangle 22" descr="图片5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 rot="3467113" flipH="1">
            <a:off x="4293394" y="2850357"/>
            <a:ext cx="2819400" cy="3744912"/>
            <a:chOff x="-1182" y="-645"/>
            <a:chExt cx="3450" cy="3967"/>
          </a:xfrm>
        </p:grpSpPr>
        <p:pic>
          <p:nvPicPr>
            <p:cNvPr id="2049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22" descr="图片6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 rot="4293281" flipH="1">
            <a:off x="5106194" y="819944"/>
            <a:ext cx="3492500" cy="4103688"/>
            <a:chOff x="-1182" y="-645"/>
            <a:chExt cx="3450" cy="3967"/>
          </a:xfrm>
        </p:grpSpPr>
        <p:pic>
          <p:nvPicPr>
            <p:cNvPr id="20490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22" descr="图片7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 rot="4293281" flipH="1">
            <a:off x="7135019" y="2821782"/>
            <a:ext cx="2819400" cy="3313112"/>
            <a:chOff x="-1182" y="-645"/>
            <a:chExt cx="3450" cy="3967"/>
          </a:xfrm>
        </p:grpSpPr>
        <p:pic>
          <p:nvPicPr>
            <p:cNvPr id="20488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Rectangle 22" descr="图片8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1631950" y="620713"/>
            <a:ext cx="216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i="1">
                <a:solidFill>
                  <a:srgbClr val="FFFFFF"/>
                </a:solidFill>
                <a:ea typeface="微软雅黑" panose="020B0503020204020204" pitchFamily="34" charset="-122"/>
              </a:rPr>
              <a:t>茶</a:t>
            </a:r>
            <a:r>
              <a:rPr lang="zh-CN" altLang="en-US" sz="4800" b="1" i="1">
                <a:solidFill>
                  <a:srgbClr val="FFFFFF"/>
                </a:solidFill>
                <a:ea typeface="微软雅黑" panose="020B0503020204020204" pitchFamily="34" charset="-122"/>
              </a:rPr>
              <a:t>卡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盐</a:t>
            </a:r>
            <a:r>
              <a:rPr lang="zh-CN" altLang="en-US" sz="3200" b="1" i="1">
                <a:solidFill>
                  <a:srgbClr val="FFFFFF"/>
                </a:solidFill>
                <a:ea typeface="微软雅黑" panose="020B0503020204020204" pitchFamily="34" charset="-122"/>
              </a:rPr>
              <a:t>湖</a:t>
            </a:r>
          </a:p>
        </p:txBody>
      </p:sp>
      <p:pic>
        <p:nvPicPr>
          <p:cNvPr id="20487" name="Picture 8" descr="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100_4047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2063750" y="5710238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ea typeface="微软雅黑" panose="020B0503020204020204" pitchFamily="34" charset="-122"/>
              </a:rPr>
              <a:t>尕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 rot="4827854" flipH="1">
            <a:off x="2366962" y="1912938"/>
            <a:ext cx="1768475" cy="2076450"/>
            <a:chOff x="-1182" y="-645"/>
            <a:chExt cx="3450" cy="3967"/>
          </a:xfrm>
        </p:grpSpPr>
        <p:pic>
          <p:nvPicPr>
            <p:cNvPr id="22556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7" name="Rectangle 22" descr="图片9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24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 rot="3467113" flipH="1">
            <a:off x="4049713" y="1335088"/>
            <a:ext cx="2389187" cy="2808287"/>
            <a:chOff x="-1182" y="-645"/>
            <a:chExt cx="3450" cy="3967"/>
          </a:xfrm>
        </p:grpSpPr>
        <p:pic>
          <p:nvPicPr>
            <p:cNvPr id="2255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Rectangle 22" descr="图片10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24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 rot="4293281" flipH="1">
            <a:off x="5353050" y="1651000"/>
            <a:ext cx="2206625" cy="2593975"/>
            <a:chOff x="-1182" y="-645"/>
            <a:chExt cx="3450" cy="3967"/>
          </a:xfrm>
        </p:grpSpPr>
        <p:pic>
          <p:nvPicPr>
            <p:cNvPr id="2255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Rectangle 22" descr="图片11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24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 rot="6391564" flipH="1">
            <a:off x="7065963" y="1522413"/>
            <a:ext cx="2020887" cy="2376487"/>
            <a:chOff x="-1182" y="-645"/>
            <a:chExt cx="3450" cy="3967"/>
          </a:xfrm>
        </p:grpSpPr>
        <p:pic>
          <p:nvPicPr>
            <p:cNvPr id="22550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Rectangle 22" descr="图片12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24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1631950" y="717550"/>
            <a:ext cx="1149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花</a:t>
            </a:r>
            <a:r>
              <a:rPr lang="zh-CN" altLang="en-US" sz="4000" b="1" i="1">
                <a:solidFill>
                  <a:srgbClr val="FFFFFF"/>
                </a:solidFill>
                <a:ea typeface="微软雅黑" panose="020B0503020204020204" pitchFamily="34" charset="-122"/>
              </a:rPr>
              <a:t>湖</a:t>
            </a:r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2135188" y="1577975"/>
            <a:ext cx="114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rPr>
              <a:t>水</a:t>
            </a:r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和</a:t>
            </a:r>
            <a:r>
              <a: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rPr>
              <a:t>草</a:t>
            </a:r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 rot="4827854" flipH="1">
            <a:off x="2173288" y="4087812"/>
            <a:ext cx="2012950" cy="2365375"/>
            <a:chOff x="-1182" y="-645"/>
            <a:chExt cx="3450" cy="3967"/>
          </a:xfrm>
        </p:grpSpPr>
        <p:pic>
          <p:nvPicPr>
            <p:cNvPr id="22548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Rectangle 22" descr="图片13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 rot="4470119" flipH="1">
            <a:off x="3917951" y="3951287"/>
            <a:ext cx="2266950" cy="2663825"/>
            <a:chOff x="-1182" y="-645"/>
            <a:chExt cx="3450" cy="3967"/>
          </a:xfrm>
        </p:grpSpPr>
        <p:pic>
          <p:nvPicPr>
            <p:cNvPr id="22546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Rectangle 22" descr="图片14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8">
                <a:lum contrast="6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 rot="4937188" flipH="1">
            <a:off x="5729288" y="3886200"/>
            <a:ext cx="2389188" cy="2808287"/>
            <a:chOff x="-1182" y="-645"/>
            <a:chExt cx="3450" cy="3967"/>
          </a:xfrm>
        </p:grpSpPr>
        <p:pic>
          <p:nvPicPr>
            <p:cNvPr id="2254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Rectangle 22" descr="图片15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9">
                <a:lum contrast="6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531" name="Group 27"/>
          <p:cNvGrpSpPr>
            <a:grpSpLocks/>
          </p:cNvGrpSpPr>
          <p:nvPr/>
        </p:nvGrpSpPr>
        <p:grpSpPr bwMode="auto">
          <a:xfrm rot="4293281" flipH="1">
            <a:off x="7645400" y="3968750"/>
            <a:ext cx="2066925" cy="2428875"/>
            <a:chOff x="-1182" y="-645"/>
            <a:chExt cx="3450" cy="3967"/>
          </a:xfrm>
        </p:grpSpPr>
        <p:pic>
          <p:nvPicPr>
            <p:cNvPr id="22542" name="Picture 21" descr="06"/>
            <p:cNvPicPr>
              <a:picLocks noChangeAspect="1" noChangeArrowheads="1"/>
            </p:cNvPicPr>
            <p:nvPr/>
          </p:nvPicPr>
          <p:blipFill>
            <a:blip r:embed="rId2" cstate="print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Rectangle 22" descr="图片16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10">
                <a:lum contrast="6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2540" name="Rectangle 30"/>
          <p:cNvSpPr>
            <a:spLocks noChangeArrowheads="1"/>
          </p:cNvSpPr>
          <p:nvPr/>
        </p:nvSpPr>
        <p:spPr bwMode="auto">
          <a:xfrm>
            <a:off x="2135188" y="3810000"/>
            <a:ext cx="114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rPr>
              <a:t>路</a:t>
            </a:r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和</a:t>
            </a:r>
            <a:r>
              <a:rPr lang="zh-CN" altLang="en-US" sz="2800" b="1">
                <a:solidFill>
                  <a:schemeClr val="bg1"/>
                </a:solidFill>
                <a:ea typeface="微软雅黑" panose="020B0503020204020204" pitchFamily="34" charset="-122"/>
              </a:rPr>
              <a:t>桥</a:t>
            </a:r>
          </a:p>
        </p:txBody>
      </p:sp>
      <p:pic>
        <p:nvPicPr>
          <p:cNvPr id="22541" name="Picture 8" descr="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 rot="4827854" flipH="1">
            <a:off x="3208338" y="1133475"/>
            <a:ext cx="2387600" cy="2803525"/>
            <a:chOff x="-1182" y="-645"/>
            <a:chExt cx="3450" cy="3967"/>
          </a:xfrm>
        </p:grpSpPr>
        <p:pic>
          <p:nvPicPr>
            <p:cNvPr id="23566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Rectangle 22" descr="图片17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 rot="3467113" flipH="1">
            <a:off x="2941638" y="2406650"/>
            <a:ext cx="3429000" cy="4032250"/>
            <a:chOff x="-1182" y="-645"/>
            <a:chExt cx="3450" cy="3967"/>
          </a:xfrm>
        </p:grpSpPr>
        <p:pic>
          <p:nvPicPr>
            <p:cNvPr id="23564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Rectangle 22" descr="图片18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 rot="4293281" flipH="1">
            <a:off x="5435600" y="760413"/>
            <a:ext cx="3184525" cy="3743325"/>
            <a:chOff x="-1182" y="-645"/>
            <a:chExt cx="3450" cy="3967"/>
          </a:xfrm>
        </p:grpSpPr>
        <p:pic>
          <p:nvPicPr>
            <p:cNvPr id="23562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Rectangle 22" descr="图片19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 rot="4537819" flipH="1">
            <a:off x="6673851" y="2778125"/>
            <a:ext cx="3308350" cy="3889375"/>
            <a:chOff x="-1182" y="-645"/>
            <a:chExt cx="3450" cy="3967"/>
          </a:xfrm>
        </p:grpSpPr>
        <p:pic>
          <p:nvPicPr>
            <p:cNvPr id="23560" name="Picture 21" descr="06"/>
            <p:cNvPicPr>
              <a:picLocks noChangeAspect="1" noChangeArrowheads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22" descr="图片20"/>
            <p:cNvSpPr>
              <a:spLocks noChangeArrowheads="1"/>
            </p:cNvSpPr>
            <p:nvPr/>
          </p:nvSpPr>
          <p:spPr bwMode="auto">
            <a:xfrm rot="4707637" flipH="1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1631950" y="547688"/>
            <a:ext cx="2343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i="1">
                <a:solidFill>
                  <a:srgbClr val="FFFFFF"/>
                </a:solidFill>
                <a:ea typeface="微软雅黑" panose="020B0503020204020204" pitchFamily="34" charset="-122"/>
              </a:rPr>
              <a:t>则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岔</a:t>
            </a:r>
            <a:r>
              <a:rPr lang="zh-CN" altLang="en-US" sz="4400" b="1" i="1">
                <a:solidFill>
                  <a:srgbClr val="FFFFFF"/>
                </a:solidFill>
                <a:ea typeface="微软雅黑" panose="020B0503020204020204" pitchFamily="34" charset="-122"/>
              </a:rPr>
              <a:t>石</a:t>
            </a:r>
            <a:r>
              <a:rPr lang="zh-CN" altLang="en-US" sz="3600" b="1" i="1">
                <a:solidFill>
                  <a:srgbClr val="FFFFFF"/>
                </a:solidFill>
                <a:ea typeface="微软雅黑" panose="020B0503020204020204" pitchFamily="34" charset="-122"/>
              </a:rPr>
              <a:t>林</a:t>
            </a:r>
          </a:p>
        </p:txBody>
      </p:sp>
      <p:pic>
        <p:nvPicPr>
          <p:cNvPr id="23559" name="Picture 8" descr="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b="47287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196</Words>
  <Application>Microsoft Office PowerPoint</Application>
  <PresentationFormat>宽屏</PresentationFormat>
  <Paragraphs>43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Calibri</vt:lpstr>
      <vt:lpstr>Calibri Light</vt:lpstr>
      <vt:lpstr>微软雅黑</vt:lpstr>
      <vt:lpstr>Arial Unicode MS</vt:lpstr>
      <vt:lpstr>Meiryo</vt:lpstr>
      <vt:lpstr>默认设计模板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优品PPT</cp:lastModifiedBy>
  <cp:revision>16</cp:revision>
  <dcterms:created xsi:type="dcterms:W3CDTF">2009-10-17T15:23:14Z</dcterms:created>
  <dcterms:modified xsi:type="dcterms:W3CDTF">2018-05-23T18:29:07Z</dcterms:modified>
</cp:coreProperties>
</file>