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70" r:id="rId3"/>
    <p:sldId id="271" r:id="rId4"/>
    <p:sldId id="272" r:id="rId5"/>
    <p:sldId id="273" r:id="rId6"/>
    <p:sldId id="278" r:id="rId7"/>
    <p:sldId id="286" r:id="rId8"/>
    <p:sldId id="294" r:id="rId9"/>
    <p:sldId id="287" r:id="rId10"/>
    <p:sldId id="274" r:id="rId11"/>
    <p:sldId id="265" r:id="rId12"/>
    <p:sldId id="295" r:id="rId14"/>
    <p:sldId id="296" r:id="rId15"/>
    <p:sldId id="275" r:id="rId16"/>
    <p:sldId id="297" r:id="rId17"/>
    <p:sldId id="298" r:id="rId18"/>
    <p:sldId id="299" r:id="rId19"/>
    <p:sldId id="300" r:id="rId20"/>
    <p:sldId id="276" r:id="rId21"/>
    <p:sldId id="301" r:id="rId22"/>
    <p:sldId id="277" r:id="rId23"/>
    <p:sldId id="302" r:id="rId24"/>
    <p:sldId id="304" r:id="rId25"/>
    <p:sldId id="311" r:id="rId26"/>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6AAE"/>
    <a:srgbClr val="525252"/>
    <a:srgbClr val="4369AD"/>
    <a:srgbClr val="C00000"/>
    <a:srgbClr val="5076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66" d="100"/>
          <a:sy n="66" d="100"/>
        </p:scale>
        <p:origin x="624" y="4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gs" Target="tags/tag3.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0F73BF-1151-4630-88FE-221987F0346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013960-409A-4228-A275-ECC623779A4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E164F6-DFAD-4EF3-99A3-F58FB9161FB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E164F6-DFAD-4EF3-99A3-F58FB9161FB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E164F6-DFAD-4EF3-99A3-F58FB9161FB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E164F6-DFAD-4EF3-99A3-F58FB9161FB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E164F6-DFAD-4EF3-99A3-F58FB9161FB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E164F6-DFAD-4EF3-99A3-F58FB9161FB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E164F6-DFAD-4EF3-99A3-F58FB9161FB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675DED9-20C6-49BD-B34E-22140BE1081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407592-A43C-4BD3-9F53-1508F91261B3}"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675DED9-20C6-49BD-B34E-22140BE1081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407592-A43C-4BD3-9F53-1508F91261B3}" type="slidenum">
              <a:rPr lang="zh-CN" altLang="en-US" smtClean="0"/>
            </a:fld>
            <a:endParaRPr lang="zh-CN" altLang="en-US"/>
          </a:p>
        </p:txBody>
      </p:sp>
      <p:sp>
        <p:nvSpPr>
          <p:cNvPr id="7" name="矩形 6"/>
          <p:cNvSpPr/>
          <p:nvPr userDrawn="1"/>
        </p:nvSpPr>
        <p:spPr>
          <a:xfrm>
            <a:off x="920750" y="662470"/>
            <a:ext cx="10363200" cy="5600294"/>
          </a:xfrm>
          <a:prstGeom prst="rect">
            <a:avLst/>
          </a:prstGeom>
          <a:solidFill>
            <a:schemeClr val="accent1">
              <a:alpha val="83000"/>
            </a:schemeClr>
          </a:solidFill>
          <a:ln>
            <a:noFill/>
          </a:ln>
          <a:effectLst>
            <a:outerShdw blurRad="2032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8" name="任意多边形: 形状 7"/>
          <p:cNvSpPr/>
          <p:nvPr userDrawn="1"/>
        </p:nvSpPr>
        <p:spPr>
          <a:xfrm flipV="1">
            <a:off x="0" y="0"/>
            <a:ext cx="2635718" cy="2635718"/>
          </a:xfrm>
          <a:custGeom>
            <a:avLst/>
            <a:gdLst>
              <a:gd name="connsiteX0" fmla="*/ 1778474 w 2635718"/>
              <a:gd name="connsiteY0" fmla="*/ 2635718 h 2635718"/>
              <a:gd name="connsiteX1" fmla="*/ 2635718 w 2635718"/>
              <a:gd name="connsiteY1" fmla="*/ 2635718 h 2635718"/>
              <a:gd name="connsiteX2" fmla="*/ 0 w 2635718"/>
              <a:gd name="connsiteY2" fmla="*/ 0 h 2635718"/>
              <a:gd name="connsiteX3" fmla="*/ 0 w 2635718"/>
              <a:gd name="connsiteY3" fmla="*/ 857244 h 2635718"/>
            </a:gdLst>
            <a:ahLst/>
            <a:cxnLst>
              <a:cxn ang="0">
                <a:pos x="connsiteX0" y="connsiteY0"/>
              </a:cxn>
              <a:cxn ang="0">
                <a:pos x="connsiteX1" y="connsiteY1"/>
              </a:cxn>
              <a:cxn ang="0">
                <a:pos x="connsiteX2" y="connsiteY2"/>
              </a:cxn>
              <a:cxn ang="0">
                <a:pos x="connsiteX3" y="connsiteY3"/>
              </a:cxn>
            </a:cxnLst>
            <a:rect l="l" t="t" r="r" b="b"/>
            <a:pathLst>
              <a:path w="2635718" h="2635718">
                <a:moveTo>
                  <a:pt x="1778474" y="2635718"/>
                </a:moveTo>
                <a:lnTo>
                  <a:pt x="2635718" y="2635718"/>
                </a:lnTo>
                <a:lnTo>
                  <a:pt x="0" y="0"/>
                </a:lnTo>
                <a:lnTo>
                  <a:pt x="0" y="857244"/>
                </a:lnTo>
                <a:close/>
              </a:path>
            </a:pathLst>
          </a:custGeom>
          <a:solidFill>
            <a:schemeClr val="accent4">
              <a:lumMod val="60000"/>
              <a:lumOff val="40000"/>
            </a:schemeClr>
          </a:solidFill>
          <a:ln>
            <a:noFill/>
          </a:ln>
          <a:effectLst>
            <a:outerShdw blurRad="114300" dist="63500" dir="2700000" sx="102000" sy="102000" algn="tl"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任意多边形: 形状 8"/>
          <p:cNvSpPr/>
          <p:nvPr userDrawn="1"/>
        </p:nvSpPr>
        <p:spPr>
          <a:xfrm flipH="1">
            <a:off x="9568982" y="4205446"/>
            <a:ext cx="2635718" cy="2635718"/>
          </a:xfrm>
          <a:custGeom>
            <a:avLst/>
            <a:gdLst>
              <a:gd name="connsiteX0" fmla="*/ 1778474 w 2635718"/>
              <a:gd name="connsiteY0" fmla="*/ 2635718 h 2635718"/>
              <a:gd name="connsiteX1" fmla="*/ 2635718 w 2635718"/>
              <a:gd name="connsiteY1" fmla="*/ 2635718 h 2635718"/>
              <a:gd name="connsiteX2" fmla="*/ 0 w 2635718"/>
              <a:gd name="connsiteY2" fmla="*/ 0 h 2635718"/>
              <a:gd name="connsiteX3" fmla="*/ 0 w 2635718"/>
              <a:gd name="connsiteY3" fmla="*/ 857244 h 2635718"/>
            </a:gdLst>
            <a:ahLst/>
            <a:cxnLst>
              <a:cxn ang="0">
                <a:pos x="connsiteX0" y="connsiteY0"/>
              </a:cxn>
              <a:cxn ang="0">
                <a:pos x="connsiteX1" y="connsiteY1"/>
              </a:cxn>
              <a:cxn ang="0">
                <a:pos x="connsiteX2" y="connsiteY2"/>
              </a:cxn>
              <a:cxn ang="0">
                <a:pos x="connsiteX3" y="connsiteY3"/>
              </a:cxn>
            </a:cxnLst>
            <a:rect l="l" t="t" r="r" b="b"/>
            <a:pathLst>
              <a:path w="2635718" h="2635718">
                <a:moveTo>
                  <a:pt x="1778474" y="2635718"/>
                </a:moveTo>
                <a:lnTo>
                  <a:pt x="2635718" y="2635718"/>
                </a:lnTo>
                <a:lnTo>
                  <a:pt x="0" y="0"/>
                </a:lnTo>
                <a:lnTo>
                  <a:pt x="0" y="857244"/>
                </a:lnTo>
                <a:close/>
              </a:path>
            </a:pathLst>
          </a:custGeom>
          <a:solidFill>
            <a:schemeClr val="accent4">
              <a:lumMod val="60000"/>
              <a:lumOff val="40000"/>
            </a:schemeClr>
          </a:solidFill>
          <a:ln>
            <a:noFill/>
          </a:ln>
          <a:effectLst>
            <a:outerShdw blurRad="114300" dist="63500" dir="2700000" sx="102000" sy="102000" algn="tl"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 name="任意多边形: 形状 9"/>
          <p:cNvSpPr/>
          <p:nvPr userDrawn="1"/>
        </p:nvSpPr>
        <p:spPr>
          <a:xfrm flipH="1">
            <a:off x="4415456" y="1028613"/>
            <a:ext cx="2974671" cy="876465"/>
          </a:xfrm>
          <a:custGeom>
            <a:avLst/>
            <a:gdLst>
              <a:gd name="connsiteX0" fmla="*/ 2438400 w 9550400"/>
              <a:gd name="connsiteY0" fmla="*/ 0 h 2362200"/>
              <a:gd name="connsiteX1" fmla="*/ 9550400 w 9550400"/>
              <a:gd name="connsiteY1" fmla="*/ 0 h 2362200"/>
              <a:gd name="connsiteX2" fmla="*/ 9550400 w 9550400"/>
              <a:gd name="connsiteY2" fmla="*/ 2362200 h 2362200"/>
              <a:gd name="connsiteX3" fmla="*/ 0 w 9550400"/>
              <a:gd name="connsiteY3" fmla="*/ 2362200 h 2362200"/>
              <a:gd name="connsiteX4" fmla="*/ 0 w 9550400"/>
              <a:gd name="connsiteY4" fmla="*/ 25400 h 2362200"/>
              <a:gd name="connsiteX0-1" fmla="*/ 2630368 w 9550400"/>
              <a:gd name="connsiteY0-2" fmla="*/ 0 h 2362200"/>
              <a:gd name="connsiteX1-3" fmla="*/ 9550400 w 9550400"/>
              <a:gd name="connsiteY1-4" fmla="*/ 0 h 2362200"/>
              <a:gd name="connsiteX2-5" fmla="*/ 9550400 w 9550400"/>
              <a:gd name="connsiteY2-6" fmla="*/ 2362200 h 2362200"/>
              <a:gd name="connsiteX3-7" fmla="*/ 0 w 9550400"/>
              <a:gd name="connsiteY3-8" fmla="*/ 2362200 h 2362200"/>
              <a:gd name="connsiteX4-9" fmla="*/ 0 w 9550400"/>
              <a:gd name="connsiteY4-10" fmla="*/ 25400 h 2362200"/>
              <a:gd name="connsiteX0-11" fmla="*/ 2608371 w 9550400"/>
              <a:gd name="connsiteY0-12" fmla="*/ 0 h 2364814"/>
              <a:gd name="connsiteX1-13" fmla="*/ 9550400 w 9550400"/>
              <a:gd name="connsiteY1-14" fmla="*/ 2614 h 2364814"/>
              <a:gd name="connsiteX2-15" fmla="*/ 9550400 w 9550400"/>
              <a:gd name="connsiteY2-16" fmla="*/ 2364814 h 2364814"/>
              <a:gd name="connsiteX3-17" fmla="*/ 0 w 9550400"/>
              <a:gd name="connsiteY3-18" fmla="*/ 2364814 h 2364814"/>
              <a:gd name="connsiteX4-19" fmla="*/ 0 w 9550400"/>
              <a:gd name="connsiteY4-20" fmla="*/ 28014 h 23648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50400" h="2364814">
                <a:moveTo>
                  <a:pt x="2608371" y="0"/>
                </a:moveTo>
                <a:lnTo>
                  <a:pt x="9550400" y="2614"/>
                </a:lnTo>
                <a:lnTo>
                  <a:pt x="9550400" y="2364814"/>
                </a:lnTo>
                <a:lnTo>
                  <a:pt x="0" y="2364814"/>
                </a:lnTo>
                <a:lnTo>
                  <a:pt x="0" y="28014"/>
                </a:lnTo>
              </a:path>
            </a:pathLst>
          </a:custGeom>
          <a:noFill/>
          <a:ln w="285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1" name="文本框 10" descr="公司名称"/>
          <p:cNvSpPr txBox="1"/>
          <p:nvPr userDrawn="1"/>
        </p:nvSpPr>
        <p:spPr>
          <a:xfrm>
            <a:off x="6289209" y="839091"/>
            <a:ext cx="1142104" cy="338554"/>
          </a:xfrm>
          <a:prstGeom prst="rect">
            <a:avLst/>
          </a:prstGeom>
          <a:solidFill>
            <a:srgbClr val="5076BA"/>
          </a:solidFill>
          <a:ln w="28575">
            <a:noFill/>
          </a:ln>
        </p:spPr>
        <p:txBody>
          <a:bodyPr vert="horz" wrap="square" rtlCol="0">
            <a:spAutoFit/>
          </a:bodyPr>
          <a:lstStyle/>
          <a:p>
            <a:pPr lvl="0" algn="dist">
              <a:defRPr/>
            </a:pPr>
            <a:r>
              <a:rPr kumimoji="0" lang="en-US" altLang="zh-CN" sz="1600" b="1" i="0" u="none" strike="noStrike" kern="1200" cap="none"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PART  04</a:t>
            </a:r>
            <a:endParaRPr kumimoji="0" lang="zh-CN" altLang="en-US" sz="1600" b="1" i="0" u="none" strike="noStrike" kern="1200" cap="none"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675DED9-20C6-49BD-B34E-22140BE1081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407592-A43C-4BD3-9F53-1508F91261B3}" type="slidenum">
              <a:rPr lang="zh-CN" altLang="en-US" smtClean="0"/>
            </a:fld>
            <a:endParaRPr lang="zh-CN" altLang="en-US"/>
          </a:p>
        </p:txBody>
      </p:sp>
      <p:sp>
        <p:nvSpPr>
          <p:cNvPr id="7" name="矩形 6"/>
          <p:cNvSpPr/>
          <p:nvPr userDrawn="1"/>
        </p:nvSpPr>
        <p:spPr>
          <a:xfrm>
            <a:off x="920750" y="662470"/>
            <a:ext cx="10363200" cy="5600294"/>
          </a:xfrm>
          <a:prstGeom prst="rect">
            <a:avLst/>
          </a:prstGeom>
          <a:solidFill>
            <a:schemeClr val="accent1">
              <a:alpha val="83000"/>
            </a:schemeClr>
          </a:solidFill>
          <a:ln>
            <a:noFill/>
          </a:ln>
          <a:effectLst>
            <a:outerShdw blurRad="2032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8" name="任意多边形: 形状 7"/>
          <p:cNvSpPr/>
          <p:nvPr userDrawn="1"/>
        </p:nvSpPr>
        <p:spPr>
          <a:xfrm flipV="1">
            <a:off x="0" y="0"/>
            <a:ext cx="2635718" cy="2635718"/>
          </a:xfrm>
          <a:custGeom>
            <a:avLst/>
            <a:gdLst>
              <a:gd name="connsiteX0" fmla="*/ 1778474 w 2635718"/>
              <a:gd name="connsiteY0" fmla="*/ 2635718 h 2635718"/>
              <a:gd name="connsiteX1" fmla="*/ 2635718 w 2635718"/>
              <a:gd name="connsiteY1" fmla="*/ 2635718 h 2635718"/>
              <a:gd name="connsiteX2" fmla="*/ 0 w 2635718"/>
              <a:gd name="connsiteY2" fmla="*/ 0 h 2635718"/>
              <a:gd name="connsiteX3" fmla="*/ 0 w 2635718"/>
              <a:gd name="connsiteY3" fmla="*/ 857244 h 2635718"/>
            </a:gdLst>
            <a:ahLst/>
            <a:cxnLst>
              <a:cxn ang="0">
                <a:pos x="connsiteX0" y="connsiteY0"/>
              </a:cxn>
              <a:cxn ang="0">
                <a:pos x="connsiteX1" y="connsiteY1"/>
              </a:cxn>
              <a:cxn ang="0">
                <a:pos x="connsiteX2" y="connsiteY2"/>
              </a:cxn>
              <a:cxn ang="0">
                <a:pos x="connsiteX3" y="connsiteY3"/>
              </a:cxn>
            </a:cxnLst>
            <a:rect l="l" t="t" r="r" b="b"/>
            <a:pathLst>
              <a:path w="2635718" h="2635718">
                <a:moveTo>
                  <a:pt x="1778474" y="2635718"/>
                </a:moveTo>
                <a:lnTo>
                  <a:pt x="2635718" y="2635718"/>
                </a:lnTo>
                <a:lnTo>
                  <a:pt x="0" y="0"/>
                </a:lnTo>
                <a:lnTo>
                  <a:pt x="0" y="857244"/>
                </a:lnTo>
                <a:close/>
              </a:path>
            </a:pathLst>
          </a:custGeom>
          <a:solidFill>
            <a:schemeClr val="accent4">
              <a:lumMod val="60000"/>
              <a:lumOff val="40000"/>
            </a:schemeClr>
          </a:solidFill>
          <a:ln>
            <a:noFill/>
          </a:ln>
          <a:effectLst>
            <a:outerShdw blurRad="114300" dist="63500" dir="2700000" sx="102000" sy="102000" algn="tl"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任意多边形: 形状 8"/>
          <p:cNvSpPr/>
          <p:nvPr userDrawn="1"/>
        </p:nvSpPr>
        <p:spPr>
          <a:xfrm flipH="1">
            <a:off x="9568982" y="4205446"/>
            <a:ext cx="2635718" cy="2635718"/>
          </a:xfrm>
          <a:custGeom>
            <a:avLst/>
            <a:gdLst>
              <a:gd name="connsiteX0" fmla="*/ 1778474 w 2635718"/>
              <a:gd name="connsiteY0" fmla="*/ 2635718 h 2635718"/>
              <a:gd name="connsiteX1" fmla="*/ 2635718 w 2635718"/>
              <a:gd name="connsiteY1" fmla="*/ 2635718 h 2635718"/>
              <a:gd name="connsiteX2" fmla="*/ 0 w 2635718"/>
              <a:gd name="connsiteY2" fmla="*/ 0 h 2635718"/>
              <a:gd name="connsiteX3" fmla="*/ 0 w 2635718"/>
              <a:gd name="connsiteY3" fmla="*/ 857244 h 2635718"/>
            </a:gdLst>
            <a:ahLst/>
            <a:cxnLst>
              <a:cxn ang="0">
                <a:pos x="connsiteX0" y="connsiteY0"/>
              </a:cxn>
              <a:cxn ang="0">
                <a:pos x="connsiteX1" y="connsiteY1"/>
              </a:cxn>
              <a:cxn ang="0">
                <a:pos x="connsiteX2" y="connsiteY2"/>
              </a:cxn>
              <a:cxn ang="0">
                <a:pos x="connsiteX3" y="connsiteY3"/>
              </a:cxn>
            </a:cxnLst>
            <a:rect l="l" t="t" r="r" b="b"/>
            <a:pathLst>
              <a:path w="2635718" h="2635718">
                <a:moveTo>
                  <a:pt x="1778474" y="2635718"/>
                </a:moveTo>
                <a:lnTo>
                  <a:pt x="2635718" y="2635718"/>
                </a:lnTo>
                <a:lnTo>
                  <a:pt x="0" y="0"/>
                </a:lnTo>
                <a:lnTo>
                  <a:pt x="0" y="857244"/>
                </a:lnTo>
                <a:close/>
              </a:path>
            </a:pathLst>
          </a:custGeom>
          <a:solidFill>
            <a:schemeClr val="accent4">
              <a:lumMod val="60000"/>
              <a:lumOff val="40000"/>
            </a:schemeClr>
          </a:solidFill>
          <a:ln>
            <a:noFill/>
          </a:ln>
          <a:effectLst>
            <a:outerShdw blurRad="114300" dist="63500" dir="2700000" sx="102000" sy="102000" algn="tl"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 name="任意多边形: 形状 9"/>
          <p:cNvSpPr/>
          <p:nvPr userDrawn="1"/>
        </p:nvSpPr>
        <p:spPr>
          <a:xfrm flipH="1">
            <a:off x="4415456" y="1028613"/>
            <a:ext cx="2974671" cy="876465"/>
          </a:xfrm>
          <a:custGeom>
            <a:avLst/>
            <a:gdLst>
              <a:gd name="connsiteX0" fmla="*/ 2438400 w 9550400"/>
              <a:gd name="connsiteY0" fmla="*/ 0 h 2362200"/>
              <a:gd name="connsiteX1" fmla="*/ 9550400 w 9550400"/>
              <a:gd name="connsiteY1" fmla="*/ 0 h 2362200"/>
              <a:gd name="connsiteX2" fmla="*/ 9550400 w 9550400"/>
              <a:gd name="connsiteY2" fmla="*/ 2362200 h 2362200"/>
              <a:gd name="connsiteX3" fmla="*/ 0 w 9550400"/>
              <a:gd name="connsiteY3" fmla="*/ 2362200 h 2362200"/>
              <a:gd name="connsiteX4" fmla="*/ 0 w 9550400"/>
              <a:gd name="connsiteY4" fmla="*/ 25400 h 2362200"/>
              <a:gd name="connsiteX0-1" fmla="*/ 2630368 w 9550400"/>
              <a:gd name="connsiteY0-2" fmla="*/ 0 h 2362200"/>
              <a:gd name="connsiteX1-3" fmla="*/ 9550400 w 9550400"/>
              <a:gd name="connsiteY1-4" fmla="*/ 0 h 2362200"/>
              <a:gd name="connsiteX2-5" fmla="*/ 9550400 w 9550400"/>
              <a:gd name="connsiteY2-6" fmla="*/ 2362200 h 2362200"/>
              <a:gd name="connsiteX3-7" fmla="*/ 0 w 9550400"/>
              <a:gd name="connsiteY3-8" fmla="*/ 2362200 h 2362200"/>
              <a:gd name="connsiteX4-9" fmla="*/ 0 w 9550400"/>
              <a:gd name="connsiteY4-10" fmla="*/ 25400 h 2362200"/>
              <a:gd name="connsiteX0-11" fmla="*/ 2608371 w 9550400"/>
              <a:gd name="connsiteY0-12" fmla="*/ 0 h 2364814"/>
              <a:gd name="connsiteX1-13" fmla="*/ 9550400 w 9550400"/>
              <a:gd name="connsiteY1-14" fmla="*/ 2614 h 2364814"/>
              <a:gd name="connsiteX2-15" fmla="*/ 9550400 w 9550400"/>
              <a:gd name="connsiteY2-16" fmla="*/ 2364814 h 2364814"/>
              <a:gd name="connsiteX3-17" fmla="*/ 0 w 9550400"/>
              <a:gd name="connsiteY3-18" fmla="*/ 2364814 h 2364814"/>
              <a:gd name="connsiteX4-19" fmla="*/ 0 w 9550400"/>
              <a:gd name="connsiteY4-20" fmla="*/ 28014 h 23648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50400" h="2364814">
                <a:moveTo>
                  <a:pt x="2608371" y="0"/>
                </a:moveTo>
                <a:lnTo>
                  <a:pt x="9550400" y="2614"/>
                </a:lnTo>
                <a:lnTo>
                  <a:pt x="9550400" y="2364814"/>
                </a:lnTo>
                <a:lnTo>
                  <a:pt x="0" y="2364814"/>
                </a:lnTo>
                <a:lnTo>
                  <a:pt x="0" y="28014"/>
                </a:lnTo>
              </a:path>
            </a:pathLst>
          </a:custGeom>
          <a:noFill/>
          <a:ln w="285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1" name="文本框 10" descr="公司名称"/>
          <p:cNvSpPr txBox="1"/>
          <p:nvPr userDrawn="1"/>
        </p:nvSpPr>
        <p:spPr>
          <a:xfrm>
            <a:off x="6289209" y="839091"/>
            <a:ext cx="1142104" cy="338554"/>
          </a:xfrm>
          <a:prstGeom prst="rect">
            <a:avLst/>
          </a:prstGeom>
          <a:solidFill>
            <a:srgbClr val="5076BA"/>
          </a:solidFill>
          <a:ln w="28575">
            <a:noFill/>
          </a:ln>
        </p:spPr>
        <p:txBody>
          <a:bodyPr vert="horz" wrap="square" rtlCol="0">
            <a:spAutoFit/>
          </a:bodyPr>
          <a:lstStyle/>
          <a:p>
            <a:pPr lvl="0" algn="dist">
              <a:defRPr/>
            </a:pPr>
            <a:r>
              <a:rPr kumimoji="0" lang="en-US" altLang="zh-CN" sz="1600" b="1" i="0" u="none" strike="noStrike" kern="1200" cap="none"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PART  05</a:t>
            </a:r>
            <a:endParaRPr kumimoji="0" lang="zh-CN" altLang="en-US" sz="1600" b="1" i="0" u="none" strike="noStrike" kern="1200" cap="none"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675DED9-20C6-49BD-B34E-22140BE1081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407592-A43C-4BD3-9F53-1508F91261B3}"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D675DED9-20C6-49BD-B34E-22140BE1081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407592-A43C-4BD3-9F53-1508F91261B3}"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675DED9-20C6-49BD-B34E-22140BE1081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407592-A43C-4BD3-9F53-1508F91261B3}"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675DED9-20C6-49BD-B34E-22140BE1081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4407592-A43C-4BD3-9F53-1508F91261B3}"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675DED9-20C6-49BD-B34E-22140BE1081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4407592-A43C-4BD3-9F53-1508F91261B3}"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675DED9-20C6-49BD-B34E-22140BE1081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407592-A43C-4BD3-9F53-1508F91261B3}" type="slidenum">
              <a:rPr lang="zh-CN" altLang="en-US" smtClean="0"/>
            </a:fld>
            <a:endParaRPr lang="zh-CN" altLang="en-US"/>
          </a:p>
        </p:txBody>
      </p:sp>
      <p:sp>
        <p:nvSpPr>
          <p:cNvPr id="5" name="矩形 4"/>
          <p:cNvSpPr/>
          <p:nvPr userDrawn="1"/>
        </p:nvSpPr>
        <p:spPr>
          <a:xfrm>
            <a:off x="920750" y="662470"/>
            <a:ext cx="10363200" cy="5600294"/>
          </a:xfrm>
          <a:prstGeom prst="rect">
            <a:avLst/>
          </a:prstGeom>
          <a:solidFill>
            <a:schemeClr val="accent1">
              <a:alpha val="83000"/>
            </a:schemeClr>
          </a:solidFill>
          <a:ln>
            <a:noFill/>
          </a:ln>
          <a:effectLst>
            <a:outerShdw blurRad="2032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6" name="任意多边形: 形状 5"/>
          <p:cNvSpPr/>
          <p:nvPr userDrawn="1"/>
        </p:nvSpPr>
        <p:spPr>
          <a:xfrm flipV="1">
            <a:off x="0" y="0"/>
            <a:ext cx="2635718" cy="2635718"/>
          </a:xfrm>
          <a:custGeom>
            <a:avLst/>
            <a:gdLst>
              <a:gd name="connsiteX0" fmla="*/ 1778474 w 2635718"/>
              <a:gd name="connsiteY0" fmla="*/ 2635718 h 2635718"/>
              <a:gd name="connsiteX1" fmla="*/ 2635718 w 2635718"/>
              <a:gd name="connsiteY1" fmla="*/ 2635718 h 2635718"/>
              <a:gd name="connsiteX2" fmla="*/ 0 w 2635718"/>
              <a:gd name="connsiteY2" fmla="*/ 0 h 2635718"/>
              <a:gd name="connsiteX3" fmla="*/ 0 w 2635718"/>
              <a:gd name="connsiteY3" fmla="*/ 857244 h 2635718"/>
            </a:gdLst>
            <a:ahLst/>
            <a:cxnLst>
              <a:cxn ang="0">
                <a:pos x="connsiteX0" y="connsiteY0"/>
              </a:cxn>
              <a:cxn ang="0">
                <a:pos x="connsiteX1" y="connsiteY1"/>
              </a:cxn>
              <a:cxn ang="0">
                <a:pos x="connsiteX2" y="connsiteY2"/>
              </a:cxn>
              <a:cxn ang="0">
                <a:pos x="connsiteX3" y="connsiteY3"/>
              </a:cxn>
            </a:cxnLst>
            <a:rect l="l" t="t" r="r" b="b"/>
            <a:pathLst>
              <a:path w="2635718" h="2635718">
                <a:moveTo>
                  <a:pt x="1778474" y="2635718"/>
                </a:moveTo>
                <a:lnTo>
                  <a:pt x="2635718" y="2635718"/>
                </a:lnTo>
                <a:lnTo>
                  <a:pt x="0" y="0"/>
                </a:lnTo>
                <a:lnTo>
                  <a:pt x="0" y="857244"/>
                </a:lnTo>
                <a:close/>
              </a:path>
            </a:pathLst>
          </a:custGeom>
          <a:solidFill>
            <a:schemeClr val="accent4">
              <a:lumMod val="60000"/>
              <a:lumOff val="40000"/>
            </a:schemeClr>
          </a:solidFill>
          <a:ln>
            <a:noFill/>
          </a:ln>
          <a:effectLst>
            <a:outerShdw blurRad="114300" dist="63500" dir="2700000" sx="102000" sy="102000" algn="tl"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 name="任意多边形: 形状 6"/>
          <p:cNvSpPr/>
          <p:nvPr userDrawn="1"/>
        </p:nvSpPr>
        <p:spPr>
          <a:xfrm flipH="1">
            <a:off x="9568982" y="4205446"/>
            <a:ext cx="2635718" cy="2635718"/>
          </a:xfrm>
          <a:custGeom>
            <a:avLst/>
            <a:gdLst>
              <a:gd name="connsiteX0" fmla="*/ 1778474 w 2635718"/>
              <a:gd name="connsiteY0" fmla="*/ 2635718 h 2635718"/>
              <a:gd name="connsiteX1" fmla="*/ 2635718 w 2635718"/>
              <a:gd name="connsiteY1" fmla="*/ 2635718 h 2635718"/>
              <a:gd name="connsiteX2" fmla="*/ 0 w 2635718"/>
              <a:gd name="connsiteY2" fmla="*/ 0 h 2635718"/>
              <a:gd name="connsiteX3" fmla="*/ 0 w 2635718"/>
              <a:gd name="connsiteY3" fmla="*/ 857244 h 2635718"/>
            </a:gdLst>
            <a:ahLst/>
            <a:cxnLst>
              <a:cxn ang="0">
                <a:pos x="connsiteX0" y="connsiteY0"/>
              </a:cxn>
              <a:cxn ang="0">
                <a:pos x="connsiteX1" y="connsiteY1"/>
              </a:cxn>
              <a:cxn ang="0">
                <a:pos x="connsiteX2" y="connsiteY2"/>
              </a:cxn>
              <a:cxn ang="0">
                <a:pos x="connsiteX3" y="connsiteY3"/>
              </a:cxn>
            </a:cxnLst>
            <a:rect l="l" t="t" r="r" b="b"/>
            <a:pathLst>
              <a:path w="2635718" h="2635718">
                <a:moveTo>
                  <a:pt x="1778474" y="2635718"/>
                </a:moveTo>
                <a:lnTo>
                  <a:pt x="2635718" y="2635718"/>
                </a:lnTo>
                <a:lnTo>
                  <a:pt x="0" y="0"/>
                </a:lnTo>
                <a:lnTo>
                  <a:pt x="0" y="857244"/>
                </a:lnTo>
                <a:close/>
              </a:path>
            </a:pathLst>
          </a:custGeom>
          <a:solidFill>
            <a:schemeClr val="accent4">
              <a:lumMod val="60000"/>
              <a:lumOff val="40000"/>
            </a:schemeClr>
          </a:solidFill>
          <a:ln>
            <a:noFill/>
          </a:ln>
          <a:effectLst>
            <a:outerShdw blurRad="114300" dist="63500" dir="2700000" sx="102000" sy="102000" algn="tl"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8" name="任意多边形: 形状 7"/>
          <p:cNvSpPr/>
          <p:nvPr userDrawn="1"/>
        </p:nvSpPr>
        <p:spPr>
          <a:xfrm flipH="1">
            <a:off x="4415456" y="1028613"/>
            <a:ext cx="2974671" cy="876465"/>
          </a:xfrm>
          <a:custGeom>
            <a:avLst/>
            <a:gdLst>
              <a:gd name="connsiteX0" fmla="*/ 2438400 w 9550400"/>
              <a:gd name="connsiteY0" fmla="*/ 0 h 2362200"/>
              <a:gd name="connsiteX1" fmla="*/ 9550400 w 9550400"/>
              <a:gd name="connsiteY1" fmla="*/ 0 h 2362200"/>
              <a:gd name="connsiteX2" fmla="*/ 9550400 w 9550400"/>
              <a:gd name="connsiteY2" fmla="*/ 2362200 h 2362200"/>
              <a:gd name="connsiteX3" fmla="*/ 0 w 9550400"/>
              <a:gd name="connsiteY3" fmla="*/ 2362200 h 2362200"/>
              <a:gd name="connsiteX4" fmla="*/ 0 w 9550400"/>
              <a:gd name="connsiteY4" fmla="*/ 25400 h 2362200"/>
              <a:gd name="connsiteX0-1" fmla="*/ 2630368 w 9550400"/>
              <a:gd name="connsiteY0-2" fmla="*/ 0 h 2362200"/>
              <a:gd name="connsiteX1-3" fmla="*/ 9550400 w 9550400"/>
              <a:gd name="connsiteY1-4" fmla="*/ 0 h 2362200"/>
              <a:gd name="connsiteX2-5" fmla="*/ 9550400 w 9550400"/>
              <a:gd name="connsiteY2-6" fmla="*/ 2362200 h 2362200"/>
              <a:gd name="connsiteX3-7" fmla="*/ 0 w 9550400"/>
              <a:gd name="connsiteY3-8" fmla="*/ 2362200 h 2362200"/>
              <a:gd name="connsiteX4-9" fmla="*/ 0 w 9550400"/>
              <a:gd name="connsiteY4-10" fmla="*/ 25400 h 2362200"/>
              <a:gd name="connsiteX0-11" fmla="*/ 2608371 w 9550400"/>
              <a:gd name="connsiteY0-12" fmla="*/ 0 h 2364814"/>
              <a:gd name="connsiteX1-13" fmla="*/ 9550400 w 9550400"/>
              <a:gd name="connsiteY1-14" fmla="*/ 2614 h 2364814"/>
              <a:gd name="connsiteX2-15" fmla="*/ 9550400 w 9550400"/>
              <a:gd name="connsiteY2-16" fmla="*/ 2364814 h 2364814"/>
              <a:gd name="connsiteX3-17" fmla="*/ 0 w 9550400"/>
              <a:gd name="connsiteY3-18" fmla="*/ 2364814 h 2364814"/>
              <a:gd name="connsiteX4-19" fmla="*/ 0 w 9550400"/>
              <a:gd name="connsiteY4-20" fmla="*/ 28014 h 23648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50400" h="2364814">
                <a:moveTo>
                  <a:pt x="2608371" y="0"/>
                </a:moveTo>
                <a:lnTo>
                  <a:pt x="9550400" y="2614"/>
                </a:lnTo>
                <a:lnTo>
                  <a:pt x="9550400" y="2364814"/>
                </a:lnTo>
                <a:lnTo>
                  <a:pt x="0" y="2364814"/>
                </a:lnTo>
                <a:lnTo>
                  <a:pt x="0" y="28014"/>
                </a:lnTo>
              </a:path>
            </a:pathLst>
          </a:custGeom>
          <a:noFill/>
          <a:ln w="285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文本框 8" descr="公司名称"/>
          <p:cNvSpPr txBox="1"/>
          <p:nvPr userDrawn="1"/>
        </p:nvSpPr>
        <p:spPr>
          <a:xfrm>
            <a:off x="6289209" y="839091"/>
            <a:ext cx="1142104" cy="338554"/>
          </a:xfrm>
          <a:prstGeom prst="rect">
            <a:avLst/>
          </a:prstGeom>
          <a:solidFill>
            <a:srgbClr val="5076BA"/>
          </a:solidFill>
          <a:ln w="28575">
            <a:noFill/>
          </a:ln>
        </p:spPr>
        <p:txBody>
          <a:bodyPr vert="horz" wrap="square" rtlCol="0">
            <a:spAutoFit/>
          </a:bodyPr>
          <a:lstStyle/>
          <a:p>
            <a:pPr lvl="0" algn="dist">
              <a:defRPr/>
            </a:pPr>
            <a:r>
              <a:rPr kumimoji="0" lang="en-US" altLang="zh-CN" sz="1600" b="1" i="0" u="none" strike="noStrike" kern="1200" cap="none"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PART  01</a:t>
            </a:r>
            <a:endParaRPr kumimoji="0" lang="zh-CN" altLang="en-US" sz="1600" b="1" i="0" u="none" strike="noStrike" kern="1200" cap="none"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D675DED9-20C6-49BD-B34E-22140BE1081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407592-A43C-4BD3-9F53-1508F91261B3}" type="slidenum">
              <a:rPr lang="zh-CN" altLang="en-US" smtClean="0"/>
            </a:fld>
            <a:endParaRPr lang="zh-CN" altLang="en-US"/>
          </a:p>
        </p:txBody>
      </p:sp>
      <p:sp>
        <p:nvSpPr>
          <p:cNvPr id="8" name="矩形 7"/>
          <p:cNvSpPr/>
          <p:nvPr userDrawn="1"/>
        </p:nvSpPr>
        <p:spPr>
          <a:xfrm>
            <a:off x="920750" y="662470"/>
            <a:ext cx="10363200" cy="5600294"/>
          </a:xfrm>
          <a:prstGeom prst="rect">
            <a:avLst/>
          </a:prstGeom>
          <a:solidFill>
            <a:schemeClr val="accent1">
              <a:alpha val="83000"/>
            </a:schemeClr>
          </a:solidFill>
          <a:ln>
            <a:noFill/>
          </a:ln>
          <a:effectLst>
            <a:outerShdw blurRad="2032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9" name="任意多边形: 形状 8"/>
          <p:cNvSpPr/>
          <p:nvPr userDrawn="1"/>
        </p:nvSpPr>
        <p:spPr>
          <a:xfrm flipV="1">
            <a:off x="0" y="0"/>
            <a:ext cx="2635718" cy="2635718"/>
          </a:xfrm>
          <a:custGeom>
            <a:avLst/>
            <a:gdLst>
              <a:gd name="connsiteX0" fmla="*/ 1778474 w 2635718"/>
              <a:gd name="connsiteY0" fmla="*/ 2635718 h 2635718"/>
              <a:gd name="connsiteX1" fmla="*/ 2635718 w 2635718"/>
              <a:gd name="connsiteY1" fmla="*/ 2635718 h 2635718"/>
              <a:gd name="connsiteX2" fmla="*/ 0 w 2635718"/>
              <a:gd name="connsiteY2" fmla="*/ 0 h 2635718"/>
              <a:gd name="connsiteX3" fmla="*/ 0 w 2635718"/>
              <a:gd name="connsiteY3" fmla="*/ 857244 h 2635718"/>
            </a:gdLst>
            <a:ahLst/>
            <a:cxnLst>
              <a:cxn ang="0">
                <a:pos x="connsiteX0" y="connsiteY0"/>
              </a:cxn>
              <a:cxn ang="0">
                <a:pos x="connsiteX1" y="connsiteY1"/>
              </a:cxn>
              <a:cxn ang="0">
                <a:pos x="connsiteX2" y="connsiteY2"/>
              </a:cxn>
              <a:cxn ang="0">
                <a:pos x="connsiteX3" y="connsiteY3"/>
              </a:cxn>
            </a:cxnLst>
            <a:rect l="l" t="t" r="r" b="b"/>
            <a:pathLst>
              <a:path w="2635718" h="2635718">
                <a:moveTo>
                  <a:pt x="1778474" y="2635718"/>
                </a:moveTo>
                <a:lnTo>
                  <a:pt x="2635718" y="2635718"/>
                </a:lnTo>
                <a:lnTo>
                  <a:pt x="0" y="0"/>
                </a:lnTo>
                <a:lnTo>
                  <a:pt x="0" y="857244"/>
                </a:lnTo>
                <a:close/>
              </a:path>
            </a:pathLst>
          </a:custGeom>
          <a:solidFill>
            <a:schemeClr val="accent4">
              <a:lumMod val="60000"/>
              <a:lumOff val="40000"/>
            </a:schemeClr>
          </a:solidFill>
          <a:ln>
            <a:noFill/>
          </a:ln>
          <a:effectLst>
            <a:outerShdw blurRad="114300" dist="63500" dir="2700000" sx="102000" sy="102000" algn="tl"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 name="任意多边形: 形状 9"/>
          <p:cNvSpPr/>
          <p:nvPr userDrawn="1"/>
        </p:nvSpPr>
        <p:spPr>
          <a:xfrm flipH="1">
            <a:off x="9568982" y="4205446"/>
            <a:ext cx="2635718" cy="2635718"/>
          </a:xfrm>
          <a:custGeom>
            <a:avLst/>
            <a:gdLst>
              <a:gd name="connsiteX0" fmla="*/ 1778474 w 2635718"/>
              <a:gd name="connsiteY0" fmla="*/ 2635718 h 2635718"/>
              <a:gd name="connsiteX1" fmla="*/ 2635718 w 2635718"/>
              <a:gd name="connsiteY1" fmla="*/ 2635718 h 2635718"/>
              <a:gd name="connsiteX2" fmla="*/ 0 w 2635718"/>
              <a:gd name="connsiteY2" fmla="*/ 0 h 2635718"/>
              <a:gd name="connsiteX3" fmla="*/ 0 w 2635718"/>
              <a:gd name="connsiteY3" fmla="*/ 857244 h 2635718"/>
            </a:gdLst>
            <a:ahLst/>
            <a:cxnLst>
              <a:cxn ang="0">
                <a:pos x="connsiteX0" y="connsiteY0"/>
              </a:cxn>
              <a:cxn ang="0">
                <a:pos x="connsiteX1" y="connsiteY1"/>
              </a:cxn>
              <a:cxn ang="0">
                <a:pos x="connsiteX2" y="connsiteY2"/>
              </a:cxn>
              <a:cxn ang="0">
                <a:pos x="connsiteX3" y="connsiteY3"/>
              </a:cxn>
            </a:cxnLst>
            <a:rect l="l" t="t" r="r" b="b"/>
            <a:pathLst>
              <a:path w="2635718" h="2635718">
                <a:moveTo>
                  <a:pt x="1778474" y="2635718"/>
                </a:moveTo>
                <a:lnTo>
                  <a:pt x="2635718" y="2635718"/>
                </a:lnTo>
                <a:lnTo>
                  <a:pt x="0" y="0"/>
                </a:lnTo>
                <a:lnTo>
                  <a:pt x="0" y="857244"/>
                </a:lnTo>
                <a:close/>
              </a:path>
            </a:pathLst>
          </a:custGeom>
          <a:solidFill>
            <a:schemeClr val="accent4">
              <a:lumMod val="60000"/>
              <a:lumOff val="40000"/>
            </a:schemeClr>
          </a:solidFill>
          <a:ln>
            <a:noFill/>
          </a:ln>
          <a:effectLst>
            <a:outerShdw blurRad="114300" dist="63500" dir="2700000" sx="102000" sy="102000" algn="tl"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1" name="任意多边形: 形状 10"/>
          <p:cNvSpPr/>
          <p:nvPr userDrawn="1"/>
        </p:nvSpPr>
        <p:spPr>
          <a:xfrm flipH="1">
            <a:off x="4415456" y="1028613"/>
            <a:ext cx="2974671" cy="876465"/>
          </a:xfrm>
          <a:custGeom>
            <a:avLst/>
            <a:gdLst>
              <a:gd name="connsiteX0" fmla="*/ 2438400 w 9550400"/>
              <a:gd name="connsiteY0" fmla="*/ 0 h 2362200"/>
              <a:gd name="connsiteX1" fmla="*/ 9550400 w 9550400"/>
              <a:gd name="connsiteY1" fmla="*/ 0 h 2362200"/>
              <a:gd name="connsiteX2" fmla="*/ 9550400 w 9550400"/>
              <a:gd name="connsiteY2" fmla="*/ 2362200 h 2362200"/>
              <a:gd name="connsiteX3" fmla="*/ 0 w 9550400"/>
              <a:gd name="connsiteY3" fmla="*/ 2362200 h 2362200"/>
              <a:gd name="connsiteX4" fmla="*/ 0 w 9550400"/>
              <a:gd name="connsiteY4" fmla="*/ 25400 h 2362200"/>
              <a:gd name="connsiteX0-1" fmla="*/ 2630368 w 9550400"/>
              <a:gd name="connsiteY0-2" fmla="*/ 0 h 2362200"/>
              <a:gd name="connsiteX1-3" fmla="*/ 9550400 w 9550400"/>
              <a:gd name="connsiteY1-4" fmla="*/ 0 h 2362200"/>
              <a:gd name="connsiteX2-5" fmla="*/ 9550400 w 9550400"/>
              <a:gd name="connsiteY2-6" fmla="*/ 2362200 h 2362200"/>
              <a:gd name="connsiteX3-7" fmla="*/ 0 w 9550400"/>
              <a:gd name="connsiteY3-8" fmla="*/ 2362200 h 2362200"/>
              <a:gd name="connsiteX4-9" fmla="*/ 0 w 9550400"/>
              <a:gd name="connsiteY4-10" fmla="*/ 25400 h 2362200"/>
              <a:gd name="connsiteX0-11" fmla="*/ 2608371 w 9550400"/>
              <a:gd name="connsiteY0-12" fmla="*/ 0 h 2364814"/>
              <a:gd name="connsiteX1-13" fmla="*/ 9550400 w 9550400"/>
              <a:gd name="connsiteY1-14" fmla="*/ 2614 h 2364814"/>
              <a:gd name="connsiteX2-15" fmla="*/ 9550400 w 9550400"/>
              <a:gd name="connsiteY2-16" fmla="*/ 2364814 h 2364814"/>
              <a:gd name="connsiteX3-17" fmla="*/ 0 w 9550400"/>
              <a:gd name="connsiteY3-18" fmla="*/ 2364814 h 2364814"/>
              <a:gd name="connsiteX4-19" fmla="*/ 0 w 9550400"/>
              <a:gd name="connsiteY4-20" fmla="*/ 28014 h 23648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50400" h="2364814">
                <a:moveTo>
                  <a:pt x="2608371" y="0"/>
                </a:moveTo>
                <a:lnTo>
                  <a:pt x="9550400" y="2614"/>
                </a:lnTo>
                <a:lnTo>
                  <a:pt x="9550400" y="2364814"/>
                </a:lnTo>
                <a:lnTo>
                  <a:pt x="0" y="2364814"/>
                </a:lnTo>
                <a:lnTo>
                  <a:pt x="0" y="28014"/>
                </a:lnTo>
              </a:path>
            </a:pathLst>
          </a:custGeom>
          <a:noFill/>
          <a:ln w="285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2" name="文本框 11" descr="公司名称"/>
          <p:cNvSpPr txBox="1"/>
          <p:nvPr userDrawn="1"/>
        </p:nvSpPr>
        <p:spPr>
          <a:xfrm>
            <a:off x="6289209" y="839091"/>
            <a:ext cx="1142104" cy="338554"/>
          </a:xfrm>
          <a:prstGeom prst="rect">
            <a:avLst/>
          </a:prstGeom>
          <a:solidFill>
            <a:srgbClr val="5076BA"/>
          </a:solidFill>
          <a:ln w="28575">
            <a:noFill/>
          </a:ln>
        </p:spPr>
        <p:txBody>
          <a:bodyPr vert="horz" wrap="square" rtlCol="0">
            <a:spAutoFit/>
          </a:bodyPr>
          <a:lstStyle/>
          <a:p>
            <a:pPr lvl="0" algn="dist">
              <a:defRPr/>
            </a:pPr>
            <a:r>
              <a:rPr kumimoji="0" lang="en-US" altLang="zh-CN" sz="1600" b="1" i="0" u="none" strike="noStrike" kern="1200" cap="none"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PART  02</a:t>
            </a:r>
            <a:endParaRPr kumimoji="0" lang="zh-CN" altLang="en-US" sz="1600" b="1" i="0" u="none" strike="noStrike" kern="1200" cap="none"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D675DED9-20C6-49BD-B34E-22140BE1081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407592-A43C-4BD3-9F53-1508F91261B3}" type="slidenum">
              <a:rPr lang="zh-CN" altLang="en-US" smtClean="0"/>
            </a:fld>
            <a:endParaRPr lang="zh-CN" altLang="en-US"/>
          </a:p>
        </p:txBody>
      </p:sp>
      <p:sp>
        <p:nvSpPr>
          <p:cNvPr id="8" name="矩形 7"/>
          <p:cNvSpPr/>
          <p:nvPr userDrawn="1"/>
        </p:nvSpPr>
        <p:spPr>
          <a:xfrm>
            <a:off x="920750" y="662470"/>
            <a:ext cx="10363200" cy="5600294"/>
          </a:xfrm>
          <a:prstGeom prst="rect">
            <a:avLst/>
          </a:prstGeom>
          <a:solidFill>
            <a:schemeClr val="accent1">
              <a:alpha val="83000"/>
            </a:schemeClr>
          </a:solidFill>
          <a:ln>
            <a:noFill/>
          </a:ln>
          <a:effectLst>
            <a:outerShdw blurRad="2032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9" name="任意多边形: 形状 8"/>
          <p:cNvSpPr/>
          <p:nvPr userDrawn="1"/>
        </p:nvSpPr>
        <p:spPr>
          <a:xfrm flipV="1">
            <a:off x="0" y="0"/>
            <a:ext cx="2635718" cy="2635718"/>
          </a:xfrm>
          <a:custGeom>
            <a:avLst/>
            <a:gdLst>
              <a:gd name="connsiteX0" fmla="*/ 1778474 w 2635718"/>
              <a:gd name="connsiteY0" fmla="*/ 2635718 h 2635718"/>
              <a:gd name="connsiteX1" fmla="*/ 2635718 w 2635718"/>
              <a:gd name="connsiteY1" fmla="*/ 2635718 h 2635718"/>
              <a:gd name="connsiteX2" fmla="*/ 0 w 2635718"/>
              <a:gd name="connsiteY2" fmla="*/ 0 h 2635718"/>
              <a:gd name="connsiteX3" fmla="*/ 0 w 2635718"/>
              <a:gd name="connsiteY3" fmla="*/ 857244 h 2635718"/>
            </a:gdLst>
            <a:ahLst/>
            <a:cxnLst>
              <a:cxn ang="0">
                <a:pos x="connsiteX0" y="connsiteY0"/>
              </a:cxn>
              <a:cxn ang="0">
                <a:pos x="connsiteX1" y="connsiteY1"/>
              </a:cxn>
              <a:cxn ang="0">
                <a:pos x="connsiteX2" y="connsiteY2"/>
              </a:cxn>
              <a:cxn ang="0">
                <a:pos x="connsiteX3" y="connsiteY3"/>
              </a:cxn>
            </a:cxnLst>
            <a:rect l="l" t="t" r="r" b="b"/>
            <a:pathLst>
              <a:path w="2635718" h="2635718">
                <a:moveTo>
                  <a:pt x="1778474" y="2635718"/>
                </a:moveTo>
                <a:lnTo>
                  <a:pt x="2635718" y="2635718"/>
                </a:lnTo>
                <a:lnTo>
                  <a:pt x="0" y="0"/>
                </a:lnTo>
                <a:lnTo>
                  <a:pt x="0" y="857244"/>
                </a:lnTo>
                <a:close/>
              </a:path>
            </a:pathLst>
          </a:custGeom>
          <a:solidFill>
            <a:schemeClr val="accent4">
              <a:lumMod val="60000"/>
              <a:lumOff val="40000"/>
            </a:schemeClr>
          </a:solidFill>
          <a:ln>
            <a:noFill/>
          </a:ln>
          <a:effectLst>
            <a:outerShdw blurRad="114300" dist="63500" dir="2700000" sx="102000" sy="102000" algn="tl"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 name="任意多边形: 形状 9"/>
          <p:cNvSpPr/>
          <p:nvPr userDrawn="1"/>
        </p:nvSpPr>
        <p:spPr>
          <a:xfrm flipH="1">
            <a:off x="9568982" y="4205446"/>
            <a:ext cx="2635718" cy="2635718"/>
          </a:xfrm>
          <a:custGeom>
            <a:avLst/>
            <a:gdLst>
              <a:gd name="connsiteX0" fmla="*/ 1778474 w 2635718"/>
              <a:gd name="connsiteY0" fmla="*/ 2635718 h 2635718"/>
              <a:gd name="connsiteX1" fmla="*/ 2635718 w 2635718"/>
              <a:gd name="connsiteY1" fmla="*/ 2635718 h 2635718"/>
              <a:gd name="connsiteX2" fmla="*/ 0 w 2635718"/>
              <a:gd name="connsiteY2" fmla="*/ 0 h 2635718"/>
              <a:gd name="connsiteX3" fmla="*/ 0 w 2635718"/>
              <a:gd name="connsiteY3" fmla="*/ 857244 h 2635718"/>
            </a:gdLst>
            <a:ahLst/>
            <a:cxnLst>
              <a:cxn ang="0">
                <a:pos x="connsiteX0" y="connsiteY0"/>
              </a:cxn>
              <a:cxn ang="0">
                <a:pos x="connsiteX1" y="connsiteY1"/>
              </a:cxn>
              <a:cxn ang="0">
                <a:pos x="connsiteX2" y="connsiteY2"/>
              </a:cxn>
              <a:cxn ang="0">
                <a:pos x="connsiteX3" y="connsiteY3"/>
              </a:cxn>
            </a:cxnLst>
            <a:rect l="l" t="t" r="r" b="b"/>
            <a:pathLst>
              <a:path w="2635718" h="2635718">
                <a:moveTo>
                  <a:pt x="1778474" y="2635718"/>
                </a:moveTo>
                <a:lnTo>
                  <a:pt x="2635718" y="2635718"/>
                </a:lnTo>
                <a:lnTo>
                  <a:pt x="0" y="0"/>
                </a:lnTo>
                <a:lnTo>
                  <a:pt x="0" y="857244"/>
                </a:lnTo>
                <a:close/>
              </a:path>
            </a:pathLst>
          </a:custGeom>
          <a:solidFill>
            <a:schemeClr val="accent4">
              <a:lumMod val="60000"/>
              <a:lumOff val="40000"/>
            </a:schemeClr>
          </a:solidFill>
          <a:ln>
            <a:noFill/>
          </a:ln>
          <a:effectLst>
            <a:outerShdw blurRad="114300" dist="63500" dir="2700000" sx="102000" sy="102000" algn="tl"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1" name="任意多边形: 形状 10"/>
          <p:cNvSpPr/>
          <p:nvPr userDrawn="1"/>
        </p:nvSpPr>
        <p:spPr>
          <a:xfrm flipH="1">
            <a:off x="4415456" y="1028613"/>
            <a:ext cx="2974671" cy="876465"/>
          </a:xfrm>
          <a:custGeom>
            <a:avLst/>
            <a:gdLst>
              <a:gd name="connsiteX0" fmla="*/ 2438400 w 9550400"/>
              <a:gd name="connsiteY0" fmla="*/ 0 h 2362200"/>
              <a:gd name="connsiteX1" fmla="*/ 9550400 w 9550400"/>
              <a:gd name="connsiteY1" fmla="*/ 0 h 2362200"/>
              <a:gd name="connsiteX2" fmla="*/ 9550400 w 9550400"/>
              <a:gd name="connsiteY2" fmla="*/ 2362200 h 2362200"/>
              <a:gd name="connsiteX3" fmla="*/ 0 w 9550400"/>
              <a:gd name="connsiteY3" fmla="*/ 2362200 h 2362200"/>
              <a:gd name="connsiteX4" fmla="*/ 0 w 9550400"/>
              <a:gd name="connsiteY4" fmla="*/ 25400 h 2362200"/>
              <a:gd name="connsiteX0-1" fmla="*/ 2630368 w 9550400"/>
              <a:gd name="connsiteY0-2" fmla="*/ 0 h 2362200"/>
              <a:gd name="connsiteX1-3" fmla="*/ 9550400 w 9550400"/>
              <a:gd name="connsiteY1-4" fmla="*/ 0 h 2362200"/>
              <a:gd name="connsiteX2-5" fmla="*/ 9550400 w 9550400"/>
              <a:gd name="connsiteY2-6" fmla="*/ 2362200 h 2362200"/>
              <a:gd name="connsiteX3-7" fmla="*/ 0 w 9550400"/>
              <a:gd name="connsiteY3-8" fmla="*/ 2362200 h 2362200"/>
              <a:gd name="connsiteX4-9" fmla="*/ 0 w 9550400"/>
              <a:gd name="connsiteY4-10" fmla="*/ 25400 h 2362200"/>
              <a:gd name="connsiteX0-11" fmla="*/ 2608371 w 9550400"/>
              <a:gd name="connsiteY0-12" fmla="*/ 0 h 2364814"/>
              <a:gd name="connsiteX1-13" fmla="*/ 9550400 w 9550400"/>
              <a:gd name="connsiteY1-14" fmla="*/ 2614 h 2364814"/>
              <a:gd name="connsiteX2-15" fmla="*/ 9550400 w 9550400"/>
              <a:gd name="connsiteY2-16" fmla="*/ 2364814 h 2364814"/>
              <a:gd name="connsiteX3-17" fmla="*/ 0 w 9550400"/>
              <a:gd name="connsiteY3-18" fmla="*/ 2364814 h 2364814"/>
              <a:gd name="connsiteX4-19" fmla="*/ 0 w 9550400"/>
              <a:gd name="connsiteY4-20" fmla="*/ 28014 h 23648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50400" h="2364814">
                <a:moveTo>
                  <a:pt x="2608371" y="0"/>
                </a:moveTo>
                <a:lnTo>
                  <a:pt x="9550400" y="2614"/>
                </a:lnTo>
                <a:lnTo>
                  <a:pt x="9550400" y="2364814"/>
                </a:lnTo>
                <a:lnTo>
                  <a:pt x="0" y="2364814"/>
                </a:lnTo>
                <a:lnTo>
                  <a:pt x="0" y="28014"/>
                </a:lnTo>
              </a:path>
            </a:pathLst>
          </a:custGeom>
          <a:noFill/>
          <a:ln w="285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2" name="文本框 11" descr="公司名称"/>
          <p:cNvSpPr txBox="1"/>
          <p:nvPr userDrawn="1"/>
        </p:nvSpPr>
        <p:spPr>
          <a:xfrm>
            <a:off x="6289209" y="839091"/>
            <a:ext cx="1142104" cy="338554"/>
          </a:xfrm>
          <a:prstGeom prst="rect">
            <a:avLst/>
          </a:prstGeom>
          <a:solidFill>
            <a:srgbClr val="5076BA"/>
          </a:solidFill>
          <a:ln w="28575">
            <a:noFill/>
          </a:ln>
        </p:spPr>
        <p:txBody>
          <a:bodyPr vert="horz" wrap="square" rtlCol="0">
            <a:spAutoFit/>
          </a:bodyPr>
          <a:lstStyle/>
          <a:p>
            <a:pPr lvl="0" algn="dist">
              <a:defRPr/>
            </a:pPr>
            <a:r>
              <a:rPr kumimoji="0" lang="en-US" altLang="zh-CN" sz="1600" b="1" i="0" u="none" strike="noStrike" kern="1200" cap="none"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PART  03</a:t>
            </a:r>
            <a:endParaRPr kumimoji="0" lang="zh-CN" altLang="en-US" sz="1600" b="1" i="0" u="none" strike="noStrike" kern="1200" cap="none"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5DED9-20C6-49BD-B34E-22140BE10818}"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407592-A43C-4BD3-9F53-1508F91261B3}" type="slidenum">
              <a:rPr lang="zh-CN" altLang="en-US" smtClean="0"/>
            </a:fld>
            <a:endParaRPr lang="zh-CN" altLang="en-US"/>
          </a:p>
        </p:txBody>
      </p:sp>
      <p:sp>
        <p:nvSpPr>
          <p:cNvPr id="7" name="矩形 6"/>
          <p:cNvSpPr>
            <a:spLocks noChangeAspect="1"/>
          </p:cNvSpPr>
          <p:nvPr userDrawn="1"/>
        </p:nvSpPr>
        <p:spPr>
          <a:xfrm>
            <a:off x="0" y="0"/>
            <a:ext cx="12192000" cy="6858000"/>
          </a:xfrm>
          <a:prstGeom prst="rect">
            <a:avLst/>
          </a:prstGeom>
          <a:blipFill dpi="0" rotWithShape="1">
            <a:blip r:embed="rId12">
              <a:duotone>
                <a:prstClr val="black"/>
                <a:schemeClr val="accent3">
                  <a:tint val="45000"/>
                  <a:satMod val="400000"/>
                </a:schemeClr>
              </a:duotone>
            </a:blip>
            <a:srcRect/>
            <a:stretch>
              <a:fillRect t="-11429" b="-6627"/>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4.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9.sv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20750" y="662470"/>
            <a:ext cx="10363200" cy="5600294"/>
          </a:xfrm>
          <a:prstGeom prst="rect">
            <a:avLst/>
          </a:prstGeom>
          <a:solidFill>
            <a:schemeClr val="accent1">
              <a:alpha val="83000"/>
            </a:schemeClr>
          </a:solidFill>
          <a:ln>
            <a:noFill/>
          </a:ln>
          <a:effectLst>
            <a:outerShdw blurRad="2032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 name="任意多边形: 形状 3"/>
          <p:cNvSpPr/>
          <p:nvPr/>
        </p:nvSpPr>
        <p:spPr>
          <a:xfrm flipH="1">
            <a:off x="2559518" y="1974236"/>
            <a:ext cx="7085664" cy="1436689"/>
          </a:xfrm>
          <a:custGeom>
            <a:avLst/>
            <a:gdLst>
              <a:gd name="connsiteX0" fmla="*/ 2438400 w 9550400"/>
              <a:gd name="connsiteY0" fmla="*/ 0 h 2362200"/>
              <a:gd name="connsiteX1" fmla="*/ 9550400 w 9550400"/>
              <a:gd name="connsiteY1" fmla="*/ 0 h 2362200"/>
              <a:gd name="connsiteX2" fmla="*/ 9550400 w 9550400"/>
              <a:gd name="connsiteY2" fmla="*/ 2362200 h 2362200"/>
              <a:gd name="connsiteX3" fmla="*/ 0 w 9550400"/>
              <a:gd name="connsiteY3" fmla="*/ 2362200 h 2362200"/>
              <a:gd name="connsiteX4" fmla="*/ 0 w 9550400"/>
              <a:gd name="connsiteY4" fmla="*/ 25400 h 2362200"/>
              <a:gd name="connsiteX0-1" fmla="*/ 2630368 w 9550400"/>
              <a:gd name="connsiteY0-2" fmla="*/ 0 h 2362200"/>
              <a:gd name="connsiteX1-3" fmla="*/ 9550400 w 9550400"/>
              <a:gd name="connsiteY1-4" fmla="*/ 0 h 2362200"/>
              <a:gd name="connsiteX2-5" fmla="*/ 9550400 w 9550400"/>
              <a:gd name="connsiteY2-6" fmla="*/ 2362200 h 2362200"/>
              <a:gd name="connsiteX3-7" fmla="*/ 0 w 9550400"/>
              <a:gd name="connsiteY3-8" fmla="*/ 2362200 h 2362200"/>
              <a:gd name="connsiteX4-9" fmla="*/ 0 w 9550400"/>
              <a:gd name="connsiteY4-10" fmla="*/ 25400 h 2362200"/>
              <a:gd name="connsiteX0-11" fmla="*/ 2608371 w 9550400"/>
              <a:gd name="connsiteY0-12" fmla="*/ 0 h 2364814"/>
              <a:gd name="connsiteX1-13" fmla="*/ 9550400 w 9550400"/>
              <a:gd name="connsiteY1-14" fmla="*/ 2614 h 2364814"/>
              <a:gd name="connsiteX2-15" fmla="*/ 9550400 w 9550400"/>
              <a:gd name="connsiteY2-16" fmla="*/ 2364814 h 2364814"/>
              <a:gd name="connsiteX3-17" fmla="*/ 0 w 9550400"/>
              <a:gd name="connsiteY3-18" fmla="*/ 2364814 h 2364814"/>
              <a:gd name="connsiteX4-19" fmla="*/ 0 w 9550400"/>
              <a:gd name="connsiteY4-20" fmla="*/ 28014 h 23648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50400" h="2364814">
                <a:moveTo>
                  <a:pt x="2608371" y="0"/>
                </a:moveTo>
                <a:lnTo>
                  <a:pt x="9550400" y="2614"/>
                </a:lnTo>
                <a:lnTo>
                  <a:pt x="9550400" y="2364814"/>
                </a:lnTo>
                <a:lnTo>
                  <a:pt x="0" y="2364814"/>
                </a:lnTo>
                <a:lnTo>
                  <a:pt x="0" y="28014"/>
                </a:lnTo>
              </a:path>
            </a:pathLst>
          </a:custGeom>
          <a:noFill/>
          <a:ln w="285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文本框 5" descr="公司名称"/>
          <p:cNvSpPr txBox="1"/>
          <p:nvPr/>
        </p:nvSpPr>
        <p:spPr>
          <a:xfrm>
            <a:off x="7651749" y="1726567"/>
            <a:ext cx="1999783" cy="461665"/>
          </a:xfrm>
          <a:prstGeom prst="rect">
            <a:avLst/>
          </a:prstGeom>
          <a:noFill/>
          <a:ln w="28575">
            <a:noFill/>
          </a:ln>
        </p:spPr>
        <p:txBody>
          <a:bodyPr vert="horz" wrap="square" rtlCol="0">
            <a:spAutoFit/>
          </a:bodyPr>
          <a:lstStyle/>
          <a:p>
            <a:pPr lvl="0" algn="dist">
              <a:defRPr/>
            </a:pPr>
            <a:r>
              <a:rPr lang="en-US" altLang="zh-CN" sz="2400" b="1" dirty="0">
                <a:solidFill>
                  <a:prstClr val="white"/>
                </a:solidFill>
                <a:latin typeface="微软雅黑" panose="020B0503020204020204" pitchFamily="34" charset="-122"/>
                <a:ea typeface="微软雅黑" panose="020B0503020204020204" pitchFamily="34" charset="-122"/>
              </a:rPr>
              <a:t>REPORT</a:t>
            </a:r>
            <a:endParaRPr kumimoji="0" lang="zh-CN" altLang="en-US" sz="2400" b="1" i="0" u="none" strike="noStrike" kern="1200" cap="none"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文本框 8" descr="页面收尾"/>
          <p:cNvSpPr txBox="1"/>
          <p:nvPr/>
        </p:nvSpPr>
        <p:spPr>
          <a:xfrm>
            <a:off x="2711019" y="2267830"/>
            <a:ext cx="6795361" cy="1107996"/>
          </a:xfrm>
          <a:prstGeom prst="rect">
            <a:avLst/>
          </a:prstGeom>
          <a:noFill/>
        </p:spPr>
        <p:txBody>
          <a:bodyPr vert="horz" wrap="square" rtlCol="0">
            <a:spAutoFit/>
          </a:bodyPr>
          <a:lstStyle/>
          <a:p>
            <a:pPr lvl="0" algn="dist">
              <a:defRPr/>
            </a:pPr>
            <a:r>
              <a:rPr lang="zh-CN" altLang="en-US" sz="6600" b="1" spc="100" dirty="0">
                <a:solidFill>
                  <a:prstClr val="white"/>
                </a:solidFill>
                <a:latin typeface="微软雅黑" panose="020B0503020204020204" pitchFamily="34" charset="-122"/>
                <a:ea typeface="微软雅黑" panose="020B0503020204020204" pitchFamily="34" charset="-122"/>
              </a:rPr>
              <a:t>商务风述职汇报</a:t>
            </a:r>
            <a:endParaRPr lang="zh-CN" altLang="en-US" sz="6600" b="1" spc="100" dirty="0">
              <a:solidFill>
                <a:prstClr val="white"/>
              </a:solidFill>
              <a:latin typeface="微软雅黑" panose="020B0503020204020204" pitchFamily="34" charset="-122"/>
              <a:ea typeface="微软雅黑" panose="020B0503020204020204" pitchFamily="34" charset="-122"/>
            </a:endParaRPr>
          </a:p>
        </p:txBody>
      </p:sp>
      <p:sp>
        <p:nvSpPr>
          <p:cNvPr id="10" name="任意多边形: 形状 9"/>
          <p:cNvSpPr/>
          <p:nvPr/>
        </p:nvSpPr>
        <p:spPr>
          <a:xfrm flipV="1">
            <a:off x="0" y="0"/>
            <a:ext cx="2635718" cy="2635718"/>
          </a:xfrm>
          <a:custGeom>
            <a:avLst/>
            <a:gdLst>
              <a:gd name="connsiteX0" fmla="*/ 1778474 w 2635718"/>
              <a:gd name="connsiteY0" fmla="*/ 2635718 h 2635718"/>
              <a:gd name="connsiteX1" fmla="*/ 2635718 w 2635718"/>
              <a:gd name="connsiteY1" fmla="*/ 2635718 h 2635718"/>
              <a:gd name="connsiteX2" fmla="*/ 0 w 2635718"/>
              <a:gd name="connsiteY2" fmla="*/ 0 h 2635718"/>
              <a:gd name="connsiteX3" fmla="*/ 0 w 2635718"/>
              <a:gd name="connsiteY3" fmla="*/ 857244 h 2635718"/>
            </a:gdLst>
            <a:ahLst/>
            <a:cxnLst>
              <a:cxn ang="0">
                <a:pos x="connsiteX0" y="connsiteY0"/>
              </a:cxn>
              <a:cxn ang="0">
                <a:pos x="connsiteX1" y="connsiteY1"/>
              </a:cxn>
              <a:cxn ang="0">
                <a:pos x="connsiteX2" y="connsiteY2"/>
              </a:cxn>
              <a:cxn ang="0">
                <a:pos x="connsiteX3" y="connsiteY3"/>
              </a:cxn>
            </a:cxnLst>
            <a:rect l="l" t="t" r="r" b="b"/>
            <a:pathLst>
              <a:path w="2635718" h="2635718">
                <a:moveTo>
                  <a:pt x="1778474" y="2635718"/>
                </a:moveTo>
                <a:lnTo>
                  <a:pt x="2635718" y="2635718"/>
                </a:lnTo>
                <a:lnTo>
                  <a:pt x="0" y="0"/>
                </a:lnTo>
                <a:lnTo>
                  <a:pt x="0" y="857244"/>
                </a:lnTo>
                <a:close/>
              </a:path>
            </a:pathLst>
          </a:custGeom>
          <a:solidFill>
            <a:schemeClr val="accent4">
              <a:lumMod val="60000"/>
              <a:lumOff val="40000"/>
            </a:schemeClr>
          </a:solidFill>
          <a:ln>
            <a:noFill/>
          </a:ln>
          <a:effectLst>
            <a:outerShdw blurRad="114300" dist="63500" dir="2700000" sx="102000" sy="102000" algn="tl"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1" name="文本占位符 13"/>
          <p:cNvSpPr txBox="1"/>
          <p:nvPr/>
        </p:nvSpPr>
        <p:spPr>
          <a:xfrm>
            <a:off x="7824745" y="5192385"/>
            <a:ext cx="1814087" cy="335668"/>
          </a:xfrm>
          <a:prstGeom prst="rect">
            <a:avLst/>
          </a:prstGeom>
        </p:spPr>
        <p:txBody>
          <a:bodyPr vert="horz" anchor="ctr">
            <a:noAutofit/>
          </a:bodyPr>
          <a:lstStyle>
            <a:lvl1pPr marL="0" indent="0" algn="l" defTabSz="914400" rtl="0" eaLnBrk="1" latinLnBrk="0" hangingPunct="1">
              <a:lnSpc>
                <a:spcPct val="90000"/>
              </a:lnSpc>
              <a:spcBef>
                <a:spcPts val="1000"/>
              </a:spcBef>
              <a:buFont typeface="Arial" panose="020B0604020202020204" pitchFamily="34" charset="0"/>
              <a:buNone/>
              <a:defRPr sz="15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500" b="0" i="0" u="none" strike="noStrike" kern="1200" cap="none" spc="0" normalizeH="0" baseline="0" noProof="0" dirty="0">
                <a:ln>
                  <a:noFill/>
                </a:ln>
                <a:effectLst/>
                <a:uLnTx/>
                <a:uFillTx/>
                <a:latin typeface="Arial" panose="020B0604020202020204"/>
                <a:ea typeface="微软雅黑" panose="020B0503020204020204" pitchFamily="34" charset="-122"/>
                <a:cs typeface="+mn-cs"/>
              </a:rPr>
              <a:t>应聘人：</a:t>
            </a:r>
            <a:r>
              <a:rPr kumimoji="0" lang="en-US" altLang="zh-CN" sz="1500" b="0" i="0" u="none" strike="noStrike" kern="1200" cap="none" spc="0" normalizeH="0" baseline="0" noProof="0" dirty="0">
                <a:ln>
                  <a:noFill/>
                </a:ln>
                <a:effectLst/>
                <a:uLnTx/>
                <a:uFillTx/>
                <a:latin typeface="Arial" panose="020B0604020202020204"/>
                <a:ea typeface="微软雅黑" panose="020B0503020204020204" pitchFamily="34" charset="-122"/>
                <a:cs typeface="+mn-cs"/>
              </a:rPr>
              <a:t>PPT</a:t>
            </a:r>
            <a:r>
              <a:rPr kumimoji="0" lang="zh-CN" altLang="en-US" sz="1500" b="0" i="0" u="none" strike="noStrike" kern="1200" cap="none" spc="0" normalizeH="0" baseline="0" noProof="0" dirty="0">
                <a:ln>
                  <a:noFill/>
                </a:ln>
                <a:effectLst/>
                <a:uLnTx/>
                <a:uFillTx/>
                <a:latin typeface="Arial" panose="020B0604020202020204"/>
                <a:ea typeface="微软雅黑" panose="020B0503020204020204" pitchFamily="34" charset="-122"/>
                <a:cs typeface="+mn-cs"/>
              </a:rPr>
              <a:t>营</a:t>
            </a:r>
            <a:endParaRPr kumimoji="0" lang="zh-CN" altLang="en-US" sz="1500" b="0" i="0" u="none" strike="noStrike" kern="1200" cap="none" spc="0" normalizeH="0" baseline="0" noProof="0" dirty="0">
              <a:ln>
                <a:noFill/>
              </a:ln>
              <a:effectLst/>
              <a:uLnTx/>
              <a:uFillTx/>
              <a:latin typeface="Arial" panose="020B0604020202020204"/>
              <a:ea typeface="微软雅黑" panose="020B0503020204020204" pitchFamily="34" charset="-122"/>
              <a:cs typeface="+mn-cs"/>
            </a:endParaRPr>
          </a:p>
        </p:txBody>
      </p:sp>
      <p:sp>
        <p:nvSpPr>
          <p:cNvPr id="12" name="任意多边形: 形状 11"/>
          <p:cNvSpPr/>
          <p:nvPr/>
        </p:nvSpPr>
        <p:spPr>
          <a:xfrm flipH="1">
            <a:off x="9568982" y="4205446"/>
            <a:ext cx="2635718" cy="2635718"/>
          </a:xfrm>
          <a:custGeom>
            <a:avLst/>
            <a:gdLst>
              <a:gd name="connsiteX0" fmla="*/ 1778474 w 2635718"/>
              <a:gd name="connsiteY0" fmla="*/ 2635718 h 2635718"/>
              <a:gd name="connsiteX1" fmla="*/ 2635718 w 2635718"/>
              <a:gd name="connsiteY1" fmla="*/ 2635718 h 2635718"/>
              <a:gd name="connsiteX2" fmla="*/ 0 w 2635718"/>
              <a:gd name="connsiteY2" fmla="*/ 0 h 2635718"/>
              <a:gd name="connsiteX3" fmla="*/ 0 w 2635718"/>
              <a:gd name="connsiteY3" fmla="*/ 857244 h 2635718"/>
            </a:gdLst>
            <a:ahLst/>
            <a:cxnLst>
              <a:cxn ang="0">
                <a:pos x="connsiteX0" y="connsiteY0"/>
              </a:cxn>
              <a:cxn ang="0">
                <a:pos x="connsiteX1" y="connsiteY1"/>
              </a:cxn>
              <a:cxn ang="0">
                <a:pos x="connsiteX2" y="connsiteY2"/>
              </a:cxn>
              <a:cxn ang="0">
                <a:pos x="connsiteX3" y="connsiteY3"/>
              </a:cxn>
            </a:cxnLst>
            <a:rect l="l" t="t" r="r" b="b"/>
            <a:pathLst>
              <a:path w="2635718" h="2635718">
                <a:moveTo>
                  <a:pt x="1778474" y="2635718"/>
                </a:moveTo>
                <a:lnTo>
                  <a:pt x="2635718" y="2635718"/>
                </a:lnTo>
                <a:lnTo>
                  <a:pt x="0" y="0"/>
                </a:lnTo>
                <a:lnTo>
                  <a:pt x="0" y="857244"/>
                </a:lnTo>
                <a:close/>
              </a:path>
            </a:pathLst>
          </a:custGeom>
          <a:solidFill>
            <a:schemeClr val="accent4">
              <a:lumMod val="60000"/>
              <a:lumOff val="40000"/>
            </a:schemeClr>
          </a:solidFill>
          <a:ln>
            <a:noFill/>
          </a:ln>
          <a:effectLst>
            <a:outerShdw blurRad="114300" dist="63500" dir="2700000" sx="102000" sy="102000" algn="tl"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3" name="PA-文本框 20"/>
          <p:cNvSpPr txBox="1"/>
          <p:nvPr>
            <p:custDataLst>
              <p:tags r:id="rId1"/>
            </p:custDataLst>
          </p:nvPr>
        </p:nvSpPr>
        <p:spPr>
          <a:xfrm>
            <a:off x="2559519" y="3908737"/>
            <a:ext cx="709201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This PPT Is The Original Design Of Panda Office Commissioned Designer. It Is Suitable For Job Report/Work Plan/Job Report  I Hope It Can Help You.</a:t>
            </a:r>
            <a:endParaRPr kumimoji="0" lang="zh-CN" altLang="en-US" sz="14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2" name="210885281c074e3898d762f43884f24b">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769257" y="-925285"/>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heel(1)">
                                      <p:cBhvr>
                                        <p:cTn id="28" dur="2000"/>
                                        <p:tgtEl>
                                          <p:spTgt spid="6"/>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heel(1)">
                                      <p:cBhvr>
                                        <p:cTn id="31" dur="20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9"/>
                                        </p:tgtEl>
                                        <p:attrNameLst>
                                          <p:attrName>ppt_y</p:attrName>
                                        </p:attrNameLst>
                                      </p:cBhvr>
                                      <p:tavLst>
                                        <p:tav tm="0">
                                          <p:val>
                                            <p:strVal val="#ppt_y"/>
                                          </p:val>
                                        </p:tav>
                                        <p:tav tm="100000">
                                          <p:val>
                                            <p:strVal val="#ppt_y"/>
                                          </p:val>
                                        </p:tav>
                                      </p:tavLst>
                                    </p:anim>
                                    <p:anim calcmode="lin" valueType="num">
                                      <p:cBhvr>
                                        <p:cTn id="38"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checkerboard(across)">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3" repeatCount="indefinite" fill="remove" display="0">
                  <p:stCondLst>
                    <p:cond delay="indefinite"/>
                  </p:stCondLst>
                  <p:endCondLst>
                    <p:cond evt="onStopAudio" delay="0">
                      <p:tgtEl>
                        <p:sldTgt/>
                      </p:tgtEl>
                    </p:cond>
                  </p:endCondLst>
                </p:cTn>
                <p:tgtEl>
                  <p:spTgt spid="2"/>
                </p:tgtEl>
              </p:cMediaNode>
            </p:audio>
          </p:childTnLst>
        </p:cTn>
      </p:par>
    </p:tnLst>
    <p:bldLst>
      <p:bldP spid="3" grpId="0" animBg="1"/>
      <p:bldP spid="4" grpId="0" animBg="1"/>
      <p:bldP spid="6" grpId="0"/>
      <p:bldP spid="9" grpId="0"/>
      <p:bldP spid="10" grpId="0" animBg="1"/>
      <p:bldP spid="11" grpId="0"/>
      <p:bldP spid="12" grpId="0" animBg="1"/>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79661" y="2457645"/>
            <a:ext cx="3291132" cy="971355"/>
            <a:chOff x="1604523" y="1768111"/>
            <a:chExt cx="3291132" cy="971355"/>
          </a:xfrm>
        </p:grpSpPr>
        <p:grpSp>
          <p:nvGrpSpPr>
            <p:cNvPr id="36" name="组合 35"/>
            <p:cNvGrpSpPr/>
            <p:nvPr/>
          </p:nvGrpSpPr>
          <p:grpSpPr>
            <a:xfrm>
              <a:off x="1604523" y="1768111"/>
              <a:ext cx="3291132" cy="971355"/>
              <a:chOff x="1382581" y="1952652"/>
              <a:chExt cx="3291132" cy="971355"/>
            </a:xfrm>
          </p:grpSpPr>
          <p:sp>
            <p:nvSpPr>
              <p:cNvPr id="15" name="Oval 25"/>
              <p:cNvSpPr/>
              <p:nvPr/>
            </p:nvSpPr>
            <p:spPr>
              <a:xfrm>
                <a:off x="4480990" y="2341968"/>
                <a:ext cx="192723" cy="192723"/>
              </a:xfrm>
              <a:prstGeom prst="ellipse">
                <a:avLst/>
              </a:prstGeom>
              <a:solidFill>
                <a:srgbClr val="446AA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355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19" name="Group 30"/>
              <p:cNvGrpSpPr/>
              <p:nvPr/>
            </p:nvGrpSpPr>
            <p:grpSpPr>
              <a:xfrm>
                <a:off x="1382581" y="1952652"/>
                <a:ext cx="3098409" cy="971355"/>
                <a:chOff x="1231550" y="1255634"/>
                <a:chExt cx="2430617" cy="762001"/>
              </a:xfrm>
            </p:grpSpPr>
            <p:sp>
              <p:nvSpPr>
                <p:cNvPr id="21" name="Flowchart: Off-page Connector 22"/>
                <p:cNvSpPr/>
                <p:nvPr/>
              </p:nvSpPr>
              <p:spPr>
                <a:xfrm rot="16200000">
                  <a:off x="1829116" y="830137"/>
                  <a:ext cx="762000" cy="1612995"/>
                </a:xfrm>
                <a:prstGeom prst="flowChartOffpageConnector">
                  <a:avLst/>
                </a:prstGeom>
                <a:solidFill>
                  <a:srgbClr val="446AA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5865"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sp>
              <p:nvSpPr>
                <p:cNvPr id="22" name="Round Same Side Corner Rectangle 23"/>
                <p:cNvSpPr/>
                <p:nvPr/>
              </p:nvSpPr>
              <p:spPr>
                <a:xfrm rot="16200000">
                  <a:off x="1080978" y="1406206"/>
                  <a:ext cx="762001" cy="460857"/>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rgbClr val="446AAE"/>
                      </a:solidFill>
                      <a:effectLst/>
                      <a:uLnTx/>
                      <a:uFillTx/>
                      <a:latin typeface="Impact" panose="020B0806030902050204" pitchFamily="34" charset="0"/>
                      <a:ea typeface="微软雅黑" panose="020B0503020204020204" pitchFamily="34" charset="-122"/>
                      <a:cs typeface="+mn-cs"/>
                    </a:rPr>
                    <a:t>01</a:t>
                  </a:r>
                  <a:endParaRPr kumimoji="0" lang="en-US" sz="2800" b="0" i="0" u="none" strike="noStrike" kern="1200" cap="none" spc="0" normalizeH="0" baseline="0" noProof="0" dirty="0">
                    <a:ln>
                      <a:noFill/>
                    </a:ln>
                    <a:solidFill>
                      <a:srgbClr val="446AAE"/>
                    </a:solidFill>
                    <a:effectLst/>
                    <a:uLnTx/>
                    <a:uFillTx/>
                    <a:latin typeface="Impact" panose="020B0806030902050204" pitchFamily="34" charset="0"/>
                    <a:ea typeface="微软雅黑" panose="020B0503020204020204" pitchFamily="34" charset="-122"/>
                    <a:cs typeface="+mn-cs"/>
                  </a:endParaRPr>
                </a:p>
              </p:txBody>
            </p:sp>
            <p:cxnSp>
              <p:nvCxnSpPr>
                <p:cNvPr id="23" name="Straight Connector 24"/>
                <p:cNvCxnSpPr/>
                <p:nvPr/>
              </p:nvCxnSpPr>
              <p:spPr>
                <a:xfrm flipV="1">
                  <a:off x="2991444" y="1645627"/>
                  <a:ext cx="670723" cy="2"/>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sp>
          <p:nvSpPr>
            <p:cNvPr id="39" name="文本框 38"/>
            <p:cNvSpPr txBox="1"/>
            <p:nvPr/>
          </p:nvSpPr>
          <p:spPr>
            <a:xfrm>
              <a:off x="2459932" y="1838288"/>
              <a:ext cx="976544" cy="895026"/>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善于思考</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1979661" y="3515758"/>
            <a:ext cx="3291132" cy="971356"/>
            <a:chOff x="1604523" y="3294809"/>
            <a:chExt cx="3291132" cy="971356"/>
          </a:xfrm>
        </p:grpSpPr>
        <p:grpSp>
          <p:nvGrpSpPr>
            <p:cNvPr id="37" name="组合 36"/>
            <p:cNvGrpSpPr/>
            <p:nvPr/>
          </p:nvGrpSpPr>
          <p:grpSpPr>
            <a:xfrm>
              <a:off x="1604523" y="3294809"/>
              <a:ext cx="3291132" cy="971356"/>
              <a:chOff x="1382581" y="3232807"/>
              <a:chExt cx="3291132" cy="971356"/>
            </a:xfrm>
          </p:grpSpPr>
          <p:sp>
            <p:nvSpPr>
              <p:cNvPr id="16" name="Oval 35"/>
              <p:cNvSpPr/>
              <p:nvPr/>
            </p:nvSpPr>
            <p:spPr>
              <a:xfrm>
                <a:off x="4480990" y="3622124"/>
                <a:ext cx="192723" cy="192723"/>
              </a:xfrm>
              <a:prstGeom prst="ellipse">
                <a:avLst/>
              </a:prstGeom>
              <a:solidFill>
                <a:srgbClr val="446AA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355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31" name="Group 31"/>
              <p:cNvGrpSpPr/>
              <p:nvPr/>
            </p:nvGrpSpPr>
            <p:grpSpPr>
              <a:xfrm>
                <a:off x="1382581" y="3232807"/>
                <a:ext cx="3098403" cy="971356"/>
                <a:chOff x="1231549" y="1255634"/>
                <a:chExt cx="2430612" cy="762002"/>
              </a:xfrm>
            </p:grpSpPr>
            <p:sp>
              <p:nvSpPr>
                <p:cNvPr id="33" name="Flowchart: Off-page Connector 32"/>
                <p:cNvSpPr/>
                <p:nvPr/>
              </p:nvSpPr>
              <p:spPr>
                <a:xfrm rot="16200000">
                  <a:off x="1829116" y="830138"/>
                  <a:ext cx="762000" cy="1612995"/>
                </a:xfrm>
                <a:prstGeom prst="flowChartOffpageConnector">
                  <a:avLst/>
                </a:prstGeom>
                <a:solidFill>
                  <a:srgbClr val="446AA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3600" b="0" i="0" u="none" strike="noStrike" kern="120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cs"/>
                  </a:endParaRPr>
                </a:p>
              </p:txBody>
            </p:sp>
            <p:sp>
              <p:nvSpPr>
                <p:cNvPr id="34" name="Round Same Side Corner Rectangle 33"/>
                <p:cNvSpPr/>
                <p:nvPr/>
              </p:nvSpPr>
              <p:spPr>
                <a:xfrm rot="16200000">
                  <a:off x="1080977" y="1406206"/>
                  <a:ext cx="762001" cy="460857"/>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rgbClr val="446AAE"/>
                      </a:solidFill>
                      <a:effectLst/>
                      <a:uLnTx/>
                      <a:uFillTx/>
                      <a:latin typeface="Impact" panose="020B0806030902050204" pitchFamily="34" charset="0"/>
                      <a:ea typeface="微软雅黑" panose="020B0503020204020204" pitchFamily="34" charset="-122"/>
                      <a:cs typeface="+mn-cs"/>
                    </a:rPr>
                    <a:t>02</a:t>
                  </a:r>
                  <a:endParaRPr kumimoji="0" lang="en-US" sz="2800" b="0" i="0" u="none" strike="noStrike" kern="1200" cap="none" spc="0" normalizeH="0" baseline="0" noProof="0" dirty="0">
                    <a:ln>
                      <a:noFill/>
                    </a:ln>
                    <a:solidFill>
                      <a:srgbClr val="446AAE"/>
                    </a:solidFill>
                    <a:effectLst/>
                    <a:uLnTx/>
                    <a:uFillTx/>
                    <a:latin typeface="Impact" panose="020B0806030902050204" pitchFamily="34" charset="0"/>
                    <a:ea typeface="微软雅黑" panose="020B0503020204020204" pitchFamily="34" charset="-122"/>
                    <a:cs typeface="+mn-cs"/>
                  </a:endParaRPr>
                </a:p>
              </p:txBody>
            </p:sp>
            <p:cxnSp>
              <p:nvCxnSpPr>
                <p:cNvPr id="35" name="Straight Connector 34"/>
                <p:cNvCxnSpPr/>
                <p:nvPr/>
              </p:nvCxnSpPr>
              <p:spPr>
                <a:xfrm>
                  <a:off x="2991442" y="1629194"/>
                  <a:ext cx="670719" cy="1"/>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sp>
          <p:nvSpPr>
            <p:cNvPr id="40" name="文本框 39"/>
            <p:cNvSpPr txBox="1"/>
            <p:nvPr/>
          </p:nvSpPr>
          <p:spPr>
            <a:xfrm>
              <a:off x="2465312" y="3353521"/>
              <a:ext cx="976544" cy="830997"/>
            </a:xfrm>
            <a:prstGeom prst="rect">
              <a:avLst/>
            </a:prstGeom>
            <a:noFill/>
          </p:spPr>
          <p:txBody>
            <a:bodyPr wrap="square" rtlCol="0">
              <a:spAutoFit/>
            </a:bodyPr>
            <a:lstStyle/>
            <a:p>
              <a:r>
                <a:rPr lang="zh-CN" altLang="en-US" sz="2400" b="1">
                  <a:solidFill>
                    <a:schemeClr val="bg1"/>
                  </a:solidFill>
                  <a:latin typeface="微软雅黑" panose="020B0503020204020204" pitchFamily="34" charset="-122"/>
                  <a:ea typeface="微软雅黑" panose="020B0503020204020204" pitchFamily="34" charset="-122"/>
                </a:rPr>
                <a:t>乐于助人</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1979660" y="4554904"/>
            <a:ext cx="3293688" cy="971356"/>
            <a:chOff x="1601967" y="4770407"/>
            <a:chExt cx="3293688" cy="971356"/>
          </a:xfrm>
        </p:grpSpPr>
        <p:grpSp>
          <p:nvGrpSpPr>
            <p:cNvPr id="38" name="组合 37"/>
            <p:cNvGrpSpPr/>
            <p:nvPr/>
          </p:nvGrpSpPr>
          <p:grpSpPr>
            <a:xfrm>
              <a:off x="1601967" y="4770407"/>
              <a:ext cx="3293688" cy="971356"/>
              <a:chOff x="1380025" y="4512962"/>
              <a:chExt cx="3293688" cy="971356"/>
            </a:xfrm>
          </p:grpSpPr>
          <p:sp>
            <p:nvSpPr>
              <p:cNvPr id="17" name="Oval 51"/>
              <p:cNvSpPr/>
              <p:nvPr/>
            </p:nvSpPr>
            <p:spPr>
              <a:xfrm>
                <a:off x="4480990" y="4902279"/>
                <a:ext cx="192723" cy="192723"/>
              </a:xfrm>
              <a:prstGeom prst="ellipse">
                <a:avLst/>
              </a:prstGeom>
              <a:solidFill>
                <a:srgbClr val="446AA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355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5" name="Group 40"/>
              <p:cNvGrpSpPr/>
              <p:nvPr/>
            </p:nvGrpSpPr>
            <p:grpSpPr>
              <a:xfrm>
                <a:off x="1380025" y="4512962"/>
                <a:ext cx="3117007" cy="971356"/>
                <a:chOff x="1229546" y="1255634"/>
                <a:chExt cx="2445207" cy="762002"/>
              </a:xfrm>
            </p:grpSpPr>
            <p:sp>
              <p:nvSpPr>
                <p:cNvPr id="27" name="Flowchart: Off-page Connector 47"/>
                <p:cNvSpPr/>
                <p:nvPr/>
              </p:nvSpPr>
              <p:spPr>
                <a:xfrm rot="16200000">
                  <a:off x="1829116" y="830138"/>
                  <a:ext cx="762000" cy="1612995"/>
                </a:xfrm>
                <a:prstGeom prst="flowChartOffpageConnector">
                  <a:avLst/>
                </a:prstGeom>
                <a:solidFill>
                  <a:srgbClr val="446AA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3600" b="0" i="0" u="none" strike="noStrike" kern="120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cs"/>
                  </a:endParaRPr>
                </a:p>
              </p:txBody>
            </p:sp>
            <p:sp>
              <p:nvSpPr>
                <p:cNvPr id="28" name="Round Same Side Corner Rectangle 49"/>
                <p:cNvSpPr/>
                <p:nvPr/>
              </p:nvSpPr>
              <p:spPr>
                <a:xfrm rot="16200000">
                  <a:off x="1078974" y="1406206"/>
                  <a:ext cx="762001" cy="460857"/>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rgbClr val="446AAE"/>
                      </a:solidFill>
                      <a:effectLst/>
                      <a:uLnTx/>
                      <a:uFillTx/>
                      <a:latin typeface="Impact" panose="020B0806030902050204" pitchFamily="34" charset="0"/>
                      <a:ea typeface="微软雅黑" panose="020B0503020204020204" pitchFamily="34" charset="-122"/>
                      <a:cs typeface="+mn-cs"/>
                    </a:rPr>
                    <a:t>03</a:t>
                  </a:r>
                  <a:endParaRPr kumimoji="0" lang="en-US" sz="2800" b="0" i="0" u="none" strike="noStrike" kern="1200" cap="none" spc="0" normalizeH="0" baseline="0" noProof="0" dirty="0">
                    <a:ln>
                      <a:noFill/>
                    </a:ln>
                    <a:solidFill>
                      <a:srgbClr val="446AAE"/>
                    </a:solidFill>
                    <a:effectLst/>
                    <a:uLnTx/>
                    <a:uFillTx/>
                    <a:latin typeface="Impact" panose="020B0806030902050204" pitchFamily="34" charset="0"/>
                    <a:ea typeface="微软雅黑" panose="020B0503020204020204" pitchFamily="34" charset="-122"/>
                    <a:cs typeface="+mn-cs"/>
                  </a:endParaRPr>
                </a:p>
              </p:txBody>
            </p:sp>
            <p:cxnSp>
              <p:nvCxnSpPr>
                <p:cNvPr id="29" name="Straight Connector 50"/>
                <p:cNvCxnSpPr/>
                <p:nvPr/>
              </p:nvCxnSpPr>
              <p:spPr>
                <a:xfrm>
                  <a:off x="3004029" y="1660827"/>
                  <a:ext cx="670724" cy="1"/>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sp>
          <p:nvSpPr>
            <p:cNvPr id="41" name="文本框 40"/>
            <p:cNvSpPr txBox="1"/>
            <p:nvPr/>
          </p:nvSpPr>
          <p:spPr>
            <a:xfrm>
              <a:off x="2459932" y="4840586"/>
              <a:ext cx="976544" cy="830997"/>
            </a:xfrm>
            <a:prstGeom prst="rect">
              <a:avLst/>
            </a:prstGeom>
            <a:noFill/>
          </p:spPr>
          <p:txBody>
            <a:bodyPr wrap="square" rtlCol="0">
              <a:spAutoFit/>
            </a:bodyPr>
            <a:lstStyle/>
            <a:p>
              <a:r>
                <a:rPr lang="zh-CN" altLang="en-US" sz="2400" b="1">
                  <a:solidFill>
                    <a:schemeClr val="bg1"/>
                  </a:solidFill>
                  <a:latin typeface="微软雅黑" panose="020B0503020204020204" pitchFamily="34" charset="-122"/>
                  <a:ea typeface="微软雅黑" panose="020B0503020204020204" pitchFamily="34" charset="-122"/>
                </a:rPr>
                <a:t>团结合作</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sp>
        <p:nvSpPr>
          <p:cNvPr id="42" name="矩形 41"/>
          <p:cNvSpPr/>
          <p:nvPr/>
        </p:nvSpPr>
        <p:spPr>
          <a:xfrm>
            <a:off x="5538282" y="2670281"/>
            <a:ext cx="4801314"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思考让我更加充实，探索让我更加有价值</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3" name="矩形 42"/>
          <p:cNvSpPr/>
          <p:nvPr/>
        </p:nvSpPr>
        <p:spPr>
          <a:xfrm>
            <a:off x="5538282" y="3616216"/>
            <a:ext cx="4869910" cy="874407"/>
          </a:xfrm>
          <a:prstGeom prst="rect">
            <a:avLst/>
          </a:prstGeom>
        </p:spPr>
        <p:txBody>
          <a:bodyPr wrap="square">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从小我就养成了乐于助人的习惯，在互帮之中共同成长，共同进步</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4" name="矩形 43"/>
          <p:cNvSpPr/>
          <p:nvPr/>
        </p:nvSpPr>
        <p:spPr>
          <a:xfrm>
            <a:off x="5538282" y="4699740"/>
            <a:ext cx="5023414" cy="874407"/>
          </a:xfrm>
          <a:prstGeom prst="rect">
            <a:avLst/>
          </a:prstGeom>
        </p:spPr>
        <p:txBody>
          <a:bodyPr wrap="square">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一根筷子容易折，十根筷子难折断。团结合作，取长补短，才会更加有力量。</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5" name="矩形 44"/>
          <p:cNvSpPr/>
          <p:nvPr/>
        </p:nvSpPr>
        <p:spPr>
          <a:xfrm>
            <a:off x="4800581" y="1274857"/>
            <a:ext cx="2160053" cy="400110"/>
          </a:xfrm>
          <a:prstGeom prst="rect">
            <a:avLst/>
          </a:prstGeom>
        </p:spPr>
        <p:txBody>
          <a:bodyPr wrap="square">
            <a:spAutoFit/>
          </a:bodyPr>
          <a:lstStyle/>
          <a:p>
            <a:pPr algn="dist"/>
            <a:r>
              <a:rPr lang="zh-CN" altLang="en-US" sz="2000" b="1" dirty="0">
                <a:solidFill>
                  <a:schemeClr val="bg1"/>
                </a:solidFill>
                <a:latin typeface="微软雅黑" panose="020B0503020204020204" pitchFamily="34" charset="-122"/>
                <a:ea typeface="微软雅黑" panose="020B0503020204020204" pitchFamily="34" charset="-122"/>
              </a:rPr>
              <a:t>自身优点</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1000" fill="hold"/>
                                        <p:tgtEl>
                                          <p:spTgt spid="42"/>
                                        </p:tgtEl>
                                        <p:attrNameLst>
                                          <p:attrName>ppt_w</p:attrName>
                                        </p:attrNameLst>
                                      </p:cBhvr>
                                      <p:tavLst>
                                        <p:tav tm="0">
                                          <p:val>
                                            <p:fltVal val="0"/>
                                          </p:val>
                                        </p:tav>
                                        <p:tav tm="100000">
                                          <p:val>
                                            <p:strVal val="#ppt_w"/>
                                          </p:val>
                                        </p:tav>
                                      </p:tavLst>
                                    </p:anim>
                                    <p:anim calcmode="lin" valueType="num">
                                      <p:cBhvr>
                                        <p:cTn id="14" dur="1000" fill="hold"/>
                                        <p:tgtEl>
                                          <p:spTgt spid="42"/>
                                        </p:tgtEl>
                                        <p:attrNameLst>
                                          <p:attrName>ppt_h</p:attrName>
                                        </p:attrNameLst>
                                      </p:cBhvr>
                                      <p:tavLst>
                                        <p:tav tm="0">
                                          <p:val>
                                            <p:fltVal val="0"/>
                                          </p:val>
                                        </p:tav>
                                        <p:tav tm="100000">
                                          <p:val>
                                            <p:strVal val="#ppt_h"/>
                                          </p:val>
                                        </p:tav>
                                      </p:tavLst>
                                    </p:anim>
                                    <p:animEffect transition="in" filter="fade">
                                      <p:cBhvr>
                                        <p:cTn id="15" dur="1000"/>
                                        <p:tgtEl>
                                          <p:spTgt spid="42"/>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Effect transition="in" filter="fade">
                                      <p:cBhvr>
                                        <p:cTn id="21" dur="1000"/>
                                        <p:tgtEl>
                                          <p:spTgt spid="3"/>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p:cTn id="25" dur="1000" fill="hold"/>
                                        <p:tgtEl>
                                          <p:spTgt spid="43"/>
                                        </p:tgtEl>
                                        <p:attrNameLst>
                                          <p:attrName>ppt_w</p:attrName>
                                        </p:attrNameLst>
                                      </p:cBhvr>
                                      <p:tavLst>
                                        <p:tav tm="0">
                                          <p:val>
                                            <p:fltVal val="0"/>
                                          </p:val>
                                        </p:tav>
                                        <p:tav tm="100000">
                                          <p:val>
                                            <p:strVal val="#ppt_w"/>
                                          </p:val>
                                        </p:tav>
                                      </p:tavLst>
                                    </p:anim>
                                    <p:anim calcmode="lin" valueType="num">
                                      <p:cBhvr>
                                        <p:cTn id="26" dur="1000" fill="hold"/>
                                        <p:tgtEl>
                                          <p:spTgt spid="43"/>
                                        </p:tgtEl>
                                        <p:attrNameLst>
                                          <p:attrName>ppt_h</p:attrName>
                                        </p:attrNameLst>
                                      </p:cBhvr>
                                      <p:tavLst>
                                        <p:tav tm="0">
                                          <p:val>
                                            <p:fltVal val="0"/>
                                          </p:val>
                                        </p:tav>
                                        <p:tav tm="100000">
                                          <p:val>
                                            <p:strVal val="#ppt_h"/>
                                          </p:val>
                                        </p:tav>
                                      </p:tavLst>
                                    </p:anim>
                                    <p:animEffect transition="in" filter="fade">
                                      <p:cBhvr>
                                        <p:cTn id="27" dur="1000"/>
                                        <p:tgtEl>
                                          <p:spTgt spid="43"/>
                                        </p:tgtEl>
                                      </p:cBhvr>
                                    </p:animEffect>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Effect transition="in" filter="fade">
                                      <p:cBhvr>
                                        <p:cTn id="33" dur="1000"/>
                                        <p:tgtEl>
                                          <p:spTgt spid="6"/>
                                        </p:tgtEl>
                                      </p:cBhvr>
                                    </p:animEffect>
                                  </p:childTnLst>
                                </p:cTn>
                              </p:par>
                            </p:childTnLst>
                          </p:cTn>
                        </p:par>
                        <p:par>
                          <p:cTn id="34" fill="hold">
                            <p:stCondLst>
                              <p:cond delay="500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1000" fill="hold"/>
                                        <p:tgtEl>
                                          <p:spTgt spid="44"/>
                                        </p:tgtEl>
                                        <p:attrNameLst>
                                          <p:attrName>ppt_w</p:attrName>
                                        </p:attrNameLst>
                                      </p:cBhvr>
                                      <p:tavLst>
                                        <p:tav tm="0">
                                          <p:val>
                                            <p:fltVal val="0"/>
                                          </p:val>
                                        </p:tav>
                                        <p:tav tm="100000">
                                          <p:val>
                                            <p:strVal val="#ppt_w"/>
                                          </p:val>
                                        </p:tav>
                                      </p:tavLst>
                                    </p:anim>
                                    <p:anim calcmode="lin" valueType="num">
                                      <p:cBhvr>
                                        <p:cTn id="38" dur="1000" fill="hold"/>
                                        <p:tgtEl>
                                          <p:spTgt spid="44"/>
                                        </p:tgtEl>
                                        <p:attrNameLst>
                                          <p:attrName>ppt_h</p:attrName>
                                        </p:attrNameLst>
                                      </p:cBhvr>
                                      <p:tavLst>
                                        <p:tav tm="0">
                                          <p:val>
                                            <p:fltVal val="0"/>
                                          </p:val>
                                        </p:tav>
                                        <p:tav tm="100000">
                                          <p:val>
                                            <p:strVal val="#ppt_h"/>
                                          </p:val>
                                        </p:tav>
                                      </p:tavLst>
                                    </p:anim>
                                    <p:animEffect transition="in" filter="fade">
                                      <p:cBhvr>
                                        <p:cTn id="39"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4800581" y="1274857"/>
            <a:ext cx="2160053" cy="400110"/>
          </a:xfrm>
          <a:prstGeom prst="rect">
            <a:avLst/>
          </a:prstGeom>
        </p:spPr>
        <p:txBody>
          <a:bodyPr wrap="square">
            <a:spAutoFit/>
          </a:bodyPr>
          <a:lstStyle/>
          <a:p>
            <a:pPr algn="dist"/>
            <a:r>
              <a:rPr lang="zh-CN" altLang="en-US" sz="2000" b="1" dirty="0">
                <a:solidFill>
                  <a:schemeClr val="bg1"/>
                </a:solidFill>
                <a:latin typeface="微软雅黑" panose="020B0503020204020204" pitchFamily="34" charset="-122"/>
                <a:ea typeface="微软雅黑" panose="020B0503020204020204" pitchFamily="34" charset="-122"/>
              </a:rPr>
              <a:t>自身缺点</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4748163" y="2714824"/>
            <a:ext cx="2557424" cy="907751"/>
            <a:chOff x="3666731" y="1984470"/>
            <a:chExt cx="2636520" cy="1447800"/>
          </a:xfrm>
          <a:effectLst>
            <a:outerShdw blurRad="127000" dist="38100" dir="5400000" algn="t" rotWithShape="0">
              <a:prstClr val="black">
                <a:alpha val="40000"/>
              </a:prstClr>
            </a:outerShdw>
          </a:effectLst>
        </p:grpSpPr>
        <p:sp>
          <p:nvSpPr>
            <p:cNvPr id="32" name="任意多边形 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446AAE"/>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535" b="1"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46" name="文本框 35"/>
            <p:cNvSpPr txBox="1"/>
            <p:nvPr/>
          </p:nvSpPr>
          <p:spPr>
            <a:xfrm>
              <a:off x="3971726" y="2372938"/>
              <a:ext cx="2230360" cy="670873"/>
            </a:xfrm>
            <a:prstGeom prst="rect">
              <a:avLst/>
            </a:prstGeom>
            <a:noFill/>
            <a:ln w="50800">
              <a:noFill/>
            </a:ln>
          </p:spPr>
          <p:txBody>
            <a:bodyPr wrap="square" rtlCol="0" anchor="ctr">
              <a:spAutoFit/>
            </a:bodyPr>
            <a:lstStyle/>
            <a:p>
              <a:pPr algn="ctr" defTabSz="1219200"/>
              <a:r>
                <a:rPr lang="zh-CN" altLang="en-US" sz="3200" b="1" baseline="-3000">
                  <a:solidFill>
                    <a:prstClr val="white"/>
                  </a:solidFill>
                  <a:latin typeface="Arial" panose="020B0604020202020204" pitchFamily="34" charset="0"/>
                  <a:ea typeface="微软雅黑" panose="020B0503020204020204" pitchFamily="34" charset="-122"/>
                  <a:cs typeface="Arial" panose="020B0604020202020204" pitchFamily="34" charset="0"/>
                </a:rPr>
                <a:t>脾气狂暴</a:t>
              </a:r>
              <a:endParaRPr lang="zh-CN" altLang="en-US" sz="3200" b="1" baseline="-30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7" name="组合 46"/>
          <p:cNvGrpSpPr/>
          <p:nvPr/>
        </p:nvGrpSpPr>
        <p:grpSpPr>
          <a:xfrm>
            <a:off x="1416543" y="2714824"/>
            <a:ext cx="2557424" cy="907751"/>
            <a:chOff x="1436370" y="1984470"/>
            <a:chExt cx="2636520" cy="1447800"/>
          </a:xfrm>
          <a:effectLst>
            <a:outerShdw blurRad="127000" dist="38100" dir="5400000" algn="t" rotWithShape="0">
              <a:prstClr val="black">
                <a:alpha val="40000"/>
              </a:prstClr>
            </a:outerShdw>
          </a:effectLst>
        </p:grpSpPr>
        <p:sp>
          <p:nvSpPr>
            <p:cNvPr id="48" name="任意多边形 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446AAE"/>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535" b="1"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49" name="文本框 43"/>
            <p:cNvSpPr txBox="1"/>
            <p:nvPr/>
          </p:nvSpPr>
          <p:spPr>
            <a:xfrm>
              <a:off x="1709209" y="2347677"/>
              <a:ext cx="2293960" cy="721392"/>
            </a:xfrm>
            <a:prstGeom prst="rect">
              <a:avLst/>
            </a:prstGeom>
            <a:noFill/>
            <a:ln w="50800">
              <a:noFill/>
            </a:ln>
          </p:spPr>
          <p:txBody>
            <a:bodyPr wrap="square" rtlCol="0" anchor="ctr">
              <a:spAutoFit/>
            </a:bodyPr>
            <a:lstStyle/>
            <a:p>
              <a:pPr algn="ctr" defTabSz="1219200">
                <a:lnSpc>
                  <a:spcPct val="120000"/>
                </a:lnSpc>
              </a:pPr>
              <a:r>
                <a:rPr lang="zh-CN" altLang="en-US" sz="3200" b="1" baseline="-3000">
                  <a:solidFill>
                    <a:prstClr val="white"/>
                  </a:solidFill>
                  <a:latin typeface="Arial" panose="020B0604020202020204" pitchFamily="34" charset="0"/>
                  <a:ea typeface="微软雅黑" panose="020B0503020204020204" pitchFamily="34" charset="-122"/>
                  <a:cs typeface="Arial" panose="020B0604020202020204" pitchFamily="34" charset="0"/>
                </a:rPr>
                <a:t>缺乏自信</a:t>
              </a:r>
              <a:endParaRPr lang="zh-CN" altLang="en-US" sz="3200" b="1" baseline="-30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0" name="组合 49"/>
          <p:cNvGrpSpPr/>
          <p:nvPr/>
        </p:nvGrpSpPr>
        <p:grpSpPr>
          <a:xfrm>
            <a:off x="8079783" y="2714824"/>
            <a:ext cx="2557424" cy="907751"/>
            <a:chOff x="5897092" y="1984470"/>
            <a:chExt cx="2636520" cy="1447800"/>
          </a:xfrm>
          <a:effectLst>
            <a:outerShdw blurRad="127000" dist="38100" dir="5400000" algn="t" rotWithShape="0">
              <a:prstClr val="black">
                <a:alpha val="40000"/>
              </a:prstClr>
            </a:outerShdw>
          </a:effectLst>
        </p:grpSpPr>
        <p:sp>
          <p:nvSpPr>
            <p:cNvPr id="51" name="任意多边形 13"/>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446AAE"/>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535" b="1"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52" name="文本框 49"/>
            <p:cNvSpPr txBox="1"/>
            <p:nvPr/>
          </p:nvSpPr>
          <p:spPr>
            <a:xfrm>
              <a:off x="6227711" y="2347682"/>
              <a:ext cx="2205655" cy="721392"/>
            </a:xfrm>
            <a:prstGeom prst="rect">
              <a:avLst/>
            </a:prstGeom>
            <a:noFill/>
            <a:ln w="50800">
              <a:noFill/>
            </a:ln>
          </p:spPr>
          <p:txBody>
            <a:bodyPr wrap="square" rtlCol="0" anchor="ctr">
              <a:spAutoFit/>
            </a:bodyPr>
            <a:lstStyle/>
            <a:p>
              <a:pPr algn="ctr" defTabSz="1219200">
                <a:lnSpc>
                  <a:spcPct val="120000"/>
                </a:lnSpc>
              </a:pPr>
              <a:r>
                <a:rPr lang="zh-CN" altLang="en-US" sz="3200" b="1" baseline="-3000" dirty="0">
                  <a:solidFill>
                    <a:prstClr val="white"/>
                  </a:solidFill>
                  <a:latin typeface="Arial" panose="020B0604020202020204" pitchFamily="34" charset="0"/>
                  <a:ea typeface="微软雅黑" panose="020B0503020204020204" pitchFamily="34" charset="-122"/>
                  <a:cs typeface="Arial" panose="020B0604020202020204" pitchFamily="34" charset="0"/>
                </a:rPr>
                <a:t>性格内向</a:t>
              </a:r>
              <a:endParaRPr lang="zh-CN" altLang="en-US" sz="3200" b="1" baseline="-30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53" name="矩形 52"/>
          <p:cNvSpPr/>
          <p:nvPr/>
        </p:nvSpPr>
        <p:spPr>
          <a:xfrm>
            <a:off x="1723138" y="4303141"/>
            <a:ext cx="2183200" cy="1156855"/>
          </a:xfrm>
          <a:prstGeom prst="rect">
            <a:avLst/>
          </a:prstGeom>
        </p:spPr>
        <p:txBody>
          <a:bodyPr wrap="square">
            <a:spAutoFit/>
          </a:bodyPr>
          <a:lstStyle/>
          <a:p>
            <a:pPr algn="just">
              <a:lnSpc>
                <a:spcPct val="150000"/>
              </a:lnSpc>
            </a:pPr>
            <a:r>
              <a:rPr lang="zh-CN" altLang="en-US" sz="1600" dirty="0">
                <a:latin typeface="微软雅黑" panose="020B0503020204020204" pitchFamily="34" charset="-122"/>
                <a:ea typeface="微软雅黑" panose="020B0503020204020204" pitchFamily="34" charset="-122"/>
              </a:rPr>
              <a:t>对于自己缺乏自信，有时思考太多反而会贻误最佳时机</a:t>
            </a:r>
            <a:endParaRPr lang="zh-CN" altLang="en-US" sz="1600" dirty="0">
              <a:latin typeface="微软雅黑" panose="020B0503020204020204" pitchFamily="34" charset="-122"/>
              <a:ea typeface="微软雅黑" panose="020B0503020204020204" pitchFamily="34" charset="-122"/>
            </a:endParaRPr>
          </a:p>
        </p:txBody>
      </p:sp>
      <p:sp>
        <p:nvSpPr>
          <p:cNvPr id="54" name="矩形 53"/>
          <p:cNvSpPr/>
          <p:nvPr/>
        </p:nvSpPr>
        <p:spPr>
          <a:xfrm>
            <a:off x="4821843" y="4045740"/>
            <a:ext cx="2385614" cy="1526187"/>
          </a:xfrm>
          <a:prstGeom prst="rect">
            <a:avLst/>
          </a:prstGeom>
        </p:spPr>
        <p:txBody>
          <a:bodyPr wrap="square">
            <a:spAutoFit/>
          </a:bodyPr>
          <a:lstStyle/>
          <a:p>
            <a:pPr algn="just">
              <a:lnSpc>
                <a:spcPct val="150000"/>
              </a:lnSpc>
            </a:pPr>
            <a:r>
              <a:rPr lang="zh-CN" altLang="en-US" sz="1600" dirty="0">
                <a:latin typeface="微软雅黑" panose="020B0503020204020204" pitchFamily="34" charset="-122"/>
                <a:ea typeface="微软雅黑" panose="020B0503020204020204" pitchFamily="34" charset="-122"/>
              </a:rPr>
              <a:t>有时难易很好的控制自己的情绪，致使一些本无恶意的话，让对方听着很不舒服</a:t>
            </a:r>
            <a:endParaRPr lang="zh-CN" altLang="en-US" sz="1600" dirty="0">
              <a:latin typeface="微软雅黑" panose="020B0503020204020204" pitchFamily="34" charset="-122"/>
              <a:ea typeface="微软雅黑" panose="020B0503020204020204" pitchFamily="34" charset="-122"/>
            </a:endParaRPr>
          </a:p>
        </p:txBody>
      </p:sp>
      <p:sp>
        <p:nvSpPr>
          <p:cNvPr id="55" name="矩形 54"/>
          <p:cNvSpPr/>
          <p:nvPr/>
        </p:nvSpPr>
        <p:spPr>
          <a:xfrm>
            <a:off x="8228689" y="4056956"/>
            <a:ext cx="2408518" cy="1526187"/>
          </a:xfrm>
          <a:prstGeom prst="rect">
            <a:avLst/>
          </a:prstGeom>
        </p:spPr>
        <p:txBody>
          <a:bodyPr wrap="square">
            <a:spAutoFit/>
          </a:bodyPr>
          <a:lstStyle/>
          <a:p>
            <a:pPr algn="just">
              <a:lnSpc>
                <a:spcPct val="150000"/>
              </a:lnSpc>
            </a:pPr>
            <a:r>
              <a:rPr lang="zh-CN" altLang="en-US" sz="1600">
                <a:latin typeface="微软雅黑" panose="020B0503020204020204" pitchFamily="34" charset="-122"/>
                <a:ea typeface="微软雅黑" panose="020B0503020204020204" pitchFamily="34" charset="-122"/>
              </a:rPr>
              <a:t>内向的我，缺乏一种“推销”自己的意识，不善于展示自己，让自己在陌生场合成为焦点</a:t>
            </a:r>
            <a:endParaRPr lang="zh-CN" altLang="en-US" sz="16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1000" fill="hold"/>
                                        <p:tgtEl>
                                          <p:spTgt spid="47"/>
                                        </p:tgtEl>
                                        <p:attrNameLst>
                                          <p:attrName>ppt_x</p:attrName>
                                        </p:attrNameLst>
                                      </p:cBhvr>
                                      <p:tavLst>
                                        <p:tav tm="0">
                                          <p:val>
                                            <p:strVal val="0-#ppt_w/2"/>
                                          </p:val>
                                        </p:tav>
                                        <p:tav tm="100000">
                                          <p:val>
                                            <p:strVal val="#ppt_x"/>
                                          </p:val>
                                        </p:tav>
                                      </p:tavLst>
                                    </p:anim>
                                    <p:anim calcmode="lin" valueType="num">
                                      <p:cBhvr additive="base">
                                        <p:cTn id="8" dur="1000" fill="hold"/>
                                        <p:tgtEl>
                                          <p:spTgt spid="4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2" presetClass="entr" presetSubtype="8"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p:tgtEl>
                                          <p:spTgt spid="30"/>
                                        </p:tgtEl>
                                        <p:attrNameLst>
                                          <p:attrName>ppt_x</p:attrName>
                                        </p:attrNameLst>
                                      </p:cBhvr>
                                      <p:tavLst>
                                        <p:tav tm="0">
                                          <p:val>
                                            <p:strVal val="#ppt_x-#ppt_w*1.125000"/>
                                          </p:val>
                                        </p:tav>
                                        <p:tav tm="100000">
                                          <p:val>
                                            <p:strVal val="#ppt_x"/>
                                          </p:val>
                                        </p:tav>
                                      </p:tavLst>
                                    </p:anim>
                                    <p:animEffect transition="in" filter="wipe(right)">
                                      <p:cBhvr>
                                        <p:cTn id="13" dur="1000"/>
                                        <p:tgtEl>
                                          <p:spTgt spid="30"/>
                                        </p:tgtEl>
                                      </p:cBhvr>
                                    </p:animEffect>
                                  </p:childTnLst>
                                </p:cTn>
                              </p:par>
                            </p:childTnLst>
                          </p:cTn>
                        </p:par>
                        <p:par>
                          <p:cTn id="14" fill="hold">
                            <p:stCondLst>
                              <p:cond delay="2000"/>
                            </p:stCondLst>
                            <p:childTnLst>
                              <p:par>
                                <p:cTn id="15" presetID="12" presetClass="entr" presetSubtype="8"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additive="base">
                                        <p:cTn id="17" dur="1000"/>
                                        <p:tgtEl>
                                          <p:spTgt spid="50"/>
                                        </p:tgtEl>
                                        <p:attrNameLst>
                                          <p:attrName>ppt_x</p:attrName>
                                        </p:attrNameLst>
                                      </p:cBhvr>
                                      <p:tavLst>
                                        <p:tav tm="0">
                                          <p:val>
                                            <p:strVal val="#ppt_x-#ppt_w*1.125000"/>
                                          </p:val>
                                        </p:tav>
                                        <p:tav tm="100000">
                                          <p:val>
                                            <p:strVal val="#ppt_x"/>
                                          </p:val>
                                        </p:tav>
                                      </p:tavLst>
                                    </p:anim>
                                    <p:animEffect transition="in" filter="wipe(right)">
                                      <p:cBhvr>
                                        <p:cTn id="18" dur="1000"/>
                                        <p:tgtEl>
                                          <p:spTgt spid="50"/>
                                        </p:tgtEl>
                                      </p:cBhvr>
                                    </p:animEffect>
                                  </p:childTnLst>
                                </p:cTn>
                              </p:par>
                            </p:childTnLst>
                          </p:cTn>
                        </p:par>
                        <p:par>
                          <p:cTn id="19" fill="hold">
                            <p:stCondLst>
                              <p:cond delay="3000"/>
                            </p:stCondLst>
                            <p:childTnLst>
                              <p:par>
                                <p:cTn id="20" presetID="53" presetClass="entr" presetSubtype="16" fill="hold" grpId="0" nodeType="after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p:cTn id="22" dur="1000" fill="hold"/>
                                        <p:tgtEl>
                                          <p:spTgt spid="53"/>
                                        </p:tgtEl>
                                        <p:attrNameLst>
                                          <p:attrName>ppt_w</p:attrName>
                                        </p:attrNameLst>
                                      </p:cBhvr>
                                      <p:tavLst>
                                        <p:tav tm="0">
                                          <p:val>
                                            <p:fltVal val="0"/>
                                          </p:val>
                                        </p:tav>
                                        <p:tav tm="100000">
                                          <p:val>
                                            <p:strVal val="#ppt_w"/>
                                          </p:val>
                                        </p:tav>
                                      </p:tavLst>
                                    </p:anim>
                                    <p:anim calcmode="lin" valueType="num">
                                      <p:cBhvr>
                                        <p:cTn id="23" dur="1000" fill="hold"/>
                                        <p:tgtEl>
                                          <p:spTgt spid="53"/>
                                        </p:tgtEl>
                                        <p:attrNameLst>
                                          <p:attrName>ppt_h</p:attrName>
                                        </p:attrNameLst>
                                      </p:cBhvr>
                                      <p:tavLst>
                                        <p:tav tm="0">
                                          <p:val>
                                            <p:fltVal val="0"/>
                                          </p:val>
                                        </p:tav>
                                        <p:tav tm="100000">
                                          <p:val>
                                            <p:strVal val="#ppt_h"/>
                                          </p:val>
                                        </p:tav>
                                      </p:tavLst>
                                    </p:anim>
                                    <p:animEffect transition="in" filter="fade">
                                      <p:cBhvr>
                                        <p:cTn id="24" dur="1000"/>
                                        <p:tgtEl>
                                          <p:spTgt spid="53"/>
                                        </p:tgtEl>
                                      </p:cBhvr>
                                    </p:animEffect>
                                  </p:childTnLst>
                                </p:cTn>
                              </p:par>
                            </p:childTnLst>
                          </p:cTn>
                        </p:par>
                        <p:par>
                          <p:cTn id="25" fill="hold">
                            <p:stCondLst>
                              <p:cond delay="4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1000" fill="hold"/>
                                        <p:tgtEl>
                                          <p:spTgt spid="54"/>
                                        </p:tgtEl>
                                        <p:attrNameLst>
                                          <p:attrName>ppt_w</p:attrName>
                                        </p:attrNameLst>
                                      </p:cBhvr>
                                      <p:tavLst>
                                        <p:tav tm="0">
                                          <p:val>
                                            <p:fltVal val="0"/>
                                          </p:val>
                                        </p:tav>
                                        <p:tav tm="100000">
                                          <p:val>
                                            <p:strVal val="#ppt_w"/>
                                          </p:val>
                                        </p:tav>
                                      </p:tavLst>
                                    </p:anim>
                                    <p:anim calcmode="lin" valueType="num">
                                      <p:cBhvr>
                                        <p:cTn id="29" dur="1000" fill="hold"/>
                                        <p:tgtEl>
                                          <p:spTgt spid="54"/>
                                        </p:tgtEl>
                                        <p:attrNameLst>
                                          <p:attrName>ppt_h</p:attrName>
                                        </p:attrNameLst>
                                      </p:cBhvr>
                                      <p:tavLst>
                                        <p:tav tm="0">
                                          <p:val>
                                            <p:fltVal val="0"/>
                                          </p:val>
                                        </p:tav>
                                        <p:tav tm="100000">
                                          <p:val>
                                            <p:strVal val="#ppt_h"/>
                                          </p:val>
                                        </p:tav>
                                      </p:tavLst>
                                    </p:anim>
                                    <p:animEffect transition="in" filter="fade">
                                      <p:cBhvr>
                                        <p:cTn id="30" dur="1000"/>
                                        <p:tgtEl>
                                          <p:spTgt spid="54"/>
                                        </p:tgtEl>
                                      </p:cBhvr>
                                    </p:animEffect>
                                  </p:childTnLst>
                                </p:cTn>
                              </p:par>
                            </p:childTnLst>
                          </p:cTn>
                        </p:par>
                        <p:par>
                          <p:cTn id="31" fill="hold">
                            <p:stCondLst>
                              <p:cond delay="5000"/>
                            </p:stCondLst>
                            <p:childTnLst>
                              <p:par>
                                <p:cTn id="32" presetID="53" presetClass="entr" presetSubtype="16" fill="hold" grpId="0" nodeType="afterEffect">
                                  <p:stCondLst>
                                    <p:cond delay="0"/>
                                  </p:stCondLst>
                                  <p:childTnLst>
                                    <p:set>
                                      <p:cBhvr>
                                        <p:cTn id="33" dur="1" fill="hold">
                                          <p:stCondLst>
                                            <p:cond delay="0"/>
                                          </p:stCondLst>
                                        </p:cTn>
                                        <p:tgtEl>
                                          <p:spTgt spid="55"/>
                                        </p:tgtEl>
                                        <p:attrNameLst>
                                          <p:attrName>style.visibility</p:attrName>
                                        </p:attrNameLst>
                                      </p:cBhvr>
                                      <p:to>
                                        <p:strVal val="visible"/>
                                      </p:to>
                                    </p:set>
                                    <p:anim calcmode="lin" valueType="num">
                                      <p:cBhvr>
                                        <p:cTn id="34" dur="1000" fill="hold"/>
                                        <p:tgtEl>
                                          <p:spTgt spid="55"/>
                                        </p:tgtEl>
                                        <p:attrNameLst>
                                          <p:attrName>ppt_w</p:attrName>
                                        </p:attrNameLst>
                                      </p:cBhvr>
                                      <p:tavLst>
                                        <p:tav tm="0">
                                          <p:val>
                                            <p:fltVal val="0"/>
                                          </p:val>
                                        </p:tav>
                                        <p:tav tm="100000">
                                          <p:val>
                                            <p:strVal val="#ppt_w"/>
                                          </p:val>
                                        </p:tav>
                                      </p:tavLst>
                                    </p:anim>
                                    <p:anim calcmode="lin" valueType="num">
                                      <p:cBhvr>
                                        <p:cTn id="35" dur="1000" fill="hold"/>
                                        <p:tgtEl>
                                          <p:spTgt spid="55"/>
                                        </p:tgtEl>
                                        <p:attrNameLst>
                                          <p:attrName>ppt_h</p:attrName>
                                        </p:attrNameLst>
                                      </p:cBhvr>
                                      <p:tavLst>
                                        <p:tav tm="0">
                                          <p:val>
                                            <p:fltVal val="0"/>
                                          </p:val>
                                        </p:tav>
                                        <p:tav tm="100000">
                                          <p:val>
                                            <p:strVal val="#ppt_h"/>
                                          </p:val>
                                        </p:tav>
                                      </p:tavLst>
                                    </p:anim>
                                    <p:animEffect transition="in" filter="fade">
                                      <p:cBhvr>
                                        <p:cTn id="36"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4800581" y="1274857"/>
            <a:ext cx="2160053" cy="400110"/>
          </a:xfrm>
          <a:prstGeom prst="rect">
            <a:avLst/>
          </a:prstGeom>
        </p:spPr>
        <p:txBody>
          <a:bodyPr wrap="square">
            <a:spAutoFit/>
          </a:bodyPr>
          <a:lstStyle/>
          <a:p>
            <a:pPr algn="dist"/>
            <a:r>
              <a:rPr lang="zh-CN" altLang="en-US" sz="2000" b="1" dirty="0">
                <a:solidFill>
                  <a:schemeClr val="bg1"/>
                </a:solidFill>
                <a:latin typeface="微软雅黑" panose="020B0503020204020204" pitchFamily="34" charset="-122"/>
                <a:ea typeface="微软雅黑" panose="020B0503020204020204" pitchFamily="34" charset="-122"/>
              </a:rPr>
              <a:t>自我信条</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749669" y="2709983"/>
            <a:ext cx="3725008" cy="2483339"/>
          </a:xfrm>
          <a:prstGeom prst="rect">
            <a:avLst/>
          </a:prstGeom>
        </p:spPr>
      </p:pic>
      <p:sp>
        <p:nvSpPr>
          <p:cNvPr id="17" name="矩形 16"/>
          <p:cNvSpPr/>
          <p:nvPr/>
        </p:nvSpPr>
        <p:spPr>
          <a:xfrm>
            <a:off x="5880607" y="2326733"/>
            <a:ext cx="5057312" cy="3046988"/>
          </a:xfrm>
          <a:prstGeom prst="rect">
            <a:avLst/>
          </a:prstGeom>
        </p:spPr>
        <p:txBody>
          <a:bodyPr wrap="square">
            <a:spAutoFit/>
          </a:bodyPr>
          <a:lstStyle/>
          <a:p>
            <a:pPr>
              <a:lnSpc>
                <a:spcPct val="200000"/>
              </a:lnSpc>
            </a:pPr>
            <a:r>
              <a:rPr lang="zh-CN" altLang="en-US" dirty="0">
                <a:solidFill>
                  <a:schemeClr val="bg1"/>
                </a:solidFill>
                <a:latin typeface="微软雅黑" panose="020B0503020204020204" pitchFamily="34" charset="-122"/>
                <a:ea typeface="微软雅黑" panose="020B0503020204020204" pitchFamily="34" charset="-122"/>
              </a:rPr>
              <a:t>我一直信奉一句：</a:t>
            </a:r>
            <a:r>
              <a:rPr lang="zh-CN" altLang="en-US" sz="2400" b="1" dirty="0">
                <a:solidFill>
                  <a:schemeClr val="bg1"/>
                </a:solidFill>
                <a:latin typeface="微软雅黑" panose="020B0503020204020204" pitchFamily="34" charset="-122"/>
                <a:ea typeface="微软雅黑" panose="020B0503020204020204" pitchFamily="34" charset="-122"/>
              </a:rPr>
              <a:t>认准前方就只有前方！</a:t>
            </a:r>
            <a:endParaRPr lang="en-US" altLang="zh-CN" sz="2400" b="1" dirty="0">
              <a:solidFill>
                <a:schemeClr val="bg1"/>
              </a:solidFill>
              <a:latin typeface="微软雅黑" panose="020B0503020204020204" pitchFamily="34" charset="-122"/>
              <a:ea typeface="微软雅黑" panose="020B0503020204020204" pitchFamily="34" charset="-122"/>
            </a:endParaRPr>
          </a:p>
          <a:p>
            <a:pPr algn="just">
              <a:lnSpc>
                <a:spcPct val="200000"/>
              </a:lnSpc>
            </a:pPr>
            <a:r>
              <a:rPr lang="zh-CN" altLang="en-US" dirty="0">
                <a:solidFill>
                  <a:schemeClr val="bg1"/>
                </a:solidFill>
                <a:latin typeface="微软雅黑" panose="020B0503020204020204" pitchFamily="34" charset="-122"/>
                <a:ea typeface="微软雅黑" panose="020B0503020204020204" pitchFamily="34" charset="-122"/>
              </a:rPr>
              <a:t>我坚信除非自己倒下，否则没有谁能将我打到。没一件事情是一帆风顺的，风雨过后才能出彩虹。困难是必须的，只要我们坚定了信念，认准前方，一定能够成功。</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fltVal val="0"/>
                                          </p:val>
                                        </p:tav>
                                        <p:tav tm="100000">
                                          <p:val>
                                            <p:strVal val="#ppt_w"/>
                                          </p:val>
                                        </p:tav>
                                      </p:tavLst>
                                    </p:anim>
                                    <p:anim calcmode="lin" valueType="num">
                                      <p:cBhvr>
                                        <p:cTn id="14" dur="1000" fill="hold"/>
                                        <p:tgtEl>
                                          <p:spTgt spid="17"/>
                                        </p:tgtEl>
                                        <p:attrNameLst>
                                          <p:attrName>ppt_h</p:attrName>
                                        </p:attrNameLst>
                                      </p:cBhvr>
                                      <p:tavLst>
                                        <p:tav tm="0">
                                          <p:val>
                                            <p:fltVal val="0"/>
                                          </p:val>
                                        </p:tav>
                                        <p:tav tm="100000">
                                          <p:val>
                                            <p:strVal val="#ppt_h"/>
                                          </p:val>
                                        </p:tav>
                                      </p:tavLst>
                                    </p:anim>
                                    <p:animEffect transition="in" filter="fade">
                                      <p:cBhvr>
                                        <p:cTn id="1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20750" y="662470"/>
            <a:ext cx="10363200" cy="5600294"/>
          </a:xfrm>
          <a:prstGeom prst="rect">
            <a:avLst/>
          </a:prstGeom>
          <a:solidFill>
            <a:schemeClr val="accent1">
              <a:alpha val="83000"/>
            </a:schemeClr>
          </a:solidFill>
          <a:ln>
            <a:noFill/>
          </a:ln>
          <a:effectLst>
            <a:outerShdw blurRad="2032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10" name="任意多边形: 形状 9"/>
          <p:cNvSpPr/>
          <p:nvPr/>
        </p:nvSpPr>
        <p:spPr>
          <a:xfrm flipV="1">
            <a:off x="0" y="0"/>
            <a:ext cx="2635718" cy="2635718"/>
          </a:xfrm>
          <a:custGeom>
            <a:avLst/>
            <a:gdLst>
              <a:gd name="connsiteX0" fmla="*/ 1778474 w 2635718"/>
              <a:gd name="connsiteY0" fmla="*/ 2635718 h 2635718"/>
              <a:gd name="connsiteX1" fmla="*/ 2635718 w 2635718"/>
              <a:gd name="connsiteY1" fmla="*/ 2635718 h 2635718"/>
              <a:gd name="connsiteX2" fmla="*/ 0 w 2635718"/>
              <a:gd name="connsiteY2" fmla="*/ 0 h 2635718"/>
              <a:gd name="connsiteX3" fmla="*/ 0 w 2635718"/>
              <a:gd name="connsiteY3" fmla="*/ 857244 h 2635718"/>
            </a:gdLst>
            <a:ahLst/>
            <a:cxnLst>
              <a:cxn ang="0">
                <a:pos x="connsiteX0" y="connsiteY0"/>
              </a:cxn>
              <a:cxn ang="0">
                <a:pos x="connsiteX1" y="connsiteY1"/>
              </a:cxn>
              <a:cxn ang="0">
                <a:pos x="connsiteX2" y="connsiteY2"/>
              </a:cxn>
              <a:cxn ang="0">
                <a:pos x="connsiteX3" y="connsiteY3"/>
              </a:cxn>
            </a:cxnLst>
            <a:rect l="l" t="t" r="r" b="b"/>
            <a:pathLst>
              <a:path w="2635718" h="2635718">
                <a:moveTo>
                  <a:pt x="1778474" y="2635718"/>
                </a:moveTo>
                <a:lnTo>
                  <a:pt x="2635718" y="2635718"/>
                </a:lnTo>
                <a:lnTo>
                  <a:pt x="0" y="0"/>
                </a:lnTo>
                <a:lnTo>
                  <a:pt x="0" y="857244"/>
                </a:lnTo>
                <a:close/>
              </a:path>
            </a:pathLst>
          </a:custGeom>
          <a:solidFill>
            <a:schemeClr val="accent4">
              <a:lumMod val="60000"/>
              <a:lumOff val="40000"/>
            </a:schemeClr>
          </a:solidFill>
          <a:ln>
            <a:noFill/>
          </a:ln>
          <a:effectLst>
            <a:outerShdw blurRad="114300" dist="63500" dir="2700000" sx="102000" sy="102000" algn="tl"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2" name="任意多边形: 形状 11"/>
          <p:cNvSpPr/>
          <p:nvPr/>
        </p:nvSpPr>
        <p:spPr>
          <a:xfrm flipH="1">
            <a:off x="9568982" y="4205446"/>
            <a:ext cx="2635718" cy="2635718"/>
          </a:xfrm>
          <a:custGeom>
            <a:avLst/>
            <a:gdLst>
              <a:gd name="connsiteX0" fmla="*/ 1778474 w 2635718"/>
              <a:gd name="connsiteY0" fmla="*/ 2635718 h 2635718"/>
              <a:gd name="connsiteX1" fmla="*/ 2635718 w 2635718"/>
              <a:gd name="connsiteY1" fmla="*/ 2635718 h 2635718"/>
              <a:gd name="connsiteX2" fmla="*/ 0 w 2635718"/>
              <a:gd name="connsiteY2" fmla="*/ 0 h 2635718"/>
              <a:gd name="connsiteX3" fmla="*/ 0 w 2635718"/>
              <a:gd name="connsiteY3" fmla="*/ 857244 h 2635718"/>
            </a:gdLst>
            <a:ahLst/>
            <a:cxnLst>
              <a:cxn ang="0">
                <a:pos x="connsiteX0" y="connsiteY0"/>
              </a:cxn>
              <a:cxn ang="0">
                <a:pos x="connsiteX1" y="connsiteY1"/>
              </a:cxn>
              <a:cxn ang="0">
                <a:pos x="connsiteX2" y="connsiteY2"/>
              </a:cxn>
              <a:cxn ang="0">
                <a:pos x="connsiteX3" y="connsiteY3"/>
              </a:cxn>
            </a:cxnLst>
            <a:rect l="l" t="t" r="r" b="b"/>
            <a:pathLst>
              <a:path w="2635718" h="2635718">
                <a:moveTo>
                  <a:pt x="1778474" y="2635718"/>
                </a:moveTo>
                <a:lnTo>
                  <a:pt x="2635718" y="2635718"/>
                </a:lnTo>
                <a:lnTo>
                  <a:pt x="0" y="0"/>
                </a:lnTo>
                <a:lnTo>
                  <a:pt x="0" y="857244"/>
                </a:lnTo>
                <a:close/>
              </a:path>
            </a:pathLst>
          </a:custGeom>
          <a:solidFill>
            <a:schemeClr val="accent4">
              <a:lumMod val="60000"/>
              <a:lumOff val="40000"/>
            </a:schemeClr>
          </a:solidFill>
          <a:ln>
            <a:noFill/>
          </a:ln>
          <a:effectLst>
            <a:outerShdw blurRad="114300" dist="63500" dir="2700000" sx="102000" sy="102000" algn="tl"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1" name="组合 10"/>
          <p:cNvGrpSpPr/>
          <p:nvPr/>
        </p:nvGrpSpPr>
        <p:grpSpPr>
          <a:xfrm>
            <a:off x="3037465" y="2465789"/>
            <a:ext cx="1926421" cy="1926421"/>
            <a:chOff x="6494599" y="2930652"/>
            <a:chExt cx="1769807" cy="1769807"/>
          </a:xfrm>
        </p:grpSpPr>
        <p:sp>
          <p:nvSpPr>
            <p:cNvPr id="13" name="椭圆 12"/>
            <p:cNvSpPr/>
            <p:nvPr/>
          </p:nvSpPr>
          <p:spPr>
            <a:xfrm>
              <a:off x="6494599" y="2930652"/>
              <a:ext cx="1769807" cy="17698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4" name="KSO_Shape"/>
            <p:cNvSpPr/>
            <p:nvPr/>
          </p:nvSpPr>
          <p:spPr bwMode="auto">
            <a:xfrm>
              <a:off x="6988820" y="3417577"/>
              <a:ext cx="781364" cy="795956"/>
            </a:xfrm>
            <a:custGeom>
              <a:avLst/>
              <a:gdLst>
                <a:gd name="T0" fmla="*/ 1088909 w 1944688"/>
                <a:gd name="T1" fmla="*/ 1478020 h 1979613"/>
                <a:gd name="T2" fmla="*/ 1105805 w 1944688"/>
                <a:gd name="T3" fmla="*/ 1615987 h 1979613"/>
                <a:gd name="T4" fmla="*/ 979564 w 1944688"/>
                <a:gd name="T5" fmla="*/ 1431925 h 1979613"/>
                <a:gd name="T6" fmla="*/ 811133 w 1944688"/>
                <a:gd name="T7" fmla="*/ 1321868 h 1979613"/>
                <a:gd name="T8" fmla="*/ 770571 w 1944688"/>
                <a:gd name="T9" fmla="*/ 1208449 h 1979613"/>
                <a:gd name="T10" fmla="*/ 827928 w 1944688"/>
                <a:gd name="T11" fmla="*/ 1109921 h 1979613"/>
                <a:gd name="T12" fmla="*/ 1112606 w 1944688"/>
                <a:gd name="T13" fmla="*/ 674053 h 1979613"/>
                <a:gd name="T14" fmla="*/ 1149350 w 1944688"/>
                <a:gd name="T15" fmla="*/ 766128 h 1979613"/>
                <a:gd name="T16" fmla="*/ 1085682 w 1944688"/>
                <a:gd name="T17" fmla="*/ 922338 h 1979613"/>
                <a:gd name="T18" fmla="*/ 916605 w 1944688"/>
                <a:gd name="T19" fmla="*/ 541568 h 1979613"/>
                <a:gd name="T20" fmla="*/ 864200 w 1944688"/>
                <a:gd name="T21" fmla="*/ 1004409 h 1979613"/>
                <a:gd name="T22" fmla="*/ 743510 w 1944688"/>
                <a:gd name="T23" fmla="*/ 1114247 h 1979613"/>
                <a:gd name="T24" fmla="*/ 749545 w 1944688"/>
                <a:gd name="T25" fmla="*/ 1320271 h 1979613"/>
                <a:gd name="T26" fmla="*/ 863882 w 1944688"/>
                <a:gd name="T27" fmla="*/ 1423442 h 1979613"/>
                <a:gd name="T28" fmla="*/ 1035388 w 1944688"/>
                <a:gd name="T29" fmla="*/ 1692004 h 1979613"/>
                <a:gd name="T30" fmla="*/ 1135434 w 1944688"/>
                <a:gd name="T31" fmla="*/ 1598357 h 1979613"/>
                <a:gd name="T32" fmla="*/ 1087158 w 1944688"/>
                <a:gd name="T33" fmla="*/ 1425029 h 1979613"/>
                <a:gd name="T34" fmla="*/ 1029672 w 1944688"/>
                <a:gd name="T35" fmla="*/ 1070121 h 1979613"/>
                <a:gd name="T36" fmla="*/ 1170370 w 1944688"/>
                <a:gd name="T37" fmla="*/ 968220 h 1979613"/>
                <a:gd name="T38" fmla="*/ 1219598 w 1944688"/>
                <a:gd name="T39" fmla="*/ 767275 h 1979613"/>
                <a:gd name="T40" fmla="*/ 1157348 w 1944688"/>
                <a:gd name="T41" fmla="*/ 597122 h 1979613"/>
                <a:gd name="T42" fmla="*/ 995370 w 1944688"/>
                <a:gd name="T43" fmla="*/ 529823 h 1979613"/>
                <a:gd name="T44" fmla="*/ 888020 w 1944688"/>
                <a:gd name="T45" fmla="*/ 312370 h 1979613"/>
                <a:gd name="T46" fmla="*/ 871505 w 1944688"/>
                <a:gd name="T47" fmla="*/ 408875 h 1979613"/>
                <a:gd name="T48" fmla="*/ 969327 w 1944688"/>
                <a:gd name="T49" fmla="*/ 472999 h 1979613"/>
                <a:gd name="T50" fmla="*/ 1059209 w 1944688"/>
                <a:gd name="T51" fmla="*/ 399351 h 1979613"/>
                <a:gd name="T52" fmla="*/ 1026813 w 1944688"/>
                <a:gd name="T53" fmla="*/ 299037 h 1979613"/>
                <a:gd name="T54" fmla="*/ 1190379 w 1944688"/>
                <a:gd name="T55" fmla="*/ 1270 h 1979613"/>
                <a:gd name="T56" fmla="*/ 1266286 w 1944688"/>
                <a:gd name="T57" fmla="*/ 52379 h 1979613"/>
                <a:gd name="T58" fmla="*/ 1285978 w 1944688"/>
                <a:gd name="T59" fmla="*/ 375543 h 1979613"/>
                <a:gd name="T60" fmla="*/ 1339335 w 1944688"/>
                <a:gd name="T61" fmla="*/ 412367 h 1979613"/>
                <a:gd name="T62" fmla="*/ 1627402 w 1944688"/>
                <a:gd name="T63" fmla="*/ 266975 h 1979613"/>
                <a:gd name="T64" fmla="*/ 1713155 w 1944688"/>
                <a:gd name="T65" fmla="*/ 299037 h 1979613"/>
                <a:gd name="T66" fmla="*/ 1944688 w 1944688"/>
                <a:gd name="T67" fmla="*/ 730768 h 1979613"/>
                <a:gd name="T68" fmla="*/ 1900224 w 1944688"/>
                <a:gd name="T69" fmla="*/ 811083 h 1979613"/>
                <a:gd name="T70" fmla="*/ 1646458 w 1944688"/>
                <a:gd name="T71" fmla="*/ 985997 h 1979613"/>
                <a:gd name="T72" fmla="*/ 1891013 w 1944688"/>
                <a:gd name="T73" fmla="*/ 1162499 h 1979613"/>
                <a:gd name="T74" fmla="*/ 1943735 w 1944688"/>
                <a:gd name="T75" fmla="*/ 1238369 h 1979613"/>
                <a:gd name="T76" fmla="*/ 1720142 w 1944688"/>
                <a:gd name="T77" fmla="*/ 1672640 h 1979613"/>
                <a:gd name="T78" fmla="*/ 1637883 w 1944688"/>
                <a:gd name="T79" fmla="*/ 1712956 h 1979613"/>
                <a:gd name="T80" fmla="*/ 1347910 w 1944688"/>
                <a:gd name="T81" fmla="*/ 1568199 h 1979613"/>
                <a:gd name="T82" fmla="*/ 1289471 w 1944688"/>
                <a:gd name="T83" fmla="*/ 1595817 h 1979613"/>
                <a:gd name="T84" fmla="*/ 1271050 w 1944688"/>
                <a:gd name="T85" fmla="*/ 1918028 h 1979613"/>
                <a:gd name="T86" fmla="*/ 1200542 w 1944688"/>
                <a:gd name="T87" fmla="*/ 1976121 h 1979613"/>
                <a:gd name="T88" fmla="*/ 710797 w 1944688"/>
                <a:gd name="T89" fmla="*/ 1960884 h 1979613"/>
                <a:gd name="T90" fmla="*/ 663474 w 1944688"/>
                <a:gd name="T91" fmla="*/ 1882156 h 1979613"/>
                <a:gd name="T92" fmla="*/ 638384 w 1944688"/>
                <a:gd name="T93" fmla="*/ 1574866 h 1979613"/>
                <a:gd name="T94" fmla="*/ 363339 w 1944688"/>
                <a:gd name="T95" fmla="*/ 1698353 h 1979613"/>
                <a:gd name="T96" fmla="*/ 271551 w 1944688"/>
                <a:gd name="T97" fmla="*/ 1705655 h 1979613"/>
                <a:gd name="T98" fmla="*/ 6987 w 1944688"/>
                <a:gd name="T99" fmla="*/ 1295510 h 1979613"/>
                <a:gd name="T100" fmla="*/ 13339 w 1944688"/>
                <a:gd name="T101" fmla="*/ 1204402 h 1979613"/>
                <a:gd name="T102" fmla="*/ 283303 w 1944688"/>
                <a:gd name="T103" fmla="*/ 1025361 h 1979613"/>
                <a:gd name="T104" fmla="*/ 288702 w 1944688"/>
                <a:gd name="T105" fmla="*/ 960601 h 1979613"/>
                <a:gd name="T106" fmla="*/ 18739 w 1944688"/>
                <a:gd name="T107" fmla="*/ 784100 h 1979613"/>
                <a:gd name="T108" fmla="*/ 3811 w 1944688"/>
                <a:gd name="T109" fmla="*/ 693944 h 1979613"/>
                <a:gd name="T110" fmla="*/ 261706 w 1944688"/>
                <a:gd name="T111" fmla="*/ 277768 h 1979613"/>
                <a:gd name="T112" fmla="*/ 353493 w 1944688"/>
                <a:gd name="T113" fmla="*/ 276181 h 1979613"/>
                <a:gd name="T114" fmla="*/ 632032 w 1944688"/>
                <a:gd name="T115" fmla="*/ 407922 h 1979613"/>
                <a:gd name="T116" fmla="*/ 663157 w 1944688"/>
                <a:gd name="T117" fmla="*/ 108250 h 1979613"/>
                <a:gd name="T118" fmla="*/ 702540 w 1944688"/>
                <a:gd name="T119" fmla="*/ 24761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4688" h="1979613">
                  <a:moveTo>
                    <a:pt x="979564" y="1431925"/>
                  </a:moveTo>
                  <a:lnTo>
                    <a:pt x="987534" y="1431925"/>
                  </a:lnTo>
                  <a:lnTo>
                    <a:pt x="995504" y="1432561"/>
                  </a:lnTo>
                  <a:lnTo>
                    <a:pt x="1003474" y="1433515"/>
                  </a:lnTo>
                  <a:lnTo>
                    <a:pt x="1011443" y="1435104"/>
                  </a:lnTo>
                  <a:lnTo>
                    <a:pt x="1023238" y="1437647"/>
                  </a:lnTo>
                  <a:lnTo>
                    <a:pt x="1029614" y="1439237"/>
                  </a:lnTo>
                  <a:lnTo>
                    <a:pt x="1035352" y="1441144"/>
                  </a:lnTo>
                  <a:lnTo>
                    <a:pt x="1041091" y="1443687"/>
                  </a:lnTo>
                  <a:lnTo>
                    <a:pt x="1046829" y="1445913"/>
                  </a:lnTo>
                  <a:lnTo>
                    <a:pt x="1052886" y="1449092"/>
                  </a:lnTo>
                  <a:lnTo>
                    <a:pt x="1058305" y="1452271"/>
                  </a:lnTo>
                  <a:lnTo>
                    <a:pt x="1063725" y="1455450"/>
                  </a:lnTo>
                  <a:lnTo>
                    <a:pt x="1069463" y="1459264"/>
                  </a:lnTo>
                  <a:lnTo>
                    <a:pt x="1074563" y="1463397"/>
                  </a:lnTo>
                  <a:lnTo>
                    <a:pt x="1079664" y="1467847"/>
                  </a:lnTo>
                  <a:lnTo>
                    <a:pt x="1084127" y="1472616"/>
                  </a:lnTo>
                  <a:lnTo>
                    <a:pt x="1088909" y="1478020"/>
                  </a:lnTo>
                  <a:lnTo>
                    <a:pt x="1093372" y="1484060"/>
                  </a:lnTo>
                  <a:lnTo>
                    <a:pt x="1097198" y="1489782"/>
                  </a:lnTo>
                  <a:lnTo>
                    <a:pt x="1101023" y="1496458"/>
                  </a:lnTo>
                  <a:lnTo>
                    <a:pt x="1104848" y="1503770"/>
                  </a:lnTo>
                  <a:lnTo>
                    <a:pt x="1107399" y="1511081"/>
                  </a:lnTo>
                  <a:lnTo>
                    <a:pt x="1110268" y="1519029"/>
                  </a:lnTo>
                  <a:lnTo>
                    <a:pt x="1112499" y="1526658"/>
                  </a:lnTo>
                  <a:lnTo>
                    <a:pt x="1114093" y="1535559"/>
                  </a:lnTo>
                  <a:lnTo>
                    <a:pt x="1115687" y="1544142"/>
                  </a:lnTo>
                  <a:lnTo>
                    <a:pt x="1116962" y="1553043"/>
                  </a:lnTo>
                  <a:lnTo>
                    <a:pt x="1117600" y="1561627"/>
                  </a:lnTo>
                  <a:lnTo>
                    <a:pt x="1117600" y="1570210"/>
                  </a:lnTo>
                  <a:lnTo>
                    <a:pt x="1117281" y="1578475"/>
                  </a:lnTo>
                  <a:lnTo>
                    <a:pt x="1116006" y="1586740"/>
                  </a:lnTo>
                  <a:lnTo>
                    <a:pt x="1114412" y="1594688"/>
                  </a:lnTo>
                  <a:lnTo>
                    <a:pt x="1112181" y="1601999"/>
                  </a:lnTo>
                  <a:lnTo>
                    <a:pt x="1109311" y="1609311"/>
                  </a:lnTo>
                  <a:lnTo>
                    <a:pt x="1105805" y="1615987"/>
                  </a:lnTo>
                  <a:lnTo>
                    <a:pt x="1102298" y="1622027"/>
                  </a:lnTo>
                  <a:lnTo>
                    <a:pt x="1098154" y="1628385"/>
                  </a:lnTo>
                  <a:lnTo>
                    <a:pt x="1093372" y="1633789"/>
                  </a:lnTo>
                  <a:lnTo>
                    <a:pt x="1088590" y="1638875"/>
                  </a:lnTo>
                  <a:lnTo>
                    <a:pt x="1083490" y="1643644"/>
                  </a:lnTo>
                  <a:lnTo>
                    <a:pt x="1078389" y="1648094"/>
                  </a:lnTo>
                  <a:lnTo>
                    <a:pt x="1072970" y="1651909"/>
                  </a:lnTo>
                  <a:lnTo>
                    <a:pt x="1067231" y="1655406"/>
                  </a:lnTo>
                  <a:lnTo>
                    <a:pt x="1061812" y="1658903"/>
                  </a:lnTo>
                  <a:lnTo>
                    <a:pt x="1056074" y="1662082"/>
                  </a:lnTo>
                  <a:lnTo>
                    <a:pt x="1044279" y="1667486"/>
                  </a:lnTo>
                  <a:lnTo>
                    <a:pt x="1032483" y="1672254"/>
                  </a:lnTo>
                  <a:lnTo>
                    <a:pt x="1020051" y="1676705"/>
                  </a:lnTo>
                  <a:lnTo>
                    <a:pt x="1005067" y="1680520"/>
                  </a:lnTo>
                  <a:lnTo>
                    <a:pt x="990084" y="1683698"/>
                  </a:lnTo>
                  <a:lnTo>
                    <a:pt x="975420" y="1685924"/>
                  </a:lnTo>
                  <a:lnTo>
                    <a:pt x="960437" y="1687513"/>
                  </a:lnTo>
                  <a:lnTo>
                    <a:pt x="979564" y="1431925"/>
                  </a:lnTo>
                  <a:close/>
                  <a:moveTo>
                    <a:pt x="913172" y="1082675"/>
                  </a:moveTo>
                  <a:lnTo>
                    <a:pt x="935037" y="1374775"/>
                  </a:lnTo>
                  <a:lnTo>
                    <a:pt x="923312" y="1373508"/>
                  </a:lnTo>
                  <a:lnTo>
                    <a:pt x="911587" y="1371924"/>
                  </a:lnTo>
                  <a:lnTo>
                    <a:pt x="899545" y="1369706"/>
                  </a:lnTo>
                  <a:lnTo>
                    <a:pt x="887820" y="1366538"/>
                  </a:lnTo>
                  <a:lnTo>
                    <a:pt x="875778" y="1363053"/>
                  </a:lnTo>
                  <a:lnTo>
                    <a:pt x="864370" y="1358301"/>
                  </a:lnTo>
                  <a:lnTo>
                    <a:pt x="858349" y="1355767"/>
                  </a:lnTo>
                  <a:lnTo>
                    <a:pt x="852962" y="1353232"/>
                  </a:lnTo>
                  <a:lnTo>
                    <a:pt x="847258" y="1350064"/>
                  </a:lnTo>
                  <a:lnTo>
                    <a:pt x="841554" y="1346896"/>
                  </a:lnTo>
                  <a:lnTo>
                    <a:pt x="836484" y="1343411"/>
                  </a:lnTo>
                  <a:lnTo>
                    <a:pt x="831097" y="1339609"/>
                  </a:lnTo>
                  <a:lnTo>
                    <a:pt x="826027" y="1335491"/>
                  </a:lnTo>
                  <a:lnTo>
                    <a:pt x="820956" y="1331372"/>
                  </a:lnTo>
                  <a:lnTo>
                    <a:pt x="816203" y="1326620"/>
                  </a:lnTo>
                  <a:lnTo>
                    <a:pt x="811133" y="1321868"/>
                  </a:lnTo>
                  <a:lnTo>
                    <a:pt x="806696" y="1316482"/>
                  </a:lnTo>
                  <a:lnTo>
                    <a:pt x="802577" y="1311413"/>
                  </a:lnTo>
                  <a:lnTo>
                    <a:pt x="798140" y="1305394"/>
                  </a:lnTo>
                  <a:lnTo>
                    <a:pt x="794338" y="1299691"/>
                  </a:lnTo>
                  <a:lnTo>
                    <a:pt x="790535" y="1293355"/>
                  </a:lnTo>
                  <a:lnTo>
                    <a:pt x="787366" y="1287019"/>
                  </a:lnTo>
                  <a:lnTo>
                    <a:pt x="784197" y="1280365"/>
                  </a:lnTo>
                  <a:lnTo>
                    <a:pt x="781028" y="1273396"/>
                  </a:lnTo>
                  <a:lnTo>
                    <a:pt x="778176" y="1266426"/>
                  </a:lnTo>
                  <a:lnTo>
                    <a:pt x="775958" y="1259456"/>
                  </a:lnTo>
                  <a:lnTo>
                    <a:pt x="774057" y="1251852"/>
                  </a:lnTo>
                  <a:lnTo>
                    <a:pt x="772472" y="1244566"/>
                  </a:lnTo>
                  <a:lnTo>
                    <a:pt x="771205" y="1236962"/>
                  </a:lnTo>
                  <a:lnTo>
                    <a:pt x="770571" y="1230943"/>
                  </a:lnTo>
                  <a:lnTo>
                    <a:pt x="770571" y="1228408"/>
                  </a:lnTo>
                  <a:lnTo>
                    <a:pt x="769937" y="1224290"/>
                  </a:lnTo>
                  <a:lnTo>
                    <a:pt x="769937" y="1216370"/>
                  </a:lnTo>
                  <a:lnTo>
                    <a:pt x="770571" y="1208449"/>
                  </a:lnTo>
                  <a:lnTo>
                    <a:pt x="771205" y="1201163"/>
                  </a:lnTo>
                  <a:lnTo>
                    <a:pt x="772472" y="1193559"/>
                  </a:lnTo>
                  <a:lnTo>
                    <a:pt x="773740" y="1186589"/>
                  </a:lnTo>
                  <a:lnTo>
                    <a:pt x="775641" y="1179936"/>
                  </a:lnTo>
                  <a:lnTo>
                    <a:pt x="777542" y="1173283"/>
                  </a:lnTo>
                  <a:lnTo>
                    <a:pt x="779761" y="1166947"/>
                  </a:lnTo>
                  <a:lnTo>
                    <a:pt x="782296" y="1160928"/>
                  </a:lnTo>
                  <a:lnTo>
                    <a:pt x="785465" y="1154908"/>
                  </a:lnTo>
                  <a:lnTo>
                    <a:pt x="788317" y="1149522"/>
                  </a:lnTo>
                  <a:lnTo>
                    <a:pt x="792119" y="1144137"/>
                  </a:lnTo>
                  <a:lnTo>
                    <a:pt x="795922" y="1139068"/>
                  </a:lnTo>
                  <a:lnTo>
                    <a:pt x="799725" y="1134315"/>
                  </a:lnTo>
                  <a:lnTo>
                    <a:pt x="804161" y="1129563"/>
                  </a:lnTo>
                  <a:lnTo>
                    <a:pt x="808281" y="1124811"/>
                  </a:lnTo>
                  <a:lnTo>
                    <a:pt x="813034" y="1121009"/>
                  </a:lnTo>
                  <a:lnTo>
                    <a:pt x="818104" y="1116891"/>
                  </a:lnTo>
                  <a:lnTo>
                    <a:pt x="822858" y="1113406"/>
                  </a:lnTo>
                  <a:lnTo>
                    <a:pt x="827928" y="1109921"/>
                  </a:lnTo>
                  <a:lnTo>
                    <a:pt x="833315" y="1106753"/>
                  </a:lnTo>
                  <a:lnTo>
                    <a:pt x="844089" y="1101367"/>
                  </a:lnTo>
                  <a:lnTo>
                    <a:pt x="854864" y="1096298"/>
                  </a:lnTo>
                  <a:lnTo>
                    <a:pt x="866272" y="1092496"/>
                  </a:lnTo>
                  <a:lnTo>
                    <a:pt x="877680" y="1089011"/>
                  </a:lnTo>
                  <a:lnTo>
                    <a:pt x="889405" y="1086160"/>
                  </a:lnTo>
                  <a:lnTo>
                    <a:pt x="901130" y="1084259"/>
                  </a:lnTo>
                  <a:lnTo>
                    <a:pt x="913172" y="1082675"/>
                  </a:lnTo>
                  <a:close/>
                  <a:moveTo>
                    <a:pt x="1039752" y="628650"/>
                  </a:moveTo>
                  <a:lnTo>
                    <a:pt x="1050839" y="632778"/>
                  </a:lnTo>
                  <a:lnTo>
                    <a:pt x="1061292" y="637858"/>
                  </a:lnTo>
                  <a:lnTo>
                    <a:pt x="1072695" y="643890"/>
                  </a:lnTo>
                  <a:lnTo>
                    <a:pt x="1083148" y="650240"/>
                  </a:lnTo>
                  <a:lnTo>
                    <a:pt x="1093601" y="657225"/>
                  </a:lnTo>
                  <a:lnTo>
                    <a:pt x="1098986" y="661035"/>
                  </a:lnTo>
                  <a:lnTo>
                    <a:pt x="1103420" y="665163"/>
                  </a:lnTo>
                  <a:lnTo>
                    <a:pt x="1108172" y="669290"/>
                  </a:lnTo>
                  <a:lnTo>
                    <a:pt x="1112606" y="674053"/>
                  </a:lnTo>
                  <a:lnTo>
                    <a:pt x="1116724" y="678498"/>
                  </a:lnTo>
                  <a:lnTo>
                    <a:pt x="1121159" y="682943"/>
                  </a:lnTo>
                  <a:lnTo>
                    <a:pt x="1124960" y="687705"/>
                  </a:lnTo>
                  <a:lnTo>
                    <a:pt x="1128444" y="692785"/>
                  </a:lnTo>
                  <a:lnTo>
                    <a:pt x="1131612" y="697865"/>
                  </a:lnTo>
                  <a:lnTo>
                    <a:pt x="1134779" y="703580"/>
                  </a:lnTo>
                  <a:lnTo>
                    <a:pt x="1137630" y="708660"/>
                  </a:lnTo>
                  <a:lnTo>
                    <a:pt x="1139847" y="714058"/>
                  </a:lnTo>
                  <a:lnTo>
                    <a:pt x="1141748" y="719455"/>
                  </a:lnTo>
                  <a:lnTo>
                    <a:pt x="1143332" y="724853"/>
                  </a:lnTo>
                  <a:lnTo>
                    <a:pt x="1144915" y="730885"/>
                  </a:lnTo>
                  <a:lnTo>
                    <a:pt x="1146499" y="736600"/>
                  </a:lnTo>
                  <a:lnTo>
                    <a:pt x="1147449" y="742950"/>
                  </a:lnTo>
                  <a:lnTo>
                    <a:pt x="1148083" y="749300"/>
                  </a:lnTo>
                  <a:lnTo>
                    <a:pt x="1148716" y="755968"/>
                  </a:lnTo>
                  <a:lnTo>
                    <a:pt x="1148716" y="759143"/>
                  </a:lnTo>
                  <a:lnTo>
                    <a:pt x="1149350" y="763270"/>
                  </a:lnTo>
                  <a:lnTo>
                    <a:pt x="1149350" y="766128"/>
                  </a:lnTo>
                  <a:lnTo>
                    <a:pt x="1149350" y="767715"/>
                  </a:lnTo>
                  <a:lnTo>
                    <a:pt x="1149350" y="770890"/>
                  </a:lnTo>
                  <a:lnTo>
                    <a:pt x="1149350" y="778193"/>
                  </a:lnTo>
                  <a:lnTo>
                    <a:pt x="1148400" y="793115"/>
                  </a:lnTo>
                  <a:lnTo>
                    <a:pt x="1146816" y="807721"/>
                  </a:lnTo>
                  <a:lnTo>
                    <a:pt x="1145866" y="814706"/>
                  </a:lnTo>
                  <a:lnTo>
                    <a:pt x="1144282" y="821691"/>
                  </a:lnTo>
                  <a:lnTo>
                    <a:pt x="1142698" y="828358"/>
                  </a:lnTo>
                  <a:lnTo>
                    <a:pt x="1140798" y="835026"/>
                  </a:lnTo>
                  <a:lnTo>
                    <a:pt x="1136363" y="848043"/>
                  </a:lnTo>
                  <a:lnTo>
                    <a:pt x="1131295" y="860426"/>
                  </a:lnTo>
                  <a:lnTo>
                    <a:pt x="1128444" y="866458"/>
                  </a:lnTo>
                  <a:lnTo>
                    <a:pt x="1125277" y="872173"/>
                  </a:lnTo>
                  <a:lnTo>
                    <a:pt x="1118625" y="883603"/>
                  </a:lnTo>
                  <a:lnTo>
                    <a:pt x="1111339" y="894081"/>
                  </a:lnTo>
                  <a:lnTo>
                    <a:pt x="1103420" y="904558"/>
                  </a:lnTo>
                  <a:lnTo>
                    <a:pt x="1094868" y="913766"/>
                  </a:lnTo>
                  <a:lnTo>
                    <a:pt x="1085682" y="922338"/>
                  </a:lnTo>
                  <a:lnTo>
                    <a:pt x="1076179" y="930593"/>
                  </a:lnTo>
                  <a:lnTo>
                    <a:pt x="1066360" y="938213"/>
                  </a:lnTo>
                  <a:lnTo>
                    <a:pt x="1060025" y="942341"/>
                  </a:lnTo>
                  <a:lnTo>
                    <a:pt x="1054006" y="946786"/>
                  </a:lnTo>
                  <a:lnTo>
                    <a:pt x="1047671" y="950596"/>
                  </a:lnTo>
                  <a:lnTo>
                    <a:pt x="1041019" y="954088"/>
                  </a:lnTo>
                  <a:lnTo>
                    <a:pt x="1027716" y="960756"/>
                  </a:lnTo>
                  <a:lnTo>
                    <a:pt x="1014412" y="966788"/>
                  </a:lnTo>
                  <a:lnTo>
                    <a:pt x="1039752" y="628650"/>
                  </a:lnTo>
                  <a:close/>
                  <a:moveTo>
                    <a:pt x="953447" y="529505"/>
                  </a:moveTo>
                  <a:lnTo>
                    <a:pt x="947094" y="530140"/>
                  </a:lnTo>
                  <a:lnTo>
                    <a:pt x="941060" y="531410"/>
                  </a:lnTo>
                  <a:lnTo>
                    <a:pt x="935026" y="532997"/>
                  </a:lnTo>
                  <a:lnTo>
                    <a:pt x="929309" y="535220"/>
                  </a:lnTo>
                  <a:lnTo>
                    <a:pt x="928038" y="535220"/>
                  </a:lnTo>
                  <a:lnTo>
                    <a:pt x="928038" y="535537"/>
                  </a:lnTo>
                  <a:lnTo>
                    <a:pt x="922004" y="538394"/>
                  </a:lnTo>
                  <a:lnTo>
                    <a:pt x="916605" y="541568"/>
                  </a:lnTo>
                  <a:lnTo>
                    <a:pt x="911523" y="545060"/>
                  </a:lnTo>
                  <a:lnTo>
                    <a:pt x="906441" y="548870"/>
                  </a:lnTo>
                  <a:lnTo>
                    <a:pt x="901677" y="553314"/>
                  </a:lnTo>
                  <a:lnTo>
                    <a:pt x="897866" y="557441"/>
                  </a:lnTo>
                  <a:lnTo>
                    <a:pt x="894055" y="562520"/>
                  </a:lnTo>
                  <a:lnTo>
                    <a:pt x="890561" y="567917"/>
                  </a:lnTo>
                  <a:lnTo>
                    <a:pt x="887385" y="573313"/>
                  </a:lnTo>
                  <a:lnTo>
                    <a:pt x="884527" y="579027"/>
                  </a:lnTo>
                  <a:lnTo>
                    <a:pt x="882303" y="585059"/>
                  </a:lnTo>
                  <a:lnTo>
                    <a:pt x="880715" y="590773"/>
                  </a:lnTo>
                  <a:lnTo>
                    <a:pt x="879127" y="597122"/>
                  </a:lnTo>
                  <a:lnTo>
                    <a:pt x="878174" y="603789"/>
                  </a:lnTo>
                  <a:lnTo>
                    <a:pt x="877857" y="610455"/>
                  </a:lnTo>
                  <a:lnTo>
                    <a:pt x="878174" y="617121"/>
                  </a:lnTo>
                  <a:lnTo>
                    <a:pt x="906124" y="992029"/>
                  </a:lnTo>
                  <a:lnTo>
                    <a:pt x="891831" y="995521"/>
                  </a:lnTo>
                  <a:lnTo>
                    <a:pt x="877539" y="999965"/>
                  </a:lnTo>
                  <a:lnTo>
                    <a:pt x="864200" y="1004409"/>
                  </a:lnTo>
                  <a:lnTo>
                    <a:pt x="851178" y="1010123"/>
                  </a:lnTo>
                  <a:lnTo>
                    <a:pt x="838156" y="1015838"/>
                  </a:lnTo>
                  <a:lnTo>
                    <a:pt x="831487" y="1019329"/>
                  </a:lnTo>
                  <a:lnTo>
                    <a:pt x="825452" y="1022821"/>
                  </a:lnTo>
                  <a:lnTo>
                    <a:pt x="818783" y="1026948"/>
                  </a:lnTo>
                  <a:lnTo>
                    <a:pt x="812430" y="1031075"/>
                  </a:lnTo>
                  <a:lnTo>
                    <a:pt x="806078" y="1035519"/>
                  </a:lnTo>
                  <a:lnTo>
                    <a:pt x="799726" y="1040599"/>
                  </a:lnTo>
                  <a:lnTo>
                    <a:pt x="793692" y="1045678"/>
                  </a:lnTo>
                  <a:lnTo>
                    <a:pt x="787340" y="1051074"/>
                  </a:lnTo>
                  <a:lnTo>
                    <a:pt x="780988" y="1057106"/>
                  </a:lnTo>
                  <a:lnTo>
                    <a:pt x="775271" y="1063772"/>
                  </a:lnTo>
                  <a:lnTo>
                    <a:pt x="769236" y="1070756"/>
                  </a:lnTo>
                  <a:lnTo>
                    <a:pt x="763837" y="1078058"/>
                  </a:lnTo>
                  <a:lnTo>
                    <a:pt x="757803" y="1086311"/>
                  </a:lnTo>
                  <a:lnTo>
                    <a:pt x="752721" y="1095200"/>
                  </a:lnTo>
                  <a:lnTo>
                    <a:pt x="747639" y="1104406"/>
                  </a:lnTo>
                  <a:lnTo>
                    <a:pt x="743510" y="1114247"/>
                  </a:lnTo>
                  <a:lnTo>
                    <a:pt x="739064" y="1124723"/>
                  </a:lnTo>
                  <a:lnTo>
                    <a:pt x="735253" y="1136151"/>
                  </a:lnTo>
                  <a:lnTo>
                    <a:pt x="732077" y="1147896"/>
                  </a:lnTo>
                  <a:lnTo>
                    <a:pt x="729218" y="1159959"/>
                  </a:lnTo>
                  <a:lnTo>
                    <a:pt x="727313" y="1172340"/>
                  </a:lnTo>
                  <a:lnTo>
                    <a:pt x="726042" y="1185038"/>
                  </a:lnTo>
                  <a:lnTo>
                    <a:pt x="725407" y="1197736"/>
                  </a:lnTo>
                  <a:lnTo>
                    <a:pt x="725089" y="1210751"/>
                  </a:lnTo>
                  <a:lnTo>
                    <a:pt x="725089" y="1223132"/>
                  </a:lnTo>
                  <a:lnTo>
                    <a:pt x="725407" y="1229481"/>
                  </a:lnTo>
                  <a:lnTo>
                    <a:pt x="725725" y="1236782"/>
                  </a:lnTo>
                  <a:lnTo>
                    <a:pt x="727630" y="1251385"/>
                  </a:lnTo>
                  <a:lnTo>
                    <a:pt x="730171" y="1263765"/>
                  </a:lnTo>
                  <a:lnTo>
                    <a:pt x="733347" y="1276146"/>
                  </a:lnTo>
                  <a:lnTo>
                    <a:pt x="736841" y="1287891"/>
                  </a:lnTo>
                  <a:lnTo>
                    <a:pt x="740652" y="1299002"/>
                  </a:lnTo>
                  <a:lnTo>
                    <a:pt x="745098" y="1310113"/>
                  </a:lnTo>
                  <a:lnTo>
                    <a:pt x="749545" y="1320271"/>
                  </a:lnTo>
                  <a:lnTo>
                    <a:pt x="754309" y="1330112"/>
                  </a:lnTo>
                  <a:lnTo>
                    <a:pt x="760026" y="1339636"/>
                  </a:lnTo>
                  <a:lnTo>
                    <a:pt x="765425" y="1348524"/>
                  </a:lnTo>
                  <a:lnTo>
                    <a:pt x="771142" y="1356778"/>
                  </a:lnTo>
                  <a:lnTo>
                    <a:pt x="777176" y="1364079"/>
                  </a:lnTo>
                  <a:lnTo>
                    <a:pt x="783529" y="1371698"/>
                  </a:lnTo>
                  <a:lnTo>
                    <a:pt x="789563" y="1378364"/>
                  </a:lnTo>
                  <a:lnTo>
                    <a:pt x="796233" y="1384396"/>
                  </a:lnTo>
                  <a:lnTo>
                    <a:pt x="802902" y="1390110"/>
                  </a:lnTo>
                  <a:lnTo>
                    <a:pt x="809572" y="1395189"/>
                  </a:lnTo>
                  <a:lnTo>
                    <a:pt x="816242" y="1400268"/>
                  </a:lnTo>
                  <a:lnTo>
                    <a:pt x="822911" y="1404395"/>
                  </a:lnTo>
                  <a:lnTo>
                    <a:pt x="829581" y="1408522"/>
                  </a:lnTo>
                  <a:lnTo>
                    <a:pt x="836251" y="1412014"/>
                  </a:lnTo>
                  <a:lnTo>
                    <a:pt x="843238" y="1415506"/>
                  </a:lnTo>
                  <a:lnTo>
                    <a:pt x="849908" y="1418363"/>
                  </a:lnTo>
                  <a:lnTo>
                    <a:pt x="856577" y="1420903"/>
                  </a:lnTo>
                  <a:lnTo>
                    <a:pt x="863882" y="1423442"/>
                  </a:lnTo>
                  <a:lnTo>
                    <a:pt x="870552" y="1425347"/>
                  </a:lnTo>
                  <a:lnTo>
                    <a:pt x="877222" y="1427252"/>
                  </a:lnTo>
                  <a:lnTo>
                    <a:pt x="884209" y="1428839"/>
                  </a:lnTo>
                  <a:lnTo>
                    <a:pt x="897548" y="1431061"/>
                  </a:lnTo>
                  <a:lnTo>
                    <a:pt x="910888" y="1432648"/>
                  </a:lnTo>
                  <a:lnTo>
                    <a:pt x="925180" y="1433601"/>
                  </a:lnTo>
                  <a:lnTo>
                    <a:pt x="939472" y="1433601"/>
                  </a:lnTo>
                  <a:lnTo>
                    <a:pt x="958528" y="1687877"/>
                  </a:lnTo>
                  <a:lnTo>
                    <a:pt x="956305" y="1687877"/>
                  </a:lnTo>
                  <a:lnTo>
                    <a:pt x="956623" y="1698353"/>
                  </a:lnTo>
                  <a:lnTo>
                    <a:pt x="959481" y="1698671"/>
                  </a:lnTo>
                  <a:lnTo>
                    <a:pt x="959799" y="1703115"/>
                  </a:lnTo>
                  <a:lnTo>
                    <a:pt x="960116" y="1698671"/>
                  </a:lnTo>
                  <a:lnTo>
                    <a:pt x="975996" y="1698671"/>
                  </a:lnTo>
                  <a:lnTo>
                    <a:pt x="991559" y="1698353"/>
                  </a:lnTo>
                  <a:lnTo>
                    <a:pt x="1007122" y="1697083"/>
                  </a:lnTo>
                  <a:lnTo>
                    <a:pt x="1023002" y="1694861"/>
                  </a:lnTo>
                  <a:lnTo>
                    <a:pt x="1035388" y="1692004"/>
                  </a:lnTo>
                  <a:lnTo>
                    <a:pt x="1048410" y="1688830"/>
                  </a:lnTo>
                  <a:lnTo>
                    <a:pt x="1054762" y="1686608"/>
                  </a:lnTo>
                  <a:lnTo>
                    <a:pt x="1060797" y="1684385"/>
                  </a:lnTo>
                  <a:lnTo>
                    <a:pt x="1067149" y="1681528"/>
                  </a:lnTo>
                  <a:lnTo>
                    <a:pt x="1073501" y="1678671"/>
                  </a:lnTo>
                  <a:lnTo>
                    <a:pt x="1079853" y="1675179"/>
                  </a:lnTo>
                  <a:lnTo>
                    <a:pt x="1085570" y="1671370"/>
                  </a:lnTo>
                  <a:lnTo>
                    <a:pt x="1091922" y="1667243"/>
                  </a:lnTo>
                  <a:lnTo>
                    <a:pt x="1097639" y="1662799"/>
                  </a:lnTo>
                  <a:lnTo>
                    <a:pt x="1103673" y="1657085"/>
                  </a:lnTo>
                  <a:lnTo>
                    <a:pt x="1109072" y="1651371"/>
                  </a:lnTo>
                  <a:lnTo>
                    <a:pt x="1114472" y="1644704"/>
                  </a:lnTo>
                  <a:lnTo>
                    <a:pt x="1120189" y="1637086"/>
                  </a:lnTo>
                  <a:lnTo>
                    <a:pt x="1124953" y="1628514"/>
                  </a:lnTo>
                  <a:lnTo>
                    <a:pt x="1129082" y="1619308"/>
                  </a:lnTo>
                  <a:lnTo>
                    <a:pt x="1132575" y="1609467"/>
                  </a:lnTo>
                  <a:lnTo>
                    <a:pt x="1134163" y="1604071"/>
                  </a:lnTo>
                  <a:lnTo>
                    <a:pt x="1135434" y="1598357"/>
                  </a:lnTo>
                  <a:lnTo>
                    <a:pt x="1136704" y="1592643"/>
                  </a:lnTo>
                  <a:lnTo>
                    <a:pt x="1137657" y="1586611"/>
                  </a:lnTo>
                  <a:lnTo>
                    <a:pt x="1138927" y="1574866"/>
                  </a:lnTo>
                  <a:lnTo>
                    <a:pt x="1139245" y="1562802"/>
                  </a:lnTo>
                  <a:lnTo>
                    <a:pt x="1138927" y="1551057"/>
                  </a:lnTo>
                  <a:lnTo>
                    <a:pt x="1137974" y="1539311"/>
                  </a:lnTo>
                  <a:lnTo>
                    <a:pt x="1136704" y="1527566"/>
                  </a:lnTo>
                  <a:lnTo>
                    <a:pt x="1134481" y="1516137"/>
                  </a:lnTo>
                  <a:lnTo>
                    <a:pt x="1131940" y="1504709"/>
                  </a:lnTo>
                  <a:lnTo>
                    <a:pt x="1128764" y="1493916"/>
                  </a:lnTo>
                  <a:lnTo>
                    <a:pt x="1125270" y="1482805"/>
                  </a:lnTo>
                  <a:lnTo>
                    <a:pt x="1120824" y="1472647"/>
                  </a:lnTo>
                  <a:lnTo>
                    <a:pt x="1115742" y="1463441"/>
                  </a:lnTo>
                  <a:lnTo>
                    <a:pt x="1110660" y="1454235"/>
                  </a:lnTo>
                  <a:lnTo>
                    <a:pt x="1105261" y="1445981"/>
                  </a:lnTo>
                  <a:lnTo>
                    <a:pt x="1099227" y="1438362"/>
                  </a:lnTo>
                  <a:lnTo>
                    <a:pt x="1093510" y="1431061"/>
                  </a:lnTo>
                  <a:lnTo>
                    <a:pt x="1087158" y="1425029"/>
                  </a:lnTo>
                  <a:lnTo>
                    <a:pt x="1080806" y="1418998"/>
                  </a:lnTo>
                  <a:lnTo>
                    <a:pt x="1074771" y="1413919"/>
                  </a:lnTo>
                  <a:lnTo>
                    <a:pt x="1068102" y="1409157"/>
                  </a:lnTo>
                  <a:lnTo>
                    <a:pt x="1061750" y="1404395"/>
                  </a:lnTo>
                  <a:lnTo>
                    <a:pt x="1055080" y="1400586"/>
                  </a:lnTo>
                  <a:lnTo>
                    <a:pt x="1048410" y="1397094"/>
                  </a:lnTo>
                  <a:lnTo>
                    <a:pt x="1041740" y="1393602"/>
                  </a:lnTo>
                  <a:lnTo>
                    <a:pt x="1035071" y="1390745"/>
                  </a:lnTo>
                  <a:lnTo>
                    <a:pt x="1028401" y="1388205"/>
                  </a:lnTo>
                  <a:lnTo>
                    <a:pt x="1021731" y="1385666"/>
                  </a:lnTo>
                  <a:lnTo>
                    <a:pt x="1015062" y="1383761"/>
                  </a:lnTo>
                  <a:lnTo>
                    <a:pt x="1007122" y="1381539"/>
                  </a:lnTo>
                  <a:lnTo>
                    <a:pt x="999499" y="1379952"/>
                  </a:lnTo>
                  <a:lnTo>
                    <a:pt x="991877" y="1378364"/>
                  </a:lnTo>
                  <a:lnTo>
                    <a:pt x="983937" y="1377095"/>
                  </a:lnTo>
                  <a:lnTo>
                    <a:pt x="1006804" y="1075201"/>
                  </a:lnTo>
                  <a:lnTo>
                    <a:pt x="1018238" y="1072661"/>
                  </a:lnTo>
                  <a:lnTo>
                    <a:pt x="1029672" y="1070121"/>
                  </a:lnTo>
                  <a:lnTo>
                    <a:pt x="1040788" y="1066947"/>
                  </a:lnTo>
                  <a:lnTo>
                    <a:pt x="1051904" y="1062820"/>
                  </a:lnTo>
                  <a:lnTo>
                    <a:pt x="1063338" y="1058376"/>
                  </a:lnTo>
                  <a:lnTo>
                    <a:pt x="1074771" y="1053297"/>
                  </a:lnTo>
                  <a:lnTo>
                    <a:pt x="1085570" y="1047265"/>
                  </a:lnTo>
                  <a:lnTo>
                    <a:pt x="1096686" y="1040916"/>
                  </a:lnTo>
                  <a:lnTo>
                    <a:pt x="1103356" y="1036789"/>
                  </a:lnTo>
                  <a:lnTo>
                    <a:pt x="1109390" y="1032027"/>
                  </a:lnTo>
                  <a:lnTo>
                    <a:pt x="1116060" y="1027266"/>
                  </a:lnTo>
                  <a:lnTo>
                    <a:pt x="1122412" y="1022187"/>
                  </a:lnTo>
                  <a:lnTo>
                    <a:pt x="1128764" y="1016790"/>
                  </a:lnTo>
                  <a:lnTo>
                    <a:pt x="1135116" y="1010758"/>
                  </a:lnTo>
                  <a:lnTo>
                    <a:pt x="1141150" y="1005044"/>
                  </a:lnTo>
                  <a:lnTo>
                    <a:pt x="1147185" y="998378"/>
                  </a:lnTo>
                  <a:lnTo>
                    <a:pt x="1152902" y="991394"/>
                  </a:lnTo>
                  <a:lnTo>
                    <a:pt x="1158936" y="984093"/>
                  </a:lnTo>
                  <a:lnTo>
                    <a:pt x="1164336" y="976474"/>
                  </a:lnTo>
                  <a:lnTo>
                    <a:pt x="1170370" y="968220"/>
                  </a:lnTo>
                  <a:lnTo>
                    <a:pt x="1175452" y="959966"/>
                  </a:lnTo>
                  <a:lnTo>
                    <a:pt x="1180533" y="950760"/>
                  </a:lnTo>
                  <a:lnTo>
                    <a:pt x="1185615" y="941554"/>
                  </a:lnTo>
                  <a:lnTo>
                    <a:pt x="1190379" y="931714"/>
                  </a:lnTo>
                  <a:lnTo>
                    <a:pt x="1194508" y="921555"/>
                  </a:lnTo>
                  <a:lnTo>
                    <a:pt x="1198954" y="910444"/>
                  </a:lnTo>
                  <a:lnTo>
                    <a:pt x="1202766" y="899651"/>
                  </a:lnTo>
                  <a:lnTo>
                    <a:pt x="1206259" y="887906"/>
                  </a:lnTo>
                  <a:lnTo>
                    <a:pt x="1209435" y="876160"/>
                  </a:lnTo>
                  <a:lnTo>
                    <a:pt x="1212294" y="863779"/>
                  </a:lnTo>
                  <a:lnTo>
                    <a:pt x="1214517" y="851399"/>
                  </a:lnTo>
                  <a:lnTo>
                    <a:pt x="1216422" y="838701"/>
                  </a:lnTo>
                  <a:lnTo>
                    <a:pt x="1217693" y="826003"/>
                  </a:lnTo>
                  <a:lnTo>
                    <a:pt x="1218963" y="812988"/>
                  </a:lnTo>
                  <a:lnTo>
                    <a:pt x="1219598" y="799972"/>
                  </a:lnTo>
                  <a:lnTo>
                    <a:pt x="1219916" y="787274"/>
                  </a:lnTo>
                  <a:lnTo>
                    <a:pt x="1219916" y="774259"/>
                  </a:lnTo>
                  <a:lnTo>
                    <a:pt x="1219598" y="767275"/>
                  </a:lnTo>
                  <a:lnTo>
                    <a:pt x="1219598" y="763783"/>
                  </a:lnTo>
                  <a:lnTo>
                    <a:pt x="1219281" y="760926"/>
                  </a:lnTo>
                  <a:lnTo>
                    <a:pt x="1219281" y="754894"/>
                  </a:lnTo>
                  <a:lnTo>
                    <a:pt x="1218328" y="747910"/>
                  </a:lnTo>
                  <a:lnTo>
                    <a:pt x="1218010" y="740927"/>
                  </a:lnTo>
                  <a:lnTo>
                    <a:pt x="1217058" y="734260"/>
                  </a:lnTo>
                  <a:lnTo>
                    <a:pt x="1214834" y="720292"/>
                  </a:lnTo>
                  <a:lnTo>
                    <a:pt x="1212294" y="706325"/>
                  </a:lnTo>
                  <a:lnTo>
                    <a:pt x="1208800" y="692674"/>
                  </a:lnTo>
                  <a:lnTo>
                    <a:pt x="1204671" y="679341"/>
                  </a:lnTo>
                  <a:lnTo>
                    <a:pt x="1199907" y="666643"/>
                  </a:lnTo>
                  <a:lnTo>
                    <a:pt x="1194826" y="654263"/>
                  </a:lnTo>
                  <a:lnTo>
                    <a:pt x="1189426" y="642835"/>
                  </a:lnTo>
                  <a:lnTo>
                    <a:pt x="1183709" y="632359"/>
                  </a:lnTo>
                  <a:lnTo>
                    <a:pt x="1177357" y="622201"/>
                  </a:lnTo>
                  <a:lnTo>
                    <a:pt x="1170688" y="613312"/>
                  </a:lnTo>
                  <a:lnTo>
                    <a:pt x="1164018" y="605058"/>
                  </a:lnTo>
                  <a:lnTo>
                    <a:pt x="1157348" y="597122"/>
                  </a:lnTo>
                  <a:lnTo>
                    <a:pt x="1150361" y="590138"/>
                  </a:lnTo>
                  <a:lnTo>
                    <a:pt x="1143691" y="583789"/>
                  </a:lnTo>
                  <a:lnTo>
                    <a:pt x="1136704" y="578075"/>
                  </a:lnTo>
                  <a:lnTo>
                    <a:pt x="1129399" y="572996"/>
                  </a:lnTo>
                  <a:lnTo>
                    <a:pt x="1122412" y="567917"/>
                  </a:lnTo>
                  <a:lnTo>
                    <a:pt x="1115742" y="563472"/>
                  </a:lnTo>
                  <a:lnTo>
                    <a:pt x="1108755" y="559663"/>
                  </a:lnTo>
                  <a:lnTo>
                    <a:pt x="1101768" y="555536"/>
                  </a:lnTo>
                  <a:lnTo>
                    <a:pt x="1094463" y="552044"/>
                  </a:lnTo>
                  <a:lnTo>
                    <a:pt x="1088111" y="549505"/>
                  </a:lnTo>
                  <a:lnTo>
                    <a:pt x="1080806" y="546330"/>
                  </a:lnTo>
                  <a:lnTo>
                    <a:pt x="1073818" y="543791"/>
                  </a:lnTo>
                  <a:lnTo>
                    <a:pt x="1060162" y="539664"/>
                  </a:lnTo>
                  <a:lnTo>
                    <a:pt x="1046504" y="536172"/>
                  </a:lnTo>
                  <a:lnTo>
                    <a:pt x="1033165" y="533315"/>
                  </a:lnTo>
                  <a:lnTo>
                    <a:pt x="1019508" y="531093"/>
                  </a:lnTo>
                  <a:lnTo>
                    <a:pt x="1007122" y="530140"/>
                  </a:lnTo>
                  <a:lnTo>
                    <a:pt x="995370" y="529823"/>
                  </a:lnTo>
                  <a:lnTo>
                    <a:pt x="983301" y="529823"/>
                  </a:lnTo>
                  <a:lnTo>
                    <a:pt x="971550" y="530140"/>
                  </a:lnTo>
                  <a:lnTo>
                    <a:pt x="967104" y="529823"/>
                  </a:lnTo>
                  <a:lnTo>
                    <a:pt x="962657" y="529505"/>
                  </a:lnTo>
                  <a:lnTo>
                    <a:pt x="953447" y="529505"/>
                  </a:lnTo>
                  <a:close/>
                  <a:moveTo>
                    <a:pt x="958846" y="276181"/>
                  </a:moveTo>
                  <a:lnTo>
                    <a:pt x="953764" y="276816"/>
                  </a:lnTo>
                  <a:lnTo>
                    <a:pt x="949318" y="277451"/>
                  </a:lnTo>
                  <a:lnTo>
                    <a:pt x="944236" y="278403"/>
                  </a:lnTo>
                  <a:lnTo>
                    <a:pt x="939472" y="279356"/>
                  </a:lnTo>
                  <a:lnTo>
                    <a:pt x="934708" y="280625"/>
                  </a:lnTo>
                  <a:lnTo>
                    <a:pt x="930262" y="282213"/>
                  </a:lnTo>
                  <a:lnTo>
                    <a:pt x="925815" y="284117"/>
                  </a:lnTo>
                  <a:lnTo>
                    <a:pt x="916922" y="288562"/>
                  </a:lnTo>
                  <a:lnTo>
                    <a:pt x="908982" y="293006"/>
                  </a:lnTo>
                  <a:lnTo>
                    <a:pt x="901360" y="299037"/>
                  </a:lnTo>
                  <a:lnTo>
                    <a:pt x="894372" y="305386"/>
                  </a:lnTo>
                  <a:lnTo>
                    <a:pt x="888020" y="312370"/>
                  </a:lnTo>
                  <a:lnTo>
                    <a:pt x="882621" y="319672"/>
                  </a:lnTo>
                  <a:lnTo>
                    <a:pt x="877539" y="327925"/>
                  </a:lnTo>
                  <a:lnTo>
                    <a:pt x="873093" y="336496"/>
                  </a:lnTo>
                  <a:lnTo>
                    <a:pt x="871505" y="340941"/>
                  </a:lnTo>
                  <a:lnTo>
                    <a:pt x="869917" y="345702"/>
                  </a:lnTo>
                  <a:lnTo>
                    <a:pt x="868964" y="350464"/>
                  </a:lnTo>
                  <a:lnTo>
                    <a:pt x="867694" y="354908"/>
                  </a:lnTo>
                  <a:lnTo>
                    <a:pt x="866741" y="359670"/>
                  </a:lnTo>
                  <a:lnTo>
                    <a:pt x="866106" y="364749"/>
                  </a:lnTo>
                  <a:lnTo>
                    <a:pt x="865788" y="369511"/>
                  </a:lnTo>
                  <a:lnTo>
                    <a:pt x="865788" y="374590"/>
                  </a:lnTo>
                  <a:lnTo>
                    <a:pt x="865788" y="379669"/>
                  </a:lnTo>
                  <a:lnTo>
                    <a:pt x="866106" y="384749"/>
                  </a:lnTo>
                  <a:lnTo>
                    <a:pt x="866741" y="389828"/>
                  </a:lnTo>
                  <a:lnTo>
                    <a:pt x="867694" y="394590"/>
                  </a:lnTo>
                  <a:lnTo>
                    <a:pt x="868964" y="399351"/>
                  </a:lnTo>
                  <a:lnTo>
                    <a:pt x="869917" y="404113"/>
                  </a:lnTo>
                  <a:lnTo>
                    <a:pt x="871505" y="408875"/>
                  </a:lnTo>
                  <a:lnTo>
                    <a:pt x="873093" y="413002"/>
                  </a:lnTo>
                  <a:lnTo>
                    <a:pt x="877539" y="421573"/>
                  </a:lnTo>
                  <a:lnTo>
                    <a:pt x="882621" y="429826"/>
                  </a:lnTo>
                  <a:lnTo>
                    <a:pt x="888020" y="437445"/>
                  </a:lnTo>
                  <a:lnTo>
                    <a:pt x="894372" y="444429"/>
                  </a:lnTo>
                  <a:lnTo>
                    <a:pt x="901360" y="450778"/>
                  </a:lnTo>
                  <a:lnTo>
                    <a:pt x="908982" y="456492"/>
                  </a:lnTo>
                  <a:lnTo>
                    <a:pt x="916922" y="461254"/>
                  </a:lnTo>
                  <a:lnTo>
                    <a:pt x="925815" y="465381"/>
                  </a:lnTo>
                  <a:lnTo>
                    <a:pt x="930262" y="466968"/>
                  </a:lnTo>
                  <a:lnTo>
                    <a:pt x="934708" y="468555"/>
                  </a:lnTo>
                  <a:lnTo>
                    <a:pt x="939472" y="470142"/>
                  </a:lnTo>
                  <a:lnTo>
                    <a:pt x="944236" y="471095"/>
                  </a:lnTo>
                  <a:lnTo>
                    <a:pt x="949318" y="472047"/>
                  </a:lnTo>
                  <a:lnTo>
                    <a:pt x="953764" y="472682"/>
                  </a:lnTo>
                  <a:lnTo>
                    <a:pt x="958846" y="472999"/>
                  </a:lnTo>
                  <a:lnTo>
                    <a:pt x="964245" y="473317"/>
                  </a:lnTo>
                  <a:lnTo>
                    <a:pt x="969327" y="472999"/>
                  </a:lnTo>
                  <a:lnTo>
                    <a:pt x="974408" y="472682"/>
                  </a:lnTo>
                  <a:lnTo>
                    <a:pt x="978855" y="472047"/>
                  </a:lnTo>
                  <a:lnTo>
                    <a:pt x="983937" y="471095"/>
                  </a:lnTo>
                  <a:lnTo>
                    <a:pt x="988701" y="470142"/>
                  </a:lnTo>
                  <a:lnTo>
                    <a:pt x="993465" y="468555"/>
                  </a:lnTo>
                  <a:lnTo>
                    <a:pt x="997911" y="466968"/>
                  </a:lnTo>
                  <a:lnTo>
                    <a:pt x="1002358" y="465381"/>
                  </a:lnTo>
                  <a:lnTo>
                    <a:pt x="1011250" y="461254"/>
                  </a:lnTo>
                  <a:lnTo>
                    <a:pt x="1018873" y="456492"/>
                  </a:lnTo>
                  <a:lnTo>
                    <a:pt x="1026813" y="450778"/>
                  </a:lnTo>
                  <a:lnTo>
                    <a:pt x="1033800" y="444429"/>
                  </a:lnTo>
                  <a:lnTo>
                    <a:pt x="1040152" y="437445"/>
                  </a:lnTo>
                  <a:lnTo>
                    <a:pt x="1045552" y="429826"/>
                  </a:lnTo>
                  <a:lnTo>
                    <a:pt x="1050633" y="421573"/>
                  </a:lnTo>
                  <a:lnTo>
                    <a:pt x="1055080" y="413002"/>
                  </a:lnTo>
                  <a:lnTo>
                    <a:pt x="1056668" y="408875"/>
                  </a:lnTo>
                  <a:lnTo>
                    <a:pt x="1058256" y="404113"/>
                  </a:lnTo>
                  <a:lnTo>
                    <a:pt x="1059209" y="399351"/>
                  </a:lnTo>
                  <a:lnTo>
                    <a:pt x="1060479" y="394590"/>
                  </a:lnTo>
                  <a:lnTo>
                    <a:pt x="1061432" y="389828"/>
                  </a:lnTo>
                  <a:lnTo>
                    <a:pt x="1062067" y="384749"/>
                  </a:lnTo>
                  <a:lnTo>
                    <a:pt x="1062385" y="379669"/>
                  </a:lnTo>
                  <a:lnTo>
                    <a:pt x="1062385" y="374590"/>
                  </a:lnTo>
                  <a:lnTo>
                    <a:pt x="1062385" y="369511"/>
                  </a:lnTo>
                  <a:lnTo>
                    <a:pt x="1062067" y="364749"/>
                  </a:lnTo>
                  <a:lnTo>
                    <a:pt x="1061432" y="359670"/>
                  </a:lnTo>
                  <a:lnTo>
                    <a:pt x="1060479" y="354908"/>
                  </a:lnTo>
                  <a:lnTo>
                    <a:pt x="1059209" y="350464"/>
                  </a:lnTo>
                  <a:lnTo>
                    <a:pt x="1058256" y="345702"/>
                  </a:lnTo>
                  <a:lnTo>
                    <a:pt x="1056668" y="340941"/>
                  </a:lnTo>
                  <a:lnTo>
                    <a:pt x="1055080" y="336496"/>
                  </a:lnTo>
                  <a:lnTo>
                    <a:pt x="1050633" y="327925"/>
                  </a:lnTo>
                  <a:lnTo>
                    <a:pt x="1045552" y="319672"/>
                  </a:lnTo>
                  <a:lnTo>
                    <a:pt x="1040152" y="312370"/>
                  </a:lnTo>
                  <a:lnTo>
                    <a:pt x="1033800" y="305386"/>
                  </a:lnTo>
                  <a:lnTo>
                    <a:pt x="1026813" y="299037"/>
                  </a:lnTo>
                  <a:lnTo>
                    <a:pt x="1018873" y="293006"/>
                  </a:lnTo>
                  <a:lnTo>
                    <a:pt x="1011250" y="288562"/>
                  </a:lnTo>
                  <a:lnTo>
                    <a:pt x="1002358" y="284117"/>
                  </a:lnTo>
                  <a:lnTo>
                    <a:pt x="997911" y="282213"/>
                  </a:lnTo>
                  <a:lnTo>
                    <a:pt x="993465" y="280625"/>
                  </a:lnTo>
                  <a:lnTo>
                    <a:pt x="988701" y="279356"/>
                  </a:lnTo>
                  <a:lnTo>
                    <a:pt x="983937" y="278403"/>
                  </a:lnTo>
                  <a:lnTo>
                    <a:pt x="978855" y="277451"/>
                  </a:lnTo>
                  <a:lnTo>
                    <a:pt x="974408" y="276816"/>
                  </a:lnTo>
                  <a:lnTo>
                    <a:pt x="969327" y="276181"/>
                  </a:lnTo>
                  <a:lnTo>
                    <a:pt x="964245" y="276181"/>
                  </a:lnTo>
                  <a:lnTo>
                    <a:pt x="958846" y="276181"/>
                  </a:lnTo>
                  <a:close/>
                  <a:moveTo>
                    <a:pt x="765743" y="0"/>
                  </a:moveTo>
                  <a:lnTo>
                    <a:pt x="771142" y="0"/>
                  </a:lnTo>
                  <a:lnTo>
                    <a:pt x="1173864" y="0"/>
                  </a:lnTo>
                  <a:lnTo>
                    <a:pt x="1179263" y="0"/>
                  </a:lnTo>
                  <a:lnTo>
                    <a:pt x="1184662" y="635"/>
                  </a:lnTo>
                  <a:lnTo>
                    <a:pt x="1190379" y="1270"/>
                  </a:lnTo>
                  <a:lnTo>
                    <a:pt x="1195461" y="2222"/>
                  </a:lnTo>
                  <a:lnTo>
                    <a:pt x="1200542" y="3810"/>
                  </a:lnTo>
                  <a:lnTo>
                    <a:pt x="1205624" y="4762"/>
                  </a:lnTo>
                  <a:lnTo>
                    <a:pt x="1210706" y="6667"/>
                  </a:lnTo>
                  <a:lnTo>
                    <a:pt x="1215787" y="8889"/>
                  </a:lnTo>
                  <a:lnTo>
                    <a:pt x="1220551" y="10794"/>
                  </a:lnTo>
                  <a:lnTo>
                    <a:pt x="1224998" y="13016"/>
                  </a:lnTo>
                  <a:lnTo>
                    <a:pt x="1229444" y="15873"/>
                  </a:lnTo>
                  <a:lnTo>
                    <a:pt x="1234208" y="18412"/>
                  </a:lnTo>
                  <a:lnTo>
                    <a:pt x="1238337" y="21587"/>
                  </a:lnTo>
                  <a:lnTo>
                    <a:pt x="1242466" y="24761"/>
                  </a:lnTo>
                  <a:lnTo>
                    <a:pt x="1246277" y="28253"/>
                  </a:lnTo>
                  <a:lnTo>
                    <a:pt x="1250088" y="31745"/>
                  </a:lnTo>
                  <a:lnTo>
                    <a:pt x="1253900" y="35872"/>
                  </a:lnTo>
                  <a:lnTo>
                    <a:pt x="1256758" y="39681"/>
                  </a:lnTo>
                  <a:lnTo>
                    <a:pt x="1260570" y="43491"/>
                  </a:lnTo>
                  <a:lnTo>
                    <a:pt x="1263110" y="47935"/>
                  </a:lnTo>
                  <a:lnTo>
                    <a:pt x="1266286" y="52379"/>
                  </a:lnTo>
                  <a:lnTo>
                    <a:pt x="1268510" y="56824"/>
                  </a:lnTo>
                  <a:lnTo>
                    <a:pt x="1271050" y="61585"/>
                  </a:lnTo>
                  <a:lnTo>
                    <a:pt x="1273274" y="66347"/>
                  </a:lnTo>
                  <a:lnTo>
                    <a:pt x="1275179" y="71109"/>
                  </a:lnTo>
                  <a:lnTo>
                    <a:pt x="1276767" y="76188"/>
                  </a:lnTo>
                  <a:lnTo>
                    <a:pt x="1278355" y="81267"/>
                  </a:lnTo>
                  <a:lnTo>
                    <a:pt x="1279626" y="86664"/>
                  </a:lnTo>
                  <a:lnTo>
                    <a:pt x="1280261" y="91743"/>
                  </a:lnTo>
                  <a:lnTo>
                    <a:pt x="1281214" y="97140"/>
                  </a:lnTo>
                  <a:lnTo>
                    <a:pt x="1281531" y="102854"/>
                  </a:lnTo>
                  <a:lnTo>
                    <a:pt x="1281849" y="108250"/>
                  </a:lnTo>
                  <a:lnTo>
                    <a:pt x="1281849" y="345702"/>
                  </a:lnTo>
                  <a:lnTo>
                    <a:pt x="1281849" y="351099"/>
                  </a:lnTo>
                  <a:lnTo>
                    <a:pt x="1282484" y="356496"/>
                  </a:lnTo>
                  <a:lnTo>
                    <a:pt x="1282802" y="361575"/>
                  </a:lnTo>
                  <a:lnTo>
                    <a:pt x="1284072" y="366337"/>
                  </a:lnTo>
                  <a:lnTo>
                    <a:pt x="1284707" y="371098"/>
                  </a:lnTo>
                  <a:lnTo>
                    <a:pt x="1285978" y="375543"/>
                  </a:lnTo>
                  <a:lnTo>
                    <a:pt x="1287566" y="379669"/>
                  </a:lnTo>
                  <a:lnTo>
                    <a:pt x="1289471" y="383796"/>
                  </a:lnTo>
                  <a:lnTo>
                    <a:pt x="1291059" y="387288"/>
                  </a:lnTo>
                  <a:lnTo>
                    <a:pt x="1293283" y="390780"/>
                  </a:lnTo>
                  <a:lnTo>
                    <a:pt x="1295188" y="393955"/>
                  </a:lnTo>
                  <a:lnTo>
                    <a:pt x="1298047" y="396812"/>
                  </a:lnTo>
                  <a:lnTo>
                    <a:pt x="1300270" y="399669"/>
                  </a:lnTo>
                  <a:lnTo>
                    <a:pt x="1303446" y="402208"/>
                  </a:lnTo>
                  <a:lnTo>
                    <a:pt x="1306304" y="404430"/>
                  </a:lnTo>
                  <a:lnTo>
                    <a:pt x="1309480" y="406335"/>
                  </a:lnTo>
                  <a:lnTo>
                    <a:pt x="1312656" y="407922"/>
                  </a:lnTo>
                  <a:lnTo>
                    <a:pt x="1316150" y="409510"/>
                  </a:lnTo>
                  <a:lnTo>
                    <a:pt x="1319644" y="410779"/>
                  </a:lnTo>
                  <a:lnTo>
                    <a:pt x="1323137" y="411414"/>
                  </a:lnTo>
                  <a:lnTo>
                    <a:pt x="1326949" y="412367"/>
                  </a:lnTo>
                  <a:lnTo>
                    <a:pt x="1331078" y="412684"/>
                  </a:lnTo>
                  <a:lnTo>
                    <a:pt x="1335206" y="412684"/>
                  </a:lnTo>
                  <a:lnTo>
                    <a:pt x="1339335" y="412367"/>
                  </a:lnTo>
                  <a:lnTo>
                    <a:pt x="1343464" y="411732"/>
                  </a:lnTo>
                  <a:lnTo>
                    <a:pt x="1347910" y="411097"/>
                  </a:lnTo>
                  <a:lnTo>
                    <a:pt x="1352039" y="409827"/>
                  </a:lnTo>
                  <a:lnTo>
                    <a:pt x="1356803" y="408875"/>
                  </a:lnTo>
                  <a:lnTo>
                    <a:pt x="1361568" y="406653"/>
                  </a:lnTo>
                  <a:lnTo>
                    <a:pt x="1366332" y="404748"/>
                  </a:lnTo>
                  <a:lnTo>
                    <a:pt x="1371096" y="402526"/>
                  </a:lnTo>
                  <a:lnTo>
                    <a:pt x="1375542" y="399986"/>
                  </a:lnTo>
                  <a:lnTo>
                    <a:pt x="1581349" y="281260"/>
                  </a:lnTo>
                  <a:lnTo>
                    <a:pt x="1586113" y="278721"/>
                  </a:lnTo>
                  <a:lnTo>
                    <a:pt x="1591195" y="276181"/>
                  </a:lnTo>
                  <a:lnTo>
                    <a:pt x="1596277" y="273959"/>
                  </a:lnTo>
                  <a:lnTo>
                    <a:pt x="1601358" y="272372"/>
                  </a:lnTo>
                  <a:lnTo>
                    <a:pt x="1606440" y="270784"/>
                  </a:lnTo>
                  <a:lnTo>
                    <a:pt x="1611522" y="269197"/>
                  </a:lnTo>
                  <a:lnTo>
                    <a:pt x="1617238" y="268562"/>
                  </a:lnTo>
                  <a:lnTo>
                    <a:pt x="1622320" y="267610"/>
                  </a:lnTo>
                  <a:lnTo>
                    <a:pt x="1627402" y="266975"/>
                  </a:lnTo>
                  <a:lnTo>
                    <a:pt x="1632801" y="266975"/>
                  </a:lnTo>
                  <a:lnTo>
                    <a:pt x="1637883" y="266975"/>
                  </a:lnTo>
                  <a:lnTo>
                    <a:pt x="1642964" y="266975"/>
                  </a:lnTo>
                  <a:lnTo>
                    <a:pt x="1648364" y="267610"/>
                  </a:lnTo>
                  <a:lnTo>
                    <a:pt x="1653445" y="268562"/>
                  </a:lnTo>
                  <a:lnTo>
                    <a:pt x="1658527" y="269197"/>
                  </a:lnTo>
                  <a:lnTo>
                    <a:pt x="1663609" y="270467"/>
                  </a:lnTo>
                  <a:lnTo>
                    <a:pt x="1668373" y="272054"/>
                  </a:lnTo>
                  <a:lnTo>
                    <a:pt x="1673454" y="273641"/>
                  </a:lnTo>
                  <a:lnTo>
                    <a:pt x="1678218" y="275546"/>
                  </a:lnTo>
                  <a:lnTo>
                    <a:pt x="1682982" y="277768"/>
                  </a:lnTo>
                  <a:lnTo>
                    <a:pt x="1687746" y="280308"/>
                  </a:lnTo>
                  <a:lnTo>
                    <a:pt x="1692193" y="282530"/>
                  </a:lnTo>
                  <a:lnTo>
                    <a:pt x="1696640" y="285704"/>
                  </a:lnTo>
                  <a:lnTo>
                    <a:pt x="1701086" y="288562"/>
                  </a:lnTo>
                  <a:lnTo>
                    <a:pt x="1705215" y="292053"/>
                  </a:lnTo>
                  <a:lnTo>
                    <a:pt x="1709344" y="295545"/>
                  </a:lnTo>
                  <a:lnTo>
                    <a:pt x="1713155" y="299037"/>
                  </a:lnTo>
                  <a:lnTo>
                    <a:pt x="1716648" y="302847"/>
                  </a:lnTo>
                  <a:lnTo>
                    <a:pt x="1720142" y="307291"/>
                  </a:lnTo>
                  <a:lnTo>
                    <a:pt x="1723318" y="311418"/>
                  </a:lnTo>
                  <a:lnTo>
                    <a:pt x="1726494" y="315862"/>
                  </a:lnTo>
                  <a:lnTo>
                    <a:pt x="1729670" y="320624"/>
                  </a:lnTo>
                  <a:lnTo>
                    <a:pt x="1930713" y="668866"/>
                  </a:lnTo>
                  <a:lnTo>
                    <a:pt x="1933254" y="673945"/>
                  </a:lnTo>
                  <a:lnTo>
                    <a:pt x="1935795" y="678707"/>
                  </a:lnTo>
                  <a:lnTo>
                    <a:pt x="1937701" y="683786"/>
                  </a:lnTo>
                  <a:lnTo>
                    <a:pt x="1939606" y="688865"/>
                  </a:lnTo>
                  <a:lnTo>
                    <a:pt x="1941194" y="693944"/>
                  </a:lnTo>
                  <a:lnTo>
                    <a:pt x="1942465" y="699341"/>
                  </a:lnTo>
                  <a:lnTo>
                    <a:pt x="1943735" y="704420"/>
                  </a:lnTo>
                  <a:lnTo>
                    <a:pt x="1944370" y="709499"/>
                  </a:lnTo>
                  <a:lnTo>
                    <a:pt x="1944688" y="715213"/>
                  </a:lnTo>
                  <a:lnTo>
                    <a:pt x="1944688" y="720292"/>
                  </a:lnTo>
                  <a:lnTo>
                    <a:pt x="1944688" y="725372"/>
                  </a:lnTo>
                  <a:lnTo>
                    <a:pt x="1944688" y="730768"/>
                  </a:lnTo>
                  <a:lnTo>
                    <a:pt x="1944370" y="735847"/>
                  </a:lnTo>
                  <a:lnTo>
                    <a:pt x="1943735" y="740927"/>
                  </a:lnTo>
                  <a:lnTo>
                    <a:pt x="1942465" y="746006"/>
                  </a:lnTo>
                  <a:lnTo>
                    <a:pt x="1941194" y="751085"/>
                  </a:lnTo>
                  <a:lnTo>
                    <a:pt x="1939606" y="756164"/>
                  </a:lnTo>
                  <a:lnTo>
                    <a:pt x="1938018" y="760926"/>
                  </a:lnTo>
                  <a:lnTo>
                    <a:pt x="1936113" y="766005"/>
                  </a:lnTo>
                  <a:lnTo>
                    <a:pt x="1933890" y="770767"/>
                  </a:lnTo>
                  <a:lnTo>
                    <a:pt x="1931349" y="775529"/>
                  </a:lnTo>
                  <a:lnTo>
                    <a:pt x="1929125" y="779655"/>
                  </a:lnTo>
                  <a:lnTo>
                    <a:pt x="1925949" y="784100"/>
                  </a:lnTo>
                  <a:lnTo>
                    <a:pt x="1923091" y="788226"/>
                  </a:lnTo>
                  <a:lnTo>
                    <a:pt x="1919597" y="792671"/>
                  </a:lnTo>
                  <a:lnTo>
                    <a:pt x="1916104" y="796480"/>
                  </a:lnTo>
                  <a:lnTo>
                    <a:pt x="1912610" y="800607"/>
                  </a:lnTo>
                  <a:lnTo>
                    <a:pt x="1908799" y="804099"/>
                  </a:lnTo>
                  <a:lnTo>
                    <a:pt x="1904352" y="807591"/>
                  </a:lnTo>
                  <a:lnTo>
                    <a:pt x="1900224" y="811083"/>
                  </a:lnTo>
                  <a:lnTo>
                    <a:pt x="1895777" y="813940"/>
                  </a:lnTo>
                  <a:lnTo>
                    <a:pt x="1891013" y="816797"/>
                  </a:lnTo>
                  <a:lnTo>
                    <a:pt x="1684888" y="935523"/>
                  </a:lnTo>
                  <a:lnTo>
                    <a:pt x="1680124" y="938380"/>
                  </a:lnTo>
                  <a:lnTo>
                    <a:pt x="1675995" y="941554"/>
                  </a:lnTo>
                  <a:lnTo>
                    <a:pt x="1671866" y="944094"/>
                  </a:lnTo>
                  <a:lnTo>
                    <a:pt x="1668055" y="947269"/>
                  </a:lnTo>
                  <a:lnTo>
                    <a:pt x="1664562" y="950760"/>
                  </a:lnTo>
                  <a:lnTo>
                    <a:pt x="1661385" y="953935"/>
                  </a:lnTo>
                  <a:lnTo>
                    <a:pt x="1658527" y="957427"/>
                  </a:lnTo>
                  <a:lnTo>
                    <a:pt x="1655986" y="960601"/>
                  </a:lnTo>
                  <a:lnTo>
                    <a:pt x="1654080" y="964093"/>
                  </a:lnTo>
                  <a:lnTo>
                    <a:pt x="1651857" y="967585"/>
                  </a:lnTo>
                  <a:lnTo>
                    <a:pt x="1649952" y="971395"/>
                  </a:lnTo>
                  <a:lnTo>
                    <a:pt x="1648681" y="975204"/>
                  </a:lnTo>
                  <a:lnTo>
                    <a:pt x="1647728" y="978696"/>
                  </a:lnTo>
                  <a:lnTo>
                    <a:pt x="1646776" y="982188"/>
                  </a:lnTo>
                  <a:lnTo>
                    <a:pt x="1646458" y="985997"/>
                  </a:lnTo>
                  <a:lnTo>
                    <a:pt x="1646458" y="989807"/>
                  </a:lnTo>
                  <a:lnTo>
                    <a:pt x="1646458" y="993616"/>
                  </a:lnTo>
                  <a:lnTo>
                    <a:pt x="1646776" y="997108"/>
                  </a:lnTo>
                  <a:lnTo>
                    <a:pt x="1647728" y="1000600"/>
                  </a:lnTo>
                  <a:lnTo>
                    <a:pt x="1648681" y="1004409"/>
                  </a:lnTo>
                  <a:lnTo>
                    <a:pt x="1649952" y="1008219"/>
                  </a:lnTo>
                  <a:lnTo>
                    <a:pt x="1651857" y="1011711"/>
                  </a:lnTo>
                  <a:lnTo>
                    <a:pt x="1654080" y="1015203"/>
                  </a:lnTo>
                  <a:lnTo>
                    <a:pt x="1656304" y="1018695"/>
                  </a:lnTo>
                  <a:lnTo>
                    <a:pt x="1658527" y="1022187"/>
                  </a:lnTo>
                  <a:lnTo>
                    <a:pt x="1661385" y="1025361"/>
                  </a:lnTo>
                  <a:lnTo>
                    <a:pt x="1664562" y="1028853"/>
                  </a:lnTo>
                  <a:lnTo>
                    <a:pt x="1668055" y="1032027"/>
                  </a:lnTo>
                  <a:lnTo>
                    <a:pt x="1671866" y="1035202"/>
                  </a:lnTo>
                  <a:lnTo>
                    <a:pt x="1675995" y="1038376"/>
                  </a:lnTo>
                  <a:lnTo>
                    <a:pt x="1680442" y="1040916"/>
                  </a:lnTo>
                  <a:lnTo>
                    <a:pt x="1684888" y="1043773"/>
                  </a:lnTo>
                  <a:lnTo>
                    <a:pt x="1891013" y="1162499"/>
                  </a:lnTo>
                  <a:lnTo>
                    <a:pt x="1895777" y="1165674"/>
                  </a:lnTo>
                  <a:lnTo>
                    <a:pt x="1900224" y="1168848"/>
                  </a:lnTo>
                  <a:lnTo>
                    <a:pt x="1904352" y="1171705"/>
                  </a:lnTo>
                  <a:lnTo>
                    <a:pt x="1908799" y="1175514"/>
                  </a:lnTo>
                  <a:lnTo>
                    <a:pt x="1912610" y="1179006"/>
                  </a:lnTo>
                  <a:lnTo>
                    <a:pt x="1916104" y="1182816"/>
                  </a:lnTo>
                  <a:lnTo>
                    <a:pt x="1919597" y="1186625"/>
                  </a:lnTo>
                  <a:lnTo>
                    <a:pt x="1923091" y="1191069"/>
                  </a:lnTo>
                  <a:lnTo>
                    <a:pt x="1925949" y="1195196"/>
                  </a:lnTo>
                  <a:lnTo>
                    <a:pt x="1929125" y="1199641"/>
                  </a:lnTo>
                  <a:lnTo>
                    <a:pt x="1931349" y="1204402"/>
                  </a:lnTo>
                  <a:lnTo>
                    <a:pt x="1933890" y="1209164"/>
                  </a:lnTo>
                  <a:lnTo>
                    <a:pt x="1936113" y="1213608"/>
                  </a:lnTo>
                  <a:lnTo>
                    <a:pt x="1938018" y="1218370"/>
                  </a:lnTo>
                  <a:lnTo>
                    <a:pt x="1939606" y="1223449"/>
                  </a:lnTo>
                  <a:lnTo>
                    <a:pt x="1941194" y="1228211"/>
                  </a:lnTo>
                  <a:lnTo>
                    <a:pt x="1942465" y="1233290"/>
                  </a:lnTo>
                  <a:lnTo>
                    <a:pt x="1943735" y="1238369"/>
                  </a:lnTo>
                  <a:lnTo>
                    <a:pt x="1944370" y="1243449"/>
                  </a:lnTo>
                  <a:lnTo>
                    <a:pt x="1944688" y="1249163"/>
                  </a:lnTo>
                  <a:lnTo>
                    <a:pt x="1944688" y="1254242"/>
                  </a:lnTo>
                  <a:lnTo>
                    <a:pt x="1944688" y="1259321"/>
                  </a:lnTo>
                  <a:lnTo>
                    <a:pt x="1944688" y="1264718"/>
                  </a:lnTo>
                  <a:lnTo>
                    <a:pt x="1944370" y="1269797"/>
                  </a:lnTo>
                  <a:lnTo>
                    <a:pt x="1943735" y="1274876"/>
                  </a:lnTo>
                  <a:lnTo>
                    <a:pt x="1942465" y="1280273"/>
                  </a:lnTo>
                  <a:lnTo>
                    <a:pt x="1941194" y="1285352"/>
                  </a:lnTo>
                  <a:lnTo>
                    <a:pt x="1939606" y="1290431"/>
                  </a:lnTo>
                  <a:lnTo>
                    <a:pt x="1937701" y="1295510"/>
                  </a:lnTo>
                  <a:lnTo>
                    <a:pt x="1935795" y="1300589"/>
                  </a:lnTo>
                  <a:lnTo>
                    <a:pt x="1933254" y="1305351"/>
                  </a:lnTo>
                  <a:lnTo>
                    <a:pt x="1930713" y="1310430"/>
                  </a:lnTo>
                  <a:lnTo>
                    <a:pt x="1729670" y="1658672"/>
                  </a:lnTo>
                  <a:lnTo>
                    <a:pt x="1726494" y="1663434"/>
                  </a:lnTo>
                  <a:lnTo>
                    <a:pt x="1723318" y="1668196"/>
                  </a:lnTo>
                  <a:lnTo>
                    <a:pt x="1720142" y="1672640"/>
                  </a:lnTo>
                  <a:lnTo>
                    <a:pt x="1716648" y="1676449"/>
                  </a:lnTo>
                  <a:lnTo>
                    <a:pt x="1713155" y="1680259"/>
                  </a:lnTo>
                  <a:lnTo>
                    <a:pt x="1709344" y="1684385"/>
                  </a:lnTo>
                  <a:lnTo>
                    <a:pt x="1705215" y="1687243"/>
                  </a:lnTo>
                  <a:lnTo>
                    <a:pt x="1701086" y="1691052"/>
                  </a:lnTo>
                  <a:lnTo>
                    <a:pt x="1696640" y="1693909"/>
                  </a:lnTo>
                  <a:lnTo>
                    <a:pt x="1692193" y="1696766"/>
                  </a:lnTo>
                  <a:lnTo>
                    <a:pt x="1687746" y="1699623"/>
                  </a:lnTo>
                  <a:lnTo>
                    <a:pt x="1682982" y="1701845"/>
                  </a:lnTo>
                  <a:lnTo>
                    <a:pt x="1678218" y="1703750"/>
                  </a:lnTo>
                  <a:lnTo>
                    <a:pt x="1673454" y="1705655"/>
                  </a:lnTo>
                  <a:lnTo>
                    <a:pt x="1668373" y="1707242"/>
                  </a:lnTo>
                  <a:lnTo>
                    <a:pt x="1663609" y="1708829"/>
                  </a:lnTo>
                  <a:lnTo>
                    <a:pt x="1658527" y="1710099"/>
                  </a:lnTo>
                  <a:lnTo>
                    <a:pt x="1653445" y="1711369"/>
                  </a:lnTo>
                  <a:lnTo>
                    <a:pt x="1648364" y="1712004"/>
                  </a:lnTo>
                  <a:lnTo>
                    <a:pt x="1642964" y="1712321"/>
                  </a:lnTo>
                  <a:lnTo>
                    <a:pt x="1637883" y="1712956"/>
                  </a:lnTo>
                  <a:lnTo>
                    <a:pt x="1632801" y="1712956"/>
                  </a:lnTo>
                  <a:lnTo>
                    <a:pt x="1627402" y="1712321"/>
                  </a:lnTo>
                  <a:lnTo>
                    <a:pt x="1622320" y="1712004"/>
                  </a:lnTo>
                  <a:lnTo>
                    <a:pt x="1617238" y="1711369"/>
                  </a:lnTo>
                  <a:lnTo>
                    <a:pt x="1611522" y="1710099"/>
                  </a:lnTo>
                  <a:lnTo>
                    <a:pt x="1606440" y="1708829"/>
                  </a:lnTo>
                  <a:lnTo>
                    <a:pt x="1601358" y="1707242"/>
                  </a:lnTo>
                  <a:lnTo>
                    <a:pt x="1596277" y="1705337"/>
                  </a:lnTo>
                  <a:lnTo>
                    <a:pt x="1591195" y="1703432"/>
                  </a:lnTo>
                  <a:lnTo>
                    <a:pt x="1586113" y="1701210"/>
                  </a:lnTo>
                  <a:lnTo>
                    <a:pt x="1581349" y="1698353"/>
                  </a:lnTo>
                  <a:lnTo>
                    <a:pt x="1375542" y="1579627"/>
                  </a:lnTo>
                  <a:lnTo>
                    <a:pt x="1371096" y="1576770"/>
                  </a:lnTo>
                  <a:lnTo>
                    <a:pt x="1366332" y="1574548"/>
                  </a:lnTo>
                  <a:lnTo>
                    <a:pt x="1361568" y="1572643"/>
                  </a:lnTo>
                  <a:lnTo>
                    <a:pt x="1356803" y="1571056"/>
                  </a:lnTo>
                  <a:lnTo>
                    <a:pt x="1352039" y="1569469"/>
                  </a:lnTo>
                  <a:lnTo>
                    <a:pt x="1347910" y="1568199"/>
                  </a:lnTo>
                  <a:lnTo>
                    <a:pt x="1343464" y="1567564"/>
                  </a:lnTo>
                  <a:lnTo>
                    <a:pt x="1339335" y="1567247"/>
                  </a:lnTo>
                  <a:lnTo>
                    <a:pt x="1335206" y="1566612"/>
                  </a:lnTo>
                  <a:lnTo>
                    <a:pt x="1331078" y="1566612"/>
                  </a:lnTo>
                  <a:lnTo>
                    <a:pt x="1326949" y="1567247"/>
                  </a:lnTo>
                  <a:lnTo>
                    <a:pt x="1323137" y="1567882"/>
                  </a:lnTo>
                  <a:lnTo>
                    <a:pt x="1319644" y="1568517"/>
                  </a:lnTo>
                  <a:lnTo>
                    <a:pt x="1316150" y="1569786"/>
                  </a:lnTo>
                  <a:lnTo>
                    <a:pt x="1312656" y="1571374"/>
                  </a:lnTo>
                  <a:lnTo>
                    <a:pt x="1309480" y="1572961"/>
                  </a:lnTo>
                  <a:lnTo>
                    <a:pt x="1306304" y="1574866"/>
                  </a:lnTo>
                  <a:lnTo>
                    <a:pt x="1303446" y="1577405"/>
                  </a:lnTo>
                  <a:lnTo>
                    <a:pt x="1300270" y="1579627"/>
                  </a:lnTo>
                  <a:lnTo>
                    <a:pt x="1298047" y="1582484"/>
                  </a:lnTo>
                  <a:lnTo>
                    <a:pt x="1295188" y="1585659"/>
                  </a:lnTo>
                  <a:lnTo>
                    <a:pt x="1293283" y="1588516"/>
                  </a:lnTo>
                  <a:lnTo>
                    <a:pt x="1291059" y="1592325"/>
                  </a:lnTo>
                  <a:lnTo>
                    <a:pt x="1289471" y="1595817"/>
                  </a:lnTo>
                  <a:lnTo>
                    <a:pt x="1287566" y="1599944"/>
                  </a:lnTo>
                  <a:lnTo>
                    <a:pt x="1285978" y="1604071"/>
                  </a:lnTo>
                  <a:lnTo>
                    <a:pt x="1284707" y="1608198"/>
                  </a:lnTo>
                  <a:lnTo>
                    <a:pt x="1284072" y="1612959"/>
                  </a:lnTo>
                  <a:lnTo>
                    <a:pt x="1282802" y="1618039"/>
                  </a:lnTo>
                  <a:lnTo>
                    <a:pt x="1282484" y="1622800"/>
                  </a:lnTo>
                  <a:lnTo>
                    <a:pt x="1281849" y="1628197"/>
                  </a:lnTo>
                  <a:lnTo>
                    <a:pt x="1281849" y="1633594"/>
                  </a:lnTo>
                  <a:lnTo>
                    <a:pt x="1281849" y="1871046"/>
                  </a:lnTo>
                  <a:lnTo>
                    <a:pt x="1281531" y="1877077"/>
                  </a:lnTo>
                  <a:lnTo>
                    <a:pt x="1281214" y="1882156"/>
                  </a:lnTo>
                  <a:lnTo>
                    <a:pt x="1280261" y="1887553"/>
                  </a:lnTo>
                  <a:lnTo>
                    <a:pt x="1279626" y="1892950"/>
                  </a:lnTo>
                  <a:lnTo>
                    <a:pt x="1278355" y="1898029"/>
                  </a:lnTo>
                  <a:lnTo>
                    <a:pt x="1276767" y="1903108"/>
                  </a:lnTo>
                  <a:lnTo>
                    <a:pt x="1275179" y="1908187"/>
                  </a:lnTo>
                  <a:lnTo>
                    <a:pt x="1273274" y="1913266"/>
                  </a:lnTo>
                  <a:lnTo>
                    <a:pt x="1271050" y="1918028"/>
                  </a:lnTo>
                  <a:lnTo>
                    <a:pt x="1268510" y="1922790"/>
                  </a:lnTo>
                  <a:lnTo>
                    <a:pt x="1266286" y="1927234"/>
                  </a:lnTo>
                  <a:lnTo>
                    <a:pt x="1263110" y="1931361"/>
                  </a:lnTo>
                  <a:lnTo>
                    <a:pt x="1260570" y="1935805"/>
                  </a:lnTo>
                  <a:lnTo>
                    <a:pt x="1256758" y="1939932"/>
                  </a:lnTo>
                  <a:lnTo>
                    <a:pt x="1253900" y="1944059"/>
                  </a:lnTo>
                  <a:lnTo>
                    <a:pt x="1250088" y="1947551"/>
                  </a:lnTo>
                  <a:lnTo>
                    <a:pt x="1246277" y="1951360"/>
                  </a:lnTo>
                  <a:lnTo>
                    <a:pt x="1242466" y="1954535"/>
                  </a:lnTo>
                  <a:lnTo>
                    <a:pt x="1238337" y="1958027"/>
                  </a:lnTo>
                  <a:lnTo>
                    <a:pt x="1234208" y="1960884"/>
                  </a:lnTo>
                  <a:lnTo>
                    <a:pt x="1229444" y="1963423"/>
                  </a:lnTo>
                  <a:lnTo>
                    <a:pt x="1224998" y="1966280"/>
                  </a:lnTo>
                  <a:lnTo>
                    <a:pt x="1220551" y="1968502"/>
                  </a:lnTo>
                  <a:lnTo>
                    <a:pt x="1215787" y="1971042"/>
                  </a:lnTo>
                  <a:lnTo>
                    <a:pt x="1210706" y="1972947"/>
                  </a:lnTo>
                  <a:lnTo>
                    <a:pt x="1205624" y="1974534"/>
                  </a:lnTo>
                  <a:lnTo>
                    <a:pt x="1200542" y="1976121"/>
                  </a:lnTo>
                  <a:lnTo>
                    <a:pt x="1195461" y="1977391"/>
                  </a:lnTo>
                  <a:lnTo>
                    <a:pt x="1190379" y="1978026"/>
                  </a:lnTo>
                  <a:lnTo>
                    <a:pt x="1184662" y="1978978"/>
                  </a:lnTo>
                  <a:lnTo>
                    <a:pt x="1179263" y="1979296"/>
                  </a:lnTo>
                  <a:lnTo>
                    <a:pt x="1173864" y="1979613"/>
                  </a:lnTo>
                  <a:lnTo>
                    <a:pt x="771142" y="1979613"/>
                  </a:lnTo>
                  <a:lnTo>
                    <a:pt x="765743" y="1979296"/>
                  </a:lnTo>
                  <a:lnTo>
                    <a:pt x="760344" y="1978978"/>
                  </a:lnTo>
                  <a:lnTo>
                    <a:pt x="754944" y="1978026"/>
                  </a:lnTo>
                  <a:lnTo>
                    <a:pt x="749545" y="1977391"/>
                  </a:lnTo>
                  <a:lnTo>
                    <a:pt x="744146" y="1976121"/>
                  </a:lnTo>
                  <a:lnTo>
                    <a:pt x="739064" y="1974534"/>
                  </a:lnTo>
                  <a:lnTo>
                    <a:pt x="733982" y="1972947"/>
                  </a:lnTo>
                  <a:lnTo>
                    <a:pt x="729218" y="1971042"/>
                  </a:lnTo>
                  <a:lnTo>
                    <a:pt x="724772" y="1968502"/>
                  </a:lnTo>
                  <a:lnTo>
                    <a:pt x="720008" y="1966280"/>
                  </a:lnTo>
                  <a:lnTo>
                    <a:pt x="715244" y="1963423"/>
                  </a:lnTo>
                  <a:lnTo>
                    <a:pt x="710797" y="1960884"/>
                  </a:lnTo>
                  <a:lnTo>
                    <a:pt x="706668" y="1958027"/>
                  </a:lnTo>
                  <a:lnTo>
                    <a:pt x="702540" y="1954535"/>
                  </a:lnTo>
                  <a:lnTo>
                    <a:pt x="698728" y="1951360"/>
                  </a:lnTo>
                  <a:lnTo>
                    <a:pt x="694917" y="1947551"/>
                  </a:lnTo>
                  <a:lnTo>
                    <a:pt x="691423" y="1944059"/>
                  </a:lnTo>
                  <a:lnTo>
                    <a:pt x="687930" y="1939932"/>
                  </a:lnTo>
                  <a:lnTo>
                    <a:pt x="684754" y="1935805"/>
                  </a:lnTo>
                  <a:lnTo>
                    <a:pt x="681578" y="1931361"/>
                  </a:lnTo>
                  <a:lnTo>
                    <a:pt x="678719" y="1927234"/>
                  </a:lnTo>
                  <a:lnTo>
                    <a:pt x="675861" y="1922790"/>
                  </a:lnTo>
                  <a:lnTo>
                    <a:pt x="673638" y="1918028"/>
                  </a:lnTo>
                  <a:lnTo>
                    <a:pt x="671732" y="1913266"/>
                  </a:lnTo>
                  <a:lnTo>
                    <a:pt x="669826" y="1908187"/>
                  </a:lnTo>
                  <a:lnTo>
                    <a:pt x="667921" y="1903108"/>
                  </a:lnTo>
                  <a:lnTo>
                    <a:pt x="666650" y="1898029"/>
                  </a:lnTo>
                  <a:lnTo>
                    <a:pt x="665380" y="1892950"/>
                  </a:lnTo>
                  <a:lnTo>
                    <a:pt x="664110" y="1887553"/>
                  </a:lnTo>
                  <a:lnTo>
                    <a:pt x="663474" y="1882156"/>
                  </a:lnTo>
                  <a:lnTo>
                    <a:pt x="663157" y="1877077"/>
                  </a:lnTo>
                  <a:lnTo>
                    <a:pt x="663157" y="1871046"/>
                  </a:lnTo>
                  <a:lnTo>
                    <a:pt x="663157" y="1633594"/>
                  </a:lnTo>
                  <a:lnTo>
                    <a:pt x="663157" y="1628197"/>
                  </a:lnTo>
                  <a:lnTo>
                    <a:pt x="662839" y="1623118"/>
                  </a:lnTo>
                  <a:lnTo>
                    <a:pt x="661886" y="1618039"/>
                  </a:lnTo>
                  <a:lnTo>
                    <a:pt x="661251" y="1612959"/>
                  </a:lnTo>
                  <a:lnTo>
                    <a:pt x="659981" y="1608515"/>
                  </a:lnTo>
                  <a:lnTo>
                    <a:pt x="658710" y="1604071"/>
                  </a:lnTo>
                  <a:lnTo>
                    <a:pt x="657122" y="1599944"/>
                  </a:lnTo>
                  <a:lnTo>
                    <a:pt x="655534" y="1596135"/>
                  </a:lnTo>
                  <a:lnTo>
                    <a:pt x="653629" y="1592325"/>
                  </a:lnTo>
                  <a:lnTo>
                    <a:pt x="651723" y="1588516"/>
                  </a:lnTo>
                  <a:lnTo>
                    <a:pt x="649500" y="1585659"/>
                  </a:lnTo>
                  <a:lnTo>
                    <a:pt x="646959" y="1582484"/>
                  </a:lnTo>
                  <a:lnTo>
                    <a:pt x="644418" y="1579627"/>
                  </a:lnTo>
                  <a:lnTo>
                    <a:pt x="641560" y="1577405"/>
                  </a:lnTo>
                  <a:lnTo>
                    <a:pt x="638384" y="1574866"/>
                  </a:lnTo>
                  <a:lnTo>
                    <a:pt x="635525" y="1572961"/>
                  </a:lnTo>
                  <a:lnTo>
                    <a:pt x="632032" y="1571374"/>
                  </a:lnTo>
                  <a:lnTo>
                    <a:pt x="628538" y="1569786"/>
                  </a:lnTo>
                  <a:lnTo>
                    <a:pt x="625044" y="1568517"/>
                  </a:lnTo>
                  <a:lnTo>
                    <a:pt x="621551" y="1567882"/>
                  </a:lnTo>
                  <a:lnTo>
                    <a:pt x="617739" y="1567247"/>
                  </a:lnTo>
                  <a:lnTo>
                    <a:pt x="613610" y="1566612"/>
                  </a:lnTo>
                  <a:lnTo>
                    <a:pt x="609799" y="1566612"/>
                  </a:lnTo>
                  <a:lnTo>
                    <a:pt x="605353" y="1567247"/>
                  </a:lnTo>
                  <a:lnTo>
                    <a:pt x="601224" y="1567564"/>
                  </a:lnTo>
                  <a:lnTo>
                    <a:pt x="596778" y="1568199"/>
                  </a:lnTo>
                  <a:lnTo>
                    <a:pt x="592649" y="1569469"/>
                  </a:lnTo>
                  <a:lnTo>
                    <a:pt x="587885" y="1571056"/>
                  </a:lnTo>
                  <a:lnTo>
                    <a:pt x="583438" y="1572643"/>
                  </a:lnTo>
                  <a:lnTo>
                    <a:pt x="578674" y="1574548"/>
                  </a:lnTo>
                  <a:lnTo>
                    <a:pt x="574228" y="1576770"/>
                  </a:lnTo>
                  <a:lnTo>
                    <a:pt x="569146" y="1579627"/>
                  </a:lnTo>
                  <a:lnTo>
                    <a:pt x="363339" y="1698353"/>
                  </a:lnTo>
                  <a:lnTo>
                    <a:pt x="358575" y="1701210"/>
                  </a:lnTo>
                  <a:lnTo>
                    <a:pt x="353493" y="1703432"/>
                  </a:lnTo>
                  <a:lnTo>
                    <a:pt x="348411" y="1705337"/>
                  </a:lnTo>
                  <a:lnTo>
                    <a:pt x="343330" y="1707242"/>
                  </a:lnTo>
                  <a:lnTo>
                    <a:pt x="338248" y="1708829"/>
                  </a:lnTo>
                  <a:lnTo>
                    <a:pt x="333166" y="1710099"/>
                  </a:lnTo>
                  <a:lnTo>
                    <a:pt x="328085" y="1711369"/>
                  </a:lnTo>
                  <a:lnTo>
                    <a:pt x="323003" y="1712004"/>
                  </a:lnTo>
                  <a:lnTo>
                    <a:pt x="317286" y="1712321"/>
                  </a:lnTo>
                  <a:lnTo>
                    <a:pt x="312205" y="1712956"/>
                  </a:lnTo>
                  <a:lnTo>
                    <a:pt x="306805" y="1712956"/>
                  </a:lnTo>
                  <a:lnTo>
                    <a:pt x="301724" y="1712321"/>
                  </a:lnTo>
                  <a:lnTo>
                    <a:pt x="296642" y="1712004"/>
                  </a:lnTo>
                  <a:lnTo>
                    <a:pt x="291560" y="1711369"/>
                  </a:lnTo>
                  <a:lnTo>
                    <a:pt x="286479" y="1710099"/>
                  </a:lnTo>
                  <a:lnTo>
                    <a:pt x="281397" y="1708829"/>
                  </a:lnTo>
                  <a:lnTo>
                    <a:pt x="276315" y="1707242"/>
                  </a:lnTo>
                  <a:lnTo>
                    <a:pt x="271551" y="1705655"/>
                  </a:lnTo>
                  <a:lnTo>
                    <a:pt x="266470" y="1703750"/>
                  </a:lnTo>
                  <a:lnTo>
                    <a:pt x="261706" y="1701845"/>
                  </a:lnTo>
                  <a:lnTo>
                    <a:pt x="256941" y="1699623"/>
                  </a:lnTo>
                  <a:lnTo>
                    <a:pt x="252813" y="1696766"/>
                  </a:lnTo>
                  <a:lnTo>
                    <a:pt x="248049" y="1693909"/>
                  </a:lnTo>
                  <a:lnTo>
                    <a:pt x="243602" y="1691052"/>
                  </a:lnTo>
                  <a:lnTo>
                    <a:pt x="239791" y="1687243"/>
                  </a:lnTo>
                  <a:lnTo>
                    <a:pt x="235980" y="1684385"/>
                  </a:lnTo>
                  <a:lnTo>
                    <a:pt x="231851" y="1680259"/>
                  </a:lnTo>
                  <a:lnTo>
                    <a:pt x="228040" y="1676449"/>
                  </a:lnTo>
                  <a:lnTo>
                    <a:pt x="224863" y="1672640"/>
                  </a:lnTo>
                  <a:lnTo>
                    <a:pt x="221370" y="1668196"/>
                  </a:lnTo>
                  <a:lnTo>
                    <a:pt x="218194" y="1663434"/>
                  </a:lnTo>
                  <a:lnTo>
                    <a:pt x="215335" y="1658672"/>
                  </a:lnTo>
                  <a:lnTo>
                    <a:pt x="14292" y="1310430"/>
                  </a:lnTo>
                  <a:lnTo>
                    <a:pt x="11751" y="1305351"/>
                  </a:lnTo>
                  <a:lnTo>
                    <a:pt x="9211" y="1300589"/>
                  </a:lnTo>
                  <a:lnTo>
                    <a:pt x="6987" y="1295510"/>
                  </a:lnTo>
                  <a:lnTo>
                    <a:pt x="5399" y="1290431"/>
                  </a:lnTo>
                  <a:lnTo>
                    <a:pt x="3811" y="1285352"/>
                  </a:lnTo>
                  <a:lnTo>
                    <a:pt x="2541" y="1280273"/>
                  </a:lnTo>
                  <a:lnTo>
                    <a:pt x="1588" y="1274876"/>
                  </a:lnTo>
                  <a:lnTo>
                    <a:pt x="635" y="1269797"/>
                  </a:lnTo>
                  <a:lnTo>
                    <a:pt x="318" y="1264718"/>
                  </a:lnTo>
                  <a:lnTo>
                    <a:pt x="0" y="1259321"/>
                  </a:lnTo>
                  <a:lnTo>
                    <a:pt x="0" y="1254242"/>
                  </a:lnTo>
                  <a:lnTo>
                    <a:pt x="318" y="1249163"/>
                  </a:lnTo>
                  <a:lnTo>
                    <a:pt x="635" y="1243449"/>
                  </a:lnTo>
                  <a:lnTo>
                    <a:pt x="1588" y="1238369"/>
                  </a:lnTo>
                  <a:lnTo>
                    <a:pt x="2223" y="1233290"/>
                  </a:lnTo>
                  <a:lnTo>
                    <a:pt x="3494" y="1228211"/>
                  </a:lnTo>
                  <a:lnTo>
                    <a:pt x="5082" y="1223449"/>
                  </a:lnTo>
                  <a:lnTo>
                    <a:pt x="6987" y="1218370"/>
                  </a:lnTo>
                  <a:lnTo>
                    <a:pt x="8893" y="1213608"/>
                  </a:lnTo>
                  <a:lnTo>
                    <a:pt x="10799" y="1209164"/>
                  </a:lnTo>
                  <a:lnTo>
                    <a:pt x="13339" y="1204402"/>
                  </a:lnTo>
                  <a:lnTo>
                    <a:pt x="15880" y="1199641"/>
                  </a:lnTo>
                  <a:lnTo>
                    <a:pt x="18739" y="1195196"/>
                  </a:lnTo>
                  <a:lnTo>
                    <a:pt x="21915" y="1191069"/>
                  </a:lnTo>
                  <a:lnTo>
                    <a:pt x="25091" y="1186625"/>
                  </a:lnTo>
                  <a:lnTo>
                    <a:pt x="28584" y="1182816"/>
                  </a:lnTo>
                  <a:lnTo>
                    <a:pt x="32396" y="1179006"/>
                  </a:lnTo>
                  <a:lnTo>
                    <a:pt x="36207" y="1175514"/>
                  </a:lnTo>
                  <a:lnTo>
                    <a:pt x="40336" y="1171705"/>
                  </a:lnTo>
                  <a:lnTo>
                    <a:pt x="44465" y="1168848"/>
                  </a:lnTo>
                  <a:lnTo>
                    <a:pt x="49229" y="1165674"/>
                  </a:lnTo>
                  <a:lnTo>
                    <a:pt x="53993" y="1162499"/>
                  </a:lnTo>
                  <a:lnTo>
                    <a:pt x="259800" y="1043773"/>
                  </a:lnTo>
                  <a:lnTo>
                    <a:pt x="264564" y="1040916"/>
                  </a:lnTo>
                  <a:lnTo>
                    <a:pt x="268693" y="1038376"/>
                  </a:lnTo>
                  <a:lnTo>
                    <a:pt x="272822" y="1035202"/>
                  </a:lnTo>
                  <a:lnTo>
                    <a:pt x="276633" y="1032027"/>
                  </a:lnTo>
                  <a:lnTo>
                    <a:pt x="280127" y="1028853"/>
                  </a:lnTo>
                  <a:lnTo>
                    <a:pt x="283303" y="1025361"/>
                  </a:lnTo>
                  <a:lnTo>
                    <a:pt x="286161" y="1022187"/>
                  </a:lnTo>
                  <a:lnTo>
                    <a:pt x="288702" y="1018695"/>
                  </a:lnTo>
                  <a:lnTo>
                    <a:pt x="291243" y="1015203"/>
                  </a:lnTo>
                  <a:lnTo>
                    <a:pt x="293148" y="1011711"/>
                  </a:lnTo>
                  <a:lnTo>
                    <a:pt x="294736" y="1008219"/>
                  </a:lnTo>
                  <a:lnTo>
                    <a:pt x="295689" y="1004409"/>
                  </a:lnTo>
                  <a:lnTo>
                    <a:pt x="296960" y="1000600"/>
                  </a:lnTo>
                  <a:lnTo>
                    <a:pt x="297912" y="997108"/>
                  </a:lnTo>
                  <a:lnTo>
                    <a:pt x="298230" y="993616"/>
                  </a:lnTo>
                  <a:lnTo>
                    <a:pt x="298230" y="989807"/>
                  </a:lnTo>
                  <a:lnTo>
                    <a:pt x="298230" y="985997"/>
                  </a:lnTo>
                  <a:lnTo>
                    <a:pt x="297912" y="982188"/>
                  </a:lnTo>
                  <a:lnTo>
                    <a:pt x="296960" y="978696"/>
                  </a:lnTo>
                  <a:lnTo>
                    <a:pt x="295689" y="975204"/>
                  </a:lnTo>
                  <a:lnTo>
                    <a:pt x="294736" y="971395"/>
                  </a:lnTo>
                  <a:lnTo>
                    <a:pt x="293148" y="967585"/>
                  </a:lnTo>
                  <a:lnTo>
                    <a:pt x="291243" y="964093"/>
                  </a:lnTo>
                  <a:lnTo>
                    <a:pt x="288702" y="960601"/>
                  </a:lnTo>
                  <a:lnTo>
                    <a:pt x="286161" y="957427"/>
                  </a:lnTo>
                  <a:lnTo>
                    <a:pt x="283303" y="953935"/>
                  </a:lnTo>
                  <a:lnTo>
                    <a:pt x="280127" y="950760"/>
                  </a:lnTo>
                  <a:lnTo>
                    <a:pt x="276633" y="947269"/>
                  </a:lnTo>
                  <a:lnTo>
                    <a:pt x="272822" y="944094"/>
                  </a:lnTo>
                  <a:lnTo>
                    <a:pt x="268693" y="941554"/>
                  </a:lnTo>
                  <a:lnTo>
                    <a:pt x="264564" y="938380"/>
                  </a:lnTo>
                  <a:lnTo>
                    <a:pt x="259800" y="935523"/>
                  </a:lnTo>
                  <a:lnTo>
                    <a:pt x="53993" y="816797"/>
                  </a:lnTo>
                  <a:lnTo>
                    <a:pt x="49229" y="813940"/>
                  </a:lnTo>
                  <a:lnTo>
                    <a:pt x="44465" y="811083"/>
                  </a:lnTo>
                  <a:lnTo>
                    <a:pt x="40336" y="807591"/>
                  </a:lnTo>
                  <a:lnTo>
                    <a:pt x="36207" y="804099"/>
                  </a:lnTo>
                  <a:lnTo>
                    <a:pt x="32396" y="800607"/>
                  </a:lnTo>
                  <a:lnTo>
                    <a:pt x="28584" y="796480"/>
                  </a:lnTo>
                  <a:lnTo>
                    <a:pt x="25091" y="792671"/>
                  </a:lnTo>
                  <a:lnTo>
                    <a:pt x="21915" y="788226"/>
                  </a:lnTo>
                  <a:lnTo>
                    <a:pt x="18739" y="784100"/>
                  </a:lnTo>
                  <a:lnTo>
                    <a:pt x="15880" y="779655"/>
                  </a:lnTo>
                  <a:lnTo>
                    <a:pt x="13339" y="775529"/>
                  </a:lnTo>
                  <a:lnTo>
                    <a:pt x="10799" y="770767"/>
                  </a:lnTo>
                  <a:lnTo>
                    <a:pt x="8893" y="766005"/>
                  </a:lnTo>
                  <a:lnTo>
                    <a:pt x="6987" y="760926"/>
                  </a:lnTo>
                  <a:lnTo>
                    <a:pt x="5082" y="756164"/>
                  </a:lnTo>
                  <a:lnTo>
                    <a:pt x="3494" y="751085"/>
                  </a:lnTo>
                  <a:lnTo>
                    <a:pt x="2223" y="746006"/>
                  </a:lnTo>
                  <a:lnTo>
                    <a:pt x="1588" y="740927"/>
                  </a:lnTo>
                  <a:lnTo>
                    <a:pt x="635" y="735847"/>
                  </a:lnTo>
                  <a:lnTo>
                    <a:pt x="318" y="730768"/>
                  </a:lnTo>
                  <a:lnTo>
                    <a:pt x="0" y="725372"/>
                  </a:lnTo>
                  <a:lnTo>
                    <a:pt x="0" y="720292"/>
                  </a:lnTo>
                  <a:lnTo>
                    <a:pt x="318" y="715213"/>
                  </a:lnTo>
                  <a:lnTo>
                    <a:pt x="635" y="709499"/>
                  </a:lnTo>
                  <a:lnTo>
                    <a:pt x="1588" y="704420"/>
                  </a:lnTo>
                  <a:lnTo>
                    <a:pt x="2541" y="699341"/>
                  </a:lnTo>
                  <a:lnTo>
                    <a:pt x="3811" y="693944"/>
                  </a:lnTo>
                  <a:lnTo>
                    <a:pt x="5399" y="688865"/>
                  </a:lnTo>
                  <a:lnTo>
                    <a:pt x="6987" y="683786"/>
                  </a:lnTo>
                  <a:lnTo>
                    <a:pt x="9211" y="678707"/>
                  </a:lnTo>
                  <a:lnTo>
                    <a:pt x="11751" y="673945"/>
                  </a:lnTo>
                  <a:lnTo>
                    <a:pt x="14292" y="668866"/>
                  </a:lnTo>
                  <a:lnTo>
                    <a:pt x="215335" y="320624"/>
                  </a:lnTo>
                  <a:lnTo>
                    <a:pt x="218194" y="315862"/>
                  </a:lnTo>
                  <a:lnTo>
                    <a:pt x="221370" y="311418"/>
                  </a:lnTo>
                  <a:lnTo>
                    <a:pt x="224863" y="307291"/>
                  </a:lnTo>
                  <a:lnTo>
                    <a:pt x="228040" y="302847"/>
                  </a:lnTo>
                  <a:lnTo>
                    <a:pt x="231851" y="299037"/>
                  </a:lnTo>
                  <a:lnTo>
                    <a:pt x="235980" y="295545"/>
                  </a:lnTo>
                  <a:lnTo>
                    <a:pt x="239791" y="292053"/>
                  </a:lnTo>
                  <a:lnTo>
                    <a:pt x="243602" y="288562"/>
                  </a:lnTo>
                  <a:lnTo>
                    <a:pt x="248049" y="285704"/>
                  </a:lnTo>
                  <a:lnTo>
                    <a:pt x="252813" y="282530"/>
                  </a:lnTo>
                  <a:lnTo>
                    <a:pt x="256941" y="280308"/>
                  </a:lnTo>
                  <a:lnTo>
                    <a:pt x="261706" y="277768"/>
                  </a:lnTo>
                  <a:lnTo>
                    <a:pt x="266470" y="275546"/>
                  </a:lnTo>
                  <a:lnTo>
                    <a:pt x="271551" y="273641"/>
                  </a:lnTo>
                  <a:lnTo>
                    <a:pt x="276315" y="272054"/>
                  </a:lnTo>
                  <a:lnTo>
                    <a:pt x="281397" y="270467"/>
                  </a:lnTo>
                  <a:lnTo>
                    <a:pt x="286479" y="269197"/>
                  </a:lnTo>
                  <a:lnTo>
                    <a:pt x="291560" y="268562"/>
                  </a:lnTo>
                  <a:lnTo>
                    <a:pt x="296642" y="267610"/>
                  </a:lnTo>
                  <a:lnTo>
                    <a:pt x="301724" y="266975"/>
                  </a:lnTo>
                  <a:lnTo>
                    <a:pt x="306805" y="266975"/>
                  </a:lnTo>
                  <a:lnTo>
                    <a:pt x="312205" y="266975"/>
                  </a:lnTo>
                  <a:lnTo>
                    <a:pt x="317286" y="266975"/>
                  </a:lnTo>
                  <a:lnTo>
                    <a:pt x="323003" y="267610"/>
                  </a:lnTo>
                  <a:lnTo>
                    <a:pt x="328085" y="268562"/>
                  </a:lnTo>
                  <a:lnTo>
                    <a:pt x="333166" y="269197"/>
                  </a:lnTo>
                  <a:lnTo>
                    <a:pt x="338248" y="270784"/>
                  </a:lnTo>
                  <a:lnTo>
                    <a:pt x="343330" y="272372"/>
                  </a:lnTo>
                  <a:lnTo>
                    <a:pt x="348411" y="273959"/>
                  </a:lnTo>
                  <a:lnTo>
                    <a:pt x="353493" y="276181"/>
                  </a:lnTo>
                  <a:lnTo>
                    <a:pt x="358575" y="278721"/>
                  </a:lnTo>
                  <a:lnTo>
                    <a:pt x="363339" y="281260"/>
                  </a:lnTo>
                  <a:lnTo>
                    <a:pt x="569146" y="399986"/>
                  </a:lnTo>
                  <a:lnTo>
                    <a:pt x="574228" y="402526"/>
                  </a:lnTo>
                  <a:lnTo>
                    <a:pt x="578674" y="404748"/>
                  </a:lnTo>
                  <a:lnTo>
                    <a:pt x="583438" y="406653"/>
                  </a:lnTo>
                  <a:lnTo>
                    <a:pt x="587885" y="408875"/>
                  </a:lnTo>
                  <a:lnTo>
                    <a:pt x="592649" y="409827"/>
                  </a:lnTo>
                  <a:lnTo>
                    <a:pt x="596778" y="411097"/>
                  </a:lnTo>
                  <a:lnTo>
                    <a:pt x="601224" y="411732"/>
                  </a:lnTo>
                  <a:lnTo>
                    <a:pt x="605353" y="412367"/>
                  </a:lnTo>
                  <a:lnTo>
                    <a:pt x="609799" y="412684"/>
                  </a:lnTo>
                  <a:lnTo>
                    <a:pt x="613610" y="412684"/>
                  </a:lnTo>
                  <a:lnTo>
                    <a:pt x="617739" y="412367"/>
                  </a:lnTo>
                  <a:lnTo>
                    <a:pt x="621551" y="411414"/>
                  </a:lnTo>
                  <a:lnTo>
                    <a:pt x="625044" y="410779"/>
                  </a:lnTo>
                  <a:lnTo>
                    <a:pt x="628538" y="409510"/>
                  </a:lnTo>
                  <a:lnTo>
                    <a:pt x="632032" y="407922"/>
                  </a:lnTo>
                  <a:lnTo>
                    <a:pt x="635525" y="406335"/>
                  </a:lnTo>
                  <a:lnTo>
                    <a:pt x="638384" y="404430"/>
                  </a:lnTo>
                  <a:lnTo>
                    <a:pt x="641560" y="402208"/>
                  </a:lnTo>
                  <a:lnTo>
                    <a:pt x="644418" y="399669"/>
                  </a:lnTo>
                  <a:lnTo>
                    <a:pt x="646959" y="396812"/>
                  </a:lnTo>
                  <a:lnTo>
                    <a:pt x="649500" y="393955"/>
                  </a:lnTo>
                  <a:lnTo>
                    <a:pt x="651723" y="390780"/>
                  </a:lnTo>
                  <a:lnTo>
                    <a:pt x="653629" y="387288"/>
                  </a:lnTo>
                  <a:lnTo>
                    <a:pt x="655534" y="383796"/>
                  </a:lnTo>
                  <a:lnTo>
                    <a:pt x="657122" y="379669"/>
                  </a:lnTo>
                  <a:lnTo>
                    <a:pt x="658710" y="375543"/>
                  </a:lnTo>
                  <a:lnTo>
                    <a:pt x="659981" y="371098"/>
                  </a:lnTo>
                  <a:lnTo>
                    <a:pt x="661251" y="366337"/>
                  </a:lnTo>
                  <a:lnTo>
                    <a:pt x="661886" y="361575"/>
                  </a:lnTo>
                  <a:lnTo>
                    <a:pt x="662839" y="356496"/>
                  </a:lnTo>
                  <a:lnTo>
                    <a:pt x="663157" y="351099"/>
                  </a:lnTo>
                  <a:lnTo>
                    <a:pt x="663157" y="345702"/>
                  </a:lnTo>
                  <a:lnTo>
                    <a:pt x="663157" y="108250"/>
                  </a:lnTo>
                  <a:lnTo>
                    <a:pt x="663157" y="102854"/>
                  </a:lnTo>
                  <a:lnTo>
                    <a:pt x="663474" y="97140"/>
                  </a:lnTo>
                  <a:lnTo>
                    <a:pt x="664110" y="91743"/>
                  </a:lnTo>
                  <a:lnTo>
                    <a:pt x="665380" y="86664"/>
                  </a:lnTo>
                  <a:lnTo>
                    <a:pt x="666650" y="81267"/>
                  </a:lnTo>
                  <a:lnTo>
                    <a:pt x="667921" y="76188"/>
                  </a:lnTo>
                  <a:lnTo>
                    <a:pt x="669826" y="71109"/>
                  </a:lnTo>
                  <a:lnTo>
                    <a:pt x="671732" y="66347"/>
                  </a:lnTo>
                  <a:lnTo>
                    <a:pt x="673638" y="61585"/>
                  </a:lnTo>
                  <a:lnTo>
                    <a:pt x="675861" y="56824"/>
                  </a:lnTo>
                  <a:lnTo>
                    <a:pt x="678719" y="52379"/>
                  </a:lnTo>
                  <a:lnTo>
                    <a:pt x="681578" y="47935"/>
                  </a:lnTo>
                  <a:lnTo>
                    <a:pt x="684754" y="43491"/>
                  </a:lnTo>
                  <a:lnTo>
                    <a:pt x="687930" y="39681"/>
                  </a:lnTo>
                  <a:lnTo>
                    <a:pt x="691423" y="35872"/>
                  </a:lnTo>
                  <a:lnTo>
                    <a:pt x="694917" y="31745"/>
                  </a:lnTo>
                  <a:lnTo>
                    <a:pt x="698728" y="28253"/>
                  </a:lnTo>
                  <a:lnTo>
                    <a:pt x="702540" y="24761"/>
                  </a:lnTo>
                  <a:lnTo>
                    <a:pt x="706668" y="21587"/>
                  </a:lnTo>
                  <a:lnTo>
                    <a:pt x="710797" y="18412"/>
                  </a:lnTo>
                  <a:lnTo>
                    <a:pt x="715244" y="15873"/>
                  </a:lnTo>
                  <a:lnTo>
                    <a:pt x="720008" y="13016"/>
                  </a:lnTo>
                  <a:lnTo>
                    <a:pt x="724772" y="10794"/>
                  </a:lnTo>
                  <a:lnTo>
                    <a:pt x="729218" y="8889"/>
                  </a:lnTo>
                  <a:lnTo>
                    <a:pt x="733982" y="6667"/>
                  </a:lnTo>
                  <a:lnTo>
                    <a:pt x="739064" y="4762"/>
                  </a:lnTo>
                  <a:lnTo>
                    <a:pt x="744146" y="3810"/>
                  </a:lnTo>
                  <a:lnTo>
                    <a:pt x="749545" y="2222"/>
                  </a:lnTo>
                  <a:lnTo>
                    <a:pt x="754944" y="1270"/>
                  </a:lnTo>
                  <a:lnTo>
                    <a:pt x="760344" y="635"/>
                  </a:lnTo>
                  <a:lnTo>
                    <a:pt x="765743" y="0"/>
                  </a:lnTo>
                  <a:close/>
                </a:path>
              </a:pathLst>
            </a:custGeom>
            <a:solidFill>
              <a:srgbClr val="446AAE"/>
            </a:solidFill>
            <a:ln>
              <a:noFill/>
            </a:ln>
          </p:spPr>
          <p:txBody>
            <a:bodyPr anchor="ctr">
              <a:scene3d>
                <a:camera prst="orthographicFront"/>
                <a:lightRig rig="threePt" dir="t"/>
              </a:scene3d>
              <a:sp3d contourW="12700">
                <a:contourClr>
                  <a:srgbClr val="FFFFFF"/>
                </a:contourClr>
              </a:sp3d>
            </a:bodyPr>
            <a:lstStyle/>
            <a:p>
              <a:pPr algn="ctr"/>
              <a:endParaRPr lang="zh-CN" altLang="en-US">
                <a:solidFill>
                  <a:srgbClr val="FFFFFF"/>
                </a:solidFill>
                <a:ea typeface="微软雅黑" panose="020B0503020204020204" pitchFamily="34" charset="-122"/>
              </a:endParaRPr>
            </a:p>
          </p:txBody>
        </p:sp>
      </p:grpSp>
      <p:grpSp>
        <p:nvGrpSpPr>
          <p:cNvPr id="15" name="组合 14"/>
          <p:cNvGrpSpPr/>
          <p:nvPr/>
        </p:nvGrpSpPr>
        <p:grpSpPr>
          <a:xfrm>
            <a:off x="5365633" y="2485398"/>
            <a:ext cx="5046361" cy="2650522"/>
            <a:chOff x="6088437" y="4969207"/>
            <a:chExt cx="2553992" cy="3534029"/>
          </a:xfrm>
        </p:grpSpPr>
        <p:sp>
          <p:nvSpPr>
            <p:cNvPr id="16" name="文本框 15"/>
            <p:cNvSpPr txBox="1"/>
            <p:nvPr/>
          </p:nvSpPr>
          <p:spPr>
            <a:xfrm>
              <a:off x="6088437" y="4969207"/>
              <a:ext cx="2553992" cy="3447097"/>
            </a:xfrm>
            <a:prstGeom prst="rect">
              <a:avLst/>
            </a:prstGeom>
            <a:noFill/>
          </p:spPr>
          <p:txBody>
            <a:bodyPr wrap="square" rtlCol="0">
              <a:spAutoFit/>
            </a:bodyPr>
            <a:lstStyle/>
            <a:p>
              <a:pPr algn="ctr"/>
              <a:r>
                <a:rPr lang="en-US" altLang="zh-CN" sz="5400" b="1" dirty="0">
                  <a:solidFill>
                    <a:schemeClr val="bg1"/>
                  </a:solidFill>
                  <a:latin typeface="Century Gothic" panose="020B0502020202020204" pitchFamily="34" charset="0"/>
                  <a:ea typeface="微软雅黑" panose="020B0503020204020204" pitchFamily="34" charset="-122"/>
                </a:rPr>
                <a:t>Part Three</a:t>
              </a:r>
              <a:endParaRPr lang="zh-CN" altLang="en-US" sz="5400" b="1" dirty="0">
                <a:solidFill>
                  <a:schemeClr val="bg1"/>
                </a:solidFill>
                <a:latin typeface="Century Gothic" panose="020B0502020202020204" pitchFamily="34" charset="0"/>
                <a:ea typeface="微软雅黑" panose="020B0503020204020204" pitchFamily="34" charset="-122"/>
              </a:endParaRPr>
            </a:p>
          </p:txBody>
        </p:sp>
        <p:sp>
          <p:nvSpPr>
            <p:cNvPr id="17" name="文本框 16"/>
            <p:cNvSpPr txBox="1"/>
            <p:nvPr/>
          </p:nvSpPr>
          <p:spPr>
            <a:xfrm>
              <a:off x="6253553" y="6164135"/>
              <a:ext cx="2324100" cy="2339101"/>
            </a:xfrm>
            <a:prstGeom prst="rect">
              <a:avLst/>
            </a:prstGeom>
            <a:noFill/>
          </p:spPr>
          <p:txBody>
            <a:bodyPr wrap="square" rtlCol="0">
              <a:spAutoFit/>
            </a:bodyPr>
            <a:lstStyle/>
            <a:p>
              <a:pPr algn="ctr"/>
              <a:r>
                <a:rPr lang="zh-CN" altLang="en-US" sz="5400" b="1" dirty="0">
                  <a:solidFill>
                    <a:schemeClr val="bg1"/>
                  </a:solidFill>
                  <a:latin typeface="微软雅黑" panose="020B0503020204020204" pitchFamily="34" charset="-122"/>
                  <a:ea typeface="微软雅黑" panose="020B0503020204020204" pitchFamily="34" charset="-122"/>
                </a:rPr>
                <a:t>工作体会</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3000" advTm="0">
        <p14:shre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30"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800" decel="100000"/>
                                        <p:tgtEl>
                                          <p:spTgt spid="15"/>
                                        </p:tgtEl>
                                      </p:cBhvr>
                                    </p:animEffect>
                                    <p:anim calcmode="lin" valueType="num">
                                      <p:cBhvr>
                                        <p:cTn id="32" dur="800" decel="100000" fill="hold"/>
                                        <p:tgtEl>
                                          <p:spTgt spid="15"/>
                                        </p:tgtEl>
                                        <p:attrNameLst>
                                          <p:attrName>style.rotation</p:attrName>
                                        </p:attrNameLst>
                                      </p:cBhvr>
                                      <p:tavLst>
                                        <p:tav tm="0">
                                          <p:val>
                                            <p:fltVal val="-90"/>
                                          </p:val>
                                        </p:tav>
                                        <p:tav tm="100000">
                                          <p:val>
                                            <p:fltVal val="0"/>
                                          </p:val>
                                        </p:tav>
                                      </p:tavLst>
                                    </p:anim>
                                    <p:anim calcmode="lin" valueType="num">
                                      <p:cBhvr>
                                        <p:cTn id="33" dur="800" decel="100000" fill="hold"/>
                                        <p:tgtEl>
                                          <p:spTgt spid="15"/>
                                        </p:tgtEl>
                                        <p:attrNameLst>
                                          <p:attrName>ppt_x</p:attrName>
                                        </p:attrNameLst>
                                      </p:cBhvr>
                                      <p:tavLst>
                                        <p:tav tm="0">
                                          <p:val>
                                            <p:strVal val="#ppt_x+0.4"/>
                                          </p:val>
                                        </p:tav>
                                        <p:tav tm="100000">
                                          <p:val>
                                            <p:strVal val="#ppt_x-0.05"/>
                                          </p:val>
                                        </p:tav>
                                      </p:tavLst>
                                    </p:anim>
                                    <p:anim calcmode="lin" valueType="num">
                                      <p:cBhvr>
                                        <p:cTn id="34" dur="800" decel="100000" fill="hold"/>
                                        <p:tgtEl>
                                          <p:spTgt spid="15"/>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085777" y="2129678"/>
            <a:ext cx="6124114" cy="365745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4800581" y="1274857"/>
            <a:ext cx="2160053" cy="400110"/>
          </a:xfrm>
          <a:prstGeom prst="rect">
            <a:avLst/>
          </a:prstGeom>
        </p:spPr>
        <p:txBody>
          <a:bodyPr wrap="square">
            <a:spAutoFit/>
          </a:bodyPr>
          <a:lstStyle/>
          <a:p>
            <a:pPr algn="dist"/>
            <a:r>
              <a:rPr lang="zh-CN" altLang="en-US" sz="2000" b="1" dirty="0">
                <a:solidFill>
                  <a:schemeClr val="bg1"/>
                </a:solidFill>
                <a:latin typeface="微软雅黑" panose="020B0503020204020204" pitchFamily="34" charset="-122"/>
                <a:ea typeface="微软雅黑" panose="020B0503020204020204" pitchFamily="34" charset="-122"/>
              </a:rPr>
              <a:t>工作心得</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4408717" y="2310306"/>
            <a:ext cx="5721184" cy="3367397"/>
          </a:xfrm>
          <a:prstGeom prst="rect">
            <a:avLst/>
          </a:prstGeom>
        </p:spPr>
        <p:txBody>
          <a:bodyPr wrap="square">
            <a:spAutoFit/>
          </a:bodyPr>
          <a:lstStyle/>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       这是我的第一份真正意义的工作，对我来说意义重大，是我的一转折点。这是我正式步入社会的入口，从此以后我不在是一名象牙塔里的学生，我要用我所学的知识去创造财富，为自己，为公司，为社会。</a:t>
            </a:r>
            <a:endParaRPr lang="en-US" altLang="zh-CN"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工作之中，我更是深深地体会到团队合作的重要，我们就如螺丝钉，任何一个掉队都有可能导致机器的瘫痪，只有我们协同合作，才能实现我们价值，并且创造更大价值。</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2143252" y="2740227"/>
            <a:ext cx="2265465" cy="2507553"/>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4800581" y="1274857"/>
            <a:ext cx="2160053" cy="400110"/>
          </a:xfrm>
          <a:prstGeom prst="rect">
            <a:avLst/>
          </a:prstGeom>
        </p:spPr>
        <p:txBody>
          <a:bodyPr wrap="square">
            <a:spAutoFit/>
          </a:bodyPr>
          <a:lstStyle/>
          <a:p>
            <a:pPr algn="dist"/>
            <a:r>
              <a:rPr lang="zh-CN" altLang="en-US" sz="2000" b="1" dirty="0">
                <a:solidFill>
                  <a:schemeClr val="bg1"/>
                </a:solidFill>
                <a:latin typeface="微软雅黑" panose="020B0503020204020204" pitchFamily="34" charset="-122"/>
                <a:ea typeface="微软雅黑" panose="020B0503020204020204" pitchFamily="34" charset="-122"/>
              </a:rPr>
              <a:t>工作心得</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6" name="圆角矩形 5"/>
          <p:cNvSpPr/>
          <p:nvPr/>
        </p:nvSpPr>
        <p:spPr>
          <a:xfrm rot="2700000">
            <a:off x="8985527" y="2940838"/>
            <a:ext cx="1009740" cy="1009740"/>
          </a:xfrm>
          <a:prstGeom prst="roundRect">
            <a:avLst/>
          </a:prstGeom>
          <a:solidFill>
            <a:schemeClr val="bg1"/>
          </a:solidFill>
          <a:ln w="28575">
            <a:gradFill flip="none" rotWithShape="1">
              <a:gsLst>
                <a:gs pos="0">
                  <a:schemeClr val="bg1"/>
                </a:gs>
                <a:gs pos="100000">
                  <a:schemeClr val="bg1">
                    <a:lumMod val="50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mn-ea"/>
              <a:sym typeface="+mn-lt"/>
            </a:endParaRPr>
          </a:p>
        </p:txBody>
      </p:sp>
      <p:sp>
        <p:nvSpPr>
          <p:cNvPr id="7" name="圆角矩形 3"/>
          <p:cNvSpPr/>
          <p:nvPr/>
        </p:nvSpPr>
        <p:spPr>
          <a:xfrm rot="2700000">
            <a:off x="4070882" y="3803098"/>
            <a:ext cx="1009740" cy="1009740"/>
          </a:xfrm>
          <a:prstGeom prst="roundRect">
            <a:avLst/>
          </a:prstGeom>
          <a:solidFill>
            <a:schemeClr val="bg1"/>
          </a:solidFill>
          <a:ln w="28575">
            <a:gradFill flip="none" rotWithShape="1">
              <a:gsLst>
                <a:gs pos="0">
                  <a:schemeClr val="accent1">
                    <a:lumMod val="5000"/>
                    <a:lumOff val="95000"/>
                  </a:schemeClr>
                </a:gs>
                <a:gs pos="100000">
                  <a:schemeClr val="bg1">
                    <a:lumMod val="50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mn-ea"/>
              <a:sym typeface="+mn-lt"/>
            </a:endParaRPr>
          </a:p>
        </p:txBody>
      </p:sp>
      <p:sp>
        <p:nvSpPr>
          <p:cNvPr id="8" name="圆角矩形 2"/>
          <p:cNvSpPr/>
          <p:nvPr/>
        </p:nvSpPr>
        <p:spPr>
          <a:xfrm rot="2700000">
            <a:off x="5709097" y="2940838"/>
            <a:ext cx="1009740" cy="1009740"/>
          </a:xfrm>
          <a:prstGeom prst="roundRect">
            <a:avLst/>
          </a:prstGeom>
          <a:solidFill>
            <a:schemeClr val="bg1"/>
          </a:solidFill>
          <a:ln w="28575">
            <a:gradFill flip="none" rotWithShape="1">
              <a:gsLst>
                <a:gs pos="0">
                  <a:schemeClr val="bg1"/>
                </a:gs>
                <a:gs pos="100000">
                  <a:schemeClr val="bg1">
                    <a:lumMod val="50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mn-ea"/>
              <a:sym typeface="+mn-lt"/>
            </a:endParaRPr>
          </a:p>
        </p:txBody>
      </p:sp>
      <p:sp>
        <p:nvSpPr>
          <p:cNvPr id="9" name="圆角矩形 4"/>
          <p:cNvSpPr/>
          <p:nvPr/>
        </p:nvSpPr>
        <p:spPr>
          <a:xfrm rot="2700000">
            <a:off x="7347311" y="3803097"/>
            <a:ext cx="1009740" cy="1009740"/>
          </a:xfrm>
          <a:prstGeom prst="roundRect">
            <a:avLst/>
          </a:prstGeom>
          <a:solidFill>
            <a:schemeClr val="bg1"/>
          </a:solidFill>
          <a:ln w="28575">
            <a:gradFill flip="none" rotWithShape="1">
              <a:gsLst>
                <a:gs pos="0">
                  <a:schemeClr val="bg1"/>
                </a:gs>
                <a:gs pos="100000">
                  <a:schemeClr val="bg1">
                    <a:lumMod val="50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mn-ea"/>
              <a:sym typeface="+mn-lt"/>
            </a:endParaRPr>
          </a:p>
        </p:txBody>
      </p:sp>
      <p:grpSp>
        <p:nvGrpSpPr>
          <p:cNvPr id="10" name="组合 11"/>
          <p:cNvGrpSpPr/>
          <p:nvPr/>
        </p:nvGrpSpPr>
        <p:grpSpPr>
          <a:xfrm>
            <a:off x="5709097" y="3409198"/>
            <a:ext cx="1009740" cy="1009740"/>
            <a:chOff x="5709096" y="3409197"/>
            <a:chExt cx="1009740" cy="1009740"/>
          </a:xfrm>
          <a:solidFill>
            <a:srgbClr val="446AAE"/>
          </a:solidFill>
          <a:effectLst>
            <a:outerShdw blurRad="25400" dist="12700" dir="2700000" algn="tl" rotWithShape="0">
              <a:prstClr val="black">
                <a:alpha val="40000"/>
              </a:prstClr>
            </a:outerShdw>
          </a:effectLst>
        </p:grpSpPr>
        <p:sp>
          <p:nvSpPr>
            <p:cNvPr id="11" name="圆角矩形 47"/>
            <p:cNvSpPr/>
            <p:nvPr/>
          </p:nvSpPr>
          <p:spPr>
            <a:xfrm rot="2700000">
              <a:off x="5709096" y="3409197"/>
              <a:ext cx="1009740" cy="10097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sym typeface="+mn-lt"/>
              </a:endParaRPr>
            </a:p>
          </p:txBody>
        </p:sp>
        <p:sp>
          <p:nvSpPr>
            <p:cNvPr id="12" name="圆角矩形 44"/>
            <p:cNvSpPr/>
            <p:nvPr/>
          </p:nvSpPr>
          <p:spPr>
            <a:xfrm rot="2700000">
              <a:off x="5709096" y="3409197"/>
              <a:ext cx="1009740" cy="1009740"/>
            </a:xfrm>
            <a:prstGeom prst="roundRect">
              <a:avLst/>
            </a:prstGeom>
            <a:grp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sym typeface="+mn-lt"/>
              </a:endParaRPr>
            </a:p>
          </p:txBody>
        </p:sp>
      </p:grpSp>
      <p:grpSp>
        <p:nvGrpSpPr>
          <p:cNvPr id="13" name="组合 13"/>
          <p:cNvGrpSpPr/>
          <p:nvPr/>
        </p:nvGrpSpPr>
        <p:grpSpPr>
          <a:xfrm>
            <a:off x="8985527" y="3409198"/>
            <a:ext cx="1009740" cy="1009740"/>
            <a:chOff x="8985526" y="3409197"/>
            <a:chExt cx="1009740" cy="1009740"/>
          </a:xfrm>
          <a:solidFill>
            <a:srgbClr val="446AAE"/>
          </a:solidFill>
          <a:effectLst>
            <a:outerShdw blurRad="25400" dist="12700" dir="2700000" algn="tl" rotWithShape="0">
              <a:prstClr val="black">
                <a:alpha val="40000"/>
              </a:prstClr>
            </a:outerShdw>
          </a:effectLst>
        </p:grpSpPr>
        <p:sp>
          <p:nvSpPr>
            <p:cNvPr id="14" name="圆角矩形 50"/>
            <p:cNvSpPr/>
            <p:nvPr/>
          </p:nvSpPr>
          <p:spPr>
            <a:xfrm rot="2700000">
              <a:off x="8985526" y="3409197"/>
              <a:ext cx="1009740" cy="10097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sym typeface="+mn-lt"/>
              </a:endParaRPr>
            </a:p>
          </p:txBody>
        </p:sp>
        <p:sp>
          <p:nvSpPr>
            <p:cNvPr id="15" name="圆角矩形 45"/>
            <p:cNvSpPr/>
            <p:nvPr/>
          </p:nvSpPr>
          <p:spPr>
            <a:xfrm rot="2700000">
              <a:off x="8985526" y="3409197"/>
              <a:ext cx="1009740" cy="1009740"/>
            </a:xfrm>
            <a:prstGeom prst="roundRect">
              <a:avLst/>
            </a:prstGeom>
            <a:grp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sym typeface="+mn-lt"/>
              </a:endParaRPr>
            </a:p>
          </p:txBody>
        </p:sp>
      </p:grpSp>
      <p:grpSp>
        <p:nvGrpSpPr>
          <p:cNvPr id="16" name="组合 10"/>
          <p:cNvGrpSpPr/>
          <p:nvPr/>
        </p:nvGrpSpPr>
        <p:grpSpPr>
          <a:xfrm>
            <a:off x="4070882" y="3409198"/>
            <a:ext cx="1009740" cy="1009740"/>
            <a:chOff x="4070881" y="3409197"/>
            <a:chExt cx="1009740" cy="1009740"/>
          </a:xfrm>
          <a:solidFill>
            <a:srgbClr val="446AAE"/>
          </a:solidFill>
          <a:effectLst>
            <a:outerShdw blurRad="25400" dist="12700" dir="2700000" algn="tl" rotWithShape="0">
              <a:prstClr val="black">
                <a:alpha val="40000"/>
              </a:prstClr>
            </a:outerShdw>
          </a:effectLst>
        </p:grpSpPr>
        <p:sp>
          <p:nvSpPr>
            <p:cNvPr id="17" name="圆角矩形 56"/>
            <p:cNvSpPr/>
            <p:nvPr/>
          </p:nvSpPr>
          <p:spPr>
            <a:xfrm rot="2700000">
              <a:off x="4070881" y="3409197"/>
              <a:ext cx="1009740" cy="10097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sym typeface="+mn-lt"/>
              </a:endParaRPr>
            </a:p>
          </p:txBody>
        </p:sp>
        <p:sp>
          <p:nvSpPr>
            <p:cNvPr id="18" name="圆角矩形 61"/>
            <p:cNvSpPr/>
            <p:nvPr/>
          </p:nvSpPr>
          <p:spPr>
            <a:xfrm rot="2700000">
              <a:off x="4070881" y="3409197"/>
              <a:ext cx="1009740" cy="1009740"/>
            </a:xfrm>
            <a:prstGeom prst="roundRect">
              <a:avLst/>
            </a:prstGeom>
            <a:grp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sym typeface="+mn-lt"/>
              </a:endParaRPr>
            </a:p>
          </p:txBody>
        </p:sp>
      </p:grpSp>
      <p:grpSp>
        <p:nvGrpSpPr>
          <p:cNvPr id="19" name="组合 12"/>
          <p:cNvGrpSpPr/>
          <p:nvPr/>
        </p:nvGrpSpPr>
        <p:grpSpPr>
          <a:xfrm>
            <a:off x="7347311" y="3409198"/>
            <a:ext cx="1009740" cy="1009740"/>
            <a:chOff x="7347311" y="3409197"/>
            <a:chExt cx="1009740" cy="1009740"/>
          </a:xfrm>
          <a:solidFill>
            <a:srgbClr val="446AAE"/>
          </a:solidFill>
          <a:effectLst>
            <a:outerShdw blurRad="25400" dist="12700" dir="2700000" algn="tl" rotWithShape="0">
              <a:prstClr val="black">
                <a:alpha val="40000"/>
              </a:prstClr>
            </a:outerShdw>
          </a:effectLst>
        </p:grpSpPr>
        <p:sp>
          <p:nvSpPr>
            <p:cNvPr id="20" name="圆角矩形 59"/>
            <p:cNvSpPr/>
            <p:nvPr/>
          </p:nvSpPr>
          <p:spPr>
            <a:xfrm rot="2700000">
              <a:off x="7347311" y="3409197"/>
              <a:ext cx="1009740" cy="10097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sym typeface="+mn-lt"/>
              </a:endParaRPr>
            </a:p>
          </p:txBody>
        </p:sp>
        <p:sp>
          <p:nvSpPr>
            <p:cNvPr id="21" name="圆角矩形 62"/>
            <p:cNvSpPr/>
            <p:nvPr/>
          </p:nvSpPr>
          <p:spPr>
            <a:xfrm rot="2700000">
              <a:off x="7347311" y="3409197"/>
              <a:ext cx="1009740" cy="1009740"/>
            </a:xfrm>
            <a:prstGeom prst="roundRect">
              <a:avLst/>
            </a:prstGeom>
            <a:grp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sym typeface="+mn-lt"/>
              </a:endParaRPr>
            </a:p>
          </p:txBody>
        </p:sp>
      </p:grpSp>
      <p:sp>
        <p:nvSpPr>
          <p:cNvPr id="22" name="圆角矩形 1"/>
          <p:cNvSpPr/>
          <p:nvPr/>
        </p:nvSpPr>
        <p:spPr>
          <a:xfrm rot="2700000">
            <a:off x="2432667" y="2940841"/>
            <a:ext cx="1009740" cy="1009740"/>
          </a:xfrm>
          <a:prstGeom prst="roundRect">
            <a:avLst/>
          </a:prstGeom>
          <a:solidFill>
            <a:schemeClr val="bg1"/>
          </a:solidFill>
          <a:ln w="28575">
            <a:gradFill flip="none" rotWithShape="1">
              <a:gsLst>
                <a:gs pos="0">
                  <a:schemeClr val="bg1"/>
                </a:gs>
                <a:gs pos="100000">
                  <a:schemeClr val="bg1">
                    <a:lumMod val="50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mn-ea"/>
              <a:sym typeface="+mn-lt"/>
            </a:endParaRPr>
          </a:p>
        </p:txBody>
      </p:sp>
      <p:grpSp>
        <p:nvGrpSpPr>
          <p:cNvPr id="23" name="组合 9"/>
          <p:cNvGrpSpPr/>
          <p:nvPr/>
        </p:nvGrpSpPr>
        <p:grpSpPr>
          <a:xfrm>
            <a:off x="2432667" y="3409198"/>
            <a:ext cx="1009740" cy="1009740"/>
            <a:chOff x="2432666" y="3409197"/>
            <a:chExt cx="1009740" cy="1009740"/>
          </a:xfrm>
          <a:solidFill>
            <a:srgbClr val="446AAE"/>
          </a:solidFill>
          <a:effectLst>
            <a:outerShdw blurRad="25400" dist="12700" dir="2700000" algn="tl" rotWithShape="0">
              <a:prstClr val="black">
                <a:alpha val="40000"/>
              </a:prstClr>
            </a:outerShdw>
          </a:effectLst>
        </p:grpSpPr>
        <p:sp>
          <p:nvSpPr>
            <p:cNvPr id="24" name="圆角矩形 53"/>
            <p:cNvSpPr/>
            <p:nvPr/>
          </p:nvSpPr>
          <p:spPr>
            <a:xfrm rot="2700000">
              <a:off x="2432666" y="3409197"/>
              <a:ext cx="1009740" cy="10097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sym typeface="+mn-lt"/>
              </a:endParaRPr>
            </a:p>
          </p:txBody>
        </p:sp>
        <p:sp>
          <p:nvSpPr>
            <p:cNvPr id="25" name="圆角矩形 46"/>
            <p:cNvSpPr/>
            <p:nvPr/>
          </p:nvSpPr>
          <p:spPr>
            <a:xfrm rot="2700000">
              <a:off x="2432666" y="3409197"/>
              <a:ext cx="1009740" cy="1009740"/>
            </a:xfrm>
            <a:prstGeom prst="roundRect">
              <a:avLst/>
            </a:prstGeom>
            <a:grp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sym typeface="+mn-lt"/>
              </a:endParaRPr>
            </a:p>
          </p:txBody>
        </p:sp>
      </p:grpSp>
      <p:sp>
        <p:nvSpPr>
          <p:cNvPr id="27" name="文本框 28"/>
          <p:cNvSpPr txBox="1"/>
          <p:nvPr/>
        </p:nvSpPr>
        <p:spPr>
          <a:xfrm flipH="1">
            <a:off x="6534662" y="5267766"/>
            <a:ext cx="679995" cy="666786"/>
          </a:xfrm>
          <a:prstGeom prst="rect">
            <a:avLst/>
          </a:prstGeom>
          <a:noFill/>
        </p:spPr>
        <p:txBody>
          <a:bodyPr wrap="none" lIns="91440" tIns="45720" rIns="91440" bIns="45720" rtlCol="0">
            <a:spAutoFit/>
          </a:bodyPr>
          <a:lstStyle/>
          <a:p>
            <a:r>
              <a:rPr lang="en-US" altLang="zh-CN" sz="3735" dirty="0">
                <a:solidFill>
                  <a:schemeClr val="bg1"/>
                </a:solidFill>
                <a:effectLst>
                  <a:innerShdw blurRad="25400" dist="12700" dir="13500000">
                    <a:prstClr val="black">
                      <a:alpha val="50000"/>
                    </a:prstClr>
                  </a:innerShdw>
                </a:effectLst>
                <a:latin typeface="Impact" panose="020B0806030902050204" pitchFamily="34" charset="0"/>
                <a:sym typeface="+mn-lt"/>
              </a:rPr>
              <a:t>04</a:t>
            </a:r>
            <a:endParaRPr lang="zh-CN" altLang="en-US" sz="3735" dirty="0">
              <a:solidFill>
                <a:schemeClr val="bg1"/>
              </a:solidFill>
              <a:effectLst>
                <a:innerShdw blurRad="25400" dist="12700" dir="13500000">
                  <a:prstClr val="black">
                    <a:alpha val="50000"/>
                  </a:prstClr>
                </a:innerShdw>
              </a:effectLst>
              <a:latin typeface="Impact" panose="020B0806030902050204" pitchFamily="34" charset="0"/>
              <a:sym typeface="+mn-lt"/>
            </a:endParaRPr>
          </a:p>
        </p:txBody>
      </p:sp>
      <p:sp>
        <p:nvSpPr>
          <p:cNvPr id="31" name="文本框 32"/>
          <p:cNvSpPr txBox="1"/>
          <p:nvPr/>
        </p:nvSpPr>
        <p:spPr>
          <a:xfrm flipH="1">
            <a:off x="1682455" y="2019223"/>
            <a:ext cx="623889" cy="666786"/>
          </a:xfrm>
          <a:prstGeom prst="rect">
            <a:avLst/>
          </a:prstGeom>
          <a:noFill/>
        </p:spPr>
        <p:txBody>
          <a:bodyPr wrap="none" lIns="91440" tIns="45720" rIns="91440" bIns="45720" rtlCol="0">
            <a:spAutoFit/>
          </a:bodyPr>
          <a:lstStyle/>
          <a:p>
            <a:r>
              <a:rPr lang="en-US" altLang="zh-CN" sz="3735" dirty="0">
                <a:solidFill>
                  <a:schemeClr val="bg1"/>
                </a:solidFill>
                <a:effectLst>
                  <a:innerShdw blurRad="25400" dist="12700" dir="13500000">
                    <a:prstClr val="black">
                      <a:alpha val="50000"/>
                    </a:prstClr>
                  </a:innerShdw>
                </a:effectLst>
                <a:latin typeface="Impact" panose="020B0806030902050204" pitchFamily="34" charset="0"/>
                <a:sym typeface="+mn-lt"/>
              </a:rPr>
              <a:t>01</a:t>
            </a:r>
            <a:endParaRPr lang="zh-CN" altLang="en-US" sz="3735" dirty="0">
              <a:solidFill>
                <a:schemeClr val="bg1"/>
              </a:solidFill>
              <a:effectLst>
                <a:innerShdw blurRad="25400" dist="12700" dir="13500000">
                  <a:prstClr val="black">
                    <a:alpha val="50000"/>
                  </a:prstClr>
                </a:innerShdw>
              </a:effectLst>
              <a:latin typeface="Impact" panose="020B0806030902050204" pitchFamily="34" charset="0"/>
              <a:sym typeface="+mn-lt"/>
            </a:endParaRPr>
          </a:p>
        </p:txBody>
      </p:sp>
      <p:sp>
        <p:nvSpPr>
          <p:cNvPr id="35" name="文本框 36"/>
          <p:cNvSpPr txBox="1"/>
          <p:nvPr/>
        </p:nvSpPr>
        <p:spPr>
          <a:xfrm flipH="1">
            <a:off x="4842094" y="2019222"/>
            <a:ext cx="694422" cy="666786"/>
          </a:xfrm>
          <a:prstGeom prst="rect">
            <a:avLst/>
          </a:prstGeom>
          <a:noFill/>
        </p:spPr>
        <p:txBody>
          <a:bodyPr wrap="none" lIns="91440" tIns="45720" rIns="91440" bIns="45720" rtlCol="0">
            <a:spAutoFit/>
          </a:bodyPr>
          <a:lstStyle/>
          <a:p>
            <a:r>
              <a:rPr lang="en-US" altLang="zh-CN" sz="3735" dirty="0">
                <a:solidFill>
                  <a:schemeClr val="bg1"/>
                </a:solidFill>
                <a:effectLst>
                  <a:innerShdw blurRad="25400" dist="12700" dir="13500000">
                    <a:prstClr val="black">
                      <a:alpha val="50000"/>
                    </a:prstClr>
                  </a:innerShdw>
                </a:effectLst>
                <a:latin typeface="Impact" panose="020B0806030902050204" pitchFamily="34" charset="0"/>
                <a:sym typeface="+mn-lt"/>
              </a:rPr>
              <a:t>03</a:t>
            </a:r>
            <a:endParaRPr lang="zh-CN" altLang="en-US" sz="3735" dirty="0">
              <a:solidFill>
                <a:schemeClr val="bg1"/>
              </a:solidFill>
              <a:effectLst>
                <a:innerShdw blurRad="25400" dist="12700" dir="13500000">
                  <a:prstClr val="black">
                    <a:alpha val="50000"/>
                  </a:prstClr>
                </a:innerShdw>
              </a:effectLst>
              <a:latin typeface="Impact" panose="020B0806030902050204" pitchFamily="34" charset="0"/>
              <a:sym typeface="+mn-lt"/>
            </a:endParaRPr>
          </a:p>
        </p:txBody>
      </p:sp>
      <p:sp>
        <p:nvSpPr>
          <p:cNvPr id="39" name="文本框 40"/>
          <p:cNvSpPr txBox="1"/>
          <p:nvPr/>
        </p:nvSpPr>
        <p:spPr>
          <a:xfrm flipH="1">
            <a:off x="7999748" y="2054937"/>
            <a:ext cx="697627" cy="666786"/>
          </a:xfrm>
          <a:prstGeom prst="rect">
            <a:avLst/>
          </a:prstGeom>
          <a:noFill/>
        </p:spPr>
        <p:txBody>
          <a:bodyPr wrap="none" lIns="91440" tIns="45720" rIns="91440" bIns="45720" rtlCol="0">
            <a:spAutoFit/>
          </a:bodyPr>
          <a:lstStyle/>
          <a:p>
            <a:r>
              <a:rPr lang="en-US" altLang="zh-CN" sz="3735" dirty="0">
                <a:solidFill>
                  <a:schemeClr val="bg1"/>
                </a:solidFill>
                <a:effectLst>
                  <a:innerShdw blurRad="25400" dist="12700" dir="13500000">
                    <a:prstClr val="black">
                      <a:alpha val="50000"/>
                    </a:prstClr>
                  </a:innerShdw>
                </a:effectLst>
                <a:latin typeface="Impact" panose="020B0806030902050204" pitchFamily="34" charset="0"/>
                <a:sym typeface="+mn-lt"/>
              </a:rPr>
              <a:t>05</a:t>
            </a:r>
            <a:endParaRPr lang="zh-CN" altLang="en-US" sz="3735" dirty="0">
              <a:solidFill>
                <a:schemeClr val="bg1"/>
              </a:solidFill>
              <a:effectLst>
                <a:innerShdw blurRad="25400" dist="12700" dir="13500000">
                  <a:prstClr val="black">
                    <a:alpha val="50000"/>
                  </a:prstClr>
                </a:innerShdw>
              </a:effectLst>
              <a:latin typeface="Impact" panose="020B0806030902050204" pitchFamily="34" charset="0"/>
              <a:sym typeface="+mn-lt"/>
            </a:endParaRPr>
          </a:p>
        </p:txBody>
      </p:sp>
      <p:sp>
        <p:nvSpPr>
          <p:cNvPr id="42" name="KSO_Shape"/>
          <p:cNvSpPr>
            <a:spLocks noChangeAspect="1"/>
          </p:cNvSpPr>
          <p:nvPr/>
        </p:nvSpPr>
        <p:spPr>
          <a:xfrm>
            <a:off x="2722993" y="3708461"/>
            <a:ext cx="429089" cy="411211"/>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chemeClr val="bg1"/>
          </a:solidFill>
          <a:ln>
            <a:noFill/>
          </a:ln>
          <a:effectLst>
            <a:innerShdw blurRad="25400" dist="12700" dir="13500000">
              <a:prstClr val="black">
                <a:alpha val="50000"/>
              </a:prstClr>
            </a:innerShdw>
          </a:effectLst>
        </p:spPr>
        <p:txBody>
          <a:bodyPr vert="horz" wrap="square" lIns="91440" tIns="45720" rIns="91440" bIns="45720" numCol="1" anchor="t" anchorCtr="0" compatLnSpc="1">
            <a:noAutofit/>
          </a:bodyPr>
          <a:lstStyle/>
          <a:p>
            <a:endParaRPr lang="zh-CN" altLang="en-US" sz="2400">
              <a:latin typeface="+mn-ea"/>
              <a:sym typeface="+mn-lt"/>
            </a:endParaRPr>
          </a:p>
        </p:txBody>
      </p:sp>
      <p:sp>
        <p:nvSpPr>
          <p:cNvPr id="43" name="KSO_Shape"/>
          <p:cNvSpPr>
            <a:spLocks noChangeAspect="1"/>
          </p:cNvSpPr>
          <p:nvPr/>
        </p:nvSpPr>
        <p:spPr>
          <a:xfrm>
            <a:off x="4339459" y="3669627"/>
            <a:ext cx="472587" cy="488883"/>
          </a:xfrm>
          <a:custGeom>
            <a:avLst/>
            <a:gdLst/>
            <a:ahLst/>
            <a:cxnLst/>
            <a:rect l="l" t="t" r="r" b="b"/>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chemeClr val="bg1"/>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endParaRPr lang="zh-CN" altLang="en-US" sz="2400">
              <a:latin typeface="+mn-ea"/>
              <a:sym typeface="+mn-lt"/>
            </a:endParaRPr>
          </a:p>
        </p:txBody>
      </p:sp>
      <p:sp>
        <p:nvSpPr>
          <p:cNvPr id="44" name="KSO_Shape"/>
          <p:cNvSpPr>
            <a:spLocks noChangeAspect="1"/>
          </p:cNvSpPr>
          <p:nvPr/>
        </p:nvSpPr>
        <p:spPr>
          <a:xfrm>
            <a:off x="5992953" y="3710366"/>
            <a:ext cx="442031" cy="407404"/>
          </a:xfrm>
          <a:custGeom>
            <a:avLst/>
            <a:gdLst/>
            <a:ahLst/>
            <a:cxnLst/>
            <a:rect l="l" t="t" r="r" b="b"/>
            <a:pathLst>
              <a:path w="2922576" h="2692126">
                <a:moveTo>
                  <a:pt x="553896" y="1279436"/>
                </a:moveTo>
                <a:cubicBezTo>
                  <a:pt x="792021" y="1473111"/>
                  <a:pt x="992046" y="1742986"/>
                  <a:pt x="1211121" y="1974761"/>
                </a:cubicBezTo>
                <a:lnTo>
                  <a:pt x="1201596" y="2431961"/>
                </a:lnTo>
                <a:cubicBezTo>
                  <a:pt x="947596" y="2384336"/>
                  <a:pt x="769796" y="2336711"/>
                  <a:pt x="639621" y="2117636"/>
                </a:cubicBezTo>
                <a:cubicBezTo>
                  <a:pt x="509446" y="1898561"/>
                  <a:pt x="582471" y="1558836"/>
                  <a:pt x="553896" y="1279436"/>
                </a:cubicBezTo>
                <a:close/>
                <a:moveTo>
                  <a:pt x="1414250" y="349940"/>
                </a:moveTo>
                <a:lnTo>
                  <a:pt x="1576175" y="702365"/>
                </a:lnTo>
                <a:lnTo>
                  <a:pt x="1840671" y="351223"/>
                </a:lnTo>
                <a:cubicBezTo>
                  <a:pt x="1946050" y="474823"/>
                  <a:pt x="2011221" y="645739"/>
                  <a:pt x="2011221" y="834547"/>
                </a:cubicBezTo>
                <a:cubicBezTo>
                  <a:pt x="2019964" y="1198269"/>
                  <a:pt x="1873746" y="1469720"/>
                  <a:pt x="1527496" y="1508764"/>
                </a:cubicBezTo>
                <a:lnTo>
                  <a:pt x="1534971" y="2136686"/>
                </a:lnTo>
                <a:cubicBezTo>
                  <a:pt x="1804846" y="1854111"/>
                  <a:pt x="2036621" y="1552486"/>
                  <a:pt x="2344596" y="1288961"/>
                </a:cubicBezTo>
                <a:cubicBezTo>
                  <a:pt x="2347771" y="1504861"/>
                  <a:pt x="2350946" y="1939836"/>
                  <a:pt x="2192196" y="2193836"/>
                </a:cubicBezTo>
                <a:cubicBezTo>
                  <a:pt x="1995346" y="2466886"/>
                  <a:pt x="1623871" y="2444661"/>
                  <a:pt x="1344471" y="2441486"/>
                </a:cubicBezTo>
                <a:lnTo>
                  <a:pt x="1353780" y="1510652"/>
                </a:lnTo>
                <a:cubicBezTo>
                  <a:pt x="992542" y="1480514"/>
                  <a:pt x="840254" y="1205525"/>
                  <a:pt x="849171" y="834547"/>
                </a:cubicBezTo>
                <a:cubicBezTo>
                  <a:pt x="853745" y="644286"/>
                  <a:pt x="913894" y="479273"/>
                  <a:pt x="1011904" y="360081"/>
                </a:cubicBezTo>
                <a:lnTo>
                  <a:pt x="1014200" y="359465"/>
                </a:lnTo>
                <a:lnTo>
                  <a:pt x="1214225" y="683315"/>
                </a:lnTo>
                <a:close/>
                <a:moveTo>
                  <a:pt x="480281" y="174535"/>
                </a:moveTo>
                <a:cubicBezTo>
                  <a:pt x="324175" y="174535"/>
                  <a:pt x="197626" y="319405"/>
                  <a:pt x="197626" y="498111"/>
                </a:cubicBezTo>
                <a:lnTo>
                  <a:pt x="197626" y="2194015"/>
                </a:lnTo>
                <a:cubicBezTo>
                  <a:pt x="197626" y="2372721"/>
                  <a:pt x="324175" y="2517591"/>
                  <a:pt x="480281" y="2517591"/>
                </a:cubicBezTo>
                <a:lnTo>
                  <a:pt x="2458598" y="2517591"/>
                </a:lnTo>
                <a:cubicBezTo>
                  <a:pt x="2614704" y="2517591"/>
                  <a:pt x="2741253" y="2372721"/>
                  <a:pt x="2741253" y="2194015"/>
                </a:cubicBezTo>
                <a:lnTo>
                  <a:pt x="2741253" y="498111"/>
                </a:lnTo>
                <a:cubicBezTo>
                  <a:pt x="2741253" y="319405"/>
                  <a:pt x="2614704" y="174535"/>
                  <a:pt x="2458598" y="174535"/>
                </a:cubicBezTo>
                <a:close/>
                <a:moveTo>
                  <a:pt x="324765" y="0"/>
                </a:moveTo>
                <a:lnTo>
                  <a:pt x="2597811" y="0"/>
                </a:lnTo>
                <a:cubicBezTo>
                  <a:pt x="2777173" y="0"/>
                  <a:pt x="2922576" y="166453"/>
                  <a:pt x="2922576" y="371783"/>
                </a:cubicBezTo>
                <a:lnTo>
                  <a:pt x="2922576" y="2320344"/>
                </a:lnTo>
                <a:cubicBezTo>
                  <a:pt x="2922576" y="2525673"/>
                  <a:pt x="2777173" y="2692126"/>
                  <a:pt x="2597811" y="2692126"/>
                </a:cubicBezTo>
                <a:lnTo>
                  <a:pt x="324765" y="2692126"/>
                </a:lnTo>
                <a:cubicBezTo>
                  <a:pt x="145402" y="2692126"/>
                  <a:pt x="0" y="2525673"/>
                  <a:pt x="0" y="2320344"/>
                </a:cubicBezTo>
                <a:lnTo>
                  <a:pt x="0" y="371783"/>
                </a:lnTo>
                <a:cubicBezTo>
                  <a:pt x="0" y="166453"/>
                  <a:pt x="145402" y="0"/>
                  <a:pt x="324765" y="0"/>
                </a:cubicBezTo>
                <a:close/>
              </a:path>
            </a:pathLst>
          </a:custGeom>
          <a:solidFill>
            <a:schemeClr val="bg1"/>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endParaRPr lang="zh-CN" altLang="en-US" sz="2400">
              <a:latin typeface="+mn-ea"/>
              <a:sym typeface="+mn-lt"/>
            </a:endParaRPr>
          </a:p>
        </p:txBody>
      </p:sp>
      <p:sp>
        <p:nvSpPr>
          <p:cNvPr id="46" name="KSO_Shape"/>
          <p:cNvSpPr>
            <a:spLocks noChangeAspect="1"/>
          </p:cNvSpPr>
          <p:nvPr/>
        </p:nvSpPr>
        <p:spPr>
          <a:xfrm>
            <a:off x="9281202" y="3633267"/>
            <a:ext cx="418391" cy="561600"/>
          </a:xfrm>
          <a:custGeom>
            <a:avLst/>
            <a:gdLst/>
            <a:ahLst/>
            <a:cxnLst/>
            <a:rect l="l" t="t" r="r" b="b"/>
            <a:pathLst>
              <a:path w="1171576" h="1571810">
                <a:moveTo>
                  <a:pt x="662070" y="927911"/>
                </a:moveTo>
                <a:lnTo>
                  <a:pt x="795754" y="1040206"/>
                </a:lnTo>
                <a:lnTo>
                  <a:pt x="662070" y="1184585"/>
                </a:lnTo>
                <a:close/>
                <a:moveTo>
                  <a:pt x="662070" y="398563"/>
                </a:moveTo>
                <a:lnTo>
                  <a:pt x="795754" y="510858"/>
                </a:lnTo>
                <a:lnTo>
                  <a:pt x="662070" y="655237"/>
                </a:lnTo>
                <a:close/>
                <a:moveTo>
                  <a:pt x="539081" y="115152"/>
                </a:moveTo>
                <a:cubicBezTo>
                  <a:pt x="540863" y="298745"/>
                  <a:pt x="542646" y="482338"/>
                  <a:pt x="544428" y="665931"/>
                </a:cubicBezTo>
                <a:lnTo>
                  <a:pt x="325186" y="430647"/>
                </a:lnTo>
                <a:lnTo>
                  <a:pt x="250323" y="510858"/>
                </a:lnTo>
                <a:lnTo>
                  <a:pt x="533733" y="788921"/>
                </a:lnTo>
                <a:lnTo>
                  <a:pt x="234281" y="1077679"/>
                </a:lnTo>
                <a:lnTo>
                  <a:pt x="309144" y="1152542"/>
                </a:lnTo>
                <a:lnTo>
                  <a:pt x="549775" y="922605"/>
                </a:lnTo>
                <a:cubicBezTo>
                  <a:pt x="547993" y="1102633"/>
                  <a:pt x="546210" y="1282661"/>
                  <a:pt x="544428" y="1462689"/>
                </a:cubicBezTo>
                <a:lnTo>
                  <a:pt x="950828" y="1066984"/>
                </a:lnTo>
                <a:lnTo>
                  <a:pt x="683460" y="783573"/>
                </a:lnTo>
                <a:lnTo>
                  <a:pt x="945481" y="516205"/>
                </a:lnTo>
                <a:close/>
                <a:moveTo>
                  <a:pt x="585788" y="184"/>
                </a:moveTo>
                <a:cubicBezTo>
                  <a:pt x="1023610" y="9709"/>
                  <a:pt x="1171576" y="352004"/>
                  <a:pt x="1171576" y="785997"/>
                </a:cubicBezTo>
                <a:cubicBezTo>
                  <a:pt x="1171576" y="1219990"/>
                  <a:pt x="1080760" y="1571810"/>
                  <a:pt x="585788" y="1571810"/>
                </a:cubicBezTo>
                <a:cubicBezTo>
                  <a:pt x="90816" y="1571810"/>
                  <a:pt x="0" y="1219990"/>
                  <a:pt x="0" y="785997"/>
                </a:cubicBezTo>
                <a:cubicBezTo>
                  <a:pt x="0" y="352004"/>
                  <a:pt x="147966" y="-9341"/>
                  <a:pt x="585788" y="184"/>
                </a:cubicBezTo>
                <a:close/>
              </a:path>
            </a:pathLst>
          </a:custGeom>
          <a:solidFill>
            <a:schemeClr val="bg1"/>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endParaRPr lang="zh-CN" altLang="en-US" sz="2400">
              <a:latin typeface="+mn-ea"/>
              <a:sym typeface="+mn-lt"/>
            </a:endParaRPr>
          </a:p>
        </p:txBody>
      </p:sp>
      <p:sp>
        <p:nvSpPr>
          <p:cNvPr id="47" name="KSO_Shape"/>
          <p:cNvSpPr>
            <a:spLocks noChangeAspect="1"/>
          </p:cNvSpPr>
          <p:nvPr/>
        </p:nvSpPr>
        <p:spPr>
          <a:xfrm>
            <a:off x="7588028" y="3737526"/>
            <a:ext cx="528309" cy="353085"/>
          </a:xfrm>
          <a:custGeom>
            <a:avLst/>
            <a:gdLst/>
            <a:ahLst/>
            <a:cxnLst/>
            <a:rect l="l" t="t" r="r" b="b"/>
            <a:pathLst>
              <a:path w="4974795" h="3320682">
                <a:moveTo>
                  <a:pt x="1897867" y="1805825"/>
                </a:moveTo>
                <a:lnTo>
                  <a:pt x="2485737" y="2315734"/>
                </a:lnTo>
                <a:lnTo>
                  <a:pt x="3073607" y="1805825"/>
                </a:lnTo>
                <a:lnTo>
                  <a:pt x="4820061" y="3320682"/>
                </a:lnTo>
                <a:lnTo>
                  <a:pt x="151413" y="3320682"/>
                </a:lnTo>
                <a:close/>
                <a:moveTo>
                  <a:pt x="0" y="159634"/>
                </a:moveTo>
                <a:lnTo>
                  <a:pt x="1788328" y="1710812"/>
                </a:lnTo>
                <a:lnTo>
                  <a:pt x="0" y="3261996"/>
                </a:lnTo>
                <a:close/>
                <a:moveTo>
                  <a:pt x="4974795" y="156753"/>
                </a:moveTo>
                <a:lnTo>
                  <a:pt x="4974795" y="3264872"/>
                </a:lnTo>
                <a:lnTo>
                  <a:pt x="3183146" y="1710812"/>
                </a:lnTo>
                <a:close/>
                <a:moveTo>
                  <a:pt x="35040" y="0"/>
                </a:moveTo>
                <a:lnTo>
                  <a:pt x="4936434" y="0"/>
                </a:lnTo>
                <a:lnTo>
                  <a:pt x="2485737" y="2125709"/>
                </a:lnTo>
                <a:close/>
              </a:path>
            </a:pathLst>
          </a:custGeom>
          <a:solidFill>
            <a:schemeClr val="bg1"/>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endParaRPr lang="en-US" sz="2400">
              <a:latin typeface="+mn-ea"/>
              <a:sym typeface="+mn-lt"/>
            </a:endParaRPr>
          </a:p>
        </p:txBody>
      </p:sp>
      <p:sp>
        <p:nvSpPr>
          <p:cNvPr id="49" name="文本框 25"/>
          <p:cNvSpPr txBox="1"/>
          <p:nvPr/>
        </p:nvSpPr>
        <p:spPr>
          <a:xfrm flipH="1">
            <a:off x="2968586" y="5267765"/>
            <a:ext cx="681597" cy="666787"/>
          </a:xfrm>
          <a:prstGeom prst="rect">
            <a:avLst/>
          </a:prstGeom>
          <a:noFill/>
        </p:spPr>
        <p:txBody>
          <a:bodyPr wrap="none" lIns="91440" tIns="45720" rIns="91440" bIns="45720" rtlCol="0">
            <a:spAutoFit/>
          </a:bodyPr>
          <a:lstStyle/>
          <a:p>
            <a:r>
              <a:rPr lang="en-US" altLang="zh-CN" sz="3735" dirty="0">
                <a:solidFill>
                  <a:schemeClr val="bg1"/>
                </a:solidFill>
                <a:effectLst>
                  <a:innerShdw blurRad="25400" dist="12700" dir="13500000">
                    <a:prstClr val="black">
                      <a:alpha val="50000"/>
                    </a:prstClr>
                  </a:innerShdw>
                </a:effectLst>
                <a:latin typeface="Impact" panose="020B0806030902050204" pitchFamily="34" charset="0"/>
                <a:sym typeface="+mn-lt"/>
              </a:rPr>
              <a:t>02</a:t>
            </a:r>
            <a:endParaRPr lang="zh-CN" altLang="en-US" sz="3735" dirty="0">
              <a:solidFill>
                <a:schemeClr val="bg1"/>
              </a:solidFill>
              <a:effectLst>
                <a:innerShdw blurRad="25400" dist="12700" dir="13500000">
                  <a:prstClr val="black">
                    <a:alpha val="50000"/>
                  </a:prstClr>
                </a:innerShdw>
              </a:effectLst>
              <a:latin typeface="Impact" panose="020B0806030902050204" pitchFamily="34" charset="0"/>
              <a:sym typeface="+mn-lt"/>
            </a:endParaRPr>
          </a:p>
        </p:txBody>
      </p:sp>
      <p:sp>
        <p:nvSpPr>
          <p:cNvPr id="52" name="矩形 51"/>
          <p:cNvSpPr/>
          <p:nvPr/>
        </p:nvSpPr>
        <p:spPr>
          <a:xfrm>
            <a:off x="2330108" y="2065166"/>
            <a:ext cx="2238382" cy="646331"/>
          </a:xfrm>
          <a:prstGeom prst="rect">
            <a:avLst/>
          </a:prstGeom>
        </p:spPr>
        <p:txBody>
          <a:bodyPr wrap="square">
            <a:spAutoFit/>
          </a:bodyPr>
          <a:lstStyle/>
          <a:p>
            <a:r>
              <a:rPr lang="zh-CN" altLang="en-US" dirty="0">
                <a:solidFill>
                  <a:schemeClr val="bg1"/>
                </a:solidFill>
                <a:latin typeface="微软雅黑" panose="020B0503020204020204" pitchFamily="34" charset="-122"/>
                <a:ea typeface="微软雅黑" panose="020B0503020204020204" pitchFamily="34" charset="-122"/>
              </a:rPr>
              <a:t>对工作负责任就是在信守你的承诺</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3" name="矩形 52"/>
          <p:cNvSpPr/>
          <p:nvPr/>
        </p:nvSpPr>
        <p:spPr>
          <a:xfrm>
            <a:off x="3526684" y="5163954"/>
            <a:ext cx="3131477" cy="874407"/>
          </a:xfrm>
          <a:prstGeom prst="rect">
            <a:avLst/>
          </a:prstGeom>
        </p:spPr>
        <p:txBody>
          <a:bodyPr wrap="square">
            <a:spAutoFit/>
          </a:bodyPr>
          <a:lstStyle/>
          <a:p>
            <a:pPr algn="ct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只有在工作中认真负责的人才能有自己的立足之地</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4" name="矩形 53"/>
          <p:cNvSpPr/>
          <p:nvPr/>
        </p:nvSpPr>
        <p:spPr>
          <a:xfrm>
            <a:off x="5603771" y="2095409"/>
            <a:ext cx="1722483" cy="646331"/>
          </a:xfrm>
          <a:prstGeom prst="rect">
            <a:avLst/>
          </a:prstGeom>
        </p:spPr>
        <p:txBody>
          <a:bodyPr wrap="square">
            <a:spAutoFit/>
          </a:bodyPr>
          <a:lstStyle/>
          <a:p>
            <a:r>
              <a:rPr lang="zh-CN" altLang="en-US" dirty="0">
                <a:solidFill>
                  <a:schemeClr val="bg1"/>
                </a:solidFill>
                <a:latin typeface="微软雅黑" panose="020B0503020204020204" pitchFamily="34" charset="-122"/>
                <a:ea typeface="微软雅黑" panose="020B0503020204020204" pitchFamily="34" charset="-122"/>
              </a:rPr>
              <a:t>责任给人力量、气魄、毅力</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55" name="矩形 54"/>
          <p:cNvSpPr/>
          <p:nvPr/>
        </p:nvSpPr>
        <p:spPr>
          <a:xfrm>
            <a:off x="8735937" y="1951127"/>
            <a:ext cx="2471325" cy="874407"/>
          </a:xfrm>
          <a:prstGeom prst="rect">
            <a:avLst/>
          </a:prstGeom>
        </p:spPr>
        <p:txBody>
          <a:bodyPr wrap="square">
            <a:spAutoFit/>
          </a:bodyPr>
          <a:lstStyle/>
          <a:p>
            <a:pPr algn="ctr">
              <a:lnSpc>
                <a:spcPct val="150000"/>
              </a:lnSpc>
            </a:pPr>
            <a:r>
              <a:rPr lang="zh-CN" altLang="en-US" dirty="0">
                <a:solidFill>
                  <a:schemeClr val="bg1"/>
                </a:solidFill>
                <a:latin typeface="微软雅黑" panose="020B0503020204020204" pitchFamily="34" charset="-122"/>
                <a:ea typeface="微软雅黑" panose="020B0503020204020204" pitchFamily="34" charset="-122"/>
              </a:rPr>
              <a:t>责任给人机遇，它会让你脱颖而出、走向成功</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56" name="矩形 55"/>
          <p:cNvSpPr/>
          <p:nvPr/>
        </p:nvSpPr>
        <p:spPr>
          <a:xfrm>
            <a:off x="7214657" y="4875387"/>
            <a:ext cx="3311583" cy="1338828"/>
          </a:xfrm>
          <a:prstGeom prst="rect">
            <a:avLst/>
          </a:prstGeom>
        </p:spPr>
        <p:txBody>
          <a:bodyPr wrap="square">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我们正是通过履行自己的责任为自己带来安宁，为别人创造幸福，这就是我们的荣誉</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Effect transition="in" filter="fade">
                                      <p:cBhvr>
                                        <p:cTn id="26" dur="500"/>
                                        <p:tgtEl>
                                          <p:spTgt spid="31"/>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2"/>
                                        </p:tgtEl>
                                        <p:attrNameLst>
                                          <p:attrName>style.visibility</p:attrName>
                                        </p:attrNameLst>
                                      </p:cBhvr>
                                      <p:to>
                                        <p:strVal val="visible"/>
                                      </p:to>
                                    </p:set>
                                    <p:anim calcmode="lin" valueType="num">
                                      <p:cBhvr>
                                        <p:cTn id="30" dur="1000" fill="hold"/>
                                        <p:tgtEl>
                                          <p:spTgt spid="52"/>
                                        </p:tgtEl>
                                        <p:attrNameLst>
                                          <p:attrName>ppt_w</p:attrName>
                                        </p:attrNameLst>
                                      </p:cBhvr>
                                      <p:tavLst>
                                        <p:tav tm="0">
                                          <p:val>
                                            <p:fltVal val="0"/>
                                          </p:val>
                                        </p:tav>
                                        <p:tav tm="100000">
                                          <p:val>
                                            <p:strVal val="#ppt_w"/>
                                          </p:val>
                                        </p:tav>
                                      </p:tavLst>
                                    </p:anim>
                                    <p:anim calcmode="lin" valueType="num">
                                      <p:cBhvr>
                                        <p:cTn id="31" dur="1000" fill="hold"/>
                                        <p:tgtEl>
                                          <p:spTgt spid="52"/>
                                        </p:tgtEl>
                                        <p:attrNameLst>
                                          <p:attrName>ppt_h</p:attrName>
                                        </p:attrNameLst>
                                      </p:cBhvr>
                                      <p:tavLst>
                                        <p:tav tm="0">
                                          <p:val>
                                            <p:fltVal val="0"/>
                                          </p:val>
                                        </p:tav>
                                        <p:tav tm="100000">
                                          <p:val>
                                            <p:strVal val="#ppt_h"/>
                                          </p:val>
                                        </p:tav>
                                      </p:tavLst>
                                    </p:anim>
                                    <p:animEffect transition="in" filter="fade">
                                      <p:cBhvr>
                                        <p:cTn id="32" dur="1000"/>
                                        <p:tgtEl>
                                          <p:spTgt spid="52"/>
                                        </p:tgtEl>
                                      </p:cBhvr>
                                    </p:animEffect>
                                  </p:childTnLst>
                                </p:cTn>
                              </p:par>
                            </p:childTnLst>
                          </p:cTn>
                        </p:par>
                        <p:par>
                          <p:cTn id="33" fill="hold">
                            <p:stCondLst>
                              <p:cond delay="3500"/>
                            </p:stCondLst>
                            <p:childTnLst>
                              <p:par>
                                <p:cTn id="34" presetID="47"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500" fill="hold"/>
                                        <p:tgtEl>
                                          <p:spTgt spid="49"/>
                                        </p:tgtEl>
                                        <p:attrNameLst>
                                          <p:attrName>ppt_w</p:attrName>
                                        </p:attrNameLst>
                                      </p:cBhvr>
                                      <p:tavLst>
                                        <p:tav tm="0">
                                          <p:val>
                                            <p:fltVal val="0"/>
                                          </p:val>
                                        </p:tav>
                                        <p:tav tm="100000">
                                          <p:val>
                                            <p:strVal val="#ppt_w"/>
                                          </p:val>
                                        </p:tav>
                                      </p:tavLst>
                                    </p:anim>
                                    <p:anim calcmode="lin" valueType="num">
                                      <p:cBhvr>
                                        <p:cTn id="54" dur="500" fill="hold"/>
                                        <p:tgtEl>
                                          <p:spTgt spid="49"/>
                                        </p:tgtEl>
                                        <p:attrNameLst>
                                          <p:attrName>ppt_h</p:attrName>
                                        </p:attrNameLst>
                                      </p:cBhvr>
                                      <p:tavLst>
                                        <p:tav tm="0">
                                          <p:val>
                                            <p:fltVal val="0"/>
                                          </p:val>
                                        </p:tav>
                                        <p:tav tm="100000">
                                          <p:val>
                                            <p:strVal val="#ppt_h"/>
                                          </p:val>
                                        </p:tav>
                                      </p:tavLst>
                                    </p:anim>
                                    <p:animEffect transition="in" filter="fade">
                                      <p:cBhvr>
                                        <p:cTn id="55" dur="500"/>
                                        <p:tgtEl>
                                          <p:spTgt spid="49"/>
                                        </p:tgtEl>
                                      </p:cBhvr>
                                    </p:animEffect>
                                  </p:childTnLst>
                                </p:cTn>
                              </p:par>
                            </p:childTnLst>
                          </p:cTn>
                        </p:par>
                        <p:par>
                          <p:cTn id="56" fill="hold">
                            <p:stCondLst>
                              <p:cond delay="6000"/>
                            </p:stCondLst>
                            <p:childTnLst>
                              <p:par>
                                <p:cTn id="57" presetID="53" presetClass="entr" presetSubtype="16"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1000" fill="hold"/>
                                        <p:tgtEl>
                                          <p:spTgt spid="53"/>
                                        </p:tgtEl>
                                        <p:attrNameLst>
                                          <p:attrName>ppt_w</p:attrName>
                                        </p:attrNameLst>
                                      </p:cBhvr>
                                      <p:tavLst>
                                        <p:tav tm="0">
                                          <p:val>
                                            <p:fltVal val="0"/>
                                          </p:val>
                                        </p:tav>
                                        <p:tav tm="100000">
                                          <p:val>
                                            <p:strVal val="#ppt_w"/>
                                          </p:val>
                                        </p:tav>
                                      </p:tavLst>
                                    </p:anim>
                                    <p:anim calcmode="lin" valueType="num">
                                      <p:cBhvr>
                                        <p:cTn id="60" dur="1000" fill="hold"/>
                                        <p:tgtEl>
                                          <p:spTgt spid="53"/>
                                        </p:tgtEl>
                                        <p:attrNameLst>
                                          <p:attrName>ppt_h</p:attrName>
                                        </p:attrNameLst>
                                      </p:cBhvr>
                                      <p:tavLst>
                                        <p:tav tm="0">
                                          <p:val>
                                            <p:fltVal val="0"/>
                                          </p:val>
                                        </p:tav>
                                        <p:tav tm="100000">
                                          <p:val>
                                            <p:strVal val="#ppt_h"/>
                                          </p:val>
                                        </p:tav>
                                      </p:tavLst>
                                    </p:anim>
                                    <p:animEffect transition="in" filter="fade">
                                      <p:cBhvr>
                                        <p:cTn id="61" dur="1000"/>
                                        <p:tgtEl>
                                          <p:spTgt spid="5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1000"/>
                                        <p:tgtEl>
                                          <p:spTgt spid="8"/>
                                        </p:tgtEl>
                                      </p:cBhvr>
                                    </p:animEffect>
                                    <p:anim calcmode="lin" valueType="num">
                                      <p:cBhvr>
                                        <p:cTn id="66" dur="1000" fill="hold"/>
                                        <p:tgtEl>
                                          <p:spTgt spid="8"/>
                                        </p:tgtEl>
                                        <p:attrNameLst>
                                          <p:attrName>ppt_x</p:attrName>
                                        </p:attrNameLst>
                                      </p:cBhvr>
                                      <p:tavLst>
                                        <p:tav tm="0">
                                          <p:val>
                                            <p:strVal val="#ppt_x"/>
                                          </p:val>
                                        </p:tav>
                                        <p:tav tm="100000">
                                          <p:val>
                                            <p:strVal val="#ppt_x"/>
                                          </p:val>
                                        </p:tav>
                                      </p:tavLst>
                                    </p:anim>
                                    <p:anim calcmode="lin" valueType="num">
                                      <p:cBhvr>
                                        <p:cTn id="67" dur="1000" fill="hold"/>
                                        <p:tgtEl>
                                          <p:spTgt spid="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47" presetClass="entr" presetSubtype="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fade">
                                      <p:cBhvr>
                                        <p:cTn id="71" dur="1000"/>
                                        <p:tgtEl>
                                          <p:spTgt spid="10"/>
                                        </p:tgtEl>
                                      </p:cBhvr>
                                    </p:animEffect>
                                    <p:anim calcmode="lin" valueType="num">
                                      <p:cBhvr>
                                        <p:cTn id="72" dur="1000" fill="hold"/>
                                        <p:tgtEl>
                                          <p:spTgt spid="10"/>
                                        </p:tgtEl>
                                        <p:attrNameLst>
                                          <p:attrName>ppt_x</p:attrName>
                                        </p:attrNameLst>
                                      </p:cBhvr>
                                      <p:tavLst>
                                        <p:tav tm="0">
                                          <p:val>
                                            <p:strVal val="#ppt_x"/>
                                          </p:val>
                                        </p:tav>
                                        <p:tav tm="100000">
                                          <p:val>
                                            <p:strVal val="#ppt_x"/>
                                          </p:val>
                                        </p:tav>
                                      </p:tavLst>
                                    </p:anim>
                                    <p:anim calcmode="lin" valueType="num">
                                      <p:cBhvr>
                                        <p:cTn id="73" dur="1000" fill="hold"/>
                                        <p:tgtEl>
                                          <p:spTgt spid="10"/>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fade">
                                      <p:cBhvr>
                                        <p:cTn id="76" dur="1000"/>
                                        <p:tgtEl>
                                          <p:spTgt spid="44"/>
                                        </p:tgtEl>
                                      </p:cBhvr>
                                    </p:animEffect>
                                    <p:anim calcmode="lin" valueType="num">
                                      <p:cBhvr>
                                        <p:cTn id="77" dur="1000" fill="hold"/>
                                        <p:tgtEl>
                                          <p:spTgt spid="44"/>
                                        </p:tgtEl>
                                        <p:attrNameLst>
                                          <p:attrName>ppt_x</p:attrName>
                                        </p:attrNameLst>
                                      </p:cBhvr>
                                      <p:tavLst>
                                        <p:tav tm="0">
                                          <p:val>
                                            <p:strVal val="#ppt_x"/>
                                          </p:val>
                                        </p:tav>
                                        <p:tav tm="100000">
                                          <p:val>
                                            <p:strVal val="#ppt_x"/>
                                          </p:val>
                                        </p:tav>
                                      </p:tavLst>
                                    </p:anim>
                                    <p:anim calcmode="lin" valueType="num">
                                      <p:cBhvr>
                                        <p:cTn id="78" dur="1000" fill="hold"/>
                                        <p:tgtEl>
                                          <p:spTgt spid="44"/>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500"/>
                            </p:stCondLst>
                            <p:childTnLst>
                              <p:par>
                                <p:cTn id="86" presetID="53" presetClass="entr" presetSubtype="16"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 calcmode="lin" valueType="num">
                                      <p:cBhvr>
                                        <p:cTn id="88" dur="1000" fill="hold"/>
                                        <p:tgtEl>
                                          <p:spTgt spid="54"/>
                                        </p:tgtEl>
                                        <p:attrNameLst>
                                          <p:attrName>ppt_w</p:attrName>
                                        </p:attrNameLst>
                                      </p:cBhvr>
                                      <p:tavLst>
                                        <p:tav tm="0">
                                          <p:val>
                                            <p:fltVal val="0"/>
                                          </p:val>
                                        </p:tav>
                                        <p:tav tm="100000">
                                          <p:val>
                                            <p:strVal val="#ppt_w"/>
                                          </p:val>
                                        </p:tav>
                                      </p:tavLst>
                                    </p:anim>
                                    <p:anim calcmode="lin" valueType="num">
                                      <p:cBhvr>
                                        <p:cTn id="89" dur="1000" fill="hold"/>
                                        <p:tgtEl>
                                          <p:spTgt spid="54"/>
                                        </p:tgtEl>
                                        <p:attrNameLst>
                                          <p:attrName>ppt_h</p:attrName>
                                        </p:attrNameLst>
                                      </p:cBhvr>
                                      <p:tavLst>
                                        <p:tav tm="0">
                                          <p:val>
                                            <p:fltVal val="0"/>
                                          </p:val>
                                        </p:tav>
                                        <p:tav tm="100000">
                                          <p:val>
                                            <p:strVal val="#ppt_h"/>
                                          </p:val>
                                        </p:tav>
                                      </p:tavLst>
                                    </p:anim>
                                    <p:animEffect transition="in" filter="fade">
                                      <p:cBhvr>
                                        <p:cTn id="90" dur="1000"/>
                                        <p:tgtEl>
                                          <p:spTgt spid="54"/>
                                        </p:tgtEl>
                                      </p:cBhvr>
                                    </p:animEffect>
                                  </p:childTnLst>
                                </p:cTn>
                              </p:par>
                            </p:childTnLst>
                          </p:cTn>
                        </p:par>
                        <p:par>
                          <p:cTn id="91" fill="hold">
                            <p:stCondLst>
                              <p:cond delay="10500"/>
                            </p:stCondLst>
                            <p:childTnLst>
                              <p:par>
                                <p:cTn id="92" presetID="47" presetClass="entr" presetSubtype="0" fill="hold" grpId="0" nodeType="afterEffect">
                                  <p:stCondLst>
                                    <p:cond delay="0"/>
                                  </p:stCondLst>
                                  <p:childTnLst>
                                    <p:set>
                                      <p:cBhvr>
                                        <p:cTn id="93" dur="1" fill="hold">
                                          <p:stCondLst>
                                            <p:cond delay="0"/>
                                          </p:stCondLst>
                                        </p:cTn>
                                        <p:tgtEl>
                                          <p:spTgt spid="9"/>
                                        </p:tgtEl>
                                        <p:attrNameLst>
                                          <p:attrName>style.visibility</p:attrName>
                                        </p:attrNameLst>
                                      </p:cBhvr>
                                      <p:to>
                                        <p:strVal val="visible"/>
                                      </p:to>
                                    </p:set>
                                    <p:animEffect transition="in" filter="fade">
                                      <p:cBhvr>
                                        <p:cTn id="94" dur="1000"/>
                                        <p:tgtEl>
                                          <p:spTgt spid="9"/>
                                        </p:tgtEl>
                                      </p:cBhvr>
                                    </p:animEffect>
                                    <p:anim calcmode="lin" valueType="num">
                                      <p:cBhvr>
                                        <p:cTn id="95" dur="1000" fill="hold"/>
                                        <p:tgtEl>
                                          <p:spTgt spid="9"/>
                                        </p:tgtEl>
                                        <p:attrNameLst>
                                          <p:attrName>ppt_x</p:attrName>
                                        </p:attrNameLst>
                                      </p:cBhvr>
                                      <p:tavLst>
                                        <p:tav tm="0">
                                          <p:val>
                                            <p:strVal val="#ppt_x"/>
                                          </p:val>
                                        </p:tav>
                                        <p:tav tm="100000">
                                          <p:val>
                                            <p:strVal val="#ppt_x"/>
                                          </p:val>
                                        </p:tav>
                                      </p:tavLst>
                                    </p:anim>
                                    <p:anim calcmode="lin" valueType="num">
                                      <p:cBhvr>
                                        <p:cTn id="96" dur="1000" fill="hold"/>
                                        <p:tgtEl>
                                          <p:spTgt spid="9"/>
                                        </p:tgtEl>
                                        <p:attrNameLst>
                                          <p:attrName>ppt_y</p:attrName>
                                        </p:attrNameLst>
                                      </p:cBhvr>
                                      <p:tavLst>
                                        <p:tav tm="0">
                                          <p:val>
                                            <p:strVal val="#ppt_y-.1"/>
                                          </p:val>
                                        </p:tav>
                                        <p:tav tm="100000">
                                          <p:val>
                                            <p:strVal val="#ppt_y"/>
                                          </p:val>
                                        </p:tav>
                                      </p:tavLst>
                                    </p:anim>
                                  </p:childTnLst>
                                </p:cTn>
                              </p:par>
                            </p:childTnLst>
                          </p:cTn>
                        </p:par>
                        <p:par>
                          <p:cTn id="97" fill="hold">
                            <p:stCondLst>
                              <p:cond delay="11500"/>
                            </p:stCondLst>
                            <p:childTnLst>
                              <p:par>
                                <p:cTn id="98" presetID="42" presetClass="entr" presetSubtype="0"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fade">
                                      <p:cBhvr>
                                        <p:cTn id="100" dur="1000"/>
                                        <p:tgtEl>
                                          <p:spTgt spid="19"/>
                                        </p:tgtEl>
                                      </p:cBhvr>
                                    </p:animEffect>
                                    <p:anim calcmode="lin" valueType="num">
                                      <p:cBhvr>
                                        <p:cTn id="101" dur="1000" fill="hold"/>
                                        <p:tgtEl>
                                          <p:spTgt spid="19"/>
                                        </p:tgtEl>
                                        <p:attrNameLst>
                                          <p:attrName>ppt_x</p:attrName>
                                        </p:attrNameLst>
                                      </p:cBhvr>
                                      <p:tavLst>
                                        <p:tav tm="0">
                                          <p:val>
                                            <p:strVal val="#ppt_x"/>
                                          </p:val>
                                        </p:tav>
                                        <p:tav tm="100000">
                                          <p:val>
                                            <p:strVal val="#ppt_x"/>
                                          </p:val>
                                        </p:tav>
                                      </p:tavLst>
                                    </p:anim>
                                    <p:anim calcmode="lin" valueType="num">
                                      <p:cBhvr>
                                        <p:cTn id="102" dur="1000" fill="hold"/>
                                        <p:tgtEl>
                                          <p:spTgt spid="19"/>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47"/>
                                        </p:tgtEl>
                                        <p:attrNameLst>
                                          <p:attrName>style.visibility</p:attrName>
                                        </p:attrNameLst>
                                      </p:cBhvr>
                                      <p:to>
                                        <p:strVal val="visible"/>
                                      </p:to>
                                    </p:set>
                                    <p:animEffect transition="in" filter="fade">
                                      <p:cBhvr>
                                        <p:cTn id="105" dur="1000"/>
                                        <p:tgtEl>
                                          <p:spTgt spid="47"/>
                                        </p:tgtEl>
                                      </p:cBhvr>
                                    </p:animEffect>
                                    <p:anim calcmode="lin" valueType="num">
                                      <p:cBhvr>
                                        <p:cTn id="106" dur="1000" fill="hold"/>
                                        <p:tgtEl>
                                          <p:spTgt spid="47"/>
                                        </p:tgtEl>
                                        <p:attrNameLst>
                                          <p:attrName>ppt_x</p:attrName>
                                        </p:attrNameLst>
                                      </p:cBhvr>
                                      <p:tavLst>
                                        <p:tav tm="0">
                                          <p:val>
                                            <p:strVal val="#ppt_x"/>
                                          </p:val>
                                        </p:tav>
                                        <p:tav tm="100000">
                                          <p:val>
                                            <p:strVal val="#ppt_x"/>
                                          </p:val>
                                        </p:tav>
                                      </p:tavLst>
                                    </p:anim>
                                    <p:anim calcmode="lin" valueType="num">
                                      <p:cBhvr>
                                        <p:cTn id="107" dur="1000" fill="hold"/>
                                        <p:tgtEl>
                                          <p:spTgt spid="47"/>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27"/>
                                        </p:tgtEl>
                                        <p:attrNameLst>
                                          <p:attrName>style.visibility</p:attrName>
                                        </p:attrNameLst>
                                      </p:cBhvr>
                                      <p:to>
                                        <p:strVal val="visible"/>
                                      </p:to>
                                    </p:set>
                                    <p:anim calcmode="lin" valueType="num">
                                      <p:cBhvr>
                                        <p:cTn id="111" dur="500" fill="hold"/>
                                        <p:tgtEl>
                                          <p:spTgt spid="27"/>
                                        </p:tgtEl>
                                        <p:attrNameLst>
                                          <p:attrName>ppt_w</p:attrName>
                                        </p:attrNameLst>
                                      </p:cBhvr>
                                      <p:tavLst>
                                        <p:tav tm="0">
                                          <p:val>
                                            <p:fltVal val="0"/>
                                          </p:val>
                                        </p:tav>
                                        <p:tav tm="100000">
                                          <p:val>
                                            <p:strVal val="#ppt_w"/>
                                          </p:val>
                                        </p:tav>
                                      </p:tavLst>
                                    </p:anim>
                                    <p:anim calcmode="lin" valueType="num">
                                      <p:cBhvr>
                                        <p:cTn id="112" dur="500" fill="hold"/>
                                        <p:tgtEl>
                                          <p:spTgt spid="27"/>
                                        </p:tgtEl>
                                        <p:attrNameLst>
                                          <p:attrName>ppt_h</p:attrName>
                                        </p:attrNameLst>
                                      </p:cBhvr>
                                      <p:tavLst>
                                        <p:tav tm="0">
                                          <p:val>
                                            <p:fltVal val="0"/>
                                          </p:val>
                                        </p:tav>
                                        <p:tav tm="100000">
                                          <p:val>
                                            <p:strVal val="#ppt_h"/>
                                          </p:val>
                                        </p:tav>
                                      </p:tavLst>
                                    </p:anim>
                                    <p:animEffect transition="in" filter="fade">
                                      <p:cBhvr>
                                        <p:cTn id="113" dur="500"/>
                                        <p:tgtEl>
                                          <p:spTgt spid="27"/>
                                        </p:tgtEl>
                                      </p:cBhvr>
                                    </p:animEffect>
                                  </p:childTnLst>
                                </p:cTn>
                              </p:par>
                            </p:childTnLst>
                          </p:cTn>
                        </p:par>
                        <p:par>
                          <p:cTn id="114" fill="hold">
                            <p:stCondLst>
                              <p:cond delay="13000"/>
                            </p:stCondLst>
                            <p:childTnLst>
                              <p:par>
                                <p:cTn id="115" presetID="53" presetClass="entr" presetSubtype="16" fill="hold" grpId="0" nodeType="afterEffect">
                                  <p:stCondLst>
                                    <p:cond delay="0"/>
                                  </p:stCondLst>
                                  <p:childTnLst>
                                    <p:set>
                                      <p:cBhvr>
                                        <p:cTn id="116" dur="1" fill="hold">
                                          <p:stCondLst>
                                            <p:cond delay="0"/>
                                          </p:stCondLst>
                                        </p:cTn>
                                        <p:tgtEl>
                                          <p:spTgt spid="55"/>
                                        </p:tgtEl>
                                        <p:attrNameLst>
                                          <p:attrName>style.visibility</p:attrName>
                                        </p:attrNameLst>
                                      </p:cBhvr>
                                      <p:to>
                                        <p:strVal val="visible"/>
                                      </p:to>
                                    </p:set>
                                    <p:anim calcmode="lin" valueType="num">
                                      <p:cBhvr>
                                        <p:cTn id="117" dur="1000" fill="hold"/>
                                        <p:tgtEl>
                                          <p:spTgt spid="55"/>
                                        </p:tgtEl>
                                        <p:attrNameLst>
                                          <p:attrName>ppt_w</p:attrName>
                                        </p:attrNameLst>
                                      </p:cBhvr>
                                      <p:tavLst>
                                        <p:tav tm="0">
                                          <p:val>
                                            <p:fltVal val="0"/>
                                          </p:val>
                                        </p:tav>
                                        <p:tav tm="100000">
                                          <p:val>
                                            <p:strVal val="#ppt_w"/>
                                          </p:val>
                                        </p:tav>
                                      </p:tavLst>
                                    </p:anim>
                                    <p:anim calcmode="lin" valueType="num">
                                      <p:cBhvr>
                                        <p:cTn id="118" dur="1000" fill="hold"/>
                                        <p:tgtEl>
                                          <p:spTgt spid="55"/>
                                        </p:tgtEl>
                                        <p:attrNameLst>
                                          <p:attrName>ppt_h</p:attrName>
                                        </p:attrNameLst>
                                      </p:cBhvr>
                                      <p:tavLst>
                                        <p:tav tm="0">
                                          <p:val>
                                            <p:fltVal val="0"/>
                                          </p:val>
                                        </p:tav>
                                        <p:tav tm="100000">
                                          <p:val>
                                            <p:strVal val="#ppt_h"/>
                                          </p:val>
                                        </p:tav>
                                      </p:tavLst>
                                    </p:anim>
                                    <p:animEffect transition="in" filter="fade">
                                      <p:cBhvr>
                                        <p:cTn id="119" dur="1000"/>
                                        <p:tgtEl>
                                          <p:spTgt spid="55"/>
                                        </p:tgtEl>
                                      </p:cBhvr>
                                    </p:animEffect>
                                  </p:childTnLst>
                                </p:cTn>
                              </p:par>
                            </p:childTnLst>
                          </p:cTn>
                        </p:par>
                        <p:par>
                          <p:cTn id="120" fill="hold">
                            <p:stCondLst>
                              <p:cond delay="14000"/>
                            </p:stCondLst>
                            <p:childTnLst>
                              <p:par>
                                <p:cTn id="121" presetID="42" presetClass="entr" presetSubtype="0" fill="hold" grpId="0" nodeType="afterEffect">
                                  <p:stCondLst>
                                    <p:cond delay="0"/>
                                  </p:stCondLst>
                                  <p:childTnLst>
                                    <p:set>
                                      <p:cBhvr>
                                        <p:cTn id="122" dur="1" fill="hold">
                                          <p:stCondLst>
                                            <p:cond delay="0"/>
                                          </p:stCondLst>
                                        </p:cTn>
                                        <p:tgtEl>
                                          <p:spTgt spid="6"/>
                                        </p:tgtEl>
                                        <p:attrNameLst>
                                          <p:attrName>style.visibility</p:attrName>
                                        </p:attrNameLst>
                                      </p:cBhvr>
                                      <p:to>
                                        <p:strVal val="visible"/>
                                      </p:to>
                                    </p:set>
                                    <p:animEffect transition="in" filter="fade">
                                      <p:cBhvr>
                                        <p:cTn id="123" dur="1000"/>
                                        <p:tgtEl>
                                          <p:spTgt spid="6"/>
                                        </p:tgtEl>
                                      </p:cBhvr>
                                    </p:animEffect>
                                    <p:anim calcmode="lin" valueType="num">
                                      <p:cBhvr>
                                        <p:cTn id="124" dur="1000" fill="hold"/>
                                        <p:tgtEl>
                                          <p:spTgt spid="6"/>
                                        </p:tgtEl>
                                        <p:attrNameLst>
                                          <p:attrName>ppt_x</p:attrName>
                                        </p:attrNameLst>
                                      </p:cBhvr>
                                      <p:tavLst>
                                        <p:tav tm="0">
                                          <p:val>
                                            <p:strVal val="#ppt_x"/>
                                          </p:val>
                                        </p:tav>
                                        <p:tav tm="100000">
                                          <p:val>
                                            <p:strVal val="#ppt_x"/>
                                          </p:val>
                                        </p:tav>
                                      </p:tavLst>
                                    </p:anim>
                                    <p:anim calcmode="lin" valueType="num">
                                      <p:cBhvr>
                                        <p:cTn id="125" dur="1000" fill="hold"/>
                                        <p:tgtEl>
                                          <p:spTgt spid="6"/>
                                        </p:tgtEl>
                                        <p:attrNameLst>
                                          <p:attrName>ppt_y</p:attrName>
                                        </p:attrNameLst>
                                      </p:cBhvr>
                                      <p:tavLst>
                                        <p:tav tm="0">
                                          <p:val>
                                            <p:strVal val="#ppt_y+.1"/>
                                          </p:val>
                                        </p:tav>
                                        <p:tav tm="100000">
                                          <p:val>
                                            <p:strVal val="#ppt_y"/>
                                          </p:val>
                                        </p:tav>
                                      </p:tavLst>
                                    </p:anim>
                                  </p:childTnLst>
                                </p:cTn>
                              </p:par>
                            </p:childTnLst>
                          </p:cTn>
                        </p:par>
                        <p:par>
                          <p:cTn id="126" fill="hold">
                            <p:stCondLst>
                              <p:cond delay="15000"/>
                            </p:stCondLst>
                            <p:childTnLst>
                              <p:par>
                                <p:cTn id="127" presetID="47" presetClass="entr" presetSubtype="0" fill="hold" nodeType="afterEffect">
                                  <p:stCondLst>
                                    <p:cond delay="0"/>
                                  </p:stCondLst>
                                  <p:childTnLst>
                                    <p:set>
                                      <p:cBhvr>
                                        <p:cTn id="128" dur="1" fill="hold">
                                          <p:stCondLst>
                                            <p:cond delay="0"/>
                                          </p:stCondLst>
                                        </p:cTn>
                                        <p:tgtEl>
                                          <p:spTgt spid="13"/>
                                        </p:tgtEl>
                                        <p:attrNameLst>
                                          <p:attrName>style.visibility</p:attrName>
                                        </p:attrNameLst>
                                      </p:cBhvr>
                                      <p:to>
                                        <p:strVal val="visible"/>
                                      </p:to>
                                    </p:set>
                                    <p:animEffect transition="in" filter="fade">
                                      <p:cBhvr>
                                        <p:cTn id="129" dur="1000"/>
                                        <p:tgtEl>
                                          <p:spTgt spid="13"/>
                                        </p:tgtEl>
                                      </p:cBhvr>
                                    </p:animEffect>
                                    <p:anim calcmode="lin" valueType="num">
                                      <p:cBhvr>
                                        <p:cTn id="130" dur="1000" fill="hold"/>
                                        <p:tgtEl>
                                          <p:spTgt spid="13"/>
                                        </p:tgtEl>
                                        <p:attrNameLst>
                                          <p:attrName>ppt_x</p:attrName>
                                        </p:attrNameLst>
                                      </p:cBhvr>
                                      <p:tavLst>
                                        <p:tav tm="0">
                                          <p:val>
                                            <p:strVal val="#ppt_x"/>
                                          </p:val>
                                        </p:tav>
                                        <p:tav tm="100000">
                                          <p:val>
                                            <p:strVal val="#ppt_x"/>
                                          </p:val>
                                        </p:tav>
                                      </p:tavLst>
                                    </p:anim>
                                    <p:anim calcmode="lin" valueType="num">
                                      <p:cBhvr>
                                        <p:cTn id="131" dur="1000" fill="hold"/>
                                        <p:tgtEl>
                                          <p:spTgt spid="13"/>
                                        </p:tgtEl>
                                        <p:attrNameLst>
                                          <p:attrName>ppt_y</p:attrName>
                                        </p:attrNameLst>
                                      </p:cBhvr>
                                      <p:tavLst>
                                        <p:tav tm="0">
                                          <p:val>
                                            <p:strVal val="#ppt_y-.1"/>
                                          </p:val>
                                        </p:tav>
                                        <p:tav tm="100000">
                                          <p:val>
                                            <p:strVal val="#ppt_y"/>
                                          </p:val>
                                        </p:tav>
                                      </p:tavLst>
                                    </p:anim>
                                  </p:childTnLst>
                                </p:cTn>
                              </p:par>
                              <p:par>
                                <p:cTn id="132" presetID="47" presetClass="entr" presetSubtype="0" fill="hold" grpId="0" nodeType="withEffect">
                                  <p:stCondLst>
                                    <p:cond delay="0"/>
                                  </p:stCondLst>
                                  <p:childTnLst>
                                    <p:set>
                                      <p:cBhvr>
                                        <p:cTn id="133" dur="1" fill="hold">
                                          <p:stCondLst>
                                            <p:cond delay="0"/>
                                          </p:stCondLst>
                                        </p:cTn>
                                        <p:tgtEl>
                                          <p:spTgt spid="46"/>
                                        </p:tgtEl>
                                        <p:attrNameLst>
                                          <p:attrName>style.visibility</p:attrName>
                                        </p:attrNameLst>
                                      </p:cBhvr>
                                      <p:to>
                                        <p:strVal val="visible"/>
                                      </p:to>
                                    </p:set>
                                    <p:animEffect transition="in" filter="fade">
                                      <p:cBhvr>
                                        <p:cTn id="134" dur="1000"/>
                                        <p:tgtEl>
                                          <p:spTgt spid="46"/>
                                        </p:tgtEl>
                                      </p:cBhvr>
                                    </p:animEffect>
                                    <p:anim calcmode="lin" valueType="num">
                                      <p:cBhvr>
                                        <p:cTn id="135" dur="1000" fill="hold"/>
                                        <p:tgtEl>
                                          <p:spTgt spid="46"/>
                                        </p:tgtEl>
                                        <p:attrNameLst>
                                          <p:attrName>ppt_x</p:attrName>
                                        </p:attrNameLst>
                                      </p:cBhvr>
                                      <p:tavLst>
                                        <p:tav tm="0">
                                          <p:val>
                                            <p:strVal val="#ppt_x"/>
                                          </p:val>
                                        </p:tav>
                                        <p:tav tm="100000">
                                          <p:val>
                                            <p:strVal val="#ppt_x"/>
                                          </p:val>
                                        </p:tav>
                                      </p:tavLst>
                                    </p:anim>
                                    <p:anim calcmode="lin" valueType="num">
                                      <p:cBhvr>
                                        <p:cTn id="136" dur="1000" fill="hold"/>
                                        <p:tgtEl>
                                          <p:spTgt spid="46"/>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53" presetClass="entr" presetSubtype="16" fill="hold" grpId="0" nodeType="afterEffect">
                                  <p:stCondLst>
                                    <p:cond delay="0"/>
                                  </p:stCondLst>
                                  <p:childTnLst>
                                    <p:set>
                                      <p:cBhvr>
                                        <p:cTn id="139" dur="1" fill="hold">
                                          <p:stCondLst>
                                            <p:cond delay="0"/>
                                          </p:stCondLst>
                                        </p:cTn>
                                        <p:tgtEl>
                                          <p:spTgt spid="39"/>
                                        </p:tgtEl>
                                        <p:attrNameLst>
                                          <p:attrName>style.visibility</p:attrName>
                                        </p:attrNameLst>
                                      </p:cBhvr>
                                      <p:to>
                                        <p:strVal val="visible"/>
                                      </p:to>
                                    </p:set>
                                    <p:anim calcmode="lin" valueType="num">
                                      <p:cBhvr>
                                        <p:cTn id="140" dur="500" fill="hold"/>
                                        <p:tgtEl>
                                          <p:spTgt spid="39"/>
                                        </p:tgtEl>
                                        <p:attrNameLst>
                                          <p:attrName>ppt_w</p:attrName>
                                        </p:attrNameLst>
                                      </p:cBhvr>
                                      <p:tavLst>
                                        <p:tav tm="0">
                                          <p:val>
                                            <p:fltVal val="0"/>
                                          </p:val>
                                        </p:tav>
                                        <p:tav tm="100000">
                                          <p:val>
                                            <p:strVal val="#ppt_w"/>
                                          </p:val>
                                        </p:tav>
                                      </p:tavLst>
                                    </p:anim>
                                    <p:anim calcmode="lin" valueType="num">
                                      <p:cBhvr>
                                        <p:cTn id="141" dur="500" fill="hold"/>
                                        <p:tgtEl>
                                          <p:spTgt spid="39"/>
                                        </p:tgtEl>
                                        <p:attrNameLst>
                                          <p:attrName>ppt_h</p:attrName>
                                        </p:attrNameLst>
                                      </p:cBhvr>
                                      <p:tavLst>
                                        <p:tav tm="0">
                                          <p:val>
                                            <p:fltVal val="0"/>
                                          </p:val>
                                        </p:tav>
                                        <p:tav tm="100000">
                                          <p:val>
                                            <p:strVal val="#ppt_h"/>
                                          </p:val>
                                        </p:tav>
                                      </p:tavLst>
                                    </p:anim>
                                    <p:animEffect transition="in" filter="fade">
                                      <p:cBhvr>
                                        <p:cTn id="142" dur="500"/>
                                        <p:tgtEl>
                                          <p:spTgt spid="39"/>
                                        </p:tgtEl>
                                      </p:cBhvr>
                                    </p:animEffect>
                                  </p:childTnLst>
                                </p:cTn>
                              </p:par>
                            </p:childTnLst>
                          </p:cTn>
                        </p:par>
                        <p:par>
                          <p:cTn id="143" fill="hold">
                            <p:stCondLst>
                              <p:cond delay="16500"/>
                            </p:stCondLst>
                            <p:childTnLst>
                              <p:par>
                                <p:cTn id="144" presetID="53" presetClass="entr" presetSubtype="16" fill="hold" grpId="0" nodeType="afterEffect">
                                  <p:stCondLst>
                                    <p:cond delay="0"/>
                                  </p:stCondLst>
                                  <p:childTnLst>
                                    <p:set>
                                      <p:cBhvr>
                                        <p:cTn id="145" dur="1" fill="hold">
                                          <p:stCondLst>
                                            <p:cond delay="0"/>
                                          </p:stCondLst>
                                        </p:cTn>
                                        <p:tgtEl>
                                          <p:spTgt spid="56"/>
                                        </p:tgtEl>
                                        <p:attrNameLst>
                                          <p:attrName>style.visibility</p:attrName>
                                        </p:attrNameLst>
                                      </p:cBhvr>
                                      <p:to>
                                        <p:strVal val="visible"/>
                                      </p:to>
                                    </p:set>
                                    <p:anim calcmode="lin" valueType="num">
                                      <p:cBhvr>
                                        <p:cTn id="146" dur="1000" fill="hold"/>
                                        <p:tgtEl>
                                          <p:spTgt spid="56"/>
                                        </p:tgtEl>
                                        <p:attrNameLst>
                                          <p:attrName>ppt_w</p:attrName>
                                        </p:attrNameLst>
                                      </p:cBhvr>
                                      <p:tavLst>
                                        <p:tav tm="0">
                                          <p:val>
                                            <p:fltVal val="0"/>
                                          </p:val>
                                        </p:tav>
                                        <p:tav tm="100000">
                                          <p:val>
                                            <p:strVal val="#ppt_w"/>
                                          </p:val>
                                        </p:tav>
                                      </p:tavLst>
                                    </p:anim>
                                    <p:anim calcmode="lin" valueType="num">
                                      <p:cBhvr>
                                        <p:cTn id="147" dur="1000" fill="hold"/>
                                        <p:tgtEl>
                                          <p:spTgt spid="56"/>
                                        </p:tgtEl>
                                        <p:attrNameLst>
                                          <p:attrName>ppt_h</p:attrName>
                                        </p:attrNameLst>
                                      </p:cBhvr>
                                      <p:tavLst>
                                        <p:tav tm="0">
                                          <p:val>
                                            <p:fltVal val="0"/>
                                          </p:val>
                                        </p:tav>
                                        <p:tav tm="100000">
                                          <p:val>
                                            <p:strVal val="#ppt_h"/>
                                          </p:val>
                                        </p:tav>
                                      </p:tavLst>
                                    </p:anim>
                                    <p:animEffect transition="in" filter="fade">
                                      <p:cBhvr>
                                        <p:cTn id="148"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22" grpId="0" animBg="1"/>
      <p:bldP spid="27" grpId="0"/>
      <p:bldP spid="31" grpId="0"/>
      <p:bldP spid="35" grpId="0"/>
      <p:bldP spid="39" grpId="0"/>
      <p:bldP spid="42" grpId="0" animBg="1"/>
      <p:bldP spid="43" grpId="0" animBg="1"/>
      <p:bldP spid="44" grpId="0" animBg="1"/>
      <p:bldP spid="46" grpId="0" animBg="1"/>
      <p:bldP spid="47" grpId="0" animBg="1"/>
      <p:bldP spid="49"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4800581" y="1274857"/>
            <a:ext cx="2280157" cy="400110"/>
          </a:xfrm>
          <a:prstGeom prst="rect">
            <a:avLst/>
          </a:prstGeom>
        </p:spPr>
        <p:txBody>
          <a:bodyPr wrap="square">
            <a:spAutoFit/>
          </a:bodyPr>
          <a:lstStyle/>
          <a:p>
            <a:pPr algn="dist"/>
            <a:r>
              <a:rPr lang="zh-CN" altLang="en-US" sz="2000" b="1" dirty="0">
                <a:solidFill>
                  <a:schemeClr val="bg1"/>
                </a:solidFill>
                <a:latin typeface="微软雅黑" panose="020B0503020204020204" pitchFamily="34" charset="-122"/>
                <a:ea typeface="微软雅黑" panose="020B0503020204020204" pitchFamily="34" charset="-122"/>
              </a:rPr>
              <a:t>对企业文化的理解</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8" name="等腰三角形 21"/>
          <p:cNvSpPr/>
          <p:nvPr/>
        </p:nvSpPr>
        <p:spPr bwMode="auto">
          <a:xfrm rot="16200000" flipH="1">
            <a:off x="6262489" y="2713139"/>
            <a:ext cx="2128451" cy="2168038"/>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solidFill>
          <a:ln w="9525" cap="rnd">
            <a:solidFill>
              <a:srgbClr val="E6E6E6"/>
            </a:solidFill>
            <a:prstDash val="solid"/>
            <a:round/>
          </a:ln>
        </p:spPr>
        <p:txBody>
          <a:bodyPr vert="eaVert" lIns="67099" tIns="33549" rIns="67099" bIns="33549" anchor="ctr"/>
          <a:lstStyle/>
          <a:p>
            <a:pPr>
              <a:defRPr/>
            </a:pPr>
            <a:endParaRPr lang="zh-CN" altLang="en-US" sz="1100" kern="0" dirty="0">
              <a:solidFill>
                <a:sysClr val="window" lastClr="FFFFFF"/>
              </a:solidFill>
              <a:latin typeface="微软雅黑" panose="020B0503020204020204" pitchFamily="34" charset="-122"/>
              <a:ea typeface="微软雅黑" panose="020B0503020204020204" pitchFamily="34" charset="-122"/>
            </a:endParaRPr>
          </a:p>
        </p:txBody>
      </p:sp>
      <p:sp>
        <p:nvSpPr>
          <p:cNvPr id="40" name="等腰三角形 21"/>
          <p:cNvSpPr/>
          <p:nvPr/>
        </p:nvSpPr>
        <p:spPr bwMode="auto">
          <a:xfrm rot="5400000">
            <a:off x="4163155" y="2713139"/>
            <a:ext cx="2128451" cy="2168038"/>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solidFill>
          <a:ln w="9525" cap="rnd">
            <a:solidFill>
              <a:srgbClr val="E6E6E6"/>
            </a:solidFill>
            <a:prstDash val="solid"/>
            <a:round/>
          </a:ln>
        </p:spPr>
        <p:txBody>
          <a:bodyPr vert="eaVert" lIns="67099" tIns="33549" rIns="67099" bIns="33549" anchor="ctr"/>
          <a:lstStyle/>
          <a:p>
            <a:pPr>
              <a:defRPr/>
            </a:pPr>
            <a:endParaRPr lang="zh-CN" altLang="en-US" sz="1100" kern="0" dirty="0">
              <a:solidFill>
                <a:sysClr val="window" lastClr="FFFFFF"/>
              </a:solidFill>
              <a:latin typeface="微软雅黑" panose="020B0503020204020204" pitchFamily="34" charset="-122"/>
              <a:ea typeface="微软雅黑" panose="020B0503020204020204" pitchFamily="34" charset="-122"/>
            </a:endParaRPr>
          </a:p>
        </p:txBody>
      </p:sp>
      <p:sp>
        <p:nvSpPr>
          <p:cNvPr id="41" name="椭圆 5"/>
          <p:cNvSpPr/>
          <p:nvPr/>
        </p:nvSpPr>
        <p:spPr bwMode="auto">
          <a:xfrm>
            <a:off x="4144702" y="2555391"/>
            <a:ext cx="2672612" cy="2684141"/>
          </a:xfrm>
          <a:prstGeom prst="ellipse">
            <a:avLst/>
          </a:prstGeom>
          <a:noFill/>
          <a:ln w="25400" cap="flat" cmpd="sng" algn="ctr">
            <a:solidFill>
              <a:schemeClr val="bg1"/>
            </a:solidFill>
            <a:prstDash val="solid"/>
          </a:ln>
          <a:effectLst/>
        </p:spPr>
        <p:txBody>
          <a:bodyPr lIns="67099" tIns="33549" rIns="67099" bIns="33549"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sp>
        <p:nvSpPr>
          <p:cNvPr id="48" name="椭圆 6"/>
          <p:cNvSpPr/>
          <p:nvPr/>
        </p:nvSpPr>
        <p:spPr bwMode="auto">
          <a:xfrm>
            <a:off x="5743850" y="2555391"/>
            <a:ext cx="2673775" cy="2684141"/>
          </a:xfrm>
          <a:prstGeom prst="ellipse">
            <a:avLst/>
          </a:prstGeom>
          <a:noFill/>
          <a:ln w="25400" cap="flat" cmpd="sng" algn="ctr">
            <a:solidFill>
              <a:schemeClr val="bg1"/>
            </a:solidFill>
            <a:prstDash val="solid"/>
          </a:ln>
          <a:effectLst/>
        </p:spPr>
        <p:txBody>
          <a:bodyPr lIns="67099" tIns="33549" rIns="67099" bIns="33549"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cxnSp>
        <p:nvCxnSpPr>
          <p:cNvPr id="50" name="直接连接符 7"/>
          <p:cNvCxnSpPr>
            <a:cxnSpLocks noChangeShapeType="1"/>
          </p:cNvCxnSpPr>
          <p:nvPr/>
        </p:nvCxnSpPr>
        <p:spPr bwMode="auto">
          <a:xfrm>
            <a:off x="4878565" y="3210658"/>
            <a:ext cx="418686" cy="197397"/>
          </a:xfrm>
          <a:prstGeom prst="line">
            <a:avLst/>
          </a:prstGeom>
          <a:noFill/>
          <a:ln w="28575" algn="ctr">
            <a:solidFill>
              <a:schemeClr val="bg1">
                <a:lumMod val="50000"/>
              </a:schemeClr>
            </a:solidFill>
            <a:round/>
            <a:headEnd type="none" w="med" len="med"/>
            <a:tailEnd type="arrow" w="med" len="med"/>
          </a:ln>
        </p:spPr>
      </p:cxnSp>
      <p:cxnSp>
        <p:nvCxnSpPr>
          <p:cNvPr id="51" name="直接连接符 8"/>
          <p:cNvCxnSpPr>
            <a:cxnSpLocks noChangeShapeType="1"/>
          </p:cNvCxnSpPr>
          <p:nvPr/>
        </p:nvCxnSpPr>
        <p:spPr bwMode="auto">
          <a:xfrm>
            <a:off x="4655265" y="3816866"/>
            <a:ext cx="432641" cy="0"/>
          </a:xfrm>
          <a:prstGeom prst="line">
            <a:avLst/>
          </a:prstGeom>
          <a:noFill/>
          <a:ln w="28575" algn="ctr">
            <a:solidFill>
              <a:schemeClr val="bg1">
                <a:lumMod val="50000"/>
              </a:schemeClr>
            </a:solidFill>
            <a:round/>
            <a:headEnd type="none" w="med" len="med"/>
            <a:tailEnd type="arrow" w="med" len="med"/>
          </a:ln>
        </p:spPr>
      </p:cxnSp>
      <p:cxnSp>
        <p:nvCxnSpPr>
          <p:cNvPr id="57" name="直接连接符 9"/>
          <p:cNvCxnSpPr>
            <a:cxnSpLocks noChangeShapeType="1"/>
          </p:cNvCxnSpPr>
          <p:nvPr/>
        </p:nvCxnSpPr>
        <p:spPr bwMode="auto">
          <a:xfrm flipV="1">
            <a:off x="4878564" y="4209327"/>
            <a:ext cx="432641" cy="230103"/>
          </a:xfrm>
          <a:prstGeom prst="line">
            <a:avLst/>
          </a:prstGeom>
          <a:noFill/>
          <a:ln w="28575" algn="ctr">
            <a:solidFill>
              <a:schemeClr val="bg1">
                <a:lumMod val="50000"/>
              </a:schemeClr>
            </a:solidFill>
            <a:round/>
            <a:headEnd type="none" w="med" len="med"/>
            <a:tailEnd type="arrow" w="med" len="med"/>
          </a:ln>
        </p:spPr>
      </p:cxnSp>
      <p:cxnSp>
        <p:nvCxnSpPr>
          <p:cNvPr id="58" name="直接连接符 10"/>
          <p:cNvCxnSpPr>
            <a:cxnSpLocks noChangeShapeType="1"/>
          </p:cNvCxnSpPr>
          <p:nvPr/>
        </p:nvCxnSpPr>
        <p:spPr bwMode="auto">
          <a:xfrm flipH="1" flipV="1">
            <a:off x="7319736" y="4199982"/>
            <a:ext cx="432641" cy="230103"/>
          </a:xfrm>
          <a:prstGeom prst="line">
            <a:avLst/>
          </a:prstGeom>
          <a:noFill/>
          <a:ln w="28575" algn="ctr">
            <a:solidFill>
              <a:schemeClr val="bg1">
                <a:lumMod val="50000"/>
              </a:schemeClr>
            </a:solidFill>
            <a:round/>
            <a:headEnd type="none" w="med" len="med"/>
            <a:tailEnd type="arrow" w="med" len="med"/>
          </a:ln>
        </p:spPr>
      </p:cxnSp>
      <p:cxnSp>
        <p:nvCxnSpPr>
          <p:cNvPr id="59" name="直接连接符 11"/>
          <p:cNvCxnSpPr>
            <a:cxnSpLocks noChangeShapeType="1"/>
          </p:cNvCxnSpPr>
          <p:nvPr/>
        </p:nvCxnSpPr>
        <p:spPr bwMode="auto">
          <a:xfrm flipH="1">
            <a:off x="7536057" y="3814530"/>
            <a:ext cx="432641" cy="0"/>
          </a:xfrm>
          <a:prstGeom prst="line">
            <a:avLst/>
          </a:prstGeom>
          <a:noFill/>
          <a:ln w="28575" algn="ctr">
            <a:solidFill>
              <a:schemeClr val="bg1">
                <a:lumMod val="50000"/>
              </a:schemeClr>
            </a:solidFill>
            <a:round/>
            <a:headEnd type="none" w="med" len="med"/>
            <a:tailEnd type="arrow" w="med" len="med"/>
          </a:ln>
        </p:spPr>
      </p:cxnSp>
      <p:cxnSp>
        <p:nvCxnSpPr>
          <p:cNvPr id="60" name="直接连接符 12"/>
          <p:cNvCxnSpPr>
            <a:cxnSpLocks noChangeShapeType="1"/>
          </p:cNvCxnSpPr>
          <p:nvPr/>
        </p:nvCxnSpPr>
        <p:spPr bwMode="auto">
          <a:xfrm flipH="1">
            <a:off x="7333692" y="3210658"/>
            <a:ext cx="418686" cy="197397"/>
          </a:xfrm>
          <a:prstGeom prst="line">
            <a:avLst/>
          </a:prstGeom>
          <a:noFill/>
          <a:ln w="28575" algn="ctr">
            <a:solidFill>
              <a:schemeClr val="bg1">
                <a:lumMod val="50000"/>
              </a:schemeClr>
            </a:solidFill>
            <a:round/>
            <a:headEnd type="none" w="med" len="med"/>
            <a:tailEnd type="arrow" w="med" len="med"/>
          </a:ln>
        </p:spPr>
      </p:cxnSp>
      <p:grpSp>
        <p:nvGrpSpPr>
          <p:cNvPr id="61" name="组合 13"/>
          <p:cNvGrpSpPr/>
          <p:nvPr/>
        </p:nvGrpSpPr>
        <p:grpSpPr>
          <a:xfrm>
            <a:off x="5511246" y="3047133"/>
            <a:ext cx="1542159" cy="1548812"/>
            <a:chOff x="5014912" y="2584450"/>
            <a:chExt cx="2105025" cy="2105025"/>
          </a:xfrm>
        </p:grpSpPr>
        <p:sp>
          <p:nvSpPr>
            <p:cNvPr id="62" name="Oval 19"/>
            <p:cNvSpPr>
              <a:spLocks noChangeArrowheads="1"/>
            </p:cNvSpPr>
            <p:nvPr/>
          </p:nvSpPr>
          <p:spPr bwMode="auto">
            <a:xfrm>
              <a:off x="5014912" y="2584450"/>
              <a:ext cx="2105025" cy="2105025"/>
            </a:xfrm>
            <a:prstGeom prst="ellipse">
              <a:avLst/>
            </a:prstGeom>
            <a:solidFill>
              <a:srgbClr val="446AAE"/>
            </a:solidFill>
            <a:ln w="3175" cap="flat" cmpd="sng" algn="ctr">
              <a:noFill/>
              <a:prstDash val="solid"/>
            </a:ln>
            <a:effectLst/>
          </p:spPr>
          <p:txBody>
            <a:bodyPr anchor="ctr"/>
            <a:lstStyle/>
            <a:p>
              <a:pPr algn="ctr">
                <a:lnSpc>
                  <a:spcPct val="120000"/>
                </a:lnSpc>
                <a:defRPr/>
              </a:pPr>
              <a:endParaRPr lang="zh-CN" altLang="en-US" sz="700" kern="0" dirty="0">
                <a:solidFill>
                  <a:srgbClr val="4D4D4D"/>
                </a:solidFill>
                <a:latin typeface="微软雅黑" panose="020B0503020204020204" pitchFamily="34" charset="-122"/>
                <a:ea typeface="微软雅黑" panose="020B0503020204020204" pitchFamily="34" charset="-122"/>
              </a:endParaRPr>
            </a:p>
          </p:txBody>
        </p:sp>
        <p:sp>
          <p:nvSpPr>
            <p:cNvPr id="63" name="Oval 19"/>
            <p:cNvSpPr>
              <a:spLocks noChangeArrowheads="1"/>
            </p:cNvSpPr>
            <p:nvPr/>
          </p:nvSpPr>
          <p:spPr bwMode="auto">
            <a:xfrm>
              <a:off x="5497512" y="3066331"/>
              <a:ext cx="1139825" cy="1139825"/>
            </a:xfrm>
            <a:prstGeom prst="ellipse">
              <a:avLst/>
            </a:prstGeom>
            <a:solidFill>
              <a:schemeClr val="bg1"/>
            </a:solidFill>
            <a:ln w="3175" cap="flat" cmpd="sng" algn="ctr">
              <a:solidFill>
                <a:srgbClr val="D7D7D7"/>
              </a:solidFill>
              <a:prstDash val="solid"/>
            </a:ln>
            <a:effectLst/>
          </p:spPr>
          <p:txBody>
            <a:bodyPr anchor="ctr"/>
            <a:lstStyle/>
            <a:p>
              <a:pPr algn="ctr">
                <a:defRPr/>
              </a:pPr>
              <a:r>
                <a:rPr lang="zh-CN" altLang="en-US" sz="1600" b="1" kern="0" dirty="0">
                  <a:solidFill>
                    <a:srgbClr val="446AAE"/>
                  </a:solidFill>
                  <a:latin typeface="Impact" panose="020B0806030902050204" pitchFamily="34" charset="0"/>
                  <a:ea typeface="微软雅黑" panose="020B0503020204020204" pitchFamily="34" charset="-122"/>
                </a:rPr>
                <a:t>文字说明</a:t>
              </a:r>
              <a:endParaRPr lang="zh-CN" altLang="en-US" sz="1600" b="1" kern="0" dirty="0">
                <a:solidFill>
                  <a:srgbClr val="446AAE"/>
                </a:solidFill>
                <a:latin typeface="Impact" panose="020B0806030902050204" pitchFamily="34" charset="0"/>
                <a:ea typeface="微软雅黑" panose="020B0503020204020204" pitchFamily="34" charset="-122"/>
              </a:endParaRPr>
            </a:p>
          </p:txBody>
        </p:sp>
      </p:grpSp>
      <p:sp>
        <p:nvSpPr>
          <p:cNvPr id="64" name="Oval 19"/>
          <p:cNvSpPr>
            <a:spLocks noChangeArrowheads="1"/>
          </p:cNvSpPr>
          <p:nvPr/>
        </p:nvSpPr>
        <p:spPr bwMode="auto">
          <a:xfrm>
            <a:off x="4157494" y="2618466"/>
            <a:ext cx="726886" cy="730020"/>
          </a:xfrm>
          <a:prstGeom prst="ellipse">
            <a:avLst/>
          </a:prstGeom>
          <a:solidFill>
            <a:srgbClr val="446AAE"/>
          </a:solidFill>
          <a:ln w="9525">
            <a:noFill/>
            <a:round/>
          </a:ln>
          <a:effectLst/>
        </p:spPr>
        <p:txBody>
          <a:bodyPr lIns="67099" tIns="33549" rIns="67099" bIns="33549" anchor="ctr"/>
          <a:lstStyle/>
          <a:p>
            <a:pPr algn="ctr">
              <a:lnSpc>
                <a:spcPct val="120000"/>
              </a:lnSpc>
              <a:defRPr/>
            </a:pPr>
            <a:r>
              <a:rPr lang="zh-CN" altLang="en-US" sz="1400" kern="0" dirty="0">
                <a:solidFill>
                  <a:sysClr val="window" lastClr="FFFFFF"/>
                </a:solidFill>
                <a:latin typeface="Arial" panose="020B0604020202020204" pitchFamily="34" charset="0"/>
                <a:ea typeface="微软雅黑" panose="020B0503020204020204" pitchFamily="34" charset="-122"/>
              </a:rPr>
              <a:t>添加文本</a:t>
            </a:r>
            <a:endParaRPr lang="zh-CN" altLang="en-US" sz="1400" kern="0" dirty="0">
              <a:solidFill>
                <a:sysClr val="window" lastClr="FFFFFF"/>
              </a:solidFill>
              <a:latin typeface="Arial" panose="020B0604020202020204" pitchFamily="34" charset="0"/>
              <a:ea typeface="微软雅黑" panose="020B0503020204020204" pitchFamily="34" charset="-122"/>
            </a:endParaRPr>
          </a:p>
        </p:txBody>
      </p:sp>
      <p:sp>
        <p:nvSpPr>
          <p:cNvPr id="65" name="Oval 19"/>
          <p:cNvSpPr>
            <a:spLocks noChangeArrowheads="1"/>
          </p:cNvSpPr>
          <p:nvPr/>
        </p:nvSpPr>
        <p:spPr bwMode="auto">
          <a:xfrm>
            <a:off x="7715162" y="2630144"/>
            <a:ext cx="726885" cy="731189"/>
          </a:xfrm>
          <a:prstGeom prst="ellipse">
            <a:avLst/>
          </a:prstGeom>
          <a:solidFill>
            <a:srgbClr val="446AAE"/>
          </a:solidFill>
          <a:ln w="9525">
            <a:noFill/>
            <a:round/>
          </a:ln>
          <a:effectLst/>
        </p:spPr>
        <p:txBody>
          <a:bodyPr lIns="67099" tIns="33549" rIns="67099" bIns="33549" anchor="ctr"/>
          <a:lstStyle/>
          <a:p>
            <a:pPr algn="ctr">
              <a:lnSpc>
                <a:spcPct val="120000"/>
              </a:lnSpc>
              <a:defRPr/>
            </a:pPr>
            <a:r>
              <a:rPr lang="zh-CN" altLang="en-US" sz="1400" kern="0" dirty="0">
                <a:solidFill>
                  <a:schemeClr val="bg1"/>
                </a:solidFill>
                <a:latin typeface="Arial" panose="020B0604020202020204" pitchFamily="34" charset="0"/>
                <a:ea typeface="微软雅黑" panose="020B0503020204020204" pitchFamily="34" charset="-122"/>
              </a:rPr>
              <a:t>添加文本</a:t>
            </a:r>
            <a:endParaRPr lang="zh-CN" altLang="en-US" sz="1400" kern="0" dirty="0">
              <a:solidFill>
                <a:schemeClr val="bg1"/>
              </a:solidFill>
              <a:latin typeface="Arial" panose="020B0604020202020204" pitchFamily="34" charset="0"/>
              <a:ea typeface="微软雅黑" panose="020B0503020204020204" pitchFamily="34" charset="-122"/>
            </a:endParaRPr>
          </a:p>
        </p:txBody>
      </p:sp>
      <p:sp>
        <p:nvSpPr>
          <p:cNvPr id="66" name="Oval 19"/>
          <p:cNvSpPr>
            <a:spLocks noChangeArrowheads="1"/>
          </p:cNvSpPr>
          <p:nvPr/>
        </p:nvSpPr>
        <p:spPr bwMode="auto">
          <a:xfrm>
            <a:off x="8045459" y="3478137"/>
            <a:ext cx="728048" cy="731189"/>
          </a:xfrm>
          <a:prstGeom prst="ellipse">
            <a:avLst/>
          </a:prstGeom>
          <a:solidFill>
            <a:srgbClr val="446AAE"/>
          </a:solidFill>
          <a:ln w="9525">
            <a:noFill/>
            <a:round/>
          </a:ln>
          <a:effectLst/>
        </p:spPr>
        <p:txBody>
          <a:bodyPr lIns="67099" tIns="33549" rIns="67099" bIns="33549" anchor="ctr"/>
          <a:lstStyle/>
          <a:p>
            <a:pPr algn="ctr">
              <a:lnSpc>
                <a:spcPct val="120000"/>
              </a:lnSpc>
              <a:defRPr/>
            </a:pPr>
            <a:r>
              <a:rPr lang="zh-CN" altLang="en-US" sz="1400" kern="0" dirty="0">
                <a:solidFill>
                  <a:schemeClr val="bg1"/>
                </a:solidFill>
                <a:latin typeface="Arial" panose="020B0604020202020204" pitchFamily="34" charset="0"/>
                <a:ea typeface="微软雅黑" panose="020B0503020204020204" pitchFamily="34" charset="-122"/>
              </a:rPr>
              <a:t>添加文本</a:t>
            </a:r>
            <a:endParaRPr lang="zh-CN" altLang="en-US" sz="1400" kern="0" dirty="0">
              <a:solidFill>
                <a:schemeClr val="bg1"/>
              </a:solidFill>
              <a:latin typeface="Arial" panose="020B0604020202020204" pitchFamily="34" charset="0"/>
              <a:ea typeface="微软雅黑" panose="020B0503020204020204" pitchFamily="34" charset="-122"/>
            </a:endParaRPr>
          </a:p>
        </p:txBody>
      </p:sp>
      <p:sp>
        <p:nvSpPr>
          <p:cNvPr id="67" name="Oval 110"/>
          <p:cNvSpPr>
            <a:spLocks noChangeArrowheads="1"/>
          </p:cNvSpPr>
          <p:nvPr/>
        </p:nvSpPr>
        <p:spPr bwMode="auto">
          <a:xfrm>
            <a:off x="7751214" y="4316785"/>
            <a:ext cx="728048" cy="731189"/>
          </a:xfrm>
          <a:prstGeom prst="ellipse">
            <a:avLst/>
          </a:prstGeom>
          <a:solidFill>
            <a:srgbClr val="446AAE"/>
          </a:solidFill>
          <a:ln w="9525">
            <a:noFill/>
            <a:round/>
          </a:ln>
          <a:effectLst/>
        </p:spPr>
        <p:txBody>
          <a:bodyPr lIns="67099" tIns="33549" rIns="67099" bIns="33549" anchor="ctr"/>
          <a:lstStyle/>
          <a:p>
            <a:pPr algn="ctr">
              <a:lnSpc>
                <a:spcPct val="120000"/>
              </a:lnSpc>
              <a:defRPr/>
            </a:pPr>
            <a:r>
              <a:rPr lang="zh-CN" altLang="en-US" sz="1400" kern="0" dirty="0">
                <a:solidFill>
                  <a:schemeClr val="bg1"/>
                </a:solidFill>
                <a:latin typeface="Arial" panose="020B0604020202020204" pitchFamily="34" charset="0"/>
                <a:ea typeface="微软雅黑" panose="020B0503020204020204" pitchFamily="34" charset="-122"/>
              </a:rPr>
              <a:t>添加文本</a:t>
            </a:r>
            <a:endParaRPr lang="zh-CN" altLang="en-US" sz="1400" kern="0" dirty="0">
              <a:solidFill>
                <a:schemeClr val="bg1"/>
              </a:solidFill>
              <a:latin typeface="Arial" panose="020B0604020202020204" pitchFamily="34" charset="0"/>
              <a:ea typeface="微软雅黑" panose="020B0503020204020204" pitchFamily="34" charset="-122"/>
            </a:endParaRPr>
          </a:p>
        </p:txBody>
      </p:sp>
      <p:sp>
        <p:nvSpPr>
          <p:cNvPr id="68" name="Oval 19"/>
          <p:cNvSpPr>
            <a:spLocks noChangeArrowheads="1"/>
          </p:cNvSpPr>
          <p:nvPr/>
        </p:nvSpPr>
        <p:spPr bwMode="auto">
          <a:xfrm>
            <a:off x="3831849" y="3450104"/>
            <a:ext cx="728048" cy="731189"/>
          </a:xfrm>
          <a:prstGeom prst="ellipse">
            <a:avLst/>
          </a:prstGeom>
          <a:solidFill>
            <a:srgbClr val="446AAE"/>
          </a:solidFill>
          <a:ln w="9525">
            <a:noFill/>
            <a:round/>
          </a:ln>
          <a:effectLst/>
        </p:spPr>
        <p:txBody>
          <a:bodyPr lIns="67099" tIns="33549" rIns="67099" bIns="33549" anchor="ctr"/>
          <a:lstStyle/>
          <a:p>
            <a:pPr algn="ctr">
              <a:lnSpc>
                <a:spcPct val="120000"/>
              </a:lnSpc>
              <a:defRPr/>
            </a:pPr>
            <a:r>
              <a:rPr lang="zh-CN" altLang="en-US" sz="1400" kern="0" dirty="0">
                <a:solidFill>
                  <a:sysClr val="window" lastClr="FFFFFF"/>
                </a:solidFill>
                <a:latin typeface="Arial" panose="020B0604020202020204" pitchFamily="34" charset="0"/>
                <a:ea typeface="微软雅黑" panose="020B0503020204020204" pitchFamily="34" charset="-122"/>
              </a:rPr>
              <a:t>添加文本</a:t>
            </a:r>
            <a:endParaRPr lang="zh-CN" altLang="en-US" sz="1400" kern="0" dirty="0">
              <a:solidFill>
                <a:sysClr val="window" lastClr="FFFFFF"/>
              </a:solidFill>
              <a:latin typeface="Arial" panose="020B0604020202020204" pitchFamily="34" charset="0"/>
              <a:ea typeface="微软雅黑" panose="020B0503020204020204" pitchFamily="34" charset="-122"/>
            </a:endParaRPr>
          </a:p>
        </p:txBody>
      </p:sp>
      <p:sp>
        <p:nvSpPr>
          <p:cNvPr id="69" name="Oval 19"/>
          <p:cNvSpPr>
            <a:spLocks noChangeArrowheads="1"/>
          </p:cNvSpPr>
          <p:nvPr/>
        </p:nvSpPr>
        <p:spPr bwMode="auto">
          <a:xfrm>
            <a:off x="4129582" y="4312112"/>
            <a:ext cx="728048" cy="731189"/>
          </a:xfrm>
          <a:prstGeom prst="ellipse">
            <a:avLst/>
          </a:prstGeom>
          <a:solidFill>
            <a:srgbClr val="446AAE"/>
          </a:solidFill>
          <a:ln w="9525">
            <a:noFill/>
            <a:round/>
          </a:ln>
          <a:effectLst/>
        </p:spPr>
        <p:txBody>
          <a:bodyPr lIns="67099" tIns="33549" rIns="67099" bIns="33549" anchor="ctr"/>
          <a:lstStyle/>
          <a:p>
            <a:pPr algn="ctr">
              <a:lnSpc>
                <a:spcPct val="120000"/>
              </a:lnSpc>
              <a:defRPr/>
            </a:pPr>
            <a:r>
              <a:rPr lang="zh-CN" altLang="en-US" sz="1400" kern="0" dirty="0">
                <a:solidFill>
                  <a:sysClr val="window" lastClr="FFFFFF"/>
                </a:solidFill>
                <a:latin typeface="Arial" panose="020B0604020202020204" pitchFamily="34" charset="0"/>
                <a:ea typeface="微软雅黑" panose="020B0503020204020204" pitchFamily="34" charset="-122"/>
              </a:rPr>
              <a:t>添加文本</a:t>
            </a:r>
            <a:endParaRPr lang="zh-CN" altLang="en-US" sz="1400" kern="0" dirty="0">
              <a:solidFill>
                <a:sysClr val="window" lastClr="FFFFFF"/>
              </a:solidFill>
              <a:latin typeface="Arial" panose="020B0604020202020204" pitchFamily="34" charset="0"/>
              <a:ea typeface="微软雅黑" panose="020B0503020204020204" pitchFamily="34" charset="-122"/>
            </a:endParaRPr>
          </a:p>
        </p:txBody>
      </p:sp>
      <p:sp>
        <p:nvSpPr>
          <p:cNvPr id="70" name="TextBox 113"/>
          <p:cNvSpPr txBox="1"/>
          <p:nvPr/>
        </p:nvSpPr>
        <p:spPr>
          <a:xfrm>
            <a:off x="1896477" y="2530720"/>
            <a:ext cx="2074172" cy="600591"/>
          </a:xfrm>
          <a:prstGeom prst="rect">
            <a:avLst/>
          </a:prstGeom>
          <a:noFill/>
        </p:spPr>
        <p:txBody>
          <a:bodyPr wrap="square" lIns="67099" tIns="33549" rIns="67099" bIns="33549" rtlCol="0">
            <a:spAutoFit/>
          </a:bodyPr>
          <a:lstStyle/>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您的内容打在这里，或者通过复制您的文本后。</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71" name="TextBox 114"/>
          <p:cNvSpPr txBox="1"/>
          <p:nvPr/>
        </p:nvSpPr>
        <p:spPr>
          <a:xfrm>
            <a:off x="8518808" y="2529255"/>
            <a:ext cx="2074172" cy="600591"/>
          </a:xfrm>
          <a:prstGeom prst="rect">
            <a:avLst/>
          </a:prstGeom>
          <a:noFill/>
        </p:spPr>
        <p:txBody>
          <a:bodyPr wrap="square" lIns="67099" tIns="33549" rIns="67099" bIns="33549" rtlCol="0">
            <a:spAutoFit/>
          </a:bodyPr>
          <a:lstStyle/>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您的内容打在这里，或者通过复制您的文本后。</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72" name="TextBox 115"/>
          <p:cNvSpPr txBox="1"/>
          <p:nvPr/>
        </p:nvSpPr>
        <p:spPr>
          <a:xfrm>
            <a:off x="1699846" y="3493800"/>
            <a:ext cx="1954282" cy="600591"/>
          </a:xfrm>
          <a:prstGeom prst="rect">
            <a:avLst/>
          </a:prstGeom>
          <a:noFill/>
        </p:spPr>
        <p:txBody>
          <a:bodyPr wrap="square" lIns="67099" tIns="33549" rIns="67099" bIns="33549" rtlCol="0">
            <a:spAutoFit/>
          </a:bodyPr>
          <a:lstStyle/>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您的内容打在这里，或者通过复制您的文本后。</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73" name="TextBox 116"/>
          <p:cNvSpPr txBox="1"/>
          <p:nvPr/>
        </p:nvSpPr>
        <p:spPr>
          <a:xfrm>
            <a:off x="8864260" y="3492335"/>
            <a:ext cx="2052241" cy="600591"/>
          </a:xfrm>
          <a:prstGeom prst="rect">
            <a:avLst/>
          </a:prstGeom>
          <a:noFill/>
        </p:spPr>
        <p:txBody>
          <a:bodyPr wrap="square" lIns="67099" tIns="33549" rIns="67099" bIns="33549" rtlCol="0">
            <a:spAutoFit/>
          </a:bodyPr>
          <a:lstStyle/>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您的内容打在这里，或者通过复制您的文本后。</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74" name="TextBox 117"/>
          <p:cNvSpPr txBox="1"/>
          <p:nvPr/>
        </p:nvSpPr>
        <p:spPr>
          <a:xfrm>
            <a:off x="8540738" y="4330983"/>
            <a:ext cx="2052241" cy="600591"/>
          </a:xfrm>
          <a:prstGeom prst="rect">
            <a:avLst/>
          </a:prstGeom>
          <a:noFill/>
        </p:spPr>
        <p:txBody>
          <a:bodyPr wrap="square" lIns="67099" tIns="33549" rIns="67099" bIns="33549" rtlCol="0">
            <a:spAutoFit/>
          </a:bodyPr>
          <a:lstStyle/>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您的内容打在这里，或者通过复制您的文本后。</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75" name="TextBox 118"/>
          <p:cNvSpPr txBox="1"/>
          <p:nvPr/>
        </p:nvSpPr>
        <p:spPr>
          <a:xfrm>
            <a:off x="1899927" y="4332448"/>
            <a:ext cx="2049157" cy="600591"/>
          </a:xfrm>
          <a:prstGeom prst="rect">
            <a:avLst/>
          </a:prstGeom>
          <a:noFill/>
        </p:spPr>
        <p:txBody>
          <a:bodyPr wrap="square" lIns="67099" tIns="33549" rIns="67099" bIns="33549" rtlCol="0">
            <a:spAutoFit/>
          </a:bodyPr>
          <a:lstStyle/>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您的内容打在这里，或者通过复制您的文本后。</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 calcmode="lin" valueType="num">
                                      <p:cBhvr>
                                        <p:cTn id="9" dur="500" fill="hold"/>
                                        <p:tgtEl>
                                          <p:spTgt spid="61"/>
                                        </p:tgtEl>
                                        <p:attrNameLst>
                                          <p:attrName>style.rotation</p:attrName>
                                        </p:attrNameLst>
                                      </p:cBhvr>
                                      <p:tavLst>
                                        <p:tav tm="0">
                                          <p:val>
                                            <p:fltVal val="360"/>
                                          </p:val>
                                        </p:tav>
                                        <p:tav tm="100000">
                                          <p:val>
                                            <p:fltVal val="0"/>
                                          </p:val>
                                        </p:tav>
                                      </p:tavLst>
                                    </p:anim>
                                    <p:animEffect transition="in" filter="fade">
                                      <p:cBhvr>
                                        <p:cTn id="10" dur="500"/>
                                        <p:tgtEl>
                                          <p:spTgt spid="61"/>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wipe(left)">
                                      <p:cBhvr>
                                        <p:cTn id="14" dur="500"/>
                                        <p:tgtEl>
                                          <p:spTgt spid="48"/>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right)">
                                      <p:cBhvr>
                                        <p:cTn id="17" dur="500"/>
                                        <p:tgtEl>
                                          <p:spTgt spid="41"/>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right)">
                                      <p:cBhvr>
                                        <p:cTn id="20" dur="500"/>
                                        <p:tgtEl>
                                          <p:spTgt spid="38"/>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right)">
                                      <p:cBhvr>
                                        <p:cTn id="23" dur="500"/>
                                        <p:tgtEl>
                                          <p:spTgt spid="40"/>
                                        </p:tgtEl>
                                      </p:cBhvr>
                                    </p:animEffect>
                                  </p:childTnLst>
                                </p:cTn>
                              </p:par>
                            </p:childTnLst>
                          </p:cTn>
                        </p:par>
                        <p:par>
                          <p:cTn id="24" fill="hold">
                            <p:stCondLst>
                              <p:cond delay="1000"/>
                            </p:stCondLst>
                            <p:childTnLst>
                              <p:par>
                                <p:cTn id="25" presetID="52" presetClass="entr" presetSubtype="0" fill="hold" grpId="0" nodeType="afterEffect">
                                  <p:stCondLst>
                                    <p:cond delay="0"/>
                                  </p:stCondLst>
                                  <p:childTnLst>
                                    <p:set>
                                      <p:cBhvr>
                                        <p:cTn id="26" dur="1" fill="hold">
                                          <p:stCondLst>
                                            <p:cond delay="0"/>
                                          </p:stCondLst>
                                        </p:cTn>
                                        <p:tgtEl>
                                          <p:spTgt spid="64"/>
                                        </p:tgtEl>
                                        <p:attrNameLst>
                                          <p:attrName>style.visibility</p:attrName>
                                        </p:attrNameLst>
                                      </p:cBhvr>
                                      <p:to>
                                        <p:strVal val="visible"/>
                                      </p:to>
                                    </p:set>
                                    <p:animScale>
                                      <p:cBhvr>
                                        <p:cTn id="27" dur="1000" decel="50000" fill="hold">
                                          <p:stCondLst>
                                            <p:cond delay="0"/>
                                          </p:stCondLst>
                                        </p:cTn>
                                        <p:tgtEl>
                                          <p:spTgt spid="6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64"/>
                                        </p:tgtEl>
                                        <p:attrNameLst>
                                          <p:attrName>ppt_x</p:attrName>
                                          <p:attrName>ppt_y</p:attrName>
                                        </p:attrNameLst>
                                      </p:cBhvr>
                                    </p:animMotion>
                                    <p:animEffect transition="in" filter="fade">
                                      <p:cBhvr>
                                        <p:cTn id="29" dur="1000"/>
                                        <p:tgtEl>
                                          <p:spTgt spid="64"/>
                                        </p:tgtEl>
                                      </p:cBhvr>
                                    </p:animEffect>
                                  </p:childTnLst>
                                </p:cTn>
                              </p:par>
                              <p:par>
                                <p:cTn id="30" presetID="52" presetClass="entr" presetSubtype="0" fill="hold" grpId="0" nodeType="withEffect">
                                  <p:stCondLst>
                                    <p:cond delay="200"/>
                                  </p:stCondLst>
                                  <p:childTnLst>
                                    <p:set>
                                      <p:cBhvr>
                                        <p:cTn id="31" dur="1" fill="hold">
                                          <p:stCondLst>
                                            <p:cond delay="0"/>
                                          </p:stCondLst>
                                        </p:cTn>
                                        <p:tgtEl>
                                          <p:spTgt spid="65"/>
                                        </p:tgtEl>
                                        <p:attrNameLst>
                                          <p:attrName>style.visibility</p:attrName>
                                        </p:attrNameLst>
                                      </p:cBhvr>
                                      <p:to>
                                        <p:strVal val="visible"/>
                                      </p:to>
                                    </p:set>
                                    <p:animScale>
                                      <p:cBhvr>
                                        <p:cTn id="32" dur="1000" decel="50000" fill="hold">
                                          <p:stCondLst>
                                            <p:cond delay="0"/>
                                          </p:stCondLst>
                                        </p:cTn>
                                        <p:tgtEl>
                                          <p:spTgt spid="6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65"/>
                                        </p:tgtEl>
                                        <p:attrNameLst>
                                          <p:attrName>ppt_x</p:attrName>
                                          <p:attrName>ppt_y</p:attrName>
                                        </p:attrNameLst>
                                      </p:cBhvr>
                                    </p:animMotion>
                                    <p:animEffect transition="in" filter="fade">
                                      <p:cBhvr>
                                        <p:cTn id="34" dur="1000"/>
                                        <p:tgtEl>
                                          <p:spTgt spid="65"/>
                                        </p:tgtEl>
                                      </p:cBhvr>
                                    </p:animEffect>
                                  </p:childTnLst>
                                </p:cTn>
                              </p:par>
                              <p:par>
                                <p:cTn id="35" presetID="52" presetClass="entr" presetSubtype="0" fill="hold" grpId="0" nodeType="withEffect">
                                  <p:stCondLst>
                                    <p:cond delay="400"/>
                                  </p:stCondLst>
                                  <p:childTnLst>
                                    <p:set>
                                      <p:cBhvr>
                                        <p:cTn id="36" dur="1" fill="hold">
                                          <p:stCondLst>
                                            <p:cond delay="0"/>
                                          </p:stCondLst>
                                        </p:cTn>
                                        <p:tgtEl>
                                          <p:spTgt spid="68"/>
                                        </p:tgtEl>
                                        <p:attrNameLst>
                                          <p:attrName>style.visibility</p:attrName>
                                        </p:attrNameLst>
                                      </p:cBhvr>
                                      <p:to>
                                        <p:strVal val="visible"/>
                                      </p:to>
                                    </p:set>
                                    <p:animScale>
                                      <p:cBhvr>
                                        <p:cTn id="37"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68"/>
                                        </p:tgtEl>
                                        <p:attrNameLst>
                                          <p:attrName>ppt_x</p:attrName>
                                          <p:attrName>ppt_y</p:attrName>
                                        </p:attrNameLst>
                                      </p:cBhvr>
                                    </p:animMotion>
                                    <p:animEffect transition="in" filter="fade">
                                      <p:cBhvr>
                                        <p:cTn id="39" dur="1000"/>
                                        <p:tgtEl>
                                          <p:spTgt spid="68"/>
                                        </p:tgtEl>
                                      </p:cBhvr>
                                    </p:animEffect>
                                  </p:childTnLst>
                                </p:cTn>
                              </p:par>
                              <p:par>
                                <p:cTn id="40" presetID="52" presetClass="entr" presetSubtype="0" fill="hold" grpId="0" nodeType="withEffect">
                                  <p:stCondLst>
                                    <p:cond delay="600"/>
                                  </p:stCondLst>
                                  <p:childTnLst>
                                    <p:set>
                                      <p:cBhvr>
                                        <p:cTn id="41" dur="1" fill="hold">
                                          <p:stCondLst>
                                            <p:cond delay="0"/>
                                          </p:stCondLst>
                                        </p:cTn>
                                        <p:tgtEl>
                                          <p:spTgt spid="66"/>
                                        </p:tgtEl>
                                        <p:attrNameLst>
                                          <p:attrName>style.visibility</p:attrName>
                                        </p:attrNameLst>
                                      </p:cBhvr>
                                      <p:to>
                                        <p:strVal val="visible"/>
                                      </p:to>
                                    </p:set>
                                    <p:animScale>
                                      <p:cBhvr>
                                        <p:cTn id="42"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66"/>
                                        </p:tgtEl>
                                        <p:attrNameLst>
                                          <p:attrName>ppt_x</p:attrName>
                                          <p:attrName>ppt_y</p:attrName>
                                        </p:attrNameLst>
                                      </p:cBhvr>
                                    </p:animMotion>
                                    <p:animEffect transition="in" filter="fade">
                                      <p:cBhvr>
                                        <p:cTn id="44" dur="1000"/>
                                        <p:tgtEl>
                                          <p:spTgt spid="66"/>
                                        </p:tgtEl>
                                      </p:cBhvr>
                                    </p:animEffect>
                                  </p:childTnLst>
                                </p:cTn>
                              </p:par>
                              <p:par>
                                <p:cTn id="45" presetID="52" presetClass="entr" presetSubtype="0" fill="hold" grpId="0" nodeType="withEffect">
                                  <p:stCondLst>
                                    <p:cond delay="800"/>
                                  </p:stCondLst>
                                  <p:childTnLst>
                                    <p:set>
                                      <p:cBhvr>
                                        <p:cTn id="46" dur="1" fill="hold">
                                          <p:stCondLst>
                                            <p:cond delay="0"/>
                                          </p:stCondLst>
                                        </p:cTn>
                                        <p:tgtEl>
                                          <p:spTgt spid="69"/>
                                        </p:tgtEl>
                                        <p:attrNameLst>
                                          <p:attrName>style.visibility</p:attrName>
                                        </p:attrNameLst>
                                      </p:cBhvr>
                                      <p:to>
                                        <p:strVal val="visible"/>
                                      </p:to>
                                    </p:set>
                                    <p:animScale>
                                      <p:cBhvr>
                                        <p:cTn id="47"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69"/>
                                        </p:tgtEl>
                                        <p:attrNameLst>
                                          <p:attrName>ppt_x</p:attrName>
                                          <p:attrName>ppt_y</p:attrName>
                                        </p:attrNameLst>
                                      </p:cBhvr>
                                    </p:animMotion>
                                    <p:animEffect transition="in" filter="fade">
                                      <p:cBhvr>
                                        <p:cTn id="49" dur="1000"/>
                                        <p:tgtEl>
                                          <p:spTgt spid="69"/>
                                        </p:tgtEl>
                                      </p:cBhvr>
                                    </p:animEffect>
                                  </p:childTnLst>
                                </p:cTn>
                              </p:par>
                              <p:par>
                                <p:cTn id="50" presetID="52" presetClass="entr" presetSubtype="0" fill="hold" grpId="0" nodeType="withEffect">
                                  <p:stCondLst>
                                    <p:cond delay="1000"/>
                                  </p:stCondLst>
                                  <p:childTnLst>
                                    <p:set>
                                      <p:cBhvr>
                                        <p:cTn id="51" dur="1" fill="hold">
                                          <p:stCondLst>
                                            <p:cond delay="0"/>
                                          </p:stCondLst>
                                        </p:cTn>
                                        <p:tgtEl>
                                          <p:spTgt spid="67"/>
                                        </p:tgtEl>
                                        <p:attrNameLst>
                                          <p:attrName>style.visibility</p:attrName>
                                        </p:attrNameLst>
                                      </p:cBhvr>
                                      <p:to>
                                        <p:strVal val="visible"/>
                                      </p:to>
                                    </p:set>
                                    <p:animScale>
                                      <p:cBhvr>
                                        <p:cTn id="52"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67"/>
                                        </p:tgtEl>
                                        <p:attrNameLst>
                                          <p:attrName>ppt_x</p:attrName>
                                          <p:attrName>ppt_y</p:attrName>
                                        </p:attrNameLst>
                                      </p:cBhvr>
                                    </p:animMotion>
                                    <p:animEffect transition="in" filter="fade">
                                      <p:cBhvr>
                                        <p:cTn id="54" dur="1000"/>
                                        <p:tgtEl>
                                          <p:spTgt spid="67"/>
                                        </p:tgtEl>
                                      </p:cBhvr>
                                    </p:animEffect>
                                  </p:childTnLst>
                                </p:cTn>
                              </p:par>
                            </p:childTnLst>
                          </p:cTn>
                        </p:par>
                        <p:par>
                          <p:cTn id="55" fill="hold">
                            <p:stCondLst>
                              <p:cond delay="2000"/>
                            </p:stCondLst>
                            <p:childTnLst>
                              <p:par>
                                <p:cTn id="56" presetID="12" presetClass="entr" presetSubtype="8" fill="hold"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p:tgtEl>
                                          <p:spTgt spid="50"/>
                                        </p:tgtEl>
                                        <p:attrNameLst>
                                          <p:attrName>ppt_x</p:attrName>
                                        </p:attrNameLst>
                                      </p:cBhvr>
                                      <p:tavLst>
                                        <p:tav tm="0">
                                          <p:val>
                                            <p:strVal val="#ppt_x-#ppt_w*1.125000"/>
                                          </p:val>
                                        </p:tav>
                                        <p:tav tm="100000">
                                          <p:val>
                                            <p:strVal val="#ppt_x"/>
                                          </p:val>
                                        </p:tav>
                                      </p:tavLst>
                                    </p:anim>
                                    <p:animEffect transition="in" filter="wipe(right)">
                                      <p:cBhvr>
                                        <p:cTn id="59" dur="500"/>
                                        <p:tgtEl>
                                          <p:spTgt spid="50"/>
                                        </p:tgtEl>
                                      </p:cBhvr>
                                    </p:animEffect>
                                  </p:childTnLst>
                                </p:cTn>
                              </p:par>
                              <p:par>
                                <p:cTn id="60" presetID="12" presetClass="entr" presetSubtype="8"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additive="base">
                                        <p:cTn id="62" dur="500"/>
                                        <p:tgtEl>
                                          <p:spTgt spid="51"/>
                                        </p:tgtEl>
                                        <p:attrNameLst>
                                          <p:attrName>ppt_x</p:attrName>
                                        </p:attrNameLst>
                                      </p:cBhvr>
                                      <p:tavLst>
                                        <p:tav tm="0">
                                          <p:val>
                                            <p:strVal val="#ppt_x-#ppt_w*1.125000"/>
                                          </p:val>
                                        </p:tav>
                                        <p:tav tm="100000">
                                          <p:val>
                                            <p:strVal val="#ppt_x"/>
                                          </p:val>
                                        </p:tav>
                                      </p:tavLst>
                                    </p:anim>
                                    <p:animEffect transition="in" filter="wipe(right)">
                                      <p:cBhvr>
                                        <p:cTn id="63" dur="500"/>
                                        <p:tgtEl>
                                          <p:spTgt spid="51"/>
                                        </p:tgtEl>
                                      </p:cBhvr>
                                    </p:animEffect>
                                  </p:childTnLst>
                                </p:cTn>
                              </p:par>
                              <p:par>
                                <p:cTn id="64" presetID="12" presetClass="entr" presetSubtype="8" fill="hold" nodeType="with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p:tgtEl>
                                          <p:spTgt spid="57"/>
                                        </p:tgtEl>
                                        <p:attrNameLst>
                                          <p:attrName>ppt_x</p:attrName>
                                        </p:attrNameLst>
                                      </p:cBhvr>
                                      <p:tavLst>
                                        <p:tav tm="0">
                                          <p:val>
                                            <p:strVal val="#ppt_x-#ppt_w*1.125000"/>
                                          </p:val>
                                        </p:tav>
                                        <p:tav tm="100000">
                                          <p:val>
                                            <p:strVal val="#ppt_x"/>
                                          </p:val>
                                        </p:tav>
                                      </p:tavLst>
                                    </p:anim>
                                    <p:animEffect transition="in" filter="wipe(right)">
                                      <p:cBhvr>
                                        <p:cTn id="67" dur="500"/>
                                        <p:tgtEl>
                                          <p:spTgt spid="57"/>
                                        </p:tgtEl>
                                      </p:cBhvr>
                                    </p:animEffect>
                                  </p:childTnLst>
                                </p:cTn>
                              </p:par>
                              <p:par>
                                <p:cTn id="68" presetID="12" presetClass="entr" presetSubtype="2" fill="hold" nodeType="withEffect">
                                  <p:stCondLst>
                                    <p:cond delay="0"/>
                                  </p:stCondLst>
                                  <p:childTnLst>
                                    <p:set>
                                      <p:cBhvr>
                                        <p:cTn id="69" dur="1" fill="hold">
                                          <p:stCondLst>
                                            <p:cond delay="0"/>
                                          </p:stCondLst>
                                        </p:cTn>
                                        <p:tgtEl>
                                          <p:spTgt spid="60"/>
                                        </p:tgtEl>
                                        <p:attrNameLst>
                                          <p:attrName>style.visibility</p:attrName>
                                        </p:attrNameLst>
                                      </p:cBhvr>
                                      <p:to>
                                        <p:strVal val="visible"/>
                                      </p:to>
                                    </p:set>
                                    <p:anim calcmode="lin" valueType="num">
                                      <p:cBhvr additive="base">
                                        <p:cTn id="70" dur="500"/>
                                        <p:tgtEl>
                                          <p:spTgt spid="60"/>
                                        </p:tgtEl>
                                        <p:attrNameLst>
                                          <p:attrName>ppt_x</p:attrName>
                                        </p:attrNameLst>
                                      </p:cBhvr>
                                      <p:tavLst>
                                        <p:tav tm="0">
                                          <p:val>
                                            <p:strVal val="#ppt_x+#ppt_w*1.125000"/>
                                          </p:val>
                                        </p:tav>
                                        <p:tav tm="100000">
                                          <p:val>
                                            <p:strVal val="#ppt_x"/>
                                          </p:val>
                                        </p:tav>
                                      </p:tavLst>
                                    </p:anim>
                                    <p:animEffect transition="in" filter="wipe(left)">
                                      <p:cBhvr>
                                        <p:cTn id="71" dur="500"/>
                                        <p:tgtEl>
                                          <p:spTgt spid="60"/>
                                        </p:tgtEl>
                                      </p:cBhvr>
                                    </p:animEffect>
                                  </p:childTnLst>
                                </p:cTn>
                              </p:par>
                              <p:par>
                                <p:cTn id="72" presetID="12" presetClass="entr" presetSubtype="2" fill="hold" nodeType="withEffect">
                                  <p:stCondLst>
                                    <p:cond delay="0"/>
                                  </p:stCondLst>
                                  <p:childTnLst>
                                    <p:set>
                                      <p:cBhvr>
                                        <p:cTn id="73" dur="1" fill="hold">
                                          <p:stCondLst>
                                            <p:cond delay="0"/>
                                          </p:stCondLst>
                                        </p:cTn>
                                        <p:tgtEl>
                                          <p:spTgt spid="59"/>
                                        </p:tgtEl>
                                        <p:attrNameLst>
                                          <p:attrName>style.visibility</p:attrName>
                                        </p:attrNameLst>
                                      </p:cBhvr>
                                      <p:to>
                                        <p:strVal val="visible"/>
                                      </p:to>
                                    </p:set>
                                    <p:anim calcmode="lin" valueType="num">
                                      <p:cBhvr additive="base">
                                        <p:cTn id="74" dur="500"/>
                                        <p:tgtEl>
                                          <p:spTgt spid="59"/>
                                        </p:tgtEl>
                                        <p:attrNameLst>
                                          <p:attrName>ppt_x</p:attrName>
                                        </p:attrNameLst>
                                      </p:cBhvr>
                                      <p:tavLst>
                                        <p:tav tm="0">
                                          <p:val>
                                            <p:strVal val="#ppt_x+#ppt_w*1.125000"/>
                                          </p:val>
                                        </p:tav>
                                        <p:tav tm="100000">
                                          <p:val>
                                            <p:strVal val="#ppt_x"/>
                                          </p:val>
                                        </p:tav>
                                      </p:tavLst>
                                    </p:anim>
                                    <p:animEffect transition="in" filter="wipe(left)">
                                      <p:cBhvr>
                                        <p:cTn id="75" dur="500"/>
                                        <p:tgtEl>
                                          <p:spTgt spid="59"/>
                                        </p:tgtEl>
                                      </p:cBhvr>
                                    </p:animEffect>
                                  </p:childTnLst>
                                </p:cTn>
                              </p:par>
                              <p:par>
                                <p:cTn id="76" presetID="12" presetClass="entr" presetSubtype="2" fill="hold" nodeType="withEffect">
                                  <p:stCondLst>
                                    <p:cond delay="0"/>
                                  </p:stCondLst>
                                  <p:childTnLst>
                                    <p:set>
                                      <p:cBhvr>
                                        <p:cTn id="77" dur="1" fill="hold">
                                          <p:stCondLst>
                                            <p:cond delay="0"/>
                                          </p:stCondLst>
                                        </p:cTn>
                                        <p:tgtEl>
                                          <p:spTgt spid="58"/>
                                        </p:tgtEl>
                                        <p:attrNameLst>
                                          <p:attrName>style.visibility</p:attrName>
                                        </p:attrNameLst>
                                      </p:cBhvr>
                                      <p:to>
                                        <p:strVal val="visible"/>
                                      </p:to>
                                    </p:set>
                                    <p:anim calcmode="lin" valueType="num">
                                      <p:cBhvr additive="base">
                                        <p:cTn id="78" dur="500"/>
                                        <p:tgtEl>
                                          <p:spTgt spid="58"/>
                                        </p:tgtEl>
                                        <p:attrNameLst>
                                          <p:attrName>ppt_x</p:attrName>
                                        </p:attrNameLst>
                                      </p:cBhvr>
                                      <p:tavLst>
                                        <p:tav tm="0">
                                          <p:val>
                                            <p:strVal val="#ppt_x+#ppt_w*1.125000"/>
                                          </p:val>
                                        </p:tav>
                                        <p:tav tm="100000">
                                          <p:val>
                                            <p:strVal val="#ppt_x"/>
                                          </p:val>
                                        </p:tav>
                                      </p:tavLst>
                                    </p:anim>
                                    <p:animEffect transition="in" filter="wipe(left)">
                                      <p:cBhvr>
                                        <p:cTn id="79" dur="500"/>
                                        <p:tgtEl>
                                          <p:spTgt spid="58"/>
                                        </p:tgtEl>
                                      </p:cBhvr>
                                    </p:animEffect>
                                  </p:childTnLst>
                                </p:cTn>
                              </p:par>
                            </p:childTnLst>
                          </p:cTn>
                        </p:par>
                        <p:par>
                          <p:cTn id="80" fill="hold">
                            <p:stCondLst>
                              <p:cond delay="2500"/>
                            </p:stCondLst>
                            <p:childTnLst>
                              <p:par>
                                <p:cTn id="81" presetID="22" presetClass="entr" presetSubtype="8" fill="hold" grpId="0" nodeType="afterEffect">
                                  <p:stCondLst>
                                    <p:cond delay="0"/>
                                  </p:stCondLst>
                                  <p:childTnLst>
                                    <p:set>
                                      <p:cBhvr>
                                        <p:cTn id="82" dur="1" fill="hold">
                                          <p:stCondLst>
                                            <p:cond delay="0"/>
                                          </p:stCondLst>
                                        </p:cTn>
                                        <p:tgtEl>
                                          <p:spTgt spid="70"/>
                                        </p:tgtEl>
                                        <p:attrNameLst>
                                          <p:attrName>style.visibility</p:attrName>
                                        </p:attrNameLst>
                                      </p:cBhvr>
                                      <p:to>
                                        <p:strVal val="visible"/>
                                      </p:to>
                                    </p:set>
                                    <p:animEffect transition="in" filter="wipe(left)">
                                      <p:cBhvr>
                                        <p:cTn id="83" dur="500"/>
                                        <p:tgtEl>
                                          <p:spTgt spid="70"/>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71"/>
                                        </p:tgtEl>
                                        <p:attrNameLst>
                                          <p:attrName>style.visibility</p:attrName>
                                        </p:attrNameLst>
                                      </p:cBhvr>
                                      <p:to>
                                        <p:strVal val="visible"/>
                                      </p:to>
                                    </p:set>
                                    <p:animEffect transition="in" filter="wipe(left)">
                                      <p:cBhvr>
                                        <p:cTn id="86" dur="500"/>
                                        <p:tgtEl>
                                          <p:spTgt spid="71"/>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72"/>
                                        </p:tgtEl>
                                        <p:attrNameLst>
                                          <p:attrName>style.visibility</p:attrName>
                                        </p:attrNameLst>
                                      </p:cBhvr>
                                      <p:to>
                                        <p:strVal val="visible"/>
                                      </p:to>
                                    </p:set>
                                    <p:animEffect transition="in" filter="wipe(left)">
                                      <p:cBhvr>
                                        <p:cTn id="89" dur="500"/>
                                        <p:tgtEl>
                                          <p:spTgt spid="72"/>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73"/>
                                        </p:tgtEl>
                                        <p:attrNameLst>
                                          <p:attrName>style.visibility</p:attrName>
                                        </p:attrNameLst>
                                      </p:cBhvr>
                                      <p:to>
                                        <p:strVal val="visible"/>
                                      </p:to>
                                    </p:set>
                                    <p:animEffect transition="in" filter="wipe(left)">
                                      <p:cBhvr>
                                        <p:cTn id="92" dur="500"/>
                                        <p:tgtEl>
                                          <p:spTgt spid="73"/>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wipe(left)">
                                      <p:cBhvr>
                                        <p:cTn id="95" dur="500"/>
                                        <p:tgtEl>
                                          <p:spTgt spid="7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75"/>
                                        </p:tgtEl>
                                        <p:attrNameLst>
                                          <p:attrName>style.visibility</p:attrName>
                                        </p:attrNameLst>
                                      </p:cBhvr>
                                      <p:to>
                                        <p:strVal val="visible"/>
                                      </p:to>
                                    </p:set>
                                    <p:animEffect transition="in" filter="wipe(left)">
                                      <p:cBhvr>
                                        <p:cTn id="98"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animBg="1"/>
      <p:bldP spid="41" grpId="0" animBg="1"/>
      <p:bldP spid="48" grpId="0" animBg="1"/>
      <p:bldP spid="64" grpId="0" animBg="1"/>
      <p:bldP spid="65" grpId="0" animBg="1"/>
      <p:bldP spid="66" grpId="0" animBg="1"/>
      <p:bldP spid="67" grpId="0" animBg="1"/>
      <p:bldP spid="68" grpId="0" animBg="1"/>
      <p:bldP spid="69" grpId="0" animBg="1"/>
      <p:bldP spid="70" grpId="0"/>
      <p:bldP spid="71" grpId="0"/>
      <p:bldP spid="72" grpId="0"/>
      <p:bldP spid="73" grpId="0"/>
      <p:bldP spid="74" grpId="0"/>
      <p:bldP spid="7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4800581" y="1274857"/>
            <a:ext cx="2280157" cy="400110"/>
          </a:xfrm>
          <a:prstGeom prst="rect">
            <a:avLst/>
          </a:prstGeom>
        </p:spPr>
        <p:txBody>
          <a:bodyPr wrap="square">
            <a:spAutoFit/>
          </a:bodyPr>
          <a:lstStyle/>
          <a:p>
            <a:pPr algn="dist"/>
            <a:r>
              <a:rPr lang="zh-CN" altLang="en-US" sz="2000" b="1" dirty="0">
                <a:solidFill>
                  <a:schemeClr val="bg1"/>
                </a:solidFill>
                <a:latin typeface="微软雅黑" panose="020B0503020204020204" pitchFamily="34" charset="-122"/>
                <a:ea typeface="微软雅黑" panose="020B0503020204020204" pitchFamily="34" charset="-122"/>
              </a:rPr>
              <a:t>对部门建议与意见</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1601948" y="4517541"/>
            <a:ext cx="9326121" cy="1338828"/>
          </a:xfrm>
          <a:prstGeom prst="rect">
            <a:avLst/>
          </a:prstGeom>
        </p:spPr>
        <p:txBody>
          <a:bodyPr wrap="square">
            <a:spAutoFit/>
          </a:bodyPr>
          <a:lstStyle/>
          <a:p>
            <a:pPr algn="ct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在实习期间，我和公司的一些新老员工建立了深厚友谊。作为一个大家庭，由于一些原因，虽然我们不能所有的人聚到一起，但是我认为至少我们一个部门应该利用节假日休息时间组织集体活动，促进友谊，加深相互了解，增加我们的默契，有利用公司发展。</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11458" y="2239107"/>
            <a:ext cx="10377865" cy="216564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up)">
                                      <p:cBhvr>
                                        <p:cTn id="1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20750" y="662470"/>
            <a:ext cx="10363200" cy="5600294"/>
          </a:xfrm>
          <a:prstGeom prst="rect">
            <a:avLst/>
          </a:prstGeom>
          <a:solidFill>
            <a:schemeClr val="accent1">
              <a:alpha val="83000"/>
            </a:schemeClr>
          </a:solidFill>
          <a:ln>
            <a:noFill/>
          </a:ln>
          <a:effectLst>
            <a:outerShdw blurRad="2032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10" name="任意多边形: 形状 9"/>
          <p:cNvSpPr/>
          <p:nvPr/>
        </p:nvSpPr>
        <p:spPr>
          <a:xfrm flipV="1">
            <a:off x="0" y="0"/>
            <a:ext cx="2635718" cy="2635718"/>
          </a:xfrm>
          <a:custGeom>
            <a:avLst/>
            <a:gdLst>
              <a:gd name="connsiteX0" fmla="*/ 1778474 w 2635718"/>
              <a:gd name="connsiteY0" fmla="*/ 2635718 h 2635718"/>
              <a:gd name="connsiteX1" fmla="*/ 2635718 w 2635718"/>
              <a:gd name="connsiteY1" fmla="*/ 2635718 h 2635718"/>
              <a:gd name="connsiteX2" fmla="*/ 0 w 2635718"/>
              <a:gd name="connsiteY2" fmla="*/ 0 h 2635718"/>
              <a:gd name="connsiteX3" fmla="*/ 0 w 2635718"/>
              <a:gd name="connsiteY3" fmla="*/ 857244 h 2635718"/>
            </a:gdLst>
            <a:ahLst/>
            <a:cxnLst>
              <a:cxn ang="0">
                <a:pos x="connsiteX0" y="connsiteY0"/>
              </a:cxn>
              <a:cxn ang="0">
                <a:pos x="connsiteX1" y="connsiteY1"/>
              </a:cxn>
              <a:cxn ang="0">
                <a:pos x="connsiteX2" y="connsiteY2"/>
              </a:cxn>
              <a:cxn ang="0">
                <a:pos x="connsiteX3" y="connsiteY3"/>
              </a:cxn>
            </a:cxnLst>
            <a:rect l="l" t="t" r="r" b="b"/>
            <a:pathLst>
              <a:path w="2635718" h="2635718">
                <a:moveTo>
                  <a:pt x="1778474" y="2635718"/>
                </a:moveTo>
                <a:lnTo>
                  <a:pt x="2635718" y="2635718"/>
                </a:lnTo>
                <a:lnTo>
                  <a:pt x="0" y="0"/>
                </a:lnTo>
                <a:lnTo>
                  <a:pt x="0" y="857244"/>
                </a:lnTo>
                <a:close/>
              </a:path>
            </a:pathLst>
          </a:custGeom>
          <a:solidFill>
            <a:schemeClr val="accent4">
              <a:lumMod val="60000"/>
              <a:lumOff val="40000"/>
            </a:schemeClr>
          </a:solidFill>
          <a:ln>
            <a:noFill/>
          </a:ln>
          <a:effectLst>
            <a:outerShdw blurRad="114300" dist="63500" dir="2700000" sx="102000" sy="102000" algn="tl"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2" name="任意多边形: 形状 11"/>
          <p:cNvSpPr/>
          <p:nvPr/>
        </p:nvSpPr>
        <p:spPr>
          <a:xfrm flipH="1">
            <a:off x="9568982" y="4205446"/>
            <a:ext cx="2635718" cy="2635718"/>
          </a:xfrm>
          <a:custGeom>
            <a:avLst/>
            <a:gdLst>
              <a:gd name="connsiteX0" fmla="*/ 1778474 w 2635718"/>
              <a:gd name="connsiteY0" fmla="*/ 2635718 h 2635718"/>
              <a:gd name="connsiteX1" fmla="*/ 2635718 w 2635718"/>
              <a:gd name="connsiteY1" fmla="*/ 2635718 h 2635718"/>
              <a:gd name="connsiteX2" fmla="*/ 0 w 2635718"/>
              <a:gd name="connsiteY2" fmla="*/ 0 h 2635718"/>
              <a:gd name="connsiteX3" fmla="*/ 0 w 2635718"/>
              <a:gd name="connsiteY3" fmla="*/ 857244 h 2635718"/>
            </a:gdLst>
            <a:ahLst/>
            <a:cxnLst>
              <a:cxn ang="0">
                <a:pos x="connsiteX0" y="connsiteY0"/>
              </a:cxn>
              <a:cxn ang="0">
                <a:pos x="connsiteX1" y="connsiteY1"/>
              </a:cxn>
              <a:cxn ang="0">
                <a:pos x="connsiteX2" y="connsiteY2"/>
              </a:cxn>
              <a:cxn ang="0">
                <a:pos x="connsiteX3" y="connsiteY3"/>
              </a:cxn>
            </a:cxnLst>
            <a:rect l="l" t="t" r="r" b="b"/>
            <a:pathLst>
              <a:path w="2635718" h="2635718">
                <a:moveTo>
                  <a:pt x="1778474" y="2635718"/>
                </a:moveTo>
                <a:lnTo>
                  <a:pt x="2635718" y="2635718"/>
                </a:lnTo>
                <a:lnTo>
                  <a:pt x="0" y="0"/>
                </a:lnTo>
                <a:lnTo>
                  <a:pt x="0" y="857244"/>
                </a:lnTo>
                <a:close/>
              </a:path>
            </a:pathLst>
          </a:custGeom>
          <a:solidFill>
            <a:schemeClr val="accent4">
              <a:lumMod val="60000"/>
              <a:lumOff val="40000"/>
            </a:schemeClr>
          </a:solidFill>
          <a:ln>
            <a:noFill/>
          </a:ln>
          <a:effectLst>
            <a:outerShdw blurRad="114300" dist="63500" dir="2700000" sx="102000" sy="102000" algn="tl"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1" name="组合 10"/>
          <p:cNvGrpSpPr/>
          <p:nvPr/>
        </p:nvGrpSpPr>
        <p:grpSpPr>
          <a:xfrm>
            <a:off x="3166271" y="2390800"/>
            <a:ext cx="2003731" cy="2003731"/>
            <a:chOff x="8776009" y="2930652"/>
            <a:chExt cx="1769807" cy="1769807"/>
          </a:xfrm>
        </p:grpSpPr>
        <p:sp>
          <p:nvSpPr>
            <p:cNvPr id="13" name="椭圆 12"/>
            <p:cNvSpPr/>
            <p:nvPr/>
          </p:nvSpPr>
          <p:spPr>
            <a:xfrm>
              <a:off x="8776009" y="2930652"/>
              <a:ext cx="1769807" cy="17698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4" name="KSO_Shape"/>
            <p:cNvSpPr/>
            <p:nvPr/>
          </p:nvSpPr>
          <p:spPr bwMode="auto">
            <a:xfrm>
              <a:off x="9349755" y="3417487"/>
              <a:ext cx="622314" cy="796137"/>
            </a:xfrm>
            <a:custGeom>
              <a:avLst/>
              <a:gdLst>
                <a:gd name="T0" fmla="*/ 1139504 w 1546226"/>
                <a:gd name="T1" fmla="*/ 1893571 h 1979613"/>
                <a:gd name="T2" fmla="*/ 1117260 w 1546226"/>
                <a:gd name="T3" fmla="*/ 1969136 h 1979613"/>
                <a:gd name="T4" fmla="*/ 423882 w 1546226"/>
                <a:gd name="T5" fmla="*/ 1965643 h 1979613"/>
                <a:gd name="T6" fmla="*/ 408946 w 1546226"/>
                <a:gd name="T7" fmla="*/ 1888173 h 1979613"/>
                <a:gd name="T8" fmla="*/ 965201 w 1546226"/>
                <a:gd name="T9" fmla="*/ 1608456 h 1979613"/>
                <a:gd name="T10" fmla="*/ 1020446 w 1546226"/>
                <a:gd name="T11" fmla="*/ 1663701 h 1979613"/>
                <a:gd name="T12" fmla="*/ 977266 w 1546226"/>
                <a:gd name="T13" fmla="*/ 1729106 h 1979613"/>
                <a:gd name="T14" fmla="*/ 536258 w 1546226"/>
                <a:gd name="T15" fmla="*/ 1704658 h 1979613"/>
                <a:gd name="T16" fmla="*/ 543878 w 1546226"/>
                <a:gd name="T17" fmla="*/ 1626236 h 1979613"/>
                <a:gd name="T18" fmla="*/ 859473 w 1546226"/>
                <a:gd name="T19" fmla="*/ 1366838 h 1979613"/>
                <a:gd name="T20" fmla="*/ 895986 w 1546226"/>
                <a:gd name="T21" fmla="*/ 1436370 h 1979613"/>
                <a:gd name="T22" fmla="*/ 835026 w 1546226"/>
                <a:gd name="T23" fmla="*/ 1485900 h 1979613"/>
                <a:gd name="T24" fmla="*/ 652463 w 1546226"/>
                <a:gd name="T25" fmla="*/ 1442403 h 1979613"/>
                <a:gd name="T26" fmla="*/ 681991 w 1546226"/>
                <a:gd name="T27" fmla="*/ 1369695 h 1979613"/>
                <a:gd name="T28" fmla="*/ 1304222 w 1546226"/>
                <a:gd name="T29" fmla="*/ 1188236 h 1979613"/>
                <a:gd name="T30" fmla="*/ 1445365 w 1546226"/>
                <a:gd name="T31" fmla="*/ 1409543 h 1979613"/>
                <a:gd name="T32" fmla="*/ 1521804 w 1546226"/>
                <a:gd name="T33" fmla="*/ 1643532 h 1979613"/>
                <a:gd name="T34" fmla="*/ 1542420 w 1546226"/>
                <a:gd name="T35" fmla="*/ 1979613 h 1979613"/>
                <a:gd name="T36" fmla="*/ 1276311 w 1546226"/>
                <a:gd name="T37" fmla="*/ 1712016 h 1979613"/>
                <a:gd name="T38" fmla="*/ 1209387 w 1546226"/>
                <a:gd name="T39" fmla="*/ 1506880 h 1979613"/>
                <a:gd name="T40" fmla="*/ 1061267 w 1546226"/>
                <a:gd name="T41" fmla="*/ 1303011 h 1979613"/>
                <a:gd name="T42" fmla="*/ 1032087 w 1546226"/>
                <a:gd name="T43" fmla="*/ 1155896 h 1979613"/>
                <a:gd name="T44" fmla="*/ 847726 w 1546226"/>
                <a:gd name="T45" fmla="*/ 496570 h 1979613"/>
                <a:gd name="T46" fmla="*/ 896938 w 1546226"/>
                <a:gd name="T47" fmla="*/ 557212 h 1979613"/>
                <a:gd name="T48" fmla="*/ 847726 w 1546226"/>
                <a:gd name="T49" fmla="*/ 617855 h 1979613"/>
                <a:gd name="T50" fmla="*/ 656908 w 1546226"/>
                <a:gd name="T51" fmla="*/ 586740 h 1979613"/>
                <a:gd name="T52" fmla="*/ 672148 w 1546226"/>
                <a:gd name="T53" fmla="*/ 509270 h 1979613"/>
                <a:gd name="T54" fmla="*/ 988378 w 1546226"/>
                <a:gd name="T55" fmla="*/ 255587 h 1979613"/>
                <a:gd name="T56" fmla="*/ 1017588 w 1546226"/>
                <a:gd name="T57" fmla="*/ 328295 h 1979613"/>
                <a:gd name="T58" fmla="*/ 587375 w 1546226"/>
                <a:gd name="T59" fmla="*/ 371475 h 1979613"/>
                <a:gd name="T60" fmla="*/ 527050 w 1546226"/>
                <a:gd name="T61" fmla="*/ 322262 h 1979613"/>
                <a:gd name="T62" fmla="*/ 563563 w 1546226"/>
                <a:gd name="T63" fmla="*/ 252730 h 1979613"/>
                <a:gd name="T64" fmla="*/ 1543686 w 1546226"/>
                <a:gd name="T65" fmla="*/ 172057 h 1979613"/>
                <a:gd name="T66" fmla="*/ 1479895 w 1546226"/>
                <a:gd name="T67" fmla="*/ 486332 h 1979613"/>
                <a:gd name="T68" fmla="*/ 1310737 w 1546226"/>
                <a:gd name="T69" fmla="*/ 784417 h 1979613"/>
                <a:gd name="T70" fmla="*/ 1144435 w 1546226"/>
                <a:gd name="T71" fmla="*/ 941872 h 1979613"/>
                <a:gd name="T72" fmla="*/ 913707 w 1546226"/>
                <a:gd name="T73" fmla="*/ 1072978 h 1979613"/>
                <a:gd name="T74" fmla="*/ 591894 w 1546226"/>
                <a:gd name="T75" fmla="*/ 1216782 h 1979613"/>
                <a:gd name="T76" fmla="*/ 376083 w 1546226"/>
                <a:gd name="T77" fmla="*/ 1436140 h 1979613"/>
                <a:gd name="T78" fmla="*/ 278650 w 1546226"/>
                <a:gd name="T79" fmla="*/ 1673275 h 1979613"/>
                <a:gd name="T80" fmla="*/ 256752 w 1546226"/>
                <a:gd name="T81" fmla="*/ 1943107 h 1979613"/>
                <a:gd name="T82" fmla="*/ 11425 w 1546226"/>
                <a:gd name="T83" fmla="*/ 1721210 h 1979613"/>
                <a:gd name="T84" fmla="*/ 94893 w 1546226"/>
                <a:gd name="T85" fmla="*/ 1422807 h 1979613"/>
                <a:gd name="T86" fmla="*/ 266908 w 1546226"/>
                <a:gd name="T87" fmla="*/ 1159959 h 1979613"/>
                <a:gd name="T88" fmla="*/ 445904 w 1546226"/>
                <a:gd name="T89" fmla="*/ 1007266 h 1979613"/>
                <a:gd name="T90" fmla="*/ 691866 w 1546226"/>
                <a:gd name="T91" fmla="*/ 883143 h 1979613"/>
                <a:gd name="T92" fmla="*/ 1012409 w 1546226"/>
                <a:gd name="T93" fmla="*/ 720292 h 1979613"/>
                <a:gd name="T94" fmla="*/ 1199340 w 1546226"/>
                <a:gd name="T95" fmla="*/ 492998 h 1979613"/>
                <a:gd name="T96" fmla="*/ 1277730 w 1546226"/>
                <a:gd name="T97" fmla="*/ 259356 h 1979613"/>
                <a:gd name="T98" fmla="*/ 463603 w 1546226"/>
                <a:gd name="T99" fmla="*/ 0 h 1979613"/>
                <a:gd name="T100" fmla="*/ 1141411 w 1546226"/>
                <a:gd name="T101" fmla="*/ 43609 h 1979613"/>
                <a:gd name="T102" fmla="*/ 1112176 w 1546226"/>
                <a:gd name="T103" fmla="*/ 116504 h 1979613"/>
                <a:gd name="T104" fmla="*/ 419433 w 1546226"/>
                <a:gd name="T105" fmla="*/ 105681 h 1979613"/>
                <a:gd name="T106" fmla="*/ 412124 w 1546226"/>
                <a:gd name="T107" fmla="*/ 27693 h 1979613"/>
                <a:gd name="T108" fmla="*/ 256779 w 1546226"/>
                <a:gd name="T109" fmla="*/ 31137 h 1979613"/>
                <a:gd name="T110" fmla="*/ 279287 w 1546226"/>
                <a:gd name="T111" fmla="*/ 311049 h 1979613"/>
                <a:gd name="T112" fmla="*/ 361076 w 1546226"/>
                <a:gd name="T113" fmla="*/ 519156 h 1979613"/>
                <a:gd name="T114" fmla="*/ 530043 w 1546226"/>
                <a:gd name="T115" fmla="*/ 718050 h 1979613"/>
                <a:gd name="T116" fmla="*/ 466323 w 1546226"/>
                <a:gd name="T117" fmla="*/ 850539 h 1979613"/>
                <a:gd name="T118" fmla="*/ 255828 w 1546226"/>
                <a:gd name="T119" fmla="*/ 808600 h 1979613"/>
                <a:gd name="T120" fmla="*/ 108418 w 1546226"/>
                <a:gd name="T121" fmla="*/ 587149 h 1979613"/>
                <a:gd name="T122" fmla="*/ 28214 w 1546226"/>
                <a:gd name="T123" fmla="*/ 353306 h 1979613"/>
                <a:gd name="T124" fmla="*/ 2853 w 1546226"/>
                <a:gd name="T125" fmla="*/ 15886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6226" h="1979613">
                  <a:moveTo>
                    <a:pt x="463603" y="1855788"/>
                  </a:moveTo>
                  <a:lnTo>
                    <a:pt x="1082623" y="1855788"/>
                  </a:lnTo>
                  <a:lnTo>
                    <a:pt x="1088978" y="1856106"/>
                  </a:lnTo>
                  <a:lnTo>
                    <a:pt x="1095016" y="1857058"/>
                  </a:lnTo>
                  <a:lnTo>
                    <a:pt x="1101054" y="1858646"/>
                  </a:lnTo>
                  <a:lnTo>
                    <a:pt x="1106773" y="1860551"/>
                  </a:lnTo>
                  <a:lnTo>
                    <a:pt x="1112176" y="1863091"/>
                  </a:lnTo>
                  <a:lnTo>
                    <a:pt x="1117260" y="1866266"/>
                  </a:lnTo>
                  <a:lnTo>
                    <a:pt x="1122026" y="1869758"/>
                  </a:lnTo>
                  <a:lnTo>
                    <a:pt x="1126157" y="1873886"/>
                  </a:lnTo>
                  <a:lnTo>
                    <a:pt x="1130606" y="1878013"/>
                  </a:lnTo>
                  <a:lnTo>
                    <a:pt x="1134102" y="1883093"/>
                  </a:lnTo>
                  <a:lnTo>
                    <a:pt x="1137279" y="1888173"/>
                  </a:lnTo>
                  <a:lnTo>
                    <a:pt x="1139504" y="1893571"/>
                  </a:lnTo>
                  <a:lnTo>
                    <a:pt x="1141411" y="1899286"/>
                  </a:lnTo>
                  <a:lnTo>
                    <a:pt x="1142999" y="1905318"/>
                  </a:lnTo>
                  <a:lnTo>
                    <a:pt x="1144270" y="1911351"/>
                  </a:lnTo>
                  <a:lnTo>
                    <a:pt x="1144588" y="1917701"/>
                  </a:lnTo>
                  <a:lnTo>
                    <a:pt x="1144270" y="1924051"/>
                  </a:lnTo>
                  <a:lnTo>
                    <a:pt x="1142999" y="1930401"/>
                  </a:lnTo>
                  <a:lnTo>
                    <a:pt x="1141411" y="1936116"/>
                  </a:lnTo>
                  <a:lnTo>
                    <a:pt x="1139504" y="1941513"/>
                  </a:lnTo>
                  <a:lnTo>
                    <a:pt x="1137279" y="1947228"/>
                  </a:lnTo>
                  <a:lnTo>
                    <a:pt x="1134102" y="1952308"/>
                  </a:lnTo>
                  <a:lnTo>
                    <a:pt x="1130606" y="1956753"/>
                  </a:lnTo>
                  <a:lnTo>
                    <a:pt x="1126157" y="1961198"/>
                  </a:lnTo>
                  <a:lnTo>
                    <a:pt x="1122026" y="1965643"/>
                  </a:lnTo>
                  <a:lnTo>
                    <a:pt x="1117260" y="1969136"/>
                  </a:lnTo>
                  <a:lnTo>
                    <a:pt x="1112176" y="1972311"/>
                  </a:lnTo>
                  <a:lnTo>
                    <a:pt x="1106773" y="1974533"/>
                  </a:lnTo>
                  <a:lnTo>
                    <a:pt x="1101054" y="1976756"/>
                  </a:lnTo>
                  <a:lnTo>
                    <a:pt x="1095016" y="1978026"/>
                  </a:lnTo>
                  <a:lnTo>
                    <a:pt x="1088978" y="1979296"/>
                  </a:lnTo>
                  <a:lnTo>
                    <a:pt x="1082623" y="1979613"/>
                  </a:lnTo>
                  <a:lnTo>
                    <a:pt x="463603" y="1979613"/>
                  </a:lnTo>
                  <a:lnTo>
                    <a:pt x="457248" y="1979296"/>
                  </a:lnTo>
                  <a:lnTo>
                    <a:pt x="450892" y="1978026"/>
                  </a:lnTo>
                  <a:lnTo>
                    <a:pt x="445172" y="1976756"/>
                  </a:lnTo>
                  <a:lnTo>
                    <a:pt x="439135" y="1974533"/>
                  </a:lnTo>
                  <a:lnTo>
                    <a:pt x="433733" y="1972311"/>
                  </a:lnTo>
                  <a:lnTo>
                    <a:pt x="428648" y="1969136"/>
                  </a:lnTo>
                  <a:lnTo>
                    <a:pt x="423882" y="1965643"/>
                  </a:lnTo>
                  <a:lnTo>
                    <a:pt x="419433" y="1961198"/>
                  </a:lnTo>
                  <a:lnTo>
                    <a:pt x="415620" y="1956753"/>
                  </a:lnTo>
                  <a:lnTo>
                    <a:pt x="412124" y="1952308"/>
                  </a:lnTo>
                  <a:lnTo>
                    <a:pt x="408946" y="1947228"/>
                  </a:lnTo>
                  <a:lnTo>
                    <a:pt x="406087" y="1941513"/>
                  </a:lnTo>
                  <a:lnTo>
                    <a:pt x="404180" y="1936116"/>
                  </a:lnTo>
                  <a:lnTo>
                    <a:pt x="402591" y="1930401"/>
                  </a:lnTo>
                  <a:lnTo>
                    <a:pt x="401956" y="1924051"/>
                  </a:lnTo>
                  <a:lnTo>
                    <a:pt x="401638" y="1917701"/>
                  </a:lnTo>
                  <a:lnTo>
                    <a:pt x="401956" y="1911351"/>
                  </a:lnTo>
                  <a:lnTo>
                    <a:pt x="402591" y="1905318"/>
                  </a:lnTo>
                  <a:lnTo>
                    <a:pt x="404180" y="1899286"/>
                  </a:lnTo>
                  <a:lnTo>
                    <a:pt x="406087" y="1893571"/>
                  </a:lnTo>
                  <a:lnTo>
                    <a:pt x="408946" y="1888173"/>
                  </a:lnTo>
                  <a:lnTo>
                    <a:pt x="412124" y="1883093"/>
                  </a:lnTo>
                  <a:lnTo>
                    <a:pt x="415620" y="1878013"/>
                  </a:lnTo>
                  <a:lnTo>
                    <a:pt x="419433" y="1873886"/>
                  </a:lnTo>
                  <a:lnTo>
                    <a:pt x="423882" y="1869758"/>
                  </a:lnTo>
                  <a:lnTo>
                    <a:pt x="428648" y="1866266"/>
                  </a:lnTo>
                  <a:lnTo>
                    <a:pt x="433733" y="1863091"/>
                  </a:lnTo>
                  <a:lnTo>
                    <a:pt x="439135" y="1860551"/>
                  </a:lnTo>
                  <a:lnTo>
                    <a:pt x="445172" y="1858646"/>
                  </a:lnTo>
                  <a:lnTo>
                    <a:pt x="450892" y="1857058"/>
                  </a:lnTo>
                  <a:lnTo>
                    <a:pt x="457248" y="1856106"/>
                  </a:lnTo>
                  <a:lnTo>
                    <a:pt x="463603" y="1855788"/>
                  </a:lnTo>
                  <a:close/>
                  <a:moveTo>
                    <a:pt x="587375" y="1608138"/>
                  </a:moveTo>
                  <a:lnTo>
                    <a:pt x="958851" y="1608138"/>
                  </a:lnTo>
                  <a:lnTo>
                    <a:pt x="965201" y="1608456"/>
                  </a:lnTo>
                  <a:lnTo>
                    <a:pt x="971551" y="1609408"/>
                  </a:lnTo>
                  <a:lnTo>
                    <a:pt x="977266" y="1610996"/>
                  </a:lnTo>
                  <a:lnTo>
                    <a:pt x="982981" y="1612901"/>
                  </a:lnTo>
                  <a:lnTo>
                    <a:pt x="988378" y="1615758"/>
                  </a:lnTo>
                  <a:lnTo>
                    <a:pt x="993458" y="1618616"/>
                  </a:lnTo>
                  <a:lnTo>
                    <a:pt x="998221" y="1622426"/>
                  </a:lnTo>
                  <a:lnTo>
                    <a:pt x="1002348" y="1626236"/>
                  </a:lnTo>
                  <a:lnTo>
                    <a:pt x="1006793" y="1630998"/>
                  </a:lnTo>
                  <a:lnTo>
                    <a:pt x="1010286" y="1635761"/>
                  </a:lnTo>
                  <a:lnTo>
                    <a:pt x="1013461" y="1640841"/>
                  </a:lnTo>
                  <a:lnTo>
                    <a:pt x="1015683" y="1646238"/>
                  </a:lnTo>
                  <a:lnTo>
                    <a:pt x="1017588" y="1651636"/>
                  </a:lnTo>
                  <a:lnTo>
                    <a:pt x="1019176" y="1657668"/>
                  </a:lnTo>
                  <a:lnTo>
                    <a:pt x="1020446" y="1663701"/>
                  </a:lnTo>
                  <a:lnTo>
                    <a:pt x="1020763" y="1670051"/>
                  </a:lnTo>
                  <a:lnTo>
                    <a:pt x="1020446" y="1676401"/>
                  </a:lnTo>
                  <a:lnTo>
                    <a:pt x="1019176" y="1682751"/>
                  </a:lnTo>
                  <a:lnTo>
                    <a:pt x="1017588" y="1688466"/>
                  </a:lnTo>
                  <a:lnTo>
                    <a:pt x="1015683" y="1694498"/>
                  </a:lnTo>
                  <a:lnTo>
                    <a:pt x="1013461" y="1699578"/>
                  </a:lnTo>
                  <a:lnTo>
                    <a:pt x="1010286" y="1704658"/>
                  </a:lnTo>
                  <a:lnTo>
                    <a:pt x="1006793" y="1709738"/>
                  </a:lnTo>
                  <a:lnTo>
                    <a:pt x="1002348" y="1713866"/>
                  </a:lnTo>
                  <a:lnTo>
                    <a:pt x="998221" y="1717993"/>
                  </a:lnTo>
                  <a:lnTo>
                    <a:pt x="993458" y="1721486"/>
                  </a:lnTo>
                  <a:lnTo>
                    <a:pt x="988378" y="1724661"/>
                  </a:lnTo>
                  <a:lnTo>
                    <a:pt x="982981" y="1727201"/>
                  </a:lnTo>
                  <a:lnTo>
                    <a:pt x="977266" y="1729106"/>
                  </a:lnTo>
                  <a:lnTo>
                    <a:pt x="971551" y="1730693"/>
                  </a:lnTo>
                  <a:lnTo>
                    <a:pt x="965201" y="1731646"/>
                  </a:lnTo>
                  <a:lnTo>
                    <a:pt x="958851" y="1731963"/>
                  </a:lnTo>
                  <a:lnTo>
                    <a:pt x="587375" y="1731963"/>
                  </a:lnTo>
                  <a:lnTo>
                    <a:pt x="581343" y="1731646"/>
                  </a:lnTo>
                  <a:lnTo>
                    <a:pt x="575310" y="1730693"/>
                  </a:lnTo>
                  <a:lnTo>
                    <a:pt x="568960" y="1729106"/>
                  </a:lnTo>
                  <a:lnTo>
                    <a:pt x="563563" y="1727201"/>
                  </a:lnTo>
                  <a:lnTo>
                    <a:pt x="558165" y="1724661"/>
                  </a:lnTo>
                  <a:lnTo>
                    <a:pt x="553085" y="1721486"/>
                  </a:lnTo>
                  <a:lnTo>
                    <a:pt x="548323" y="1717993"/>
                  </a:lnTo>
                  <a:lnTo>
                    <a:pt x="543878" y="1713866"/>
                  </a:lnTo>
                  <a:lnTo>
                    <a:pt x="539750" y="1709738"/>
                  </a:lnTo>
                  <a:lnTo>
                    <a:pt x="536258" y="1704658"/>
                  </a:lnTo>
                  <a:lnTo>
                    <a:pt x="533083" y="1699578"/>
                  </a:lnTo>
                  <a:lnTo>
                    <a:pt x="530543" y="1694498"/>
                  </a:lnTo>
                  <a:lnTo>
                    <a:pt x="528320" y="1688466"/>
                  </a:lnTo>
                  <a:lnTo>
                    <a:pt x="527050" y="1682751"/>
                  </a:lnTo>
                  <a:lnTo>
                    <a:pt x="526098" y="1676401"/>
                  </a:lnTo>
                  <a:lnTo>
                    <a:pt x="525463" y="1670051"/>
                  </a:lnTo>
                  <a:lnTo>
                    <a:pt x="526098" y="1663701"/>
                  </a:lnTo>
                  <a:lnTo>
                    <a:pt x="527050" y="1657668"/>
                  </a:lnTo>
                  <a:lnTo>
                    <a:pt x="528320" y="1651636"/>
                  </a:lnTo>
                  <a:lnTo>
                    <a:pt x="530543" y="1646238"/>
                  </a:lnTo>
                  <a:lnTo>
                    <a:pt x="533083" y="1640841"/>
                  </a:lnTo>
                  <a:lnTo>
                    <a:pt x="536258" y="1635761"/>
                  </a:lnTo>
                  <a:lnTo>
                    <a:pt x="539750" y="1630998"/>
                  </a:lnTo>
                  <a:lnTo>
                    <a:pt x="543878" y="1626236"/>
                  </a:lnTo>
                  <a:lnTo>
                    <a:pt x="548323" y="1622426"/>
                  </a:lnTo>
                  <a:lnTo>
                    <a:pt x="553085" y="1618616"/>
                  </a:lnTo>
                  <a:lnTo>
                    <a:pt x="558165" y="1615758"/>
                  </a:lnTo>
                  <a:lnTo>
                    <a:pt x="563563" y="1612901"/>
                  </a:lnTo>
                  <a:lnTo>
                    <a:pt x="568960" y="1610996"/>
                  </a:lnTo>
                  <a:lnTo>
                    <a:pt x="575310" y="1609408"/>
                  </a:lnTo>
                  <a:lnTo>
                    <a:pt x="581343" y="1608456"/>
                  </a:lnTo>
                  <a:lnTo>
                    <a:pt x="587375" y="1608138"/>
                  </a:lnTo>
                  <a:close/>
                  <a:moveTo>
                    <a:pt x="711201" y="1362075"/>
                  </a:moveTo>
                  <a:lnTo>
                    <a:pt x="835026" y="1362075"/>
                  </a:lnTo>
                  <a:lnTo>
                    <a:pt x="841376" y="1362710"/>
                  </a:lnTo>
                  <a:lnTo>
                    <a:pt x="847726" y="1363345"/>
                  </a:lnTo>
                  <a:lnTo>
                    <a:pt x="853441" y="1364933"/>
                  </a:lnTo>
                  <a:lnTo>
                    <a:pt x="859473" y="1366838"/>
                  </a:lnTo>
                  <a:lnTo>
                    <a:pt x="864553" y="1369695"/>
                  </a:lnTo>
                  <a:lnTo>
                    <a:pt x="869633" y="1372870"/>
                  </a:lnTo>
                  <a:lnTo>
                    <a:pt x="874713" y="1376363"/>
                  </a:lnTo>
                  <a:lnTo>
                    <a:pt x="879158" y="1380173"/>
                  </a:lnTo>
                  <a:lnTo>
                    <a:pt x="882968" y="1384618"/>
                  </a:lnTo>
                  <a:lnTo>
                    <a:pt x="886461" y="1389380"/>
                  </a:lnTo>
                  <a:lnTo>
                    <a:pt x="889636" y="1394460"/>
                  </a:lnTo>
                  <a:lnTo>
                    <a:pt x="892493" y="1399858"/>
                  </a:lnTo>
                  <a:lnTo>
                    <a:pt x="894398" y="1405573"/>
                  </a:lnTo>
                  <a:lnTo>
                    <a:pt x="895986" y="1411605"/>
                  </a:lnTo>
                  <a:lnTo>
                    <a:pt x="896621" y="1417320"/>
                  </a:lnTo>
                  <a:lnTo>
                    <a:pt x="896938" y="1423670"/>
                  </a:lnTo>
                  <a:lnTo>
                    <a:pt x="896621" y="1430338"/>
                  </a:lnTo>
                  <a:lnTo>
                    <a:pt x="895986" y="1436370"/>
                  </a:lnTo>
                  <a:lnTo>
                    <a:pt x="894398" y="1442403"/>
                  </a:lnTo>
                  <a:lnTo>
                    <a:pt x="892493" y="1448118"/>
                  </a:lnTo>
                  <a:lnTo>
                    <a:pt x="889636" y="1453515"/>
                  </a:lnTo>
                  <a:lnTo>
                    <a:pt x="886461" y="1458595"/>
                  </a:lnTo>
                  <a:lnTo>
                    <a:pt x="882968" y="1463358"/>
                  </a:lnTo>
                  <a:lnTo>
                    <a:pt x="879158" y="1467485"/>
                  </a:lnTo>
                  <a:lnTo>
                    <a:pt x="874713" y="1471930"/>
                  </a:lnTo>
                  <a:lnTo>
                    <a:pt x="869633" y="1475423"/>
                  </a:lnTo>
                  <a:lnTo>
                    <a:pt x="864553" y="1478598"/>
                  </a:lnTo>
                  <a:lnTo>
                    <a:pt x="859473" y="1480820"/>
                  </a:lnTo>
                  <a:lnTo>
                    <a:pt x="853441" y="1483360"/>
                  </a:lnTo>
                  <a:lnTo>
                    <a:pt x="847726" y="1484313"/>
                  </a:lnTo>
                  <a:lnTo>
                    <a:pt x="841376" y="1485583"/>
                  </a:lnTo>
                  <a:lnTo>
                    <a:pt x="835026" y="1485900"/>
                  </a:lnTo>
                  <a:lnTo>
                    <a:pt x="711201" y="1485900"/>
                  </a:lnTo>
                  <a:lnTo>
                    <a:pt x="705168" y="1485583"/>
                  </a:lnTo>
                  <a:lnTo>
                    <a:pt x="698818" y="1484313"/>
                  </a:lnTo>
                  <a:lnTo>
                    <a:pt x="692786" y="1483360"/>
                  </a:lnTo>
                  <a:lnTo>
                    <a:pt x="687388" y="1480820"/>
                  </a:lnTo>
                  <a:lnTo>
                    <a:pt x="681991" y="1478598"/>
                  </a:lnTo>
                  <a:lnTo>
                    <a:pt x="676911" y="1475423"/>
                  </a:lnTo>
                  <a:lnTo>
                    <a:pt x="672148" y="1471930"/>
                  </a:lnTo>
                  <a:lnTo>
                    <a:pt x="667703" y="1467485"/>
                  </a:lnTo>
                  <a:lnTo>
                    <a:pt x="663576" y="1463358"/>
                  </a:lnTo>
                  <a:lnTo>
                    <a:pt x="660083" y="1458595"/>
                  </a:lnTo>
                  <a:lnTo>
                    <a:pt x="656908" y="1453515"/>
                  </a:lnTo>
                  <a:lnTo>
                    <a:pt x="654368" y="1448118"/>
                  </a:lnTo>
                  <a:lnTo>
                    <a:pt x="652463" y="1442403"/>
                  </a:lnTo>
                  <a:lnTo>
                    <a:pt x="650876" y="1436370"/>
                  </a:lnTo>
                  <a:lnTo>
                    <a:pt x="649923" y="1430338"/>
                  </a:lnTo>
                  <a:lnTo>
                    <a:pt x="649288" y="1423670"/>
                  </a:lnTo>
                  <a:lnTo>
                    <a:pt x="649923" y="1417320"/>
                  </a:lnTo>
                  <a:lnTo>
                    <a:pt x="650876" y="1411605"/>
                  </a:lnTo>
                  <a:lnTo>
                    <a:pt x="652463" y="1405573"/>
                  </a:lnTo>
                  <a:lnTo>
                    <a:pt x="654368" y="1399858"/>
                  </a:lnTo>
                  <a:lnTo>
                    <a:pt x="656908" y="1394460"/>
                  </a:lnTo>
                  <a:lnTo>
                    <a:pt x="660083" y="1389380"/>
                  </a:lnTo>
                  <a:lnTo>
                    <a:pt x="663576" y="1384618"/>
                  </a:lnTo>
                  <a:lnTo>
                    <a:pt x="667703" y="1380173"/>
                  </a:lnTo>
                  <a:lnTo>
                    <a:pt x="672148" y="1376363"/>
                  </a:lnTo>
                  <a:lnTo>
                    <a:pt x="676911" y="1372870"/>
                  </a:lnTo>
                  <a:lnTo>
                    <a:pt x="681991" y="1369695"/>
                  </a:lnTo>
                  <a:lnTo>
                    <a:pt x="687388" y="1366838"/>
                  </a:lnTo>
                  <a:lnTo>
                    <a:pt x="692786" y="1364933"/>
                  </a:lnTo>
                  <a:lnTo>
                    <a:pt x="698818" y="1363345"/>
                  </a:lnTo>
                  <a:lnTo>
                    <a:pt x="705168" y="1362710"/>
                  </a:lnTo>
                  <a:lnTo>
                    <a:pt x="711201" y="1362075"/>
                  </a:lnTo>
                  <a:close/>
                  <a:moveTo>
                    <a:pt x="1181793" y="1068388"/>
                  </a:moveTo>
                  <a:lnTo>
                    <a:pt x="1199238" y="1082973"/>
                  </a:lnTo>
                  <a:lnTo>
                    <a:pt x="1215731" y="1097240"/>
                  </a:lnTo>
                  <a:lnTo>
                    <a:pt x="1231590" y="1112142"/>
                  </a:lnTo>
                  <a:lnTo>
                    <a:pt x="1247448" y="1127044"/>
                  </a:lnTo>
                  <a:lnTo>
                    <a:pt x="1262038" y="1142262"/>
                  </a:lnTo>
                  <a:lnTo>
                    <a:pt x="1276628" y="1157164"/>
                  </a:lnTo>
                  <a:lnTo>
                    <a:pt x="1290267" y="1172700"/>
                  </a:lnTo>
                  <a:lnTo>
                    <a:pt x="1304222" y="1188236"/>
                  </a:lnTo>
                  <a:lnTo>
                    <a:pt x="1316909" y="1203772"/>
                  </a:lnTo>
                  <a:lnTo>
                    <a:pt x="1329596" y="1219308"/>
                  </a:lnTo>
                  <a:lnTo>
                    <a:pt x="1341332" y="1235160"/>
                  </a:lnTo>
                  <a:lnTo>
                    <a:pt x="1353067" y="1250696"/>
                  </a:lnTo>
                  <a:lnTo>
                    <a:pt x="1363851" y="1266866"/>
                  </a:lnTo>
                  <a:lnTo>
                    <a:pt x="1374952" y="1282402"/>
                  </a:lnTo>
                  <a:lnTo>
                    <a:pt x="1385102" y="1298572"/>
                  </a:lnTo>
                  <a:lnTo>
                    <a:pt x="1394934" y="1314425"/>
                  </a:lnTo>
                  <a:lnTo>
                    <a:pt x="1404132" y="1330278"/>
                  </a:lnTo>
                  <a:lnTo>
                    <a:pt x="1413330" y="1346131"/>
                  </a:lnTo>
                  <a:lnTo>
                    <a:pt x="1421894" y="1362301"/>
                  </a:lnTo>
                  <a:lnTo>
                    <a:pt x="1430141" y="1377837"/>
                  </a:lnTo>
                  <a:lnTo>
                    <a:pt x="1438070" y="1394007"/>
                  </a:lnTo>
                  <a:lnTo>
                    <a:pt x="1445365" y="1409543"/>
                  </a:lnTo>
                  <a:lnTo>
                    <a:pt x="1452343" y="1425079"/>
                  </a:lnTo>
                  <a:lnTo>
                    <a:pt x="1459003" y="1440931"/>
                  </a:lnTo>
                  <a:lnTo>
                    <a:pt x="1465664" y="1456467"/>
                  </a:lnTo>
                  <a:lnTo>
                    <a:pt x="1471690" y="1471686"/>
                  </a:lnTo>
                  <a:lnTo>
                    <a:pt x="1477399" y="1486905"/>
                  </a:lnTo>
                  <a:lnTo>
                    <a:pt x="1483109" y="1502124"/>
                  </a:lnTo>
                  <a:lnTo>
                    <a:pt x="1488183" y="1517025"/>
                  </a:lnTo>
                  <a:lnTo>
                    <a:pt x="1492624" y="1531927"/>
                  </a:lnTo>
                  <a:lnTo>
                    <a:pt x="1501822" y="1561413"/>
                  </a:lnTo>
                  <a:lnTo>
                    <a:pt x="1506579" y="1577901"/>
                  </a:lnTo>
                  <a:lnTo>
                    <a:pt x="1510703" y="1594705"/>
                  </a:lnTo>
                  <a:lnTo>
                    <a:pt x="1514509" y="1611192"/>
                  </a:lnTo>
                  <a:lnTo>
                    <a:pt x="1518315" y="1627045"/>
                  </a:lnTo>
                  <a:lnTo>
                    <a:pt x="1521804" y="1643532"/>
                  </a:lnTo>
                  <a:lnTo>
                    <a:pt x="1524976" y="1659067"/>
                  </a:lnTo>
                  <a:lnTo>
                    <a:pt x="1530685" y="1690773"/>
                  </a:lnTo>
                  <a:lnTo>
                    <a:pt x="1535125" y="1721528"/>
                  </a:lnTo>
                  <a:lnTo>
                    <a:pt x="1538931" y="1751014"/>
                  </a:lnTo>
                  <a:lnTo>
                    <a:pt x="1541786" y="1780184"/>
                  </a:lnTo>
                  <a:lnTo>
                    <a:pt x="1543689" y="1807451"/>
                  </a:lnTo>
                  <a:lnTo>
                    <a:pt x="1545275" y="1834084"/>
                  </a:lnTo>
                  <a:lnTo>
                    <a:pt x="1545909" y="1859448"/>
                  </a:lnTo>
                  <a:lnTo>
                    <a:pt x="1546226" y="1883228"/>
                  </a:lnTo>
                  <a:lnTo>
                    <a:pt x="1546226" y="1905739"/>
                  </a:lnTo>
                  <a:lnTo>
                    <a:pt x="1545592" y="1926665"/>
                  </a:lnTo>
                  <a:lnTo>
                    <a:pt x="1544640" y="1946005"/>
                  </a:lnTo>
                  <a:lnTo>
                    <a:pt x="1543689" y="1963443"/>
                  </a:lnTo>
                  <a:lnTo>
                    <a:pt x="1542420" y="1979613"/>
                  </a:lnTo>
                  <a:lnTo>
                    <a:pt x="1286461" y="1979613"/>
                  </a:lnTo>
                  <a:lnTo>
                    <a:pt x="1288681" y="1961224"/>
                  </a:lnTo>
                  <a:lnTo>
                    <a:pt x="1289632" y="1948859"/>
                  </a:lnTo>
                  <a:lnTo>
                    <a:pt x="1290901" y="1934591"/>
                  </a:lnTo>
                  <a:lnTo>
                    <a:pt x="1291535" y="1919055"/>
                  </a:lnTo>
                  <a:lnTo>
                    <a:pt x="1291853" y="1900983"/>
                  </a:lnTo>
                  <a:lnTo>
                    <a:pt x="1292487" y="1881642"/>
                  </a:lnTo>
                  <a:lnTo>
                    <a:pt x="1291853" y="1861033"/>
                  </a:lnTo>
                  <a:lnTo>
                    <a:pt x="1291218" y="1839156"/>
                  </a:lnTo>
                  <a:lnTo>
                    <a:pt x="1289950" y="1815694"/>
                  </a:lnTo>
                  <a:lnTo>
                    <a:pt x="1287729" y="1791281"/>
                  </a:lnTo>
                  <a:lnTo>
                    <a:pt x="1284875" y="1765916"/>
                  </a:lnTo>
                  <a:lnTo>
                    <a:pt x="1281069" y="1739283"/>
                  </a:lnTo>
                  <a:lnTo>
                    <a:pt x="1276311" y="1712016"/>
                  </a:lnTo>
                  <a:lnTo>
                    <a:pt x="1273456" y="1698383"/>
                  </a:lnTo>
                  <a:lnTo>
                    <a:pt x="1270919" y="1684115"/>
                  </a:lnTo>
                  <a:lnTo>
                    <a:pt x="1267430" y="1669847"/>
                  </a:lnTo>
                  <a:lnTo>
                    <a:pt x="1263624" y="1655263"/>
                  </a:lnTo>
                  <a:lnTo>
                    <a:pt x="1259818" y="1640678"/>
                  </a:lnTo>
                  <a:lnTo>
                    <a:pt x="1256012" y="1626410"/>
                  </a:lnTo>
                  <a:lnTo>
                    <a:pt x="1251254" y="1611509"/>
                  </a:lnTo>
                  <a:lnTo>
                    <a:pt x="1246497" y="1596607"/>
                  </a:lnTo>
                  <a:lnTo>
                    <a:pt x="1241105" y="1581705"/>
                  </a:lnTo>
                  <a:lnTo>
                    <a:pt x="1235713" y="1566803"/>
                  </a:lnTo>
                  <a:lnTo>
                    <a:pt x="1229686" y="1551902"/>
                  </a:lnTo>
                  <a:lnTo>
                    <a:pt x="1223343" y="1536683"/>
                  </a:lnTo>
                  <a:lnTo>
                    <a:pt x="1216365" y="1521781"/>
                  </a:lnTo>
                  <a:lnTo>
                    <a:pt x="1209387" y="1506880"/>
                  </a:lnTo>
                  <a:lnTo>
                    <a:pt x="1201775" y="1491661"/>
                  </a:lnTo>
                  <a:lnTo>
                    <a:pt x="1194163" y="1476759"/>
                  </a:lnTo>
                  <a:lnTo>
                    <a:pt x="1185599" y="1461540"/>
                  </a:lnTo>
                  <a:lnTo>
                    <a:pt x="1176718" y="1446638"/>
                  </a:lnTo>
                  <a:lnTo>
                    <a:pt x="1167520" y="1431737"/>
                  </a:lnTo>
                  <a:lnTo>
                    <a:pt x="1157688" y="1416835"/>
                  </a:lnTo>
                  <a:lnTo>
                    <a:pt x="1147538" y="1402567"/>
                  </a:lnTo>
                  <a:lnTo>
                    <a:pt x="1136437" y="1387666"/>
                  </a:lnTo>
                  <a:lnTo>
                    <a:pt x="1125653" y="1373081"/>
                  </a:lnTo>
                  <a:lnTo>
                    <a:pt x="1113918" y="1359130"/>
                  </a:lnTo>
                  <a:lnTo>
                    <a:pt x="1101231" y="1344545"/>
                  </a:lnTo>
                  <a:lnTo>
                    <a:pt x="1088861" y="1330595"/>
                  </a:lnTo>
                  <a:lnTo>
                    <a:pt x="1075540" y="1316961"/>
                  </a:lnTo>
                  <a:lnTo>
                    <a:pt x="1061267" y="1303011"/>
                  </a:lnTo>
                  <a:lnTo>
                    <a:pt x="1046994" y="1289377"/>
                  </a:lnTo>
                  <a:lnTo>
                    <a:pt x="1032087" y="1276061"/>
                  </a:lnTo>
                  <a:lnTo>
                    <a:pt x="1016228" y="1263062"/>
                  </a:lnTo>
                  <a:lnTo>
                    <a:pt x="1000052" y="1250379"/>
                  </a:lnTo>
                  <a:lnTo>
                    <a:pt x="983242" y="1237697"/>
                  </a:lnTo>
                  <a:lnTo>
                    <a:pt x="965798" y="1225332"/>
                  </a:lnTo>
                  <a:lnTo>
                    <a:pt x="947402" y="1213283"/>
                  </a:lnTo>
                  <a:lnTo>
                    <a:pt x="928688" y="1201552"/>
                  </a:lnTo>
                  <a:lnTo>
                    <a:pt x="946767" y="1194260"/>
                  </a:lnTo>
                  <a:lnTo>
                    <a:pt x="964212" y="1186968"/>
                  </a:lnTo>
                  <a:lnTo>
                    <a:pt x="981973" y="1179358"/>
                  </a:lnTo>
                  <a:lnTo>
                    <a:pt x="998784" y="1171749"/>
                  </a:lnTo>
                  <a:lnTo>
                    <a:pt x="1015594" y="1163822"/>
                  </a:lnTo>
                  <a:lnTo>
                    <a:pt x="1032087" y="1155896"/>
                  </a:lnTo>
                  <a:lnTo>
                    <a:pt x="1048580" y="1147652"/>
                  </a:lnTo>
                  <a:lnTo>
                    <a:pt x="1064122" y="1139726"/>
                  </a:lnTo>
                  <a:lnTo>
                    <a:pt x="1079663" y="1130848"/>
                  </a:lnTo>
                  <a:lnTo>
                    <a:pt x="1095522" y="1122288"/>
                  </a:lnTo>
                  <a:lnTo>
                    <a:pt x="1110429" y="1113727"/>
                  </a:lnTo>
                  <a:lnTo>
                    <a:pt x="1125336" y="1105167"/>
                  </a:lnTo>
                  <a:lnTo>
                    <a:pt x="1139609" y="1096289"/>
                  </a:lnTo>
                  <a:lnTo>
                    <a:pt x="1154199" y="1087094"/>
                  </a:lnTo>
                  <a:lnTo>
                    <a:pt x="1168155" y="1077900"/>
                  </a:lnTo>
                  <a:lnTo>
                    <a:pt x="1181793" y="1068388"/>
                  </a:lnTo>
                  <a:close/>
                  <a:moveTo>
                    <a:pt x="711201" y="495300"/>
                  </a:moveTo>
                  <a:lnTo>
                    <a:pt x="835026" y="495300"/>
                  </a:lnTo>
                  <a:lnTo>
                    <a:pt x="841376" y="495617"/>
                  </a:lnTo>
                  <a:lnTo>
                    <a:pt x="847726" y="496570"/>
                  </a:lnTo>
                  <a:lnTo>
                    <a:pt x="853441" y="498157"/>
                  </a:lnTo>
                  <a:lnTo>
                    <a:pt x="859473" y="500062"/>
                  </a:lnTo>
                  <a:lnTo>
                    <a:pt x="864553" y="502602"/>
                  </a:lnTo>
                  <a:lnTo>
                    <a:pt x="869633" y="505777"/>
                  </a:lnTo>
                  <a:lnTo>
                    <a:pt x="874713" y="509270"/>
                  </a:lnTo>
                  <a:lnTo>
                    <a:pt x="879158" y="513397"/>
                  </a:lnTo>
                  <a:lnTo>
                    <a:pt x="882968" y="518160"/>
                  </a:lnTo>
                  <a:lnTo>
                    <a:pt x="886461" y="522605"/>
                  </a:lnTo>
                  <a:lnTo>
                    <a:pt x="889636" y="527685"/>
                  </a:lnTo>
                  <a:lnTo>
                    <a:pt x="892493" y="533400"/>
                  </a:lnTo>
                  <a:lnTo>
                    <a:pt x="894398" y="538797"/>
                  </a:lnTo>
                  <a:lnTo>
                    <a:pt x="895986" y="544512"/>
                  </a:lnTo>
                  <a:lnTo>
                    <a:pt x="896621" y="550862"/>
                  </a:lnTo>
                  <a:lnTo>
                    <a:pt x="896938" y="557212"/>
                  </a:lnTo>
                  <a:lnTo>
                    <a:pt x="896621" y="563562"/>
                  </a:lnTo>
                  <a:lnTo>
                    <a:pt x="895986" y="569595"/>
                  </a:lnTo>
                  <a:lnTo>
                    <a:pt x="894398" y="575627"/>
                  </a:lnTo>
                  <a:lnTo>
                    <a:pt x="892493" y="581342"/>
                  </a:lnTo>
                  <a:lnTo>
                    <a:pt x="889636" y="586740"/>
                  </a:lnTo>
                  <a:lnTo>
                    <a:pt x="886461" y="591820"/>
                  </a:lnTo>
                  <a:lnTo>
                    <a:pt x="882968" y="596265"/>
                  </a:lnTo>
                  <a:lnTo>
                    <a:pt x="879158" y="601027"/>
                  </a:lnTo>
                  <a:lnTo>
                    <a:pt x="874713" y="605155"/>
                  </a:lnTo>
                  <a:lnTo>
                    <a:pt x="869633" y="608647"/>
                  </a:lnTo>
                  <a:lnTo>
                    <a:pt x="864553" y="611822"/>
                  </a:lnTo>
                  <a:lnTo>
                    <a:pt x="859473" y="614045"/>
                  </a:lnTo>
                  <a:lnTo>
                    <a:pt x="853441" y="616267"/>
                  </a:lnTo>
                  <a:lnTo>
                    <a:pt x="847726" y="617855"/>
                  </a:lnTo>
                  <a:lnTo>
                    <a:pt x="841376" y="618807"/>
                  </a:lnTo>
                  <a:lnTo>
                    <a:pt x="835026" y="619125"/>
                  </a:lnTo>
                  <a:lnTo>
                    <a:pt x="711201" y="619125"/>
                  </a:lnTo>
                  <a:lnTo>
                    <a:pt x="705168" y="618807"/>
                  </a:lnTo>
                  <a:lnTo>
                    <a:pt x="698818" y="617855"/>
                  </a:lnTo>
                  <a:lnTo>
                    <a:pt x="692786" y="616267"/>
                  </a:lnTo>
                  <a:lnTo>
                    <a:pt x="687388" y="614045"/>
                  </a:lnTo>
                  <a:lnTo>
                    <a:pt x="681991" y="611822"/>
                  </a:lnTo>
                  <a:lnTo>
                    <a:pt x="676911" y="608647"/>
                  </a:lnTo>
                  <a:lnTo>
                    <a:pt x="672148" y="605155"/>
                  </a:lnTo>
                  <a:lnTo>
                    <a:pt x="667703" y="601027"/>
                  </a:lnTo>
                  <a:lnTo>
                    <a:pt x="663576" y="596265"/>
                  </a:lnTo>
                  <a:lnTo>
                    <a:pt x="660083" y="591820"/>
                  </a:lnTo>
                  <a:lnTo>
                    <a:pt x="656908" y="586740"/>
                  </a:lnTo>
                  <a:lnTo>
                    <a:pt x="654368" y="581342"/>
                  </a:lnTo>
                  <a:lnTo>
                    <a:pt x="652463" y="575627"/>
                  </a:lnTo>
                  <a:lnTo>
                    <a:pt x="650876" y="569595"/>
                  </a:lnTo>
                  <a:lnTo>
                    <a:pt x="649923" y="563562"/>
                  </a:lnTo>
                  <a:lnTo>
                    <a:pt x="649288" y="557212"/>
                  </a:lnTo>
                  <a:lnTo>
                    <a:pt x="649923" y="550862"/>
                  </a:lnTo>
                  <a:lnTo>
                    <a:pt x="650876" y="544512"/>
                  </a:lnTo>
                  <a:lnTo>
                    <a:pt x="652463" y="538797"/>
                  </a:lnTo>
                  <a:lnTo>
                    <a:pt x="654368" y="533400"/>
                  </a:lnTo>
                  <a:lnTo>
                    <a:pt x="656908" y="527685"/>
                  </a:lnTo>
                  <a:lnTo>
                    <a:pt x="660083" y="522605"/>
                  </a:lnTo>
                  <a:lnTo>
                    <a:pt x="663576" y="518160"/>
                  </a:lnTo>
                  <a:lnTo>
                    <a:pt x="667703" y="513397"/>
                  </a:lnTo>
                  <a:lnTo>
                    <a:pt x="672148" y="509270"/>
                  </a:lnTo>
                  <a:lnTo>
                    <a:pt x="676911" y="505777"/>
                  </a:lnTo>
                  <a:lnTo>
                    <a:pt x="681991" y="502602"/>
                  </a:lnTo>
                  <a:lnTo>
                    <a:pt x="687388" y="500062"/>
                  </a:lnTo>
                  <a:lnTo>
                    <a:pt x="692786" y="498157"/>
                  </a:lnTo>
                  <a:lnTo>
                    <a:pt x="698818" y="496570"/>
                  </a:lnTo>
                  <a:lnTo>
                    <a:pt x="705168" y="495617"/>
                  </a:lnTo>
                  <a:lnTo>
                    <a:pt x="711201" y="495300"/>
                  </a:lnTo>
                  <a:close/>
                  <a:moveTo>
                    <a:pt x="587375" y="247650"/>
                  </a:moveTo>
                  <a:lnTo>
                    <a:pt x="958851" y="247650"/>
                  </a:lnTo>
                  <a:lnTo>
                    <a:pt x="965201" y="247967"/>
                  </a:lnTo>
                  <a:lnTo>
                    <a:pt x="971551" y="249237"/>
                  </a:lnTo>
                  <a:lnTo>
                    <a:pt x="977266" y="250507"/>
                  </a:lnTo>
                  <a:lnTo>
                    <a:pt x="982981" y="252730"/>
                  </a:lnTo>
                  <a:lnTo>
                    <a:pt x="988378" y="255587"/>
                  </a:lnTo>
                  <a:lnTo>
                    <a:pt x="993458" y="258127"/>
                  </a:lnTo>
                  <a:lnTo>
                    <a:pt x="998221" y="262255"/>
                  </a:lnTo>
                  <a:lnTo>
                    <a:pt x="1002348" y="266065"/>
                  </a:lnTo>
                  <a:lnTo>
                    <a:pt x="1006793" y="270510"/>
                  </a:lnTo>
                  <a:lnTo>
                    <a:pt x="1010286" y="274955"/>
                  </a:lnTo>
                  <a:lnTo>
                    <a:pt x="1013461" y="280352"/>
                  </a:lnTo>
                  <a:lnTo>
                    <a:pt x="1015683" y="285750"/>
                  </a:lnTo>
                  <a:lnTo>
                    <a:pt x="1017588" y="291465"/>
                  </a:lnTo>
                  <a:lnTo>
                    <a:pt x="1019176" y="297497"/>
                  </a:lnTo>
                  <a:lnTo>
                    <a:pt x="1020446" y="303212"/>
                  </a:lnTo>
                  <a:lnTo>
                    <a:pt x="1020763" y="309880"/>
                  </a:lnTo>
                  <a:lnTo>
                    <a:pt x="1020446" y="316230"/>
                  </a:lnTo>
                  <a:lnTo>
                    <a:pt x="1019176" y="322262"/>
                  </a:lnTo>
                  <a:lnTo>
                    <a:pt x="1017588" y="328295"/>
                  </a:lnTo>
                  <a:lnTo>
                    <a:pt x="1015683" y="334010"/>
                  </a:lnTo>
                  <a:lnTo>
                    <a:pt x="1013461" y="339407"/>
                  </a:lnTo>
                  <a:lnTo>
                    <a:pt x="1010286" y="344487"/>
                  </a:lnTo>
                  <a:lnTo>
                    <a:pt x="1006793" y="349250"/>
                  </a:lnTo>
                  <a:lnTo>
                    <a:pt x="1002348" y="353377"/>
                  </a:lnTo>
                  <a:lnTo>
                    <a:pt x="998221" y="357505"/>
                  </a:lnTo>
                  <a:lnTo>
                    <a:pt x="993458" y="360997"/>
                  </a:lnTo>
                  <a:lnTo>
                    <a:pt x="988378" y="364172"/>
                  </a:lnTo>
                  <a:lnTo>
                    <a:pt x="982981" y="366712"/>
                  </a:lnTo>
                  <a:lnTo>
                    <a:pt x="977266" y="368617"/>
                  </a:lnTo>
                  <a:lnTo>
                    <a:pt x="971551" y="370205"/>
                  </a:lnTo>
                  <a:lnTo>
                    <a:pt x="965201" y="371475"/>
                  </a:lnTo>
                  <a:lnTo>
                    <a:pt x="958851" y="371475"/>
                  </a:lnTo>
                  <a:lnTo>
                    <a:pt x="587375" y="371475"/>
                  </a:lnTo>
                  <a:lnTo>
                    <a:pt x="581343" y="371475"/>
                  </a:lnTo>
                  <a:lnTo>
                    <a:pt x="575310" y="370205"/>
                  </a:lnTo>
                  <a:lnTo>
                    <a:pt x="568960" y="368617"/>
                  </a:lnTo>
                  <a:lnTo>
                    <a:pt x="563563" y="366712"/>
                  </a:lnTo>
                  <a:lnTo>
                    <a:pt x="558165" y="364172"/>
                  </a:lnTo>
                  <a:lnTo>
                    <a:pt x="553085" y="360997"/>
                  </a:lnTo>
                  <a:lnTo>
                    <a:pt x="548323" y="357505"/>
                  </a:lnTo>
                  <a:lnTo>
                    <a:pt x="543878" y="353377"/>
                  </a:lnTo>
                  <a:lnTo>
                    <a:pt x="539750" y="349250"/>
                  </a:lnTo>
                  <a:lnTo>
                    <a:pt x="536258" y="344487"/>
                  </a:lnTo>
                  <a:lnTo>
                    <a:pt x="533083" y="339407"/>
                  </a:lnTo>
                  <a:lnTo>
                    <a:pt x="530543" y="334010"/>
                  </a:lnTo>
                  <a:lnTo>
                    <a:pt x="528320" y="328295"/>
                  </a:lnTo>
                  <a:lnTo>
                    <a:pt x="527050" y="322262"/>
                  </a:lnTo>
                  <a:lnTo>
                    <a:pt x="526098" y="316230"/>
                  </a:lnTo>
                  <a:lnTo>
                    <a:pt x="525463" y="309880"/>
                  </a:lnTo>
                  <a:lnTo>
                    <a:pt x="526098" y="303212"/>
                  </a:lnTo>
                  <a:lnTo>
                    <a:pt x="527050" y="297497"/>
                  </a:lnTo>
                  <a:lnTo>
                    <a:pt x="528320" y="291465"/>
                  </a:lnTo>
                  <a:lnTo>
                    <a:pt x="530543" y="285750"/>
                  </a:lnTo>
                  <a:lnTo>
                    <a:pt x="533083" y="280352"/>
                  </a:lnTo>
                  <a:lnTo>
                    <a:pt x="536258" y="274955"/>
                  </a:lnTo>
                  <a:lnTo>
                    <a:pt x="539750" y="270510"/>
                  </a:lnTo>
                  <a:lnTo>
                    <a:pt x="543878" y="266065"/>
                  </a:lnTo>
                  <a:lnTo>
                    <a:pt x="548323" y="262255"/>
                  </a:lnTo>
                  <a:lnTo>
                    <a:pt x="553085" y="258127"/>
                  </a:lnTo>
                  <a:lnTo>
                    <a:pt x="558165" y="255587"/>
                  </a:lnTo>
                  <a:lnTo>
                    <a:pt x="563563" y="252730"/>
                  </a:lnTo>
                  <a:lnTo>
                    <a:pt x="568960" y="250507"/>
                  </a:lnTo>
                  <a:lnTo>
                    <a:pt x="575310" y="249237"/>
                  </a:lnTo>
                  <a:lnTo>
                    <a:pt x="581343" y="247967"/>
                  </a:lnTo>
                  <a:lnTo>
                    <a:pt x="587375" y="247650"/>
                  </a:lnTo>
                  <a:close/>
                  <a:moveTo>
                    <a:pt x="1286299" y="0"/>
                  </a:moveTo>
                  <a:lnTo>
                    <a:pt x="1542417" y="0"/>
                  </a:lnTo>
                  <a:lnTo>
                    <a:pt x="1543686" y="15872"/>
                  </a:lnTo>
                  <a:lnTo>
                    <a:pt x="1544638" y="33332"/>
                  </a:lnTo>
                  <a:lnTo>
                    <a:pt x="1545590" y="53014"/>
                  </a:lnTo>
                  <a:lnTo>
                    <a:pt x="1546225" y="73648"/>
                  </a:lnTo>
                  <a:lnTo>
                    <a:pt x="1546225" y="96504"/>
                  </a:lnTo>
                  <a:lnTo>
                    <a:pt x="1545908" y="120313"/>
                  </a:lnTo>
                  <a:lnTo>
                    <a:pt x="1545273" y="145709"/>
                  </a:lnTo>
                  <a:lnTo>
                    <a:pt x="1543686" y="172057"/>
                  </a:lnTo>
                  <a:lnTo>
                    <a:pt x="1541782" y="199993"/>
                  </a:lnTo>
                  <a:lnTo>
                    <a:pt x="1538926" y="228881"/>
                  </a:lnTo>
                  <a:lnTo>
                    <a:pt x="1535117" y="258721"/>
                  </a:lnTo>
                  <a:lnTo>
                    <a:pt x="1530674" y="289196"/>
                  </a:lnTo>
                  <a:lnTo>
                    <a:pt x="1524961" y="320941"/>
                  </a:lnTo>
                  <a:lnTo>
                    <a:pt x="1521788" y="336496"/>
                  </a:lnTo>
                  <a:lnTo>
                    <a:pt x="1518297" y="353003"/>
                  </a:lnTo>
                  <a:lnTo>
                    <a:pt x="1514488" y="369193"/>
                  </a:lnTo>
                  <a:lnTo>
                    <a:pt x="1510680" y="385701"/>
                  </a:lnTo>
                  <a:lnTo>
                    <a:pt x="1506554" y="402525"/>
                  </a:lnTo>
                  <a:lnTo>
                    <a:pt x="1501793" y="419033"/>
                  </a:lnTo>
                  <a:lnTo>
                    <a:pt x="1495129" y="441254"/>
                  </a:lnTo>
                  <a:lnTo>
                    <a:pt x="1488147" y="463476"/>
                  </a:lnTo>
                  <a:lnTo>
                    <a:pt x="1479895" y="486332"/>
                  </a:lnTo>
                  <a:lnTo>
                    <a:pt x="1471009" y="509506"/>
                  </a:lnTo>
                  <a:lnTo>
                    <a:pt x="1461805" y="532997"/>
                  </a:lnTo>
                  <a:lnTo>
                    <a:pt x="1451966" y="556806"/>
                  </a:lnTo>
                  <a:lnTo>
                    <a:pt x="1440858" y="580297"/>
                  </a:lnTo>
                  <a:lnTo>
                    <a:pt x="1428798" y="604741"/>
                  </a:lnTo>
                  <a:lnTo>
                    <a:pt x="1416421" y="628549"/>
                  </a:lnTo>
                  <a:lnTo>
                    <a:pt x="1402774" y="652675"/>
                  </a:lnTo>
                  <a:lnTo>
                    <a:pt x="1388175" y="677119"/>
                  </a:lnTo>
                  <a:lnTo>
                    <a:pt x="1372941" y="700928"/>
                  </a:lnTo>
                  <a:lnTo>
                    <a:pt x="1356438" y="725371"/>
                  </a:lnTo>
                  <a:lnTo>
                    <a:pt x="1338665" y="749180"/>
                  </a:lnTo>
                  <a:lnTo>
                    <a:pt x="1329779" y="760925"/>
                  </a:lnTo>
                  <a:lnTo>
                    <a:pt x="1320258" y="772671"/>
                  </a:lnTo>
                  <a:lnTo>
                    <a:pt x="1310737" y="784417"/>
                  </a:lnTo>
                  <a:lnTo>
                    <a:pt x="1300898" y="796480"/>
                  </a:lnTo>
                  <a:lnTo>
                    <a:pt x="1290743" y="807908"/>
                  </a:lnTo>
                  <a:lnTo>
                    <a:pt x="1279952" y="819654"/>
                  </a:lnTo>
                  <a:lnTo>
                    <a:pt x="1269161" y="831399"/>
                  </a:lnTo>
                  <a:lnTo>
                    <a:pt x="1258054" y="842827"/>
                  </a:lnTo>
                  <a:lnTo>
                    <a:pt x="1246628" y="854256"/>
                  </a:lnTo>
                  <a:lnTo>
                    <a:pt x="1234886" y="865366"/>
                  </a:lnTo>
                  <a:lnTo>
                    <a:pt x="1222826" y="876794"/>
                  </a:lnTo>
                  <a:lnTo>
                    <a:pt x="1210765" y="887905"/>
                  </a:lnTo>
                  <a:lnTo>
                    <a:pt x="1198071" y="898698"/>
                  </a:lnTo>
                  <a:lnTo>
                    <a:pt x="1185376" y="909809"/>
                  </a:lnTo>
                  <a:lnTo>
                    <a:pt x="1172046" y="920285"/>
                  </a:lnTo>
                  <a:lnTo>
                    <a:pt x="1158082" y="931396"/>
                  </a:lnTo>
                  <a:lnTo>
                    <a:pt x="1144435" y="941872"/>
                  </a:lnTo>
                  <a:lnTo>
                    <a:pt x="1130154" y="952030"/>
                  </a:lnTo>
                  <a:lnTo>
                    <a:pt x="1115555" y="962188"/>
                  </a:lnTo>
                  <a:lnTo>
                    <a:pt x="1100638" y="972347"/>
                  </a:lnTo>
                  <a:lnTo>
                    <a:pt x="1085404" y="982505"/>
                  </a:lnTo>
                  <a:lnTo>
                    <a:pt x="1070171" y="992346"/>
                  </a:lnTo>
                  <a:lnTo>
                    <a:pt x="1053985" y="1001869"/>
                  </a:lnTo>
                  <a:lnTo>
                    <a:pt x="1037482" y="1011710"/>
                  </a:lnTo>
                  <a:lnTo>
                    <a:pt x="1021296" y="1020916"/>
                  </a:lnTo>
                  <a:lnTo>
                    <a:pt x="1004158" y="1030122"/>
                  </a:lnTo>
                  <a:lnTo>
                    <a:pt x="986703" y="1039011"/>
                  </a:lnTo>
                  <a:lnTo>
                    <a:pt x="968930" y="1047582"/>
                  </a:lnTo>
                  <a:lnTo>
                    <a:pt x="951157" y="1056153"/>
                  </a:lnTo>
                  <a:lnTo>
                    <a:pt x="932750" y="1065042"/>
                  </a:lnTo>
                  <a:lnTo>
                    <a:pt x="913707" y="1072978"/>
                  </a:lnTo>
                  <a:lnTo>
                    <a:pt x="894665" y="1080914"/>
                  </a:lnTo>
                  <a:lnTo>
                    <a:pt x="874671" y="1088850"/>
                  </a:lnTo>
                  <a:lnTo>
                    <a:pt x="854677" y="1096152"/>
                  </a:lnTo>
                  <a:lnTo>
                    <a:pt x="834365" y="1103771"/>
                  </a:lnTo>
                  <a:lnTo>
                    <a:pt x="813419" y="1110754"/>
                  </a:lnTo>
                  <a:lnTo>
                    <a:pt x="785490" y="1120595"/>
                  </a:lnTo>
                  <a:lnTo>
                    <a:pt x="757879" y="1131071"/>
                  </a:lnTo>
                  <a:lnTo>
                    <a:pt x="731855" y="1142182"/>
                  </a:lnTo>
                  <a:lnTo>
                    <a:pt x="706148" y="1153293"/>
                  </a:lnTo>
                  <a:lnTo>
                    <a:pt x="681710" y="1165038"/>
                  </a:lnTo>
                  <a:lnTo>
                    <a:pt x="658225" y="1177736"/>
                  </a:lnTo>
                  <a:lnTo>
                    <a:pt x="635056" y="1190117"/>
                  </a:lnTo>
                  <a:lnTo>
                    <a:pt x="613158" y="1203450"/>
                  </a:lnTo>
                  <a:lnTo>
                    <a:pt x="591894" y="1216782"/>
                  </a:lnTo>
                  <a:lnTo>
                    <a:pt x="571900" y="1231068"/>
                  </a:lnTo>
                  <a:lnTo>
                    <a:pt x="552223" y="1245035"/>
                  </a:lnTo>
                  <a:lnTo>
                    <a:pt x="533498" y="1259638"/>
                  </a:lnTo>
                  <a:lnTo>
                    <a:pt x="516043" y="1274558"/>
                  </a:lnTo>
                  <a:lnTo>
                    <a:pt x="498588" y="1289796"/>
                  </a:lnTo>
                  <a:lnTo>
                    <a:pt x="482084" y="1305033"/>
                  </a:lnTo>
                  <a:lnTo>
                    <a:pt x="466533" y="1321223"/>
                  </a:lnTo>
                  <a:lnTo>
                    <a:pt x="451617" y="1336778"/>
                  </a:lnTo>
                  <a:lnTo>
                    <a:pt x="437653" y="1352968"/>
                  </a:lnTo>
                  <a:lnTo>
                    <a:pt x="424006" y="1369158"/>
                  </a:lnTo>
                  <a:lnTo>
                    <a:pt x="410993" y="1385666"/>
                  </a:lnTo>
                  <a:lnTo>
                    <a:pt x="398933" y="1402491"/>
                  </a:lnTo>
                  <a:lnTo>
                    <a:pt x="387191" y="1419315"/>
                  </a:lnTo>
                  <a:lnTo>
                    <a:pt x="376083" y="1436140"/>
                  </a:lnTo>
                  <a:lnTo>
                    <a:pt x="365927" y="1452965"/>
                  </a:lnTo>
                  <a:lnTo>
                    <a:pt x="356089" y="1470425"/>
                  </a:lnTo>
                  <a:lnTo>
                    <a:pt x="346567" y="1487250"/>
                  </a:lnTo>
                  <a:lnTo>
                    <a:pt x="337998" y="1504392"/>
                  </a:lnTo>
                  <a:lnTo>
                    <a:pt x="329747" y="1521534"/>
                  </a:lnTo>
                  <a:lnTo>
                    <a:pt x="322447" y="1538994"/>
                  </a:lnTo>
                  <a:lnTo>
                    <a:pt x="315465" y="1555819"/>
                  </a:lnTo>
                  <a:lnTo>
                    <a:pt x="308800" y="1572961"/>
                  </a:lnTo>
                  <a:lnTo>
                    <a:pt x="302453" y="1589786"/>
                  </a:lnTo>
                  <a:lnTo>
                    <a:pt x="297058" y="1606928"/>
                  </a:lnTo>
                  <a:lnTo>
                    <a:pt x="291345" y="1623435"/>
                  </a:lnTo>
                  <a:lnTo>
                    <a:pt x="286902" y="1640260"/>
                  </a:lnTo>
                  <a:lnTo>
                    <a:pt x="282459" y="1656767"/>
                  </a:lnTo>
                  <a:lnTo>
                    <a:pt x="278650" y="1673275"/>
                  </a:lnTo>
                  <a:lnTo>
                    <a:pt x="274525" y="1689465"/>
                  </a:lnTo>
                  <a:lnTo>
                    <a:pt x="271351" y="1705337"/>
                  </a:lnTo>
                  <a:lnTo>
                    <a:pt x="268495" y="1721210"/>
                  </a:lnTo>
                  <a:lnTo>
                    <a:pt x="265956" y="1736765"/>
                  </a:lnTo>
                  <a:lnTo>
                    <a:pt x="263734" y="1752002"/>
                  </a:lnTo>
                  <a:lnTo>
                    <a:pt x="261830" y="1766922"/>
                  </a:lnTo>
                  <a:lnTo>
                    <a:pt x="260243" y="1781525"/>
                  </a:lnTo>
                  <a:lnTo>
                    <a:pt x="257387" y="1809460"/>
                  </a:lnTo>
                  <a:lnTo>
                    <a:pt x="255482" y="1836761"/>
                  </a:lnTo>
                  <a:lnTo>
                    <a:pt x="254530" y="1861840"/>
                  </a:lnTo>
                  <a:lnTo>
                    <a:pt x="254530" y="1885331"/>
                  </a:lnTo>
                  <a:lnTo>
                    <a:pt x="254530" y="1906600"/>
                  </a:lnTo>
                  <a:lnTo>
                    <a:pt x="255482" y="1925964"/>
                  </a:lnTo>
                  <a:lnTo>
                    <a:pt x="256752" y="1943107"/>
                  </a:lnTo>
                  <a:lnTo>
                    <a:pt x="257704" y="1958027"/>
                  </a:lnTo>
                  <a:lnTo>
                    <a:pt x="260243" y="1979613"/>
                  </a:lnTo>
                  <a:lnTo>
                    <a:pt x="4126" y="1979613"/>
                  </a:lnTo>
                  <a:lnTo>
                    <a:pt x="2856" y="1963423"/>
                  </a:lnTo>
                  <a:lnTo>
                    <a:pt x="1587" y="1945964"/>
                  </a:lnTo>
                  <a:lnTo>
                    <a:pt x="952" y="1926599"/>
                  </a:lnTo>
                  <a:lnTo>
                    <a:pt x="317" y="1905648"/>
                  </a:lnTo>
                  <a:lnTo>
                    <a:pt x="0" y="1883109"/>
                  </a:lnTo>
                  <a:lnTo>
                    <a:pt x="317" y="1859300"/>
                  </a:lnTo>
                  <a:lnTo>
                    <a:pt x="1269" y="1833904"/>
                  </a:lnTo>
                  <a:lnTo>
                    <a:pt x="2856" y="1807238"/>
                  </a:lnTo>
                  <a:lnTo>
                    <a:pt x="4760" y="1779938"/>
                  </a:lnTo>
                  <a:lnTo>
                    <a:pt x="7934" y="1750732"/>
                  </a:lnTo>
                  <a:lnTo>
                    <a:pt x="11425" y="1721210"/>
                  </a:lnTo>
                  <a:lnTo>
                    <a:pt x="16186" y="1690417"/>
                  </a:lnTo>
                  <a:lnTo>
                    <a:pt x="21581" y="1658672"/>
                  </a:lnTo>
                  <a:lnTo>
                    <a:pt x="24755" y="1643117"/>
                  </a:lnTo>
                  <a:lnTo>
                    <a:pt x="28246" y="1626610"/>
                  </a:lnTo>
                  <a:lnTo>
                    <a:pt x="31737" y="1610737"/>
                  </a:lnTo>
                  <a:lnTo>
                    <a:pt x="36180" y="1594230"/>
                  </a:lnTo>
                  <a:lnTo>
                    <a:pt x="40306" y="1577405"/>
                  </a:lnTo>
                  <a:lnTo>
                    <a:pt x="45066" y="1560898"/>
                  </a:lnTo>
                  <a:lnTo>
                    <a:pt x="51414" y="1538359"/>
                  </a:lnTo>
                  <a:lnTo>
                    <a:pt x="58713" y="1516137"/>
                  </a:lnTo>
                  <a:lnTo>
                    <a:pt x="66647" y="1493599"/>
                  </a:lnTo>
                  <a:lnTo>
                    <a:pt x="75216" y="1470425"/>
                  </a:lnTo>
                  <a:lnTo>
                    <a:pt x="84737" y="1446933"/>
                  </a:lnTo>
                  <a:lnTo>
                    <a:pt x="94893" y="1422807"/>
                  </a:lnTo>
                  <a:lnTo>
                    <a:pt x="105684" y="1398999"/>
                  </a:lnTo>
                  <a:lnTo>
                    <a:pt x="117427" y="1375190"/>
                  </a:lnTo>
                  <a:lnTo>
                    <a:pt x="130121" y="1351381"/>
                  </a:lnTo>
                  <a:lnTo>
                    <a:pt x="143768" y="1326937"/>
                  </a:lnTo>
                  <a:lnTo>
                    <a:pt x="158367" y="1302811"/>
                  </a:lnTo>
                  <a:lnTo>
                    <a:pt x="173601" y="1278685"/>
                  </a:lnTo>
                  <a:lnTo>
                    <a:pt x="190422" y="1254559"/>
                  </a:lnTo>
                  <a:lnTo>
                    <a:pt x="207560" y="1230750"/>
                  </a:lnTo>
                  <a:lnTo>
                    <a:pt x="217081" y="1219005"/>
                  </a:lnTo>
                  <a:lnTo>
                    <a:pt x="226602" y="1206624"/>
                  </a:lnTo>
                  <a:lnTo>
                    <a:pt x="235805" y="1194878"/>
                  </a:lnTo>
                  <a:lnTo>
                    <a:pt x="245961" y="1183133"/>
                  </a:lnTo>
                  <a:lnTo>
                    <a:pt x="256117" y="1171387"/>
                  </a:lnTo>
                  <a:lnTo>
                    <a:pt x="266908" y="1159959"/>
                  </a:lnTo>
                  <a:lnTo>
                    <a:pt x="277381" y="1148213"/>
                  </a:lnTo>
                  <a:lnTo>
                    <a:pt x="288806" y="1137103"/>
                  </a:lnTo>
                  <a:lnTo>
                    <a:pt x="300231" y="1125675"/>
                  </a:lnTo>
                  <a:lnTo>
                    <a:pt x="311974" y="1114246"/>
                  </a:lnTo>
                  <a:lnTo>
                    <a:pt x="323717" y="1102818"/>
                  </a:lnTo>
                  <a:lnTo>
                    <a:pt x="336094" y="1092025"/>
                  </a:lnTo>
                  <a:lnTo>
                    <a:pt x="348789" y="1080914"/>
                  </a:lnTo>
                  <a:lnTo>
                    <a:pt x="361484" y="1070121"/>
                  </a:lnTo>
                  <a:lnTo>
                    <a:pt x="374813" y="1059010"/>
                  </a:lnTo>
                  <a:lnTo>
                    <a:pt x="388143" y="1048534"/>
                  </a:lnTo>
                  <a:lnTo>
                    <a:pt x="402424" y="1037741"/>
                  </a:lnTo>
                  <a:lnTo>
                    <a:pt x="416389" y="1027583"/>
                  </a:lnTo>
                  <a:lnTo>
                    <a:pt x="430988" y="1017107"/>
                  </a:lnTo>
                  <a:lnTo>
                    <a:pt x="445904" y="1007266"/>
                  </a:lnTo>
                  <a:lnTo>
                    <a:pt x="461138" y="997108"/>
                  </a:lnTo>
                  <a:lnTo>
                    <a:pt x="476689" y="987267"/>
                  </a:lnTo>
                  <a:lnTo>
                    <a:pt x="492240" y="977426"/>
                  </a:lnTo>
                  <a:lnTo>
                    <a:pt x="508743" y="968220"/>
                  </a:lnTo>
                  <a:lnTo>
                    <a:pt x="525247" y="958696"/>
                  </a:lnTo>
                  <a:lnTo>
                    <a:pt x="542385" y="949808"/>
                  </a:lnTo>
                  <a:lnTo>
                    <a:pt x="559840" y="940602"/>
                  </a:lnTo>
                  <a:lnTo>
                    <a:pt x="577295" y="931713"/>
                  </a:lnTo>
                  <a:lnTo>
                    <a:pt x="595385" y="923142"/>
                  </a:lnTo>
                  <a:lnTo>
                    <a:pt x="614110" y="914888"/>
                  </a:lnTo>
                  <a:lnTo>
                    <a:pt x="633152" y="906635"/>
                  </a:lnTo>
                  <a:lnTo>
                    <a:pt x="652195" y="898698"/>
                  </a:lnTo>
                  <a:lnTo>
                    <a:pt x="671872" y="891080"/>
                  </a:lnTo>
                  <a:lnTo>
                    <a:pt x="691866" y="883143"/>
                  </a:lnTo>
                  <a:lnTo>
                    <a:pt x="712178" y="876160"/>
                  </a:lnTo>
                  <a:lnTo>
                    <a:pt x="732807" y="868541"/>
                  </a:lnTo>
                  <a:lnTo>
                    <a:pt x="761053" y="858700"/>
                  </a:lnTo>
                  <a:lnTo>
                    <a:pt x="788346" y="848541"/>
                  </a:lnTo>
                  <a:lnTo>
                    <a:pt x="814688" y="837748"/>
                  </a:lnTo>
                  <a:lnTo>
                    <a:pt x="840078" y="826320"/>
                  </a:lnTo>
                  <a:lnTo>
                    <a:pt x="864833" y="814574"/>
                  </a:lnTo>
                  <a:lnTo>
                    <a:pt x="888318" y="801876"/>
                  </a:lnTo>
                  <a:lnTo>
                    <a:pt x="911169" y="789496"/>
                  </a:lnTo>
                  <a:lnTo>
                    <a:pt x="933067" y="776163"/>
                  </a:lnTo>
                  <a:lnTo>
                    <a:pt x="954013" y="762830"/>
                  </a:lnTo>
                  <a:lnTo>
                    <a:pt x="974642" y="749180"/>
                  </a:lnTo>
                  <a:lnTo>
                    <a:pt x="994002" y="734577"/>
                  </a:lnTo>
                  <a:lnTo>
                    <a:pt x="1012409" y="720292"/>
                  </a:lnTo>
                  <a:lnTo>
                    <a:pt x="1030500" y="705372"/>
                  </a:lnTo>
                  <a:lnTo>
                    <a:pt x="1047320" y="690134"/>
                  </a:lnTo>
                  <a:lnTo>
                    <a:pt x="1063823" y="674579"/>
                  </a:lnTo>
                  <a:lnTo>
                    <a:pt x="1079374" y="659024"/>
                  </a:lnTo>
                  <a:lnTo>
                    <a:pt x="1094291" y="642834"/>
                  </a:lnTo>
                  <a:lnTo>
                    <a:pt x="1108890" y="626962"/>
                  </a:lnTo>
                  <a:lnTo>
                    <a:pt x="1122219" y="610772"/>
                  </a:lnTo>
                  <a:lnTo>
                    <a:pt x="1135231" y="594265"/>
                  </a:lnTo>
                  <a:lnTo>
                    <a:pt x="1147292" y="577440"/>
                  </a:lnTo>
                  <a:lnTo>
                    <a:pt x="1159034" y="560615"/>
                  </a:lnTo>
                  <a:lnTo>
                    <a:pt x="1169825" y="543790"/>
                  </a:lnTo>
                  <a:lnTo>
                    <a:pt x="1180298" y="526965"/>
                  </a:lnTo>
                  <a:lnTo>
                    <a:pt x="1189819" y="510141"/>
                  </a:lnTo>
                  <a:lnTo>
                    <a:pt x="1199340" y="492998"/>
                  </a:lnTo>
                  <a:lnTo>
                    <a:pt x="1207909" y="475856"/>
                  </a:lnTo>
                  <a:lnTo>
                    <a:pt x="1216161" y="458714"/>
                  </a:lnTo>
                  <a:lnTo>
                    <a:pt x="1223778" y="441572"/>
                  </a:lnTo>
                  <a:lnTo>
                    <a:pt x="1231077" y="424429"/>
                  </a:lnTo>
                  <a:lnTo>
                    <a:pt x="1237425" y="407605"/>
                  </a:lnTo>
                  <a:lnTo>
                    <a:pt x="1243455" y="390462"/>
                  </a:lnTo>
                  <a:lnTo>
                    <a:pt x="1249485" y="373320"/>
                  </a:lnTo>
                  <a:lnTo>
                    <a:pt x="1254562" y="356495"/>
                  </a:lnTo>
                  <a:lnTo>
                    <a:pt x="1259323" y="340305"/>
                  </a:lnTo>
                  <a:lnTo>
                    <a:pt x="1264084" y="323798"/>
                  </a:lnTo>
                  <a:lnTo>
                    <a:pt x="1267892" y="307291"/>
                  </a:lnTo>
                  <a:lnTo>
                    <a:pt x="1271383" y="291101"/>
                  </a:lnTo>
                  <a:lnTo>
                    <a:pt x="1274874" y="275228"/>
                  </a:lnTo>
                  <a:lnTo>
                    <a:pt x="1277730" y="259356"/>
                  </a:lnTo>
                  <a:lnTo>
                    <a:pt x="1280269" y="243801"/>
                  </a:lnTo>
                  <a:lnTo>
                    <a:pt x="1282808" y="228563"/>
                  </a:lnTo>
                  <a:lnTo>
                    <a:pt x="1284713" y="213643"/>
                  </a:lnTo>
                  <a:lnTo>
                    <a:pt x="1286299" y="199040"/>
                  </a:lnTo>
                  <a:lnTo>
                    <a:pt x="1289156" y="170470"/>
                  </a:lnTo>
                  <a:lnTo>
                    <a:pt x="1291060" y="143804"/>
                  </a:lnTo>
                  <a:lnTo>
                    <a:pt x="1291695" y="118408"/>
                  </a:lnTo>
                  <a:lnTo>
                    <a:pt x="1292329" y="94917"/>
                  </a:lnTo>
                  <a:lnTo>
                    <a:pt x="1291695" y="73331"/>
                  </a:lnTo>
                  <a:lnTo>
                    <a:pt x="1291060" y="54284"/>
                  </a:lnTo>
                  <a:lnTo>
                    <a:pt x="1289790" y="36824"/>
                  </a:lnTo>
                  <a:lnTo>
                    <a:pt x="1288521" y="22221"/>
                  </a:lnTo>
                  <a:lnTo>
                    <a:pt x="1286299" y="0"/>
                  </a:lnTo>
                  <a:close/>
                  <a:moveTo>
                    <a:pt x="463603" y="0"/>
                  </a:moveTo>
                  <a:lnTo>
                    <a:pt x="1082623" y="0"/>
                  </a:lnTo>
                  <a:lnTo>
                    <a:pt x="1088978" y="637"/>
                  </a:lnTo>
                  <a:lnTo>
                    <a:pt x="1095016" y="1273"/>
                  </a:lnTo>
                  <a:lnTo>
                    <a:pt x="1101054" y="2865"/>
                  </a:lnTo>
                  <a:lnTo>
                    <a:pt x="1106773" y="5093"/>
                  </a:lnTo>
                  <a:lnTo>
                    <a:pt x="1112176" y="7639"/>
                  </a:lnTo>
                  <a:lnTo>
                    <a:pt x="1117260" y="10823"/>
                  </a:lnTo>
                  <a:lnTo>
                    <a:pt x="1122026" y="14324"/>
                  </a:lnTo>
                  <a:lnTo>
                    <a:pt x="1126157" y="18144"/>
                  </a:lnTo>
                  <a:lnTo>
                    <a:pt x="1130606" y="22919"/>
                  </a:lnTo>
                  <a:lnTo>
                    <a:pt x="1134102" y="27693"/>
                  </a:lnTo>
                  <a:lnTo>
                    <a:pt x="1137279" y="32786"/>
                  </a:lnTo>
                  <a:lnTo>
                    <a:pt x="1139504" y="37880"/>
                  </a:lnTo>
                  <a:lnTo>
                    <a:pt x="1141411" y="43609"/>
                  </a:lnTo>
                  <a:lnTo>
                    <a:pt x="1142999" y="49657"/>
                  </a:lnTo>
                  <a:lnTo>
                    <a:pt x="1144270" y="56024"/>
                  </a:lnTo>
                  <a:lnTo>
                    <a:pt x="1144588" y="62072"/>
                  </a:lnTo>
                  <a:lnTo>
                    <a:pt x="1144270" y="68438"/>
                  </a:lnTo>
                  <a:lnTo>
                    <a:pt x="1142999" y="74804"/>
                  </a:lnTo>
                  <a:lnTo>
                    <a:pt x="1141411" y="80534"/>
                  </a:lnTo>
                  <a:lnTo>
                    <a:pt x="1139504" y="86264"/>
                  </a:lnTo>
                  <a:lnTo>
                    <a:pt x="1137279" y="91675"/>
                  </a:lnTo>
                  <a:lnTo>
                    <a:pt x="1134102" y="96768"/>
                  </a:lnTo>
                  <a:lnTo>
                    <a:pt x="1130606" y="101543"/>
                  </a:lnTo>
                  <a:lnTo>
                    <a:pt x="1126157" y="105681"/>
                  </a:lnTo>
                  <a:lnTo>
                    <a:pt x="1122026" y="110137"/>
                  </a:lnTo>
                  <a:lnTo>
                    <a:pt x="1117260" y="113639"/>
                  </a:lnTo>
                  <a:lnTo>
                    <a:pt x="1112176" y="116504"/>
                  </a:lnTo>
                  <a:lnTo>
                    <a:pt x="1106773" y="119050"/>
                  </a:lnTo>
                  <a:lnTo>
                    <a:pt x="1101054" y="121278"/>
                  </a:lnTo>
                  <a:lnTo>
                    <a:pt x="1095016" y="122552"/>
                  </a:lnTo>
                  <a:lnTo>
                    <a:pt x="1088978" y="123825"/>
                  </a:lnTo>
                  <a:lnTo>
                    <a:pt x="1082623" y="123825"/>
                  </a:lnTo>
                  <a:lnTo>
                    <a:pt x="463603" y="123825"/>
                  </a:lnTo>
                  <a:lnTo>
                    <a:pt x="457248" y="123825"/>
                  </a:lnTo>
                  <a:lnTo>
                    <a:pt x="450892" y="122552"/>
                  </a:lnTo>
                  <a:lnTo>
                    <a:pt x="445172" y="121278"/>
                  </a:lnTo>
                  <a:lnTo>
                    <a:pt x="439135" y="119050"/>
                  </a:lnTo>
                  <a:lnTo>
                    <a:pt x="433733" y="116504"/>
                  </a:lnTo>
                  <a:lnTo>
                    <a:pt x="428648" y="113639"/>
                  </a:lnTo>
                  <a:lnTo>
                    <a:pt x="423882" y="110137"/>
                  </a:lnTo>
                  <a:lnTo>
                    <a:pt x="419433" y="105681"/>
                  </a:lnTo>
                  <a:lnTo>
                    <a:pt x="415620" y="101543"/>
                  </a:lnTo>
                  <a:lnTo>
                    <a:pt x="412124" y="96768"/>
                  </a:lnTo>
                  <a:lnTo>
                    <a:pt x="408946" y="91675"/>
                  </a:lnTo>
                  <a:lnTo>
                    <a:pt x="406087" y="86264"/>
                  </a:lnTo>
                  <a:lnTo>
                    <a:pt x="404180" y="80534"/>
                  </a:lnTo>
                  <a:lnTo>
                    <a:pt x="402591" y="74804"/>
                  </a:lnTo>
                  <a:lnTo>
                    <a:pt x="401956" y="68438"/>
                  </a:lnTo>
                  <a:lnTo>
                    <a:pt x="401638" y="62072"/>
                  </a:lnTo>
                  <a:lnTo>
                    <a:pt x="401956" y="56024"/>
                  </a:lnTo>
                  <a:lnTo>
                    <a:pt x="402591" y="49657"/>
                  </a:lnTo>
                  <a:lnTo>
                    <a:pt x="404180" y="43609"/>
                  </a:lnTo>
                  <a:lnTo>
                    <a:pt x="406087" y="37880"/>
                  </a:lnTo>
                  <a:lnTo>
                    <a:pt x="408946" y="32786"/>
                  </a:lnTo>
                  <a:lnTo>
                    <a:pt x="412124" y="27693"/>
                  </a:lnTo>
                  <a:lnTo>
                    <a:pt x="415620" y="22919"/>
                  </a:lnTo>
                  <a:lnTo>
                    <a:pt x="419433" y="18144"/>
                  </a:lnTo>
                  <a:lnTo>
                    <a:pt x="423882" y="14324"/>
                  </a:lnTo>
                  <a:lnTo>
                    <a:pt x="428648" y="10823"/>
                  </a:lnTo>
                  <a:lnTo>
                    <a:pt x="433733" y="7639"/>
                  </a:lnTo>
                  <a:lnTo>
                    <a:pt x="439135" y="5093"/>
                  </a:lnTo>
                  <a:lnTo>
                    <a:pt x="445172" y="2865"/>
                  </a:lnTo>
                  <a:lnTo>
                    <a:pt x="450892" y="1273"/>
                  </a:lnTo>
                  <a:lnTo>
                    <a:pt x="457248" y="637"/>
                  </a:lnTo>
                  <a:lnTo>
                    <a:pt x="463603" y="0"/>
                  </a:lnTo>
                  <a:close/>
                  <a:moveTo>
                    <a:pt x="4121" y="0"/>
                  </a:moveTo>
                  <a:lnTo>
                    <a:pt x="259949" y="0"/>
                  </a:lnTo>
                  <a:lnTo>
                    <a:pt x="258047" y="19063"/>
                  </a:lnTo>
                  <a:lnTo>
                    <a:pt x="256779" y="31137"/>
                  </a:lnTo>
                  <a:lnTo>
                    <a:pt x="255511" y="45752"/>
                  </a:lnTo>
                  <a:lnTo>
                    <a:pt x="254877" y="61638"/>
                  </a:lnTo>
                  <a:lnTo>
                    <a:pt x="254243" y="79430"/>
                  </a:lnTo>
                  <a:lnTo>
                    <a:pt x="254243" y="98493"/>
                  </a:lnTo>
                  <a:lnTo>
                    <a:pt x="254243" y="119463"/>
                  </a:lnTo>
                  <a:lnTo>
                    <a:pt x="255194" y="141386"/>
                  </a:lnTo>
                  <a:lnTo>
                    <a:pt x="256779" y="164897"/>
                  </a:lnTo>
                  <a:lnTo>
                    <a:pt x="258681" y="189362"/>
                  </a:lnTo>
                  <a:lnTo>
                    <a:pt x="261851" y="215097"/>
                  </a:lnTo>
                  <a:lnTo>
                    <a:pt x="265338" y="241786"/>
                  </a:lnTo>
                  <a:lnTo>
                    <a:pt x="270093" y="268792"/>
                  </a:lnTo>
                  <a:lnTo>
                    <a:pt x="272629" y="282772"/>
                  </a:lnTo>
                  <a:lnTo>
                    <a:pt x="275800" y="297069"/>
                  </a:lnTo>
                  <a:lnTo>
                    <a:pt x="279287" y="311049"/>
                  </a:lnTo>
                  <a:lnTo>
                    <a:pt x="282774" y="325664"/>
                  </a:lnTo>
                  <a:lnTo>
                    <a:pt x="286895" y="339962"/>
                  </a:lnTo>
                  <a:lnTo>
                    <a:pt x="290699" y="354577"/>
                  </a:lnTo>
                  <a:lnTo>
                    <a:pt x="295454" y="369510"/>
                  </a:lnTo>
                  <a:lnTo>
                    <a:pt x="300526" y="384443"/>
                  </a:lnTo>
                  <a:lnTo>
                    <a:pt x="305599" y="399375"/>
                  </a:lnTo>
                  <a:lnTo>
                    <a:pt x="310988" y="414308"/>
                  </a:lnTo>
                  <a:lnTo>
                    <a:pt x="317011" y="428923"/>
                  </a:lnTo>
                  <a:lnTo>
                    <a:pt x="323668" y="444492"/>
                  </a:lnTo>
                  <a:lnTo>
                    <a:pt x="330326" y="459107"/>
                  </a:lnTo>
                  <a:lnTo>
                    <a:pt x="337300" y="474040"/>
                  </a:lnTo>
                  <a:lnTo>
                    <a:pt x="344591" y="489291"/>
                  </a:lnTo>
                  <a:lnTo>
                    <a:pt x="352516" y="504223"/>
                  </a:lnTo>
                  <a:lnTo>
                    <a:pt x="361076" y="519156"/>
                  </a:lnTo>
                  <a:lnTo>
                    <a:pt x="370269" y="534089"/>
                  </a:lnTo>
                  <a:lnTo>
                    <a:pt x="379145" y="549022"/>
                  </a:lnTo>
                  <a:lnTo>
                    <a:pt x="388973" y="563955"/>
                  </a:lnTo>
                  <a:lnTo>
                    <a:pt x="399117" y="578888"/>
                  </a:lnTo>
                  <a:lnTo>
                    <a:pt x="410212" y="593503"/>
                  </a:lnTo>
                  <a:lnTo>
                    <a:pt x="420991" y="607800"/>
                  </a:lnTo>
                  <a:lnTo>
                    <a:pt x="432720" y="622416"/>
                  </a:lnTo>
                  <a:lnTo>
                    <a:pt x="445401" y="636395"/>
                  </a:lnTo>
                  <a:lnTo>
                    <a:pt x="457764" y="650693"/>
                  </a:lnTo>
                  <a:lnTo>
                    <a:pt x="471079" y="664355"/>
                  </a:lnTo>
                  <a:lnTo>
                    <a:pt x="485344" y="678017"/>
                  </a:lnTo>
                  <a:lnTo>
                    <a:pt x="499610" y="691679"/>
                  </a:lnTo>
                  <a:lnTo>
                    <a:pt x="514509" y="705023"/>
                  </a:lnTo>
                  <a:lnTo>
                    <a:pt x="530043" y="718050"/>
                  </a:lnTo>
                  <a:lnTo>
                    <a:pt x="546527" y="731076"/>
                  </a:lnTo>
                  <a:lnTo>
                    <a:pt x="563012" y="743467"/>
                  </a:lnTo>
                  <a:lnTo>
                    <a:pt x="580764" y="756176"/>
                  </a:lnTo>
                  <a:lnTo>
                    <a:pt x="598517" y="767932"/>
                  </a:lnTo>
                  <a:lnTo>
                    <a:pt x="617538" y="779688"/>
                  </a:lnTo>
                  <a:lnTo>
                    <a:pt x="599468" y="786995"/>
                  </a:lnTo>
                  <a:lnTo>
                    <a:pt x="581716" y="794621"/>
                  </a:lnTo>
                  <a:lnTo>
                    <a:pt x="564597" y="801928"/>
                  </a:lnTo>
                  <a:lnTo>
                    <a:pt x="547478" y="809871"/>
                  </a:lnTo>
                  <a:lnTo>
                    <a:pt x="530677" y="817496"/>
                  </a:lnTo>
                  <a:lnTo>
                    <a:pt x="514192" y="825440"/>
                  </a:lnTo>
                  <a:lnTo>
                    <a:pt x="498025" y="833700"/>
                  </a:lnTo>
                  <a:lnTo>
                    <a:pt x="482174" y="841961"/>
                  </a:lnTo>
                  <a:lnTo>
                    <a:pt x="466323" y="850539"/>
                  </a:lnTo>
                  <a:lnTo>
                    <a:pt x="451107" y="858800"/>
                  </a:lnTo>
                  <a:lnTo>
                    <a:pt x="435890" y="867696"/>
                  </a:lnTo>
                  <a:lnTo>
                    <a:pt x="420991" y="876275"/>
                  </a:lnTo>
                  <a:lnTo>
                    <a:pt x="406408" y="885489"/>
                  </a:lnTo>
                  <a:lnTo>
                    <a:pt x="392143" y="894385"/>
                  </a:lnTo>
                  <a:lnTo>
                    <a:pt x="377877" y="903917"/>
                  </a:lnTo>
                  <a:lnTo>
                    <a:pt x="364246" y="912813"/>
                  </a:lnTo>
                  <a:lnTo>
                    <a:pt x="347444" y="898833"/>
                  </a:lnTo>
                  <a:lnTo>
                    <a:pt x="330643" y="884218"/>
                  </a:lnTo>
                  <a:lnTo>
                    <a:pt x="314475" y="869285"/>
                  </a:lnTo>
                  <a:lnTo>
                    <a:pt x="299258" y="854352"/>
                  </a:lnTo>
                  <a:lnTo>
                    <a:pt x="284359" y="839102"/>
                  </a:lnTo>
                  <a:lnTo>
                    <a:pt x="270093" y="824169"/>
                  </a:lnTo>
                  <a:lnTo>
                    <a:pt x="255828" y="808600"/>
                  </a:lnTo>
                  <a:lnTo>
                    <a:pt x="242513" y="793350"/>
                  </a:lnTo>
                  <a:lnTo>
                    <a:pt x="229833" y="777781"/>
                  </a:lnTo>
                  <a:lnTo>
                    <a:pt x="217152" y="761895"/>
                  </a:lnTo>
                  <a:lnTo>
                    <a:pt x="205106" y="746327"/>
                  </a:lnTo>
                  <a:lnTo>
                    <a:pt x="193377" y="730441"/>
                  </a:lnTo>
                  <a:lnTo>
                    <a:pt x="182281" y="714555"/>
                  </a:lnTo>
                  <a:lnTo>
                    <a:pt x="171820" y="698669"/>
                  </a:lnTo>
                  <a:lnTo>
                    <a:pt x="161676" y="682783"/>
                  </a:lnTo>
                  <a:lnTo>
                    <a:pt x="151848" y="666579"/>
                  </a:lnTo>
                  <a:lnTo>
                    <a:pt x="142021" y="651011"/>
                  </a:lnTo>
                  <a:lnTo>
                    <a:pt x="133145" y="634807"/>
                  </a:lnTo>
                  <a:lnTo>
                    <a:pt x="124585" y="618921"/>
                  </a:lnTo>
                  <a:lnTo>
                    <a:pt x="116660" y="603035"/>
                  </a:lnTo>
                  <a:lnTo>
                    <a:pt x="108418" y="587149"/>
                  </a:lnTo>
                  <a:lnTo>
                    <a:pt x="101126" y="571263"/>
                  </a:lnTo>
                  <a:lnTo>
                    <a:pt x="93835" y="555694"/>
                  </a:lnTo>
                  <a:lnTo>
                    <a:pt x="87178" y="540126"/>
                  </a:lnTo>
                  <a:lnTo>
                    <a:pt x="81155" y="524240"/>
                  </a:lnTo>
                  <a:lnTo>
                    <a:pt x="74814" y="508989"/>
                  </a:lnTo>
                  <a:lnTo>
                    <a:pt x="68791" y="493739"/>
                  </a:lnTo>
                  <a:lnTo>
                    <a:pt x="63719" y="478488"/>
                  </a:lnTo>
                  <a:lnTo>
                    <a:pt x="58330" y="463555"/>
                  </a:lnTo>
                  <a:lnTo>
                    <a:pt x="53575" y="448622"/>
                  </a:lnTo>
                  <a:lnTo>
                    <a:pt x="45015" y="419392"/>
                  </a:lnTo>
                  <a:lnTo>
                    <a:pt x="40260" y="402870"/>
                  </a:lnTo>
                  <a:lnTo>
                    <a:pt x="36139" y="386031"/>
                  </a:lnTo>
                  <a:lnTo>
                    <a:pt x="31701" y="369510"/>
                  </a:lnTo>
                  <a:lnTo>
                    <a:pt x="28214" y="353306"/>
                  </a:lnTo>
                  <a:lnTo>
                    <a:pt x="24727" y="336784"/>
                  </a:lnTo>
                  <a:lnTo>
                    <a:pt x="21557" y="321216"/>
                  </a:lnTo>
                  <a:lnTo>
                    <a:pt x="16167" y="289444"/>
                  </a:lnTo>
                  <a:lnTo>
                    <a:pt x="11412" y="258943"/>
                  </a:lnTo>
                  <a:lnTo>
                    <a:pt x="7925" y="229077"/>
                  </a:lnTo>
                  <a:lnTo>
                    <a:pt x="4755" y="200164"/>
                  </a:lnTo>
                  <a:lnTo>
                    <a:pt x="2853" y="172205"/>
                  </a:lnTo>
                  <a:lnTo>
                    <a:pt x="1268" y="145834"/>
                  </a:lnTo>
                  <a:lnTo>
                    <a:pt x="317" y="120416"/>
                  </a:lnTo>
                  <a:lnTo>
                    <a:pt x="0" y="96587"/>
                  </a:lnTo>
                  <a:lnTo>
                    <a:pt x="317" y="73711"/>
                  </a:lnTo>
                  <a:lnTo>
                    <a:pt x="951" y="53059"/>
                  </a:lnTo>
                  <a:lnTo>
                    <a:pt x="1585" y="33361"/>
                  </a:lnTo>
                  <a:lnTo>
                    <a:pt x="2853" y="15886"/>
                  </a:lnTo>
                  <a:lnTo>
                    <a:pt x="4121" y="0"/>
                  </a:lnTo>
                  <a:close/>
                </a:path>
              </a:pathLst>
            </a:custGeom>
            <a:solidFill>
              <a:srgbClr val="446AAE"/>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微软雅黑" panose="020B0503020204020204" pitchFamily="34" charset="-122"/>
              </a:endParaRPr>
            </a:p>
          </p:txBody>
        </p:sp>
      </p:grpSp>
      <p:grpSp>
        <p:nvGrpSpPr>
          <p:cNvPr id="15" name="组合 14"/>
          <p:cNvGrpSpPr/>
          <p:nvPr/>
        </p:nvGrpSpPr>
        <p:grpSpPr>
          <a:xfrm>
            <a:off x="5875587" y="2427134"/>
            <a:ext cx="4077584" cy="2719858"/>
            <a:chOff x="8881158" y="4766938"/>
            <a:chExt cx="2324100" cy="2402331"/>
          </a:xfrm>
        </p:grpSpPr>
        <p:sp>
          <p:nvSpPr>
            <p:cNvPr id="16" name="文本框 15"/>
            <p:cNvSpPr txBox="1"/>
            <p:nvPr/>
          </p:nvSpPr>
          <p:spPr>
            <a:xfrm>
              <a:off x="8977219" y="4766938"/>
              <a:ext cx="2131978" cy="1549519"/>
            </a:xfrm>
            <a:prstGeom prst="rect">
              <a:avLst/>
            </a:prstGeom>
            <a:noFill/>
          </p:spPr>
          <p:txBody>
            <a:bodyPr wrap="square" rtlCol="0">
              <a:spAutoFit/>
            </a:bodyPr>
            <a:lstStyle/>
            <a:p>
              <a:pPr algn="ctr"/>
              <a:r>
                <a:rPr lang="en-US" altLang="zh-CN" sz="5400" b="1" dirty="0">
                  <a:solidFill>
                    <a:schemeClr val="bg1"/>
                  </a:solidFill>
                  <a:latin typeface="Century Gothic" panose="020B0502020202020204" pitchFamily="34" charset="0"/>
                  <a:ea typeface="微软雅黑" panose="020B0503020204020204" pitchFamily="34" charset="-122"/>
                </a:rPr>
                <a:t>Part Four</a:t>
              </a:r>
              <a:endParaRPr lang="zh-CN" altLang="en-US" sz="5400" b="1" dirty="0">
                <a:solidFill>
                  <a:schemeClr val="bg1"/>
                </a:solidFill>
                <a:latin typeface="Century Gothic" panose="020B0502020202020204" pitchFamily="34" charset="0"/>
                <a:ea typeface="微软雅黑" panose="020B0503020204020204" pitchFamily="34" charset="-122"/>
              </a:endParaRPr>
            </a:p>
          </p:txBody>
        </p:sp>
        <p:sp>
          <p:nvSpPr>
            <p:cNvPr id="17" name="文本框 16"/>
            <p:cNvSpPr txBox="1"/>
            <p:nvPr/>
          </p:nvSpPr>
          <p:spPr>
            <a:xfrm>
              <a:off x="8881158" y="5619750"/>
              <a:ext cx="2324100" cy="1549519"/>
            </a:xfrm>
            <a:prstGeom prst="rect">
              <a:avLst/>
            </a:prstGeom>
            <a:noFill/>
          </p:spPr>
          <p:txBody>
            <a:bodyPr wrap="square" rtlCol="0">
              <a:spAutoFit/>
            </a:bodyPr>
            <a:lstStyle/>
            <a:p>
              <a:pPr algn="ctr"/>
              <a:r>
                <a:rPr lang="zh-CN" altLang="en-US" sz="5400" b="1" dirty="0">
                  <a:solidFill>
                    <a:schemeClr val="bg1"/>
                  </a:solidFill>
                  <a:latin typeface="微软雅黑" panose="020B0503020204020204" pitchFamily="34" charset="-122"/>
                  <a:ea typeface="微软雅黑" panose="020B0503020204020204" pitchFamily="34" charset="-122"/>
                </a:rPr>
                <a:t>规划与展望</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3000" advTm="0">
        <p14:shre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30"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800" decel="100000"/>
                                        <p:tgtEl>
                                          <p:spTgt spid="15"/>
                                        </p:tgtEl>
                                      </p:cBhvr>
                                    </p:animEffect>
                                    <p:anim calcmode="lin" valueType="num">
                                      <p:cBhvr>
                                        <p:cTn id="32" dur="800" decel="100000" fill="hold"/>
                                        <p:tgtEl>
                                          <p:spTgt spid="15"/>
                                        </p:tgtEl>
                                        <p:attrNameLst>
                                          <p:attrName>style.rotation</p:attrName>
                                        </p:attrNameLst>
                                      </p:cBhvr>
                                      <p:tavLst>
                                        <p:tav tm="0">
                                          <p:val>
                                            <p:fltVal val="-90"/>
                                          </p:val>
                                        </p:tav>
                                        <p:tav tm="100000">
                                          <p:val>
                                            <p:fltVal val="0"/>
                                          </p:val>
                                        </p:tav>
                                      </p:tavLst>
                                    </p:anim>
                                    <p:anim calcmode="lin" valueType="num">
                                      <p:cBhvr>
                                        <p:cTn id="33" dur="800" decel="100000" fill="hold"/>
                                        <p:tgtEl>
                                          <p:spTgt spid="15"/>
                                        </p:tgtEl>
                                        <p:attrNameLst>
                                          <p:attrName>ppt_x</p:attrName>
                                        </p:attrNameLst>
                                      </p:cBhvr>
                                      <p:tavLst>
                                        <p:tav tm="0">
                                          <p:val>
                                            <p:strVal val="#ppt_x+0.4"/>
                                          </p:val>
                                        </p:tav>
                                        <p:tav tm="100000">
                                          <p:val>
                                            <p:strVal val="#ppt_x-0.05"/>
                                          </p:val>
                                        </p:tav>
                                      </p:tavLst>
                                    </p:anim>
                                    <p:anim calcmode="lin" valueType="num">
                                      <p:cBhvr>
                                        <p:cTn id="34" dur="800" decel="100000" fill="hold"/>
                                        <p:tgtEl>
                                          <p:spTgt spid="15"/>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800581" y="1274857"/>
            <a:ext cx="2280157" cy="400110"/>
          </a:xfrm>
          <a:prstGeom prst="rect">
            <a:avLst/>
          </a:prstGeom>
        </p:spPr>
        <p:txBody>
          <a:bodyPr wrap="square">
            <a:spAutoFit/>
          </a:bodyPr>
          <a:lstStyle/>
          <a:p>
            <a:pPr algn="dist"/>
            <a:r>
              <a:rPr lang="zh-CN" altLang="en-US" sz="2000" b="1" dirty="0">
                <a:solidFill>
                  <a:schemeClr val="bg1"/>
                </a:solidFill>
                <a:latin typeface="微软雅黑" panose="020B0503020204020204" pitchFamily="34" charset="-122"/>
                <a:ea typeface="微软雅黑" panose="020B0503020204020204" pitchFamily="34" charset="-122"/>
              </a:rPr>
              <a:t>工作规划与展望</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2032148" y="2399930"/>
            <a:ext cx="8127704" cy="458908"/>
          </a:xfrm>
          <a:prstGeom prst="rect">
            <a:avLst/>
          </a:prstGeom>
        </p:spPr>
        <p:txBody>
          <a:bodyPr wrap="square">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在一两个星期之内，加深对存储专业知识的学习，深入了解自己所从事的行业</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7656598" y="3565303"/>
            <a:ext cx="2419383" cy="874407"/>
          </a:xfrm>
          <a:prstGeom prst="rect">
            <a:avLst/>
          </a:prstGeom>
        </p:spPr>
        <p:txBody>
          <a:bodyPr wrap="square">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不断改进的自己工作方式，以便工作效率</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2032148" y="3642460"/>
            <a:ext cx="2300708" cy="874407"/>
          </a:xfrm>
          <a:prstGeom prst="rect">
            <a:avLst/>
          </a:prstGeom>
        </p:spPr>
        <p:txBody>
          <a:bodyPr wrap="square">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制定计划，总结自己的收获，查找不足</a:t>
            </a:r>
            <a:endParaRPr lang="en-US" altLang="zh-CN" dirty="0">
              <a:solidFill>
                <a:schemeClr val="bg1"/>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2003697" y="5044280"/>
            <a:ext cx="8030239" cy="1027526"/>
            <a:chOff x="1535837" y="5223332"/>
            <a:chExt cx="9294920" cy="1027526"/>
          </a:xfrm>
          <a:solidFill>
            <a:schemeClr val="bg1"/>
          </a:solidFill>
        </p:grpSpPr>
        <p:sp>
          <p:nvSpPr>
            <p:cNvPr id="12" name="矩形: 圆角 11"/>
            <p:cNvSpPr/>
            <p:nvPr/>
          </p:nvSpPr>
          <p:spPr>
            <a:xfrm>
              <a:off x="1535837" y="5223332"/>
              <a:ext cx="9294920" cy="102752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46AAE"/>
                </a:solidFill>
              </a:endParaRPr>
            </a:p>
          </p:txBody>
        </p:sp>
        <p:sp>
          <p:nvSpPr>
            <p:cNvPr id="13" name="矩形 12"/>
            <p:cNvSpPr/>
            <p:nvPr/>
          </p:nvSpPr>
          <p:spPr>
            <a:xfrm>
              <a:off x="1626345" y="5299891"/>
              <a:ext cx="9113904" cy="874407"/>
            </a:xfrm>
            <a:prstGeom prst="rect">
              <a:avLst/>
            </a:prstGeom>
            <a:grpFill/>
          </p:spPr>
          <p:txBody>
            <a:bodyPr wrap="square">
              <a:spAutoFit/>
            </a:bodyPr>
            <a:lstStyle/>
            <a:p>
              <a:pPr algn="ctr">
                <a:lnSpc>
                  <a:spcPct val="150000"/>
                </a:lnSpc>
              </a:pPr>
              <a:r>
                <a:rPr lang="zh-CN" altLang="en-US" b="1" dirty="0">
                  <a:solidFill>
                    <a:srgbClr val="446AAE"/>
                  </a:solidFill>
                  <a:latin typeface="微软雅黑" panose="020B0503020204020204" pitchFamily="34" charset="-122"/>
                  <a:ea typeface="微软雅黑" panose="020B0503020204020204" pitchFamily="34" charset="-122"/>
                </a:rPr>
                <a:t>我相信，在我们互相帮助和支持下，我们都将有所提高，都能很好的为自己定位。在我们的共同的努力之下，公司的业绩会蒸蒸日上，创造一个个辉煌！</a:t>
              </a:r>
              <a:endParaRPr lang="zh-CN" altLang="en-US" b="1" dirty="0">
                <a:solidFill>
                  <a:srgbClr val="446AAE"/>
                </a:solidFill>
                <a:latin typeface="微软雅黑" panose="020B0503020204020204" pitchFamily="34" charset="-122"/>
                <a:ea typeface="微软雅黑" panose="020B0503020204020204" pitchFamily="34" charset="-122"/>
              </a:endParaRPr>
            </a:p>
          </p:txBody>
        </p:sp>
      </p:grpSp>
      <p:grpSp>
        <p:nvGrpSpPr>
          <p:cNvPr id="14" name="Group 4"/>
          <p:cNvGrpSpPr/>
          <p:nvPr/>
        </p:nvGrpSpPr>
        <p:grpSpPr>
          <a:xfrm>
            <a:off x="5012817" y="3186207"/>
            <a:ext cx="1855684" cy="1786915"/>
            <a:chOff x="4200186" y="2320894"/>
            <a:chExt cx="3791627" cy="3651116"/>
          </a:xfrm>
        </p:grpSpPr>
        <p:sp>
          <p:nvSpPr>
            <p:cNvPr id="15" name="Rounded Rectangle 6"/>
            <p:cNvSpPr/>
            <p:nvPr/>
          </p:nvSpPr>
          <p:spPr>
            <a:xfrm flipH="1">
              <a:off x="4214254" y="4850056"/>
              <a:ext cx="3777559"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lnSpc>
                  <a:spcPct val="120000"/>
                </a:lnSpc>
                <a:spcBef>
                  <a:spcPct val="0"/>
                </a:spcBef>
                <a:spcAft>
                  <a:spcPct val="0"/>
                </a:spcAft>
              </a:pPr>
              <a:endParaRPr lang="en-GB" sz="9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Rounded Rectangle 5"/>
            <p:cNvSpPr/>
            <p:nvPr/>
          </p:nvSpPr>
          <p:spPr>
            <a:xfrm rot="3492391" flipH="1">
              <a:off x="4991307" y="3689252"/>
              <a:ext cx="3651116"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lnSpc>
                  <a:spcPct val="120000"/>
                </a:lnSpc>
                <a:spcBef>
                  <a:spcPct val="0"/>
                </a:spcBef>
                <a:spcAft>
                  <a:spcPct val="0"/>
                </a:spcAft>
              </a:pPr>
              <a:endParaRPr lang="en-GB" sz="9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Rounded Rectangle 3"/>
            <p:cNvSpPr/>
            <p:nvPr/>
          </p:nvSpPr>
          <p:spPr>
            <a:xfrm rot="18107609">
              <a:off x="3556490" y="3689252"/>
              <a:ext cx="3651116"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lnSpc>
                  <a:spcPct val="120000"/>
                </a:lnSpc>
                <a:spcBef>
                  <a:spcPct val="0"/>
                </a:spcBef>
                <a:spcAft>
                  <a:spcPct val="0"/>
                </a:spcAft>
              </a:pPr>
              <a:endParaRPr lang="en-GB" sz="9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Rounded Rectangle 9"/>
            <p:cNvSpPr/>
            <p:nvPr/>
          </p:nvSpPr>
          <p:spPr>
            <a:xfrm flipH="1">
              <a:off x="4200186" y="4850056"/>
              <a:ext cx="1948760"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lnSpc>
                  <a:spcPct val="120000"/>
                </a:lnSpc>
                <a:spcBef>
                  <a:spcPct val="0"/>
                </a:spcBef>
                <a:spcAft>
                  <a:spcPct val="0"/>
                </a:spcAft>
              </a:pPr>
              <a:endParaRPr lang="en-GB" sz="9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Oval 13"/>
            <p:cNvSpPr/>
            <p:nvPr/>
          </p:nvSpPr>
          <p:spPr>
            <a:xfrm>
              <a:off x="5725181" y="2613073"/>
              <a:ext cx="755703" cy="755703"/>
            </a:xfrm>
            <a:prstGeom prst="ellipse">
              <a:avLst/>
            </a:prstGeom>
            <a:solidFill>
              <a:srgbClr val="446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lnSpc>
                  <a:spcPct val="120000"/>
                </a:lnSpc>
                <a:spcBef>
                  <a:spcPct val="0"/>
                </a:spcBef>
                <a:spcAft>
                  <a:spcPct val="0"/>
                </a:spcAft>
              </a:pPr>
              <a:endParaRPr lang="en-GB" sz="9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Oval 14"/>
            <p:cNvSpPr/>
            <p:nvPr/>
          </p:nvSpPr>
          <p:spPr>
            <a:xfrm>
              <a:off x="4297730" y="4929404"/>
              <a:ext cx="755703" cy="755703"/>
            </a:xfrm>
            <a:prstGeom prst="ellipse">
              <a:avLst/>
            </a:prstGeom>
            <a:solidFill>
              <a:srgbClr val="446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lnSpc>
                  <a:spcPct val="120000"/>
                </a:lnSpc>
                <a:spcBef>
                  <a:spcPct val="0"/>
                </a:spcBef>
                <a:spcAft>
                  <a:spcPct val="0"/>
                </a:spcAft>
              </a:pPr>
              <a:endParaRPr lang="en-GB" sz="9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Oval 15"/>
            <p:cNvSpPr/>
            <p:nvPr/>
          </p:nvSpPr>
          <p:spPr>
            <a:xfrm>
              <a:off x="7164059" y="4930934"/>
              <a:ext cx="755703" cy="755703"/>
            </a:xfrm>
            <a:prstGeom prst="ellipse">
              <a:avLst/>
            </a:prstGeom>
            <a:solidFill>
              <a:srgbClr val="446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lnSpc>
                  <a:spcPct val="120000"/>
                </a:lnSpc>
                <a:spcBef>
                  <a:spcPct val="0"/>
                </a:spcBef>
                <a:spcAft>
                  <a:spcPct val="0"/>
                </a:spcAft>
              </a:pPr>
              <a:endParaRPr lang="en-GB" sz="9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17"/>
            <p:cNvSpPr>
              <a:spLocks noEditPoints="1"/>
            </p:cNvSpPr>
            <p:nvPr/>
          </p:nvSpPr>
          <p:spPr bwMode="auto">
            <a:xfrm>
              <a:off x="5950368" y="2791506"/>
              <a:ext cx="305327" cy="398835"/>
            </a:xfrm>
            <a:custGeom>
              <a:avLst/>
              <a:gdLst>
                <a:gd name="T0" fmla="*/ 60 w 74"/>
                <a:gd name="T1" fmla="*/ 0 h 97"/>
                <a:gd name="T2" fmla="*/ 72 w 74"/>
                <a:gd name="T3" fmla="*/ 11 h 97"/>
                <a:gd name="T4" fmla="*/ 70 w 74"/>
                <a:gd name="T5" fmla="*/ 52 h 97"/>
                <a:gd name="T6" fmla="*/ 63 w 74"/>
                <a:gd name="T7" fmla="*/ 11 h 97"/>
                <a:gd name="T8" fmla="*/ 60 w 74"/>
                <a:gd name="T9" fmla="*/ 8 h 97"/>
                <a:gd name="T10" fmla="*/ 26 w 74"/>
                <a:gd name="T11" fmla="*/ 11 h 97"/>
                <a:gd name="T12" fmla="*/ 26 w 74"/>
                <a:gd name="T13" fmla="*/ 18 h 97"/>
                <a:gd name="T14" fmla="*/ 19 w 74"/>
                <a:gd name="T15" fmla="*/ 24 h 97"/>
                <a:gd name="T16" fmla="*/ 12 w 74"/>
                <a:gd name="T17" fmla="*/ 24 h 97"/>
                <a:gd name="T18" fmla="*/ 8 w 74"/>
                <a:gd name="T19" fmla="*/ 79 h 97"/>
                <a:gd name="T20" fmla="*/ 9 w 74"/>
                <a:gd name="T21" fmla="*/ 81 h 97"/>
                <a:gd name="T22" fmla="*/ 28 w 74"/>
                <a:gd name="T23" fmla="*/ 82 h 97"/>
                <a:gd name="T24" fmla="*/ 37 w 74"/>
                <a:gd name="T25" fmla="*/ 90 h 97"/>
                <a:gd name="T26" fmla="*/ 3 w 74"/>
                <a:gd name="T27" fmla="*/ 87 h 97"/>
                <a:gd name="T28" fmla="*/ 3 w 74"/>
                <a:gd name="T29" fmla="*/ 87 h 97"/>
                <a:gd name="T30" fmla="*/ 0 w 74"/>
                <a:gd name="T31" fmla="*/ 20 h 97"/>
                <a:gd name="T32" fmla="*/ 1 w 74"/>
                <a:gd name="T33" fmla="*/ 17 h 97"/>
                <a:gd name="T34" fmla="*/ 19 w 74"/>
                <a:gd name="T35" fmla="*/ 0 h 97"/>
                <a:gd name="T36" fmla="*/ 17 w 74"/>
                <a:gd name="T37" fmla="*/ 52 h 97"/>
                <a:gd name="T38" fmla="*/ 27 w 74"/>
                <a:gd name="T39" fmla="*/ 56 h 97"/>
                <a:gd name="T40" fmla="*/ 17 w 74"/>
                <a:gd name="T41" fmla="*/ 52 h 97"/>
                <a:gd name="T42" fmla="*/ 17 w 74"/>
                <a:gd name="T43" fmla="*/ 44 h 97"/>
                <a:gd name="T44" fmla="*/ 56 w 74"/>
                <a:gd name="T45" fmla="*/ 40 h 97"/>
                <a:gd name="T46" fmla="*/ 17 w 74"/>
                <a:gd name="T47" fmla="*/ 28 h 97"/>
                <a:gd name="T48" fmla="*/ 56 w 74"/>
                <a:gd name="T49" fmla="*/ 33 h 97"/>
                <a:gd name="T50" fmla="*/ 17 w 74"/>
                <a:gd name="T51" fmla="*/ 28 h 97"/>
                <a:gd name="T52" fmla="*/ 34 w 74"/>
                <a:gd name="T53" fmla="*/ 22 h 97"/>
                <a:gd name="T54" fmla="*/ 56 w 74"/>
                <a:gd name="T55" fmla="*/ 17 h 97"/>
                <a:gd name="T56" fmla="*/ 41 w 74"/>
                <a:gd name="T57" fmla="*/ 69 h 97"/>
                <a:gd name="T58" fmla="*/ 41 w 74"/>
                <a:gd name="T59" fmla="*/ 69 h 97"/>
                <a:gd name="T60" fmla="*/ 31 w 74"/>
                <a:gd name="T61" fmla="*/ 66 h 97"/>
                <a:gd name="T62" fmla="*/ 47 w 74"/>
                <a:gd name="T63" fmla="*/ 86 h 97"/>
                <a:gd name="T64" fmla="*/ 59 w 74"/>
                <a:gd name="T65" fmla="*/ 87 h 97"/>
                <a:gd name="T66" fmla="*/ 71 w 74"/>
                <a:gd name="T67" fmla="*/ 96 h 97"/>
                <a:gd name="T68" fmla="*/ 72 w 74"/>
                <a:gd name="T69" fmla="*/ 90 h 97"/>
                <a:gd name="T70" fmla="*/ 63 w 74"/>
                <a:gd name="T71" fmla="*/ 80 h 97"/>
                <a:gd name="T72" fmla="*/ 64 w 74"/>
                <a:gd name="T73" fmla="*/ 57 h 97"/>
                <a:gd name="T74" fmla="*/ 38 w 74"/>
                <a:gd name="T75" fmla="*/ 54 h 97"/>
                <a:gd name="T76" fmla="*/ 42 w 74"/>
                <a:gd name="T77" fmla="*/ 58 h 97"/>
                <a:gd name="T78" fmla="*/ 40 w 74"/>
                <a:gd name="T79" fmla="*/ 76 h 97"/>
                <a:gd name="T80" fmla="*/ 57 w 74"/>
                <a:gd name="T81" fmla="*/ 78 h 97"/>
                <a:gd name="T82" fmla="*/ 59 w 74"/>
                <a:gd name="T83" fmla="*/ 61 h 97"/>
                <a:gd name="T84" fmla="*/ 21 w 74"/>
                <a:gd name="T85" fmla="*/ 9 h 97"/>
                <a:gd name="T86" fmla="*/ 13 w 74"/>
                <a:gd name="T87" fmla="*/ 19 h 97"/>
                <a:gd name="T88" fmla="*/ 17 w 74"/>
                <a:gd name="T89" fmla="*/ 20 h 97"/>
                <a:gd name="T90" fmla="*/ 18 w 74"/>
                <a:gd name="T91" fmla="*/ 20 h 97"/>
                <a:gd name="T92" fmla="*/ 22 w 74"/>
                <a:gd name="T93" fmla="*/ 17 h 97"/>
                <a:gd name="T94" fmla="*/ 22 w 74"/>
                <a:gd name="T95" fmla="*/ 15 h 97"/>
                <a:gd name="T96" fmla="*/ 21 w 74"/>
                <a:gd name="T97" fmla="*/ 1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chemeClr val="bg1"/>
            </a:solidFill>
            <a:ln>
              <a:noFill/>
            </a:ln>
          </p:spPr>
          <p:txBody>
            <a:bodyPr vert="horz" wrap="square" lIns="91430" tIns="45716" rIns="91430"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866775" fontAlgn="base">
                <a:lnSpc>
                  <a:spcPct val="120000"/>
                </a:lnSpc>
                <a:spcBef>
                  <a:spcPct val="0"/>
                </a:spcBef>
                <a:spcAft>
                  <a:spcPct val="0"/>
                </a:spcAft>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18"/>
            <p:cNvSpPr>
              <a:spLocks noEditPoints="1"/>
            </p:cNvSpPr>
            <p:nvPr/>
          </p:nvSpPr>
          <p:spPr bwMode="auto">
            <a:xfrm>
              <a:off x="4537230" y="5088755"/>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1430" tIns="45716" rIns="91430"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866775" fontAlgn="base">
                <a:lnSpc>
                  <a:spcPct val="120000"/>
                </a:lnSpc>
                <a:spcBef>
                  <a:spcPct val="0"/>
                </a:spcBef>
                <a:spcAft>
                  <a:spcPct val="0"/>
                </a:spcAft>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19"/>
            <p:cNvSpPr>
              <a:spLocks noEditPoints="1"/>
            </p:cNvSpPr>
            <p:nvPr/>
          </p:nvSpPr>
          <p:spPr bwMode="auto">
            <a:xfrm>
              <a:off x="7348218" y="5147991"/>
              <a:ext cx="387383" cy="332044"/>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91430" tIns="45716" rIns="91430"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866775" fontAlgn="base">
                <a:lnSpc>
                  <a:spcPct val="120000"/>
                </a:lnSpc>
                <a:spcBef>
                  <a:spcPct val="0"/>
                </a:spcBef>
                <a:spcAft>
                  <a:spcPct val="0"/>
                </a:spcAft>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Effect transition="in" filter="fade">
                                      <p:cBhvr>
                                        <p:cTn id="15" dur="1000"/>
                                        <p:tgtEl>
                                          <p:spTgt spid="8"/>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Effect transition="in" filter="fade">
                                      <p:cBhvr>
                                        <p:cTn id="21" dur="1000"/>
                                        <p:tgtEl>
                                          <p:spTgt spid="10"/>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Effect transition="in" filter="fade">
                                      <p:cBhvr>
                                        <p:cTn id="27" dur="1000"/>
                                        <p:tgtEl>
                                          <p:spTgt spid="9"/>
                                        </p:tgtEl>
                                      </p:cBhvr>
                                    </p:animEffect>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920750" y="662470"/>
            <a:ext cx="10363200" cy="5600294"/>
          </a:xfrm>
          <a:prstGeom prst="rect">
            <a:avLst/>
          </a:prstGeom>
          <a:solidFill>
            <a:schemeClr val="accent1">
              <a:alpha val="83000"/>
            </a:schemeClr>
          </a:solidFill>
          <a:ln>
            <a:noFill/>
          </a:ln>
          <a:effectLst>
            <a:outerShdw blurRad="2032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4" name="任意多边形: 形状 3"/>
          <p:cNvSpPr/>
          <p:nvPr/>
        </p:nvSpPr>
        <p:spPr>
          <a:xfrm flipH="1">
            <a:off x="3425786" y="983646"/>
            <a:ext cx="5353128" cy="876465"/>
          </a:xfrm>
          <a:custGeom>
            <a:avLst/>
            <a:gdLst>
              <a:gd name="connsiteX0" fmla="*/ 2438400 w 9550400"/>
              <a:gd name="connsiteY0" fmla="*/ 0 h 2362200"/>
              <a:gd name="connsiteX1" fmla="*/ 9550400 w 9550400"/>
              <a:gd name="connsiteY1" fmla="*/ 0 h 2362200"/>
              <a:gd name="connsiteX2" fmla="*/ 9550400 w 9550400"/>
              <a:gd name="connsiteY2" fmla="*/ 2362200 h 2362200"/>
              <a:gd name="connsiteX3" fmla="*/ 0 w 9550400"/>
              <a:gd name="connsiteY3" fmla="*/ 2362200 h 2362200"/>
              <a:gd name="connsiteX4" fmla="*/ 0 w 9550400"/>
              <a:gd name="connsiteY4" fmla="*/ 25400 h 2362200"/>
              <a:gd name="connsiteX0-1" fmla="*/ 2630368 w 9550400"/>
              <a:gd name="connsiteY0-2" fmla="*/ 0 h 2362200"/>
              <a:gd name="connsiteX1-3" fmla="*/ 9550400 w 9550400"/>
              <a:gd name="connsiteY1-4" fmla="*/ 0 h 2362200"/>
              <a:gd name="connsiteX2-5" fmla="*/ 9550400 w 9550400"/>
              <a:gd name="connsiteY2-6" fmla="*/ 2362200 h 2362200"/>
              <a:gd name="connsiteX3-7" fmla="*/ 0 w 9550400"/>
              <a:gd name="connsiteY3-8" fmla="*/ 2362200 h 2362200"/>
              <a:gd name="connsiteX4-9" fmla="*/ 0 w 9550400"/>
              <a:gd name="connsiteY4-10" fmla="*/ 25400 h 2362200"/>
              <a:gd name="connsiteX0-11" fmla="*/ 2608371 w 9550400"/>
              <a:gd name="connsiteY0-12" fmla="*/ 0 h 2364814"/>
              <a:gd name="connsiteX1-13" fmla="*/ 9550400 w 9550400"/>
              <a:gd name="connsiteY1-14" fmla="*/ 2614 h 2364814"/>
              <a:gd name="connsiteX2-15" fmla="*/ 9550400 w 9550400"/>
              <a:gd name="connsiteY2-16" fmla="*/ 2364814 h 2364814"/>
              <a:gd name="connsiteX3-17" fmla="*/ 0 w 9550400"/>
              <a:gd name="connsiteY3-18" fmla="*/ 2364814 h 2364814"/>
              <a:gd name="connsiteX4-19" fmla="*/ 0 w 9550400"/>
              <a:gd name="connsiteY4-20" fmla="*/ 28014 h 23648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50400" h="2364814">
                <a:moveTo>
                  <a:pt x="2608371" y="0"/>
                </a:moveTo>
                <a:lnTo>
                  <a:pt x="9550400" y="2614"/>
                </a:lnTo>
                <a:lnTo>
                  <a:pt x="9550400" y="2364814"/>
                </a:lnTo>
                <a:lnTo>
                  <a:pt x="0" y="2364814"/>
                </a:lnTo>
                <a:lnTo>
                  <a:pt x="0" y="28014"/>
                </a:lnTo>
              </a:path>
            </a:pathLst>
          </a:custGeom>
          <a:noFill/>
          <a:ln w="285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文本框 5" descr="公司名称"/>
          <p:cNvSpPr txBox="1"/>
          <p:nvPr/>
        </p:nvSpPr>
        <p:spPr>
          <a:xfrm>
            <a:off x="7411452" y="814369"/>
            <a:ext cx="1367461" cy="338554"/>
          </a:xfrm>
          <a:prstGeom prst="rect">
            <a:avLst/>
          </a:prstGeom>
          <a:solidFill>
            <a:srgbClr val="4369AD"/>
          </a:solidFill>
          <a:ln w="28575">
            <a:noFill/>
          </a:ln>
        </p:spPr>
        <p:txBody>
          <a:bodyPr vert="horz" wrap="square" rtlCol="0">
            <a:spAutoFit/>
          </a:bodyPr>
          <a:lstStyle/>
          <a:p>
            <a:pPr lvl="0" algn="dist">
              <a:defRPr/>
            </a:pPr>
            <a:r>
              <a:rPr lang="en-US" altLang="zh-CN" sz="1600" b="1" dirty="0">
                <a:solidFill>
                  <a:prstClr val="white"/>
                </a:solidFill>
                <a:latin typeface="微软雅黑" panose="020B0503020204020204" pitchFamily="34" charset="-122"/>
                <a:ea typeface="微软雅黑" panose="020B0503020204020204" pitchFamily="34" charset="-122"/>
              </a:rPr>
              <a:t>REPORT</a:t>
            </a:r>
            <a:endParaRPr kumimoji="0" lang="zh-CN" altLang="en-US" sz="1600" b="1" i="0" u="none" strike="noStrike" kern="1200" cap="none"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9" name="文本框 8" descr="页面收尾"/>
          <p:cNvSpPr txBox="1"/>
          <p:nvPr/>
        </p:nvSpPr>
        <p:spPr>
          <a:xfrm>
            <a:off x="2993804" y="960213"/>
            <a:ext cx="6217092" cy="923330"/>
          </a:xfrm>
          <a:prstGeom prst="rect">
            <a:avLst/>
          </a:prstGeom>
          <a:noFill/>
        </p:spPr>
        <p:txBody>
          <a:bodyPr vert="horz" wrap="square" rtlCol="0">
            <a:spAutoFit/>
          </a:bodyPr>
          <a:lstStyle/>
          <a:p>
            <a:pPr algn="ctr" defTabSz="685800">
              <a:defRPr/>
            </a:pPr>
            <a:r>
              <a:rPr lang="zh-CN" altLang="en-US" sz="5400" b="1" kern="0" dirty="0">
                <a:solidFill>
                  <a:schemeClr val="bg1"/>
                </a:solidFill>
                <a:latin typeface="微软雅黑" panose="020B0503020204020204" pitchFamily="34" charset="-122"/>
                <a:ea typeface="微软雅黑" panose="020B0503020204020204" pitchFamily="34" charset="-122"/>
                <a:sym typeface="方正大黑简体" pitchFamily="65" charset="-122"/>
              </a:rPr>
              <a:t>前言 </a:t>
            </a:r>
            <a:r>
              <a:rPr lang="en-US" altLang="zh-CN" sz="5400" b="1" kern="0" dirty="0">
                <a:solidFill>
                  <a:schemeClr val="bg1"/>
                </a:solidFill>
                <a:latin typeface="微软雅黑" panose="020B0503020204020204" pitchFamily="34" charset="-122"/>
                <a:ea typeface="微软雅黑" panose="020B0503020204020204" pitchFamily="34" charset="-122"/>
              </a:rPr>
              <a:t>| </a:t>
            </a:r>
            <a:r>
              <a:rPr lang="en-US" altLang="zh-CN" sz="3200" dirty="0">
                <a:solidFill>
                  <a:schemeClr val="bg1"/>
                </a:solidFill>
                <a:latin typeface="微软雅黑" panose="020B0503020204020204" pitchFamily="34" charset="-122"/>
                <a:ea typeface="微软雅黑" panose="020B0503020204020204" pitchFamily="34" charset="-122"/>
                <a:sym typeface="Impact" panose="020B0806030902050204" pitchFamily="34" charset="0"/>
              </a:rPr>
              <a:t>Introduction</a:t>
            </a:r>
            <a:endParaRPr lang="zh-CN" altLang="en-US" sz="3200" dirty="0">
              <a:solidFill>
                <a:schemeClr val="bg1"/>
              </a:solidFill>
              <a:latin typeface="微软雅黑" panose="020B0503020204020204" pitchFamily="34" charset="-122"/>
              <a:ea typeface="微软雅黑" panose="020B0503020204020204" pitchFamily="34" charset="-122"/>
              <a:sym typeface="Impact" panose="020B0806030902050204" pitchFamily="34" charset="0"/>
            </a:endParaRPr>
          </a:p>
        </p:txBody>
      </p:sp>
      <p:sp>
        <p:nvSpPr>
          <p:cNvPr id="10" name="任意多边形: 形状 9"/>
          <p:cNvSpPr/>
          <p:nvPr/>
        </p:nvSpPr>
        <p:spPr>
          <a:xfrm flipV="1">
            <a:off x="0" y="0"/>
            <a:ext cx="2635718" cy="2635718"/>
          </a:xfrm>
          <a:custGeom>
            <a:avLst/>
            <a:gdLst>
              <a:gd name="connsiteX0" fmla="*/ 1778474 w 2635718"/>
              <a:gd name="connsiteY0" fmla="*/ 2635718 h 2635718"/>
              <a:gd name="connsiteX1" fmla="*/ 2635718 w 2635718"/>
              <a:gd name="connsiteY1" fmla="*/ 2635718 h 2635718"/>
              <a:gd name="connsiteX2" fmla="*/ 0 w 2635718"/>
              <a:gd name="connsiteY2" fmla="*/ 0 h 2635718"/>
              <a:gd name="connsiteX3" fmla="*/ 0 w 2635718"/>
              <a:gd name="connsiteY3" fmla="*/ 857244 h 2635718"/>
            </a:gdLst>
            <a:ahLst/>
            <a:cxnLst>
              <a:cxn ang="0">
                <a:pos x="connsiteX0" y="connsiteY0"/>
              </a:cxn>
              <a:cxn ang="0">
                <a:pos x="connsiteX1" y="connsiteY1"/>
              </a:cxn>
              <a:cxn ang="0">
                <a:pos x="connsiteX2" y="connsiteY2"/>
              </a:cxn>
              <a:cxn ang="0">
                <a:pos x="connsiteX3" y="connsiteY3"/>
              </a:cxn>
            </a:cxnLst>
            <a:rect l="l" t="t" r="r" b="b"/>
            <a:pathLst>
              <a:path w="2635718" h="2635718">
                <a:moveTo>
                  <a:pt x="1778474" y="2635718"/>
                </a:moveTo>
                <a:lnTo>
                  <a:pt x="2635718" y="2635718"/>
                </a:lnTo>
                <a:lnTo>
                  <a:pt x="0" y="0"/>
                </a:lnTo>
                <a:lnTo>
                  <a:pt x="0" y="857244"/>
                </a:lnTo>
                <a:close/>
              </a:path>
            </a:pathLst>
          </a:custGeom>
          <a:solidFill>
            <a:schemeClr val="accent4">
              <a:lumMod val="60000"/>
              <a:lumOff val="40000"/>
            </a:schemeClr>
          </a:solidFill>
          <a:ln>
            <a:noFill/>
          </a:ln>
          <a:effectLst>
            <a:outerShdw blurRad="114300" dist="63500" dir="2700000" sx="102000" sy="102000" algn="tl"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2" name="任意多边形: 形状 11"/>
          <p:cNvSpPr/>
          <p:nvPr/>
        </p:nvSpPr>
        <p:spPr>
          <a:xfrm flipH="1">
            <a:off x="9568982" y="4205446"/>
            <a:ext cx="2635718" cy="2635718"/>
          </a:xfrm>
          <a:custGeom>
            <a:avLst/>
            <a:gdLst>
              <a:gd name="connsiteX0" fmla="*/ 1778474 w 2635718"/>
              <a:gd name="connsiteY0" fmla="*/ 2635718 h 2635718"/>
              <a:gd name="connsiteX1" fmla="*/ 2635718 w 2635718"/>
              <a:gd name="connsiteY1" fmla="*/ 2635718 h 2635718"/>
              <a:gd name="connsiteX2" fmla="*/ 0 w 2635718"/>
              <a:gd name="connsiteY2" fmla="*/ 0 h 2635718"/>
              <a:gd name="connsiteX3" fmla="*/ 0 w 2635718"/>
              <a:gd name="connsiteY3" fmla="*/ 857244 h 2635718"/>
            </a:gdLst>
            <a:ahLst/>
            <a:cxnLst>
              <a:cxn ang="0">
                <a:pos x="connsiteX0" y="connsiteY0"/>
              </a:cxn>
              <a:cxn ang="0">
                <a:pos x="connsiteX1" y="connsiteY1"/>
              </a:cxn>
              <a:cxn ang="0">
                <a:pos x="connsiteX2" y="connsiteY2"/>
              </a:cxn>
              <a:cxn ang="0">
                <a:pos x="connsiteX3" y="connsiteY3"/>
              </a:cxn>
            </a:cxnLst>
            <a:rect l="l" t="t" r="r" b="b"/>
            <a:pathLst>
              <a:path w="2635718" h="2635718">
                <a:moveTo>
                  <a:pt x="1778474" y="2635718"/>
                </a:moveTo>
                <a:lnTo>
                  <a:pt x="2635718" y="2635718"/>
                </a:lnTo>
                <a:lnTo>
                  <a:pt x="0" y="0"/>
                </a:lnTo>
                <a:lnTo>
                  <a:pt x="0" y="857244"/>
                </a:lnTo>
                <a:close/>
              </a:path>
            </a:pathLst>
          </a:custGeom>
          <a:solidFill>
            <a:schemeClr val="accent4">
              <a:lumMod val="60000"/>
              <a:lumOff val="40000"/>
            </a:schemeClr>
          </a:solidFill>
          <a:ln>
            <a:noFill/>
          </a:ln>
          <a:effectLst>
            <a:outerShdw blurRad="114300" dist="63500" dir="2700000" sx="102000" sy="102000" algn="tl"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4" name="矩形 13"/>
          <p:cNvSpPr/>
          <p:nvPr/>
        </p:nvSpPr>
        <p:spPr>
          <a:xfrm>
            <a:off x="1671447" y="4218093"/>
            <a:ext cx="9070020" cy="1754326"/>
          </a:xfrm>
          <a:prstGeom prst="rect">
            <a:avLst/>
          </a:prstGeom>
        </p:spPr>
        <p:txBody>
          <a:bodyPr wrap="square">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首先，感谢公司为我搭建了一个学以致用的平台，给我提供一个实现自身价值的机会。</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感谢各位领导、同事对我实习期间工作的检阅。</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借助这个机会，我对逝去的三月做一个总结，并对今后的工作有所规划，使得工作更具目的性，从而提高工作效率 。</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920750" y="2218944"/>
            <a:ext cx="10363200" cy="1754326"/>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heel(1)">
                                      <p:cBhvr>
                                        <p:cTn id="24" dur="2000"/>
                                        <p:tgtEl>
                                          <p:spTgt spid="6"/>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heel(1)">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9"/>
                                        </p:tgtEl>
                                        <p:attrNameLst>
                                          <p:attrName>ppt_y</p:attrName>
                                        </p:attrNameLst>
                                      </p:cBhvr>
                                      <p:tavLst>
                                        <p:tav tm="0">
                                          <p:val>
                                            <p:strVal val="#ppt_y"/>
                                          </p:val>
                                        </p:tav>
                                        <p:tav tm="100000">
                                          <p:val>
                                            <p:strVal val="#ppt_y"/>
                                          </p:val>
                                        </p:tav>
                                      </p:tavLst>
                                    </p:anim>
                                    <p:anim calcmode="lin" valueType="num">
                                      <p:cBhvr>
                                        <p:cTn id="34"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up)">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9" grpId="0"/>
      <p:bldP spid="10" grpId="0" animBg="1"/>
      <p:bldP spid="12" grpId="0" animBg="1"/>
      <p:bldP spid="14" grpId="0"/>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20750" y="662470"/>
            <a:ext cx="10363200" cy="5600294"/>
          </a:xfrm>
          <a:prstGeom prst="rect">
            <a:avLst/>
          </a:prstGeom>
          <a:solidFill>
            <a:schemeClr val="accent1">
              <a:alpha val="83000"/>
            </a:schemeClr>
          </a:solidFill>
          <a:ln>
            <a:noFill/>
          </a:ln>
          <a:effectLst>
            <a:outerShdw blurRad="2032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10" name="任意多边形: 形状 9"/>
          <p:cNvSpPr/>
          <p:nvPr/>
        </p:nvSpPr>
        <p:spPr>
          <a:xfrm flipV="1">
            <a:off x="0" y="0"/>
            <a:ext cx="2635718" cy="2635718"/>
          </a:xfrm>
          <a:custGeom>
            <a:avLst/>
            <a:gdLst>
              <a:gd name="connsiteX0" fmla="*/ 1778474 w 2635718"/>
              <a:gd name="connsiteY0" fmla="*/ 2635718 h 2635718"/>
              <a:gd name="connsiteX1" fmla="*/ 2635718 w 2635718"/>
              <a:gd name="connsiteY1" fmla="*/ 2635718 h 2635718"/>
              <a:gd name="connsiteX2" fmla="*/ 0 w 2635718"/>
              <a:gd name="connsiteY2" fmla="*/ 0 h 2635718"/>
              <a:gd name="connsiteX3" fmla="*/ 0 w 2635718"/>
              <a:gd name="connsiteY3" fmla="*/ 857244 h 2635718"/>
            </a:gdLst>
            <a:ahLst/>
            <a:cxnLst>
              <a:cxn ang="0">
                <a:pos x="connsiteX0" y="connsiteY0"/>
              </a:cxn>
              <a:cxn ang="0">
                <a:pos x="connsiteX1" y="connsiteY1"/>
              </a:cxn>
              <a:cxn ang="0">
                <a:pos x="connsiteX2" y="connsiteY2"/>
              </a:cxn>
              <a:cxn ang="0">
                <a:pos x="connsiteX3" y="connsiteY3"/>
              </a:cxn>
            </a:cxnLst>
            <a:rect l="l" t="t" r="r" b="b"/>
            <a:pathLst>
              <a:path w="2635718" h="2635718">
                <a:moveTo>
                  <a:pt x="1778474" y="2635718"/>
                </a:moveTo>
                <a:lnTo>
                  <a:pt x="2635718" y="2635718"/>
                </a:lnTo>
                <a:lnTo>
                  <a:pt x="0" y="0"/>
                </a:lnTo>
                <a:lnTo>
                  <a:pt x="0" y="857244"/>
                </a:lnTo>
                <a:close/>
              </a:path>
            </a:pathLst>
          </a:custGeom>
          <a:solidFill>
            <a:schemeClr val="accent4">
              <a:lumMod val="60000"/>
              <a:lumOff val="40000"/>
            </a:schemeClr>
          </a:solidFill>
          <a:ln>
            <a:noFill/>
          </a:ln>
          <a:effectLst>
            <a:outerShdw blurRad="114300" dist="63500" dir="2700000" sx="102000" sy="102000" algn="tl"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2" name="任意多边形: 形状 11"/>
          <p:cNvSpPr/>
          <p:nvPr/>
        </p:nvSpPr>
        <p:spPr>
          <a:xfrm flipH="1">
            <a:off x="9568982" y="4205446"/>
            <a:ext cx="2635718" cy="2635718"/>
          </a:xfrm>
          <a:custGeom>
            <a:avLst/>
            <a:gdLst>
              <a:gd name="connsiteX0" fmla="*/ 1778474 w 2635718"/>
              <a:gd name="connsiteY0" fmla="*/ 2635718 h 2635718"/>
              <a:gd name="connsiteX1" fmla="*/ 2635718 w 2635718"/>
              <a:gd name="connsiteY1" fmla="*/ 2635718 h 2635718"/>
              <a:gd name="connsiteX2" fmla="*/ 0 w 2635718"/>
              <a:gd name="connsiteY2" fmla="*/ 0 h 2635718"/>
              <a:gd name="connsiteX3" fmla="*/ 0 w 2635718"/>
              <a:gd name="connsiteY3" fmla="*/ 857244 h 2635718"/>
            </a:gdLst>
            <a:ahLst/>
            <a:cxnLst>
              <a:cxn ang="0">
                <a:pos x="connsiteX0" y="connsiteY0"/>
              </a:cxn>
              <a:cxn ang="0">
                <a:pos x="connsiteX1" y="connsiteY1"/>
              </a:cxn>
              <a:cxn ang="0">
                <a:pos x="connsiteX2" y="connsiteY2"/>
              </a:cxn>
              <a:cxn ang="0">
                <a:pos x="connsiteX3" y="connsiteY3"/>
              </a:cxn>
            </a:cxnLst>
            <a:rect l="l" t="t" r="r" b="b"/>
            <a:pathLst>
              <a:path w="2635718" h="2635718">
                <a:moveTo>
                  <a:pt x="1778474" y="2635718"/>
                </a:moveTo>
                <a:lnTo>
                  <a:pt x="2635718" y="2635718"/>
                </a:lnTo>
                <a:lnTo>
                  <a:pt x="0" y="0"/>
                </a:lnTo>
                <a:lnTo>
                  <a:pt x="0" y="857244"/>
                </a:lnTo>
                <a:close/>
              </a:path>
            </a:pathLst>
          </a:custGeom>
          <a:solidFill>
            <a:schemeClr val="accent4">
              <a:lumMod val="60000"/>
              <a:lumOff val="40000"/>
            </a:schemeClr>
          </a:solidFill>
          <a:ln>
            <a:noFill/>
          </a:ln>
          <a:effectLst>
            <a:outerShdw blurRad="114300" dist="63500" dir="2700000" sx="102000" sy="102000" algn="tl"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5" name="组合 4"/>
          <p:cNvGrpSpPr/>
          <p:nvPr/>
        </p:nvGrpSpPr>
        <p:grpSpPr>
          <a:xfrm>
            <a:off x="5163444" y="2568848"/>
            <a:ext cx="5723397" cy="1870775"/>
            <a:chOff x="8675006" y="4891999"/>
            <a:chExt cx="2492445" cy="1694416"/>
          </a:xfrm>
        </p:grpSpPr>
        <p:sp>
          <p:nvSpPr>
            <p:cNvPr id="6" name="文本框 5"/>
            <p:cNvSpPr txBox="1"/>
            <p:nvPr/>
          </p:nvSpPr>
          <p:spPr>
            <a:xfrm>
              <a:off x="8675006" y="4891999"/>
              <a:ext cx="2492445" cy="1588945"/>
            </a:xfrm>
            <a:prstGeom prst="rect">
              <a:avLst/>
            </a:prstGeom>
            <a:noFill/>
          </p:spPr>
          <p:txBody>
            <a:bodyPr wrap="square" rtlCol="0">
              <a:spAutoFit/>
            </a:bodyPr>
            <a:lstStyle/>
            <a:p>
              <a:pPr algn="ctr"/>
              <a:r>
                <a:rPr lang="en-US" altLang="zh-CN" sz="5400" b="1" dirty="0">
                  <a:solidFill>
                    <a:schemeClr val="bg1"/>
                  </a:solidFill>
                  <a:latin typeface="Century Gothic" panose="020B0502020202020204" pitchFamily="34" charset="0"/>
                  <a:ea typeface="微软雅黑" panose="020B0503020204020204" pitchFamily="34" charset="-122"/>
                </a:rPr>
                <a:t>Part Five</a:t>
              </a:r>
              <a:endParaRPr lang="zh-CN" altLang="en-US" sz="5400" b="1" dirty="0">
                <a:solidFill>
                  <a:schemeClr val="bg1"/>
                </a:solidFill>
                <a:latin typeface="Century Gothic" panose="020B0502020202020204" pitchFamily="34" charset="0"/>
                <a:ea typeface="微软雅黑" panose="020B0503020204020204" pitchFamily="34" charset="-122"/>
              </a:endParaRPr>
            </a:p>
          </p:txBody>
        </p:sp>
        <p:sp>
          <p:nvSpPr>
            <p:cNvPr id="7" name="文本框 6"/>
            <p:cNvSpPr txBox="1"/>
            <p:nvPr/>
          </p:nvSpPr>
          <p:spPr>
            <a:xfrm>
              <a:off x="8758365" y="5750128"/>
              <a:ext cx="2324100" cy="836287"/>
            </a:xfrm>
            <a:prstGeom prst="rect">
              <a:avLst/>
            </a:prstGeom>
            <a:noFill/>
          </p:spPr>
          <p:txBody>
            <a:bodyPr wrap="square" rtlCol="0">
              <a:spAutoFit/>
            </a:bodyPr>
            <a:lstStyle/>
            <a:p>
              <a:pPr algn="ctr"/>
              <a:r>
                <a:rPr lang="zh-CN" altLang="en-US" sz="5400" b="1" dirty="0">
                  <a:solidFill>
                    <a:schemeClr val="bg1"/>
                  </a:solidFill>
                  <a:latin typeface="微软雅黑" panose="020B0503020204020204" pitchFamily="34" charset="-122"/>
                  <a:ea typeface="微软雅黑" panose="020B0503020204020204" pitchFamily="34" charset="-122"/>
                </a:rPr>
                <a:t>致      谢</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3061334" y="2485611"/>
            <a:ext cx="1954012" cy="1954012"/>
            <a:chOff x="9329938" y="2878091"/>
            <a:chExt cx="1327355" cy="1327355"/>
          </a:xfrm>
        </p:grpSpPr>
        <p:sp>
          <p:nvSpPr>
            <p:cNvPr id="9" name="椭圆 8"/>
            <p:cNvSpPr/>
            <p:nvPr/>
          </p:nvSpPr>
          <p:spPr>
            <a:xfrm>
              <a:off x="9329938" y="2878091"/>
              <a:ext cx="1327355" cy="13273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1" name="Freeform 129"/>
            <p:cNvSpPr>
              <a:spLocks noChangeAspect="1" noEditPoints="1" noChangeArrowheads="1"/>
            </p:cNvSpPr>
            <p:nvPr/>
          </p:nvSpPr>
          <p:spPr bwMode="auto">
            <a:xfrm>
              <a:off x="9671047" y="3207105"/>
              <a:ext cx="669519" cy="669606"/>
            </a:xfrm>
            <a:custGeom>
              <a:avLst/>
              <a:gdLst>
                <a:gd name="T0" fmla="*/ 1347898219 w 97"/>
                <a:gd name="T1" fmla="*/ 0 h 97"/>
                <a:gd name="T2" fmla="*/ 1404064177 w 97"/>
                <a:gd name="T3" fmla="*/ 0 h 97"/>
                <a:gd name="T4" fmla="*/ 1488305166 w 97"/>
                <a:gd name="T5" fmla="*/ 758195398 h 97"/>
                <a:gd name="T6" fmla="*/ 1375983847 w 97"/>
                <a:gd name="T7" fmla="*/ 926682675 h 97"/>
                <a:gd name="T8" fmla="*/ 1375983847 w 97"/>
                <a:gd name="T9" fmla="*/ 954763005 h 97"/>
                <a:gd name="T10" fmla="*/ 1039003994 w 97"/>
                <a:gd name="T11" fmla="*/ 1123250282 h 97"/>
                <a:gd name="T12" fmla="*/ 645868780 w 97"/>
                <a:gd name="T13" fmla="*/ 1291737559 h 97"/>
                <a:gd name="T14" fmla="*/ 505461832 w 97"/>
                <a:gd name="T15" fmla="*/ 1207496570 h 97"/>
                <a:gd name="T16" fmla="*/ 365054884 w 97"/>
                <a:gd name="T17" fmla="*/ 1263657229 h 97"/>
                <a:gd name="T18" fmla="*/ 28080330 w 97"/>
                <a:gd name="T19" fmla="*/ 1067089622 h 97"/>
                <a:gd name="T20" fmla="*/ 1347898219 w 97"/>
                <a:gd name="T21" fmla="*/ 0 h 97"/>
                <a:gd name="T22" fmla="*/ 1600631784 w 97"/>
                <a:gd name="T23" fmla="*/ 28080330 h 97"/>
                <a:gd name="T24" fmla="*/ 2147483647 w 97"/>
                <a:gd name="T25" fmla="*/ 336974555 h 97"/>
                <a:gd name="T26" fmla="*/ 1712958402 w 97"/>
                <a:gd name="T27" fmla="*/ 758195398 h 97"/>
                <a:gd name="T28" fmla="*/ 1684878072 w 97"/>
                <a:gd name="T29" fmla="*/ 730115068 h 97"/>
                <a:gd name="T30" fmla="*/ 1600631784 w 97"/>
                <a:gd name="T31" fmla="*/ 28080330 h 97"/>
                <a:gd name="T32" fmla="*/ 2147483647 w 97"/>
                <a:gd name="T33" fmla="*/ 477381502 h 97"/>
                <a:gd name="T34" fmla="*/ 1825279721 w 97"/>
                <a:gd name="T35" fmla="*/ 926682675 h 97"/>
                <a:gd name="T36" fmla="*/ 1825279721 w 97"/>
                <a:gd name="T37" fmla="*/ 926682675 h 97"/>
                <a:gd name="T38" fmla="*/ 1656792444 w 97"/>
                <a:gd name="T39" fmla="*/ 1123250282 h 97"/>
                <a:gd name="T40" fmla="*/ 1656792444 w 97"/>
                <a:gd name="T41" fmla="*/ 1263657229 h 97"/>
                <a:gd name="T42" fmla="*/ 1600631784 w 97"/>
                <a:gd name="T43" fmla="*/ 1769119061 h 97"/>
                <a:gd name="T44" fmla="*/ 1684878072 w 97"/>
                <a:gd name="T45" fmla="*/ 1909526009 h 97"/>
                <a:gd name="T46" fmla="*/ 2147483647 w 97"/>
                <a:gd name="T47" fmla="*/ 2106093616 h 97"/>
                <a:gd name="T48" fmla="*/ 2147483647 w 97"/>
                <a:gd name="T49" fmla="*/ 1347898219 h 97"/>
                <a:gd name="T50" fmla="*/ 2147483647 w 97"/>
                <a:gd name="T51" fmla="*/ 477381502 h 97"/>
                <a:gd name="T52" fmla="*/ 2147483647 w 97"/>
                <a:gd name="T53" fmla="*/ 2147483647 h 97"/>
                <a:gd name="T54" fmla="*/ 1375983847 w 97"/>
                <a:gd name="T55" fmla="*/ 2147483647 h 97"/>
                <a:gd name="T56" fmla="*/ 1516385496 w 97"/>
                <a:gd name="T57" fmla="*/ 2147483647 h 97"/>
                <a:gd name="T58" fmla="*/ 1628712114 w 97"/>
                <a:gd name="T59" fmla="*/ 2078013286 h 97"/>
                <a:gd name="T60" fmla="*/ 2147483647 w 97"/>
                <a:gd name="T61" fmla="*/ 2147483647 h 97"/>
                <a:gd name="T62" fmla="*/ 1179410941 w 97"/>
                <a:gd name="T63" fmla="*/ 2147483647 h 97"/>
                <a:gd name="T64" fmla="*/ 28080330 w 97"/>
                <a:gd name="T65" fmla="*/ 1684878072 h 97"/>
                <a:gd name="T66" fmla="*/ 336974555 w 97"/>
                <a:gd name="T67" fmla="*/ 1600631784 h 97"/>
                <a:gd name="T68" fmla="*/ 505461832 w 97"/>
                <a:gd name="T69" fmla="*/ 1656792444 h 97"/>
                <a:gd name="T70" fmla="*/ 589708120 w 97"/>
                <a:gd name="T71" fmla="*/ 1628712114 h 97"/>
                <a:gd name="T72" fmla="*/ 1263657229 w 97"/>
                <a:gd name="T73" fmla="*/ 1965686668 h 97"/>
                <a:gd name="T74" fmla="*/ 1347898219 w 97"/>
                <a:gd name="T75" fmla="*/ 2106093616 h 97"/>
                <a:gd name="T76" fmla="*/ 1179410941 w 97"/>
                <a:gd name="T77" fmla="*/ 2147483647 h 97"/>
                <a:gd name="T78" fmla="*/ 0 w 97"/>
                <a:gd name="T79" fmla="*/ 1488305166 h 97"/>
                <a:gd name="T80" fmla="*/ 224647937 w 97"/>
                <a:gd name="T81" fmla="*/ 1432144507 h 97"/>
                <a:gd name="T82" fmla="*/ 0 w 97"/>
                <a:gd name="T83" fmla="*/ 1263657229 h 97"/>
                <a:gd name="T84" fmla="*/ 0 w 97"/>
                <a:gd name="T85" fmla="*/ 1347898219 h 97"/>
                <a:gd name="T86" fmla="*/ 0 w 97"/>
                <a:gd name="T87" fmla="*/ 1488305166 h 97"/>
                <a:gd name="T88" fmla="*/ 1460224836 w 97"/>
                <a:gd name="T89" fmla="*/ 1123250282 h 97"/>
                <a:gd name="T90" fmla="*/ 1123250282 w 97"/>
                <a:gd name="T91" fmla="*/ 1291737559 h 97"/>
                <a:gd name="T92" fmla="*/ 702029439 w 97"/>
                <a:gd name="T93" fmla="*/ 1460224836 h 97"/>
                <a:gd name="T94" fmla="*/ 702029439 w 97"/>
                <a:gd name="T95" fmla="*/ 1460224836 h 97"/>
                <a:gd name="T96" fmla="*/ 1347898219 w 97"/>
                <a:gd name="T97" fmla="*/ 1769119061 h 97"/>
                <a:gd name="T98" fmla="*/ 1404064177 w 97"/>
                <a:gd name="T99" fmla="*/ 1741038732 h 97"/>
                <a:gd name="T100" fmla="*/ 1460224836 w 97"/>
                <a:gd name="T101" fmla="*/ 1235576900 h 97"/>
                <a:gd name="T102" fmla="*/ 1460224836 w 97"/>
                <a:gd name="T103" fmla="*/ 1123250282 h 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7"/>
                <a:gd name="T157" fmla="*/ 0 h 97"/>
                <a:gd name="T158" fmla="*/ 97 w 97"/>
                <a:gd name="T159" fmla="*/ 97 h 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7" h="97">
                  <a:moveTo>
                    <a:pt x="48" y="0"/>
                  </a:moveTo>
                  <a:cubicBezTo>
                    <a:pt x="49" y="0"/>
                    <a:pt x="50" y="0"/>
                    <a:pt x="50" y="0"/>
                  </a:cubicBezTo>
                  <a:cubicBezTo>
                    <a:pt x="52" y="9"/>
                    <a:pt x="53" y="18"/>
                    <a:pt x="53" y="27"/>
                  </a:cubicBezTo>
                  <a:cubicBezTo>
                    <a:pt x="51" y="28"/>
                    <a:pt x="49" y="30"/>
                    <a:pt x="49" y="33"/>
                  </a:cubicBezTo>
                  <a:cubicBezTo>
                    <a:pt x="49" y="33"/>
                    <a:pt x="49" y="34"/>
                    <a:pt x="49" y="34"/>
                  </a:cubicBezTo>
                  <a:cubicBezTo>
                    <a:pt x="45" y="36"/>
                    <a:pt x="41" y="38"/>
                    <a:pt x="37" y="40"/>
                  </a:cubicBezTo>
                  <a:cubicBezTo>
                    <a:pt x="33" y="42"/>
                    <a:pt x="28" y="44"/>
                    <a:pt x="23" y="46"/>
                  </a:cubicBezTo>
                  <a:cubicBezTo>
                    <a:pt x="22" y="44"/>
                    <a:pt x="20" y="43"/>
                    <a:pt x="18" y="43"/>
                  </a:cubicBezTo>
                  <a:cubicBezTo>
                    <a:pt x="16" y="43"/>
                    <a:pt x="14" y="44"/>
                    <a:pt x="13" y="45"/>
                  </a:cubicBezTo>
                  <a:cubicBezTo>
                    <a:pt x="9" y="43"/>
                    <a:pt x="5" y="40"/>
                    <a:pt x="1" y="38"/>
                  </a:cubicBezTo>
                  <a:cubicBezTo>
                    <a:pt x="6" y="16"/>
                    <a:pt x="25" y="0"/>
                    <a:pt x="48" y="0"/>
                  </a:cubicBezTo>
                  <a:close/>
                  <a:moveTo>
                    <a:pt x="57" y="1"/>
                  </a:moveTo>
                  <a:cubicBezTo>
                    <a:pt x="66" y="2"/>
                    <a:pt x="74" y="6"/>
                    <a:pt x="81" y="12"/>
                  </a:cubicBezTo>
                  <a:cubicBezTo>
                    <a:pt x="75" y="17"/>
                    <a:pt x="68" y="22"/>
                    <a:pt x="61" y="27"/>
                  </a:cubicBezTo>
                  <a:cubicBezTo>
                    <a:pt x="61" y="26"/>
                    <a:pt x="60" y="26"/>
                    <a:pt x="60" y="26"/>
                  </a:cubicBezTo>
                  <a:cubicBezTo>
                    <a:pt x="60" y="17"/>
                    <a:pt x="59" y="9"/>
                    <a:pt x="57" y="1"/>
                  </a:cubicBezTo>
                  <a:close/>
                  <a:moveTo>
                    <a:pt x="86" y="17"/>
                  </a:moveTo>
                  <a:cubicBezTo>
                    <a:pt x="79" y="23"/>
                    <a:pt x="72" y="28"/>
                    <a:pt x="65" y="33"/>
                  </a:cubicBezTo>
                  <a:cubicBezTo>
                    <a:pt x="65" y="33"/>
                    <a:pt x="65" y="33"/>
                    <a:pt x="65" y="33"/>
                  </a:cubicBezTo>
                  <a:cubicBezTo>
                    <a:pt x="65" y="36"/>
                    <a:pt x="62" y="39"/>
                    <a:pt x="59" y="40"/>
                  </a:cubicBezTo>
                  <a:cubicBezTo>
                    <a:pt x="59" y="42"/>
                    <a:pt x="59" y="43"/>
                    <a:pt x="59" y="45"/>
                  </a:cubicBezTo>
                  <a:cubicBezTo>
                    <a:pt x="59" y="51"/>
                    <a:pt x="58" y="57"/>
                    <a:pt x="57" y="63"/>
                  </a:cubicBezTo>
                  <a:cubicBezTo>
                    <a:pt x="59" y="64"/>
                    <a:pt x="60" y="66"/>
                    <a:pt x="60" y="68"/>
                  </a:cubicBezTo>
                  <a:cubicBezTo>
                    <a:pt x="70" y="71"/>
                    <a:pt x="80" y="73"/>
                    <a:pt x="89" y="75"/>
                  </a:cubicBezTo>
                  <a:cubicBezTo>
                    <a:pt x="94" y="67"/>
                    <a:pt x="97" y="58"/>
                    <a:pt x="97" y="48"/>
                  </a:cubicBezTo>
                  <a:cubicBezTo>
                    <a:pt x="97" y="36"/>
                    <a:pt x="93" y="25"/>
                    <a:pt x="86" y="17"/>
                  </a:cubicBezTo>
                  <a:close/>
                  <a:moveTo>
                    <a:pt x="85" y="81"/>
                  </a:moveTo>
                  <a:cubicBezTo>
                    <a:pt x="76" y="91"/>
                    <a:pt x="63" y="97"/>
                    <a:pt x="49" y="97"/>
                  </a:cubicBezTo>
                  <a:cubicBezTo>
                    <a:pt x="51" y="90"/>
                    <a:pt x="53" y="83"/>
                    <a:pt x="54" y="77"/>
                  </a:cubicBezTo>
                  <a:cubicBezTo>
                    <a:pt x="56" y="76"/>
                    <a:pt x="57" y="75"/>
                    <a:pt x="58" y="74"/>
                  </a:cubicBezTo>
                  <a:cubicBezTo>
                    <a:pt x="67" y="77"/>
                    <a:pt x="76" y="79"/>
                    <a:pt x="85" y="81"/>
                  </a:cubicBezTo>
                  <a:close/>
                  <a:moveTo>
                    <a:pt x="42" y="97"/>
                  </a:moveTo>
                  <a:cubicBezTo>
                    <a:pt x="22" y="94"/>
                    <a:pt x="6" y="79"/>
                    <a:pt x="1" y="60"/>
                  </a:cubicBezTo>
                  <a:cubicBezTo>
                    <a:pt x="5" y="59"/>
                    <a:pt x="9" y="58"/>
                    <a:pt x="12" y="57"/>
                  </a:cubicBezTo>
                  <a:cubicBezTo>
                    <a:pt x="14" y="58"/>
                    <a:pt x="16" y="59"/>
                    <a:pt x="18" y="59"/>
                  </a:cubicBezTo>
                  <a:cubicBezTo>
                    <a:pt x="19" y="59"/>
                    <a:pt x="20" y="58"/>
                    <a:pt x="21" y="58"/>
                  </a:cubicBezTo>
                  <a:cubicBezTo>
                    <a:pt x="29" y="62"/>
                    <a:pt x="37" y="66"/>
                    <a:pt x="45" y="70"/>
                  </a:cubicBezTo>
                  <a:cubicBezTo>
                    <a:pt x="45" y="72"/>
                    <a:pt x="46" y="73"/>
                    <a:pt x="48" y="75"/>
                  </a:cubicBezTo>
                  <a:cubicBezTo>
                    <a:pt x="46" y="82"/>
                    <a:pt x="44" y="89"/>
                    <a:pt x="42" y="97"/>
                  </a:cubicBezTo>
                  <a:close/>
                  <a:moveTo>
                    <a:pt x="0" y="53"/>
                  </a:moveTo>
                  <a:cubicBezTo>
                    <a:pt x="3" y="52"/>
                    <a:pt x="5" y="51"/>
                    <a:pt x="8" y="51"/>
                  </a:cubicBezTo>
                  <a:cubicBezTo>
                    <a:pt x="5" y="49"/>
                    <a:pt x="3" y="47"/>
                    <a:pt x="0" y="45"/>
                  </a:cubicBezTo>
                  <a:cubicBezTo>
                    <a:pt x="0" y="46"/>
                    <a:pt x="0" y="47"/>
                    <a:pt x="0" y="48"/>
                  </a:cubicBezTo>
                  <a:cubicBezTo>
                    <a:pt x="0" y="50"/>
                    <a:pt x="0" y="51"/>
                    <a:pt x="0" y="53"/>
                  </a:cubicBezTo>
                  <a:close/>
                  <a:moveTo>
                    <a:pt x="52" y="40"/>
                  </a:moveTo>
                  <a:cubicBezTo>
                    <a:pt x="48" y="42"/>
                    <a:pt x="44" y="44"/>
                    <a:pt x="40" y="46"/>
                  </a:cubicBezTo>
                  <a:cubicBezTo>
                    <a:pt x="35" y="48"/>
                    <a:pt x="30" y="50"/>
                    <a:pt x="25" y="52"/>
                  </a:cubicBezTo>
                  <a:cubicBezTo>
                    <a:pt x="25" y="52"/>
                    <a:pt x="25" y="52"/>
                    <a:pt x="25" y="52"/>
                  </a:cubicBezTo>
                  <a:cubicBezTo>
                    <a:pt x="33" y="56"/>
                    <a:pt x="40" y="60"/>
                    <a:pt x="48" y="63"/>
                  </a:cubicBezTo>
                  <a:cubicBezTo>
                    <a:pt x="48" y="63"/>
                    <a:pt x="49" y="62"/>
                    <a:pt x="50" y="62"/>
                  </a:cubicBezTo>
                  <a:cubicBezTo>
                    <a:pt x="51" y="56"/>
                    <a:pt x="52" y="50"/>
                    <a:pt x="52" y="44"/>
                  </a:cubicBezTo>
                  <a:cubicBezTo>
                    <a:pt x="52" y="43"/>
                    <a:pt x="52" y="42"/>
                    <a:pt x="52" y="40"/>
                  </a:cubicBezTo>
                  <a:close/>
                </a:path>
              </a:pathLst>
            </a:custGeom>
            <a:solidFill>
              <a:srgbClr val="446AA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p>
          </p:txBody>
        </p:sp>
      </p:grpSp>
    </p:spTree>
  </p:cSld>
  <p:clrMapOvr>
    <a:masterClrMapping/>
  </p:clrMapOvr>
  <mc:AlternateContent xmlns:mc="http://schemas.openxmlformats.org/markup-compatibility/2006">
    <mc:Choice xmlns:p14="http://schemas.microsoft.com/office/powerpoint/2010/main" Requires="p14">
      <p:transition spd="slow" p14:dur="3000" advTm="0">
        <p14:shre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3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800" decel="100000"/>
                                        <p:tgtEl>
                                          <p:spTgt spid="5"/>
                                        </p:tgtEl>
                                      </p:cBhvr>
                                    </p:animEffect>
                                    <p:anim calcmode="lin" valueType="num">
                                      <p:cBhvr>
                                        <p:cTn id="32" dur="800" decel="100000" fill="hold"/>
                                        <p:tgtEl>
                                          <p:spTgt spid="5"/>
                                        </p:tgtEl>
                                        <p:attrNameLst>
                                          <p:attrName>style.rotation</p:attrName>
                                        </p:attrNameLst>
                                      </p:cBhvr>
                                      <p:tavLst>
                                        <p:tav tm="0">
                                          <p:val>
                                            <p:fltVal val="-90"/>
                                          </p:val>
                                        </p:tav>
                                        <p:tav tm="100000">
                                          <p:val>
                                            <p:fltVal val="0"/>
                                          </p:val>
                                        </p:tav>
                                      </p:tavLst>
                                    </p:anim>
                                    <p:anim calcmode="lin" valueType="num">
                                      <p:cBhvr>
                                        <p:cTn id="33" dur="800" decel="100000" fill="hold"/>
                                        <p:tgtEl>
                                          <p:spTgt spid="5"/>
                                        </p:tgtEl>
                                        <p:attrNameLst>
                                          <p:attrName>ppt_x</p:attrName>
                                        </p:attrNameLst>
                                      </p:cBhvr>
                                      <p:tavLst>
                                        <p:tav tm="0">
                                          <p:val>
                                            <p:strVal val="#ppt_x+0.4"/>
                                          </p:val>
                                        </p:tav>
                                        <p:tav tm="100000">
                                          <p:val>
                                            <p:strVal val="#ppt_x-0.05"/>
                                          </p:val>
                                        </p:tav>
                                      </p:tavLst>
                                    </p:anim>
                                    <p:anim calcmode="lin" valueType="num">
                                      <p:cBhvr>
                                        <p:cTn id="34" dur="800" decel="100000" fill="hold"/>
                                        <p:tgtEl>
                                          <p:spTgt spid="5"/>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800581" y="1274857"/>
            <a:ext cx="2280157" cy="400110"/>
          </a:xfrm>
          <a:prstGeom prst="rect">
            <a:avLst/>
          </a:prstGeom>
        </p:spPr>
        <p:txBody>
          <a:bodyPr wrap="square">
            <a:spAutoFit/>
          </a:bodyPr>
          <a:lstStyle/>
          <a:p>
            <a:pPr algn="dist"/>
            <a:r>
              <a:rPr lang="zh-CN" altLang="en-US" sz="2000" b="1" dirty="0">
                <a:solidFill>
                  <a:schemeClr val="bg1"/>
                </a:solidFill>
                <a:latin typeface="微软雅黑" panose="020B0503020204020204" pitchFamily="34" charset="-122"/>
                <a:ea typeface="微软雅黑" panose="020B0503020204020204" pitchFamily="34" charset="-122"/>
              </a:rPr>
              <a:t>致谢各位</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 name="TextBox 59"/>
          <p:cNvSpPr txBox="1">
            <a:spLocks noChangeArrowheads="1"/>
          </p:cNvSpPr>
          <p:nvPr/>
        </p:nvSpPr>
        <p:spPr bwMode="auto">
          <a:xfrm flipH="1">
            <a:off x="2849409" y="4014500"/>
            <a:ext cx="6812094" cy="769441"/>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0" fontAlgn="auto" latinLnBrk="0" hangingPunct="0">
              <a:lnSpc>
                <a:spcPct val="100000"/>
              </a:lnSpc>
              <a:spcBef>
                <a:spcPts val="0"/>
              </a:spcBef>
              <a:spcAft>
                <a:spcPts val="0"/>
              </a:spcAft>
              <a:buClrTx/>
              <a:buSzTx/>
              <a:buFontTx/>
              <a:buNone/>
              <a:defRPr/>
            </a:pPr>
            <a:r>
              <a:rPr lang="zh-CN" altLang="en-US" sz="4400" kern="0" dirty="0">
                <a:ln w="0">
                  <a:solidFill>
                    <a:schemeClr val="bg1"/>
                  </a:solidFill>
                </a:ln>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方正大黑简体" pitchFamily="65" charset="-122"/>
              </a:rPr>
              <a:t>致谢</a:t>
            </a:r>
            <a:r>
              <a:rPr kumimoji="0" lang="zh-CN" altLang="en-US" sz="4400" i="0" u="none" strike="noStrike" kern="0" normalizeH="0" baseline="0" noProof="0" dirty="0">
                <a:ln w="0">
                  <a:solidFill>
                    <a:schemeClr val="bg1"/>
                  </a:solidFill>
                </a:ln>
                <a:solidFill>
                  <a:schemeClr val="bg1"/>
                </a:solidFill>
                <a:effectLst>
                  <a:outerShdw blurRad="38100" dist="25400" dir="5400000" algn="ctr" rotWithShape="0">
                    <a:srgbClr val="6E747A">
                      <a:alpha val="43000"/>
                    </a:srgbClr>
                  </a:outerShdw>
                </a:effectLst>
                <a:uLnTx/>
                <a:uFillTx/>
                <a:latin typeface="微软雅黑" panose="020B0503020204020204" pitchFamily="34" charset="-122"/>
                <a:ea typeface="微软雅黑" panose="020B0503020204020204" pitchFamily="34" charset="-122"/>
                <a:sym typeface="方正大黑简体" pitchFamily="65" charset="-122"/>
              </a:rPr>
              <a:t> </a:t>
            </a:r>
            <a:r>
              <a:rPr kumimoji="0" lang="en-US" altLang="zh-CN" sz="4400" i="0" u="none" strike="noStrike" kern="0" normalizeH="0" baseline="0" noProof="0" dirty="0">
                <a:ln w="0">
                  <a:solidFill>
                    <a:schemeClr val="bg1"/>
                  </a:solidFill>
                </a:ln>
                <a:solidFill>
                  <a:schemeClr val="bg1"/>
                </a:solidFill>
                <a:effectLst>
                  <a:outerShdw blurRad="38100" dist="25400" dir="5400000" algn="ctr" rotWithShape="0">
                    <a:srgbClr val="6E747A">
                      <a:alpha val="43000"/>
                    </a:srgbClr>
                  </a:outerShdw>
                </a:effectLst>
                <a:uLnTx/>
                <a:uFillTx/>
                <a:latin typeface="微软雅黑" panose="020B0503020204020204" pitchFamily="34" charset="-122"/>
                <a:ea typeface="微软雅黑" panose="020B0503020204020204" pitchFamily="34" charset="-122"/>
              </a:rPr>
              <a:t>| Thank</a:t>
            </a:r>
            <a:r>
              <a:rPr lang="zh-CN" altLang="en-US" sz="4400" kern="0" dirty="0">
                <a:ln w="0">
                  <a:solidFill>
                    <a:schemeClr val="bg1"/>
                  </a:solidFill>
                </a:ln>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a:t>
            </a:r>
            <a:endParaRPr kumimoji="0" lang="zh-CN" altLang="en-US" sz="2400" i="0" u="none" strike="noStrike" kern="1200" normalizeH="0" baseline="0" noProof="0" dirty="0">
              <a:ln w="0">
                <a:solidFill>
                  <a:schemeClr val="bg1"/>
                </a:solidFill>
              </a:ln>
              <a:solidFill>
                <a:schemeClr val="bg1"/>
              </a:solidFill>
              <a:effectLst>
                <a:outerShdw blurRad="38100" dist="25400" dir="5400000" algn="ctr" rotWithShape="0">
                  <a:srgbClr val="6E747A">
                    <a:alpha val="43000"/>
                  </a:srgbClr>
                </a:outerShdw>
              </a:effectLst>
              <a:uLnTx/>
              <a:uFillTx/>
              <a:latin typeface="Impact" panose="020B0806030902050204" pitchFamily="34" charset="0"/>
              <a:sym typeface="Impact" panose="020B0806030902050204" pitchFamily="34" charset="0"/>
            </a:endParaRPr>
          </a:p>
        </p:txBody>
      </p:sp>
      <p:sp>
        <p:nvSpPr>
          <p:cNvPr id="8" name="矩形 7"/>
          <p:cNvSpPr/>
          <p:nvPr/>
        </p:nvSpPr>
        <p:spPr>
          <a:xfrm>
            <a:off x="2382173" y="4933621"/>
            <a:ext cx="8226641" cy="961289"/>
          </a:xfrm>
          <a:prstGeom prst="rect">
            <a:avLst/>
          </a:prstGeom>
        </p:spPr>
        <p:txBody>
          <a:bodyPr wrap="square">
            <a:spAutoFit/>
          </a:bodyPr>
          <a:lstStyle/>
          <a:p>
            <a:pPr>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再次对公司的栽培和各位领导、同事在工作和生活中的帮助表示感谢！</a:t>
            </a:r>
            <a:endParaRPr lang="en-US" altLang="zh-CN" sz="20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在这个大家庭中我们共同努力奋斗，创造更美好的明天！</a:t>
            </a:r>
            <a:endParaRPr lang="zh-CN" altLang="en-US" sz="2000" dirty="0">
              <a:solidFill>
                <a:schemeClr val="bg1"/>
              </a:solidFill>
              <a:latin typeface="微软雅黑" panose="020B0503020204020204" pitchFamily="34" charset="-122"/>
              <a:ea typeface="微软雅黑" panose="020B0503020204020204" pitchFamily="34" charset="-122"/>
            </a:endParaRPr>
          </a:p>
        </p:txBody>
      </p:sp>
      <p:pic>
        <p:nvPicPr>
          <p:cNvPr id="9" name="图片 8" descr="图片包含 建筑物, 户外, 天空, 城市&#10;&#10;已生成极高可信度的说明"/>
          <p:cNvPicPr>
            <a:picLocks noChangeAspect="1"/>
          </p:cNvPicPr>
          <p:nvPr/>
        </p:nvPicPr>
        <p:blipFill rotWithShape="1">
          <a:blip r:embed="rId1">
            <a:extLst>
              <a:ext uri="{28A0092B-C50C-407E-A947-70E740481C1C}">
                <a14:useLocalDpi xmlns:a14="http://schemas.microsoft.com/office/drawing/2010/main" val="0"/>
              </a:ext>
            </a:extLst>
          </a:blip>
          <a:srcRect b="13848"/>
          <a:stretch>
            <a:fillRect/>
          </a:stretch>
        </p:blipFill>
        <p:spPr>
          <a:xfrm>
            <a:off x="943707" y="2088502"/>
            <a:ext cx="10351477" cy="189718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Effect transition="in" filter="fade">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20750" y="662470"/>
            <a:ext cx="10363200" cy="5600294"/>
          </a:xfrm>
          <a:prstGeom prst="rect">
            <a:avLst/>
          </a:prstGeom>
          <a:solidFill>
            <a:schemeClr val="accent1">
              <a:alpha val="83000"/>
            </a:schemeClr>
          </a:solidFill>
          <a:ln>
            <a:noFill/>
          </a:ln>
          <a:effectLst>
            <a:outerShdw blurRad="2032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 name="任意多边形: 形状 3"/>
          <p:cNvSpPr/>
          <p:nvPr/>
        </p:nvSpPr>
        <p:spPr>
          <a:xfrm flipH="1">
            <a:off x="2559518" y="1974236"/>
            <a:ext cx="7085664" cy="1436689"/>
          </a:xfrm>
          <a:custGeom>
            <a:avLst/>
            <a:gdLst>
              <a:gd name="connsiteX0" fmla="*/ 2438400 w 9550400"/>
              <a:gd name="connsiteY0" fmla="*/ 0 h 2362200"/>
              <a:gd name="connsiteX1" fmla="*/ 9550400 w 9550400"/>
              <a:gd name="connsiteY1" fmla="*/ 0 h 2362200"/>
              <a:gd name="connsiteX2" fmla="*/ 9550400 w 9550400"/>
              <a:gd name="connsiteY2" fmla="*/ 2362200 h 2362200"/>
              <a:gd name="connsiteX3" fmla="*/ 0 w 9550400"/>
              <a:gd name="connsiteY3" fmla="*/ 2362200 h 2362200"/>
              <a:gd name="connsiteX4" fmla="*/ 0 w 9550400"/>
              <a:gd name="connsiteY4" fmla="*/ 25400 h 2362200"/>
              <a:gd name="connsiteX0-1" fmla="*/ 2630368 w 9550400"/>
              <a:gd name="connsiteY0-2" fmla="*/ 0 h 2362200"/>
              <a:gd name="connsiteX1-3" fmla="*/ 9550400 w 9550400"/>
              <a:gd name="connsiteY1-4" fmla="*/ 0 h 2362200"/>
              <a:gd name="connsiteX2-5" fmla="*/ 9550400 w 9550400"/>
              <a:gd name="connsiteY2-6" fmla="*/ 2362200 h 2362200"/>
              <a:gd name="connsiteX3-7" fmla="*/ 0 w 9550400"/>
              <a:gd name="connsiteY3-8" fmla="*/ 2362200 h 2362200"/>
              <a:gd name="connsiteX4-9" fmla="*/ 0 w 9550400"/>
              <a:gd name="connsiteY4-10" fmla="*/ 25400 h 2362200"/>
              <a:gd name="connsiteX0-11" fmla="*/ 2608371 w 9550400"/>
              <a:gd name="connsiteY0-12" fmla="*/ 0 h 2364814"/>
              <a:gd name="connsiteX1-13" fmla="*/ 9550400 w 9550400"/>
              <a:gd name="connsiteY1-14" fmla="*/ 2614 h 2364814"/>
              <a:gd name="connsiteX2-15" fmla="*/ 9550400 w 9550400"/>
              <a:gd name="connsiteY2-16" fmla="*/ 2364814 h 2364814"/>
              <a:gd name="connsiteX3-17" fmla="*/ 0 w 9550400"/>
              <a:gd name="connsiteY3-18" fmla="*/ 2364814 h 2364814"/>
              <a:gd name="connsiteX4-19" fmla="*/ 0 w 9550400"/>
              <a:gd name="connsiteY4-20" fmla="*/ 28014 h 23648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50400" h="2364814">
                <a:moveTo>
                  <a:pt x="2608371" y="0"/>
                </a:moveTo>
                <a:lnTo>
                  <a:pt x="9550400" y="2614"/>
                </a:lnTo>
                <a:lnTo>
                  <a:pt x="9550400" y="2364814"/>
                </a:lnTo>
                <a:lnTo>
                  <a:pt x="0" y="2364814"/>
                </a:lnTo>
                <a:lnTo>
                  <a:pt x="0" y="28014"/>
                </a:lnTo>
              </a:path>
            </a:pathLst>
          </a:custGeom>
          <a:noFill/>
          <a:ln w="285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文本框 5" descr="公司名称"/>
          <p:cNvSpPr txBox="1"/>
          <p:nvPr/>
        </p:nvSpPr>
        <p:spPr>
          <a:xfrm>
            <a:off x="7651749" y="1726567"/>
            <a:ext cx="1999783" cy="461665"/>
          </a:xfrm>
          <a:prstGeom prst="rect">
            <a:avLst/>
          </a:prstGeom>
          <a:noFill/>
          <a:ln w="28575">
            <a:noFill/>
          </a:ln>
        </p:spPr>
        <p:txBody>
          <a:bodyPr vert="horz" wrap="square" rtlCol="0">
            <a:spAutoFit/>
          </a:bodyPr>
          <a:lstStyle/>
          <a:p>
            <a:pPr lvl="0" algn="dist">
              <a:defRPr/>
            </a:pPr>
            <a:r>
              <a:rPr lang="en-US" altLang="zh-CN" sz="2400" b="1" dirty="0">
                <a:solidFill>
                  <a:prstClr val="white"/>
                </a:solidFill>
                <a:latin typeface="微软雅黑" panose="020B0503020204020204" pitchFamily="34" charset="-122"/>
                <a:ea typeface="微软雅黑" panose="020B0503020204020204" pitchFamily="34" charset="-122"/>
              </a:rPr>
              <a:t>REPORT</a:t>
            </a:r>
            <a:endParaRPr kumimoji="0" lang="zh-CN" altLang="en-US" sz="2400" b="1" i="0" u="none" strike="noStrike" kern="1200" cap="none"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文本框 8" descr="页面收尾"/>
          <p:cNvSpPr txBox="1"/>
          <p:nvPr/>
        </p:nvSpPr>
        <p:spPr>
          <a:xfrm>
            <a:off x="2711019" y="2267830"/>
            <a:ext cx="6795361" cy="1107996"/>
          </a:xfrm>
          <a:prstGeom prst="rect">
            <a:avLst/>
          </a:prstGeom>
          <a:noFill/>
        </p:spPr>
        <p:txBody>
          <a:bodyPr vert="horz" wrap="square" rtlCol="0">
            <a:spAutoFit/>
          </a:bodyPr>
          <a:lstStyle/>
          <a:p>
            <a:pPr lvl="0" algn="dist">
              <a:defRPr/>
            </a:pPr>
            <a:r>
              <a:rPr lang="zh-CN" altLang="en-US" sz="6600" b="1" spc="100" dirty="0">
                <a:solidFill>
                  <a:prstClr val="white"/>
                </a:solidFill>
                <a:latin typeface="微软雅黑" panose="020B0503020204020204" pitchFamily="34" charset="-122"/>
                <a:ea typeface="微软雅黑" panose="020B0503020204020204" pitchFamily="34" charset="-122"/>
              </a:rPr>
              <a:t>述职完毕</a:t>
            </a:r>
            <a:r>
              <a:rPr lang="en-US" altLang="zh-CN" sz="6600" b="1" spc="100" dirty="0">
                <a:solidFill>
                  <a:prstClr val="white"/>
                </a:solidFill>
                <a:latin typeface="微软雅黑" panose="020B0503020204020204" pitchFamily="34" charset="-122"/>
                <a:ea typeface="微软雅黑" panose="020B0503020204020204" pitchFamily="34" charset="-122"/>
              </a:rPr>
              <a:t>,</a:t>
            </a:r>
            <a:r>
              <a:rPr lang="zh-CN" altLang="en-US" sz="6600" b="1" spc="100" dirty="0">
                <a:solidFill>
                  <a:prstClr val="white"/>
                </a:solidFill>
                <a:latin typeface="微软雅黑" panose="020B0503020204020204" pitchFamily="34" charset="-122"/>
                <a:ea typeface="微软雅黑" panose="020B0503020204020204" pitchFamily="34" charset="-122"/>
              </a:rPr>
              <a:t>请指导</a:t>
            </a:r>
            <a:r>
              <a:rPr lang="en-US" altLang="zh-CN" sz="6600" b="1" spc="100" dirty="0">
                <a:solidFill>
                  <a:prstClr val="white"/>
                </a:solidFill>
                <a:latin typeface="微软雅黑" panose="020B0503020204020204" pitchFamily="34" charset="-122"/>
                <a:ea typeface="微软雅黑" panose="020B0503020204020204" pitchFamily="34" charset="-122"/>
              </a:rPr>
              <a:t>!</a:t>
            </a:r>
            <a:endParaRPr lang="zh-CN" altLang="en-US" sz="6600" b="1" spc="100" dirty="0">
              <a:solidFill>
                <a:prstClr val="white"/>
              </a:solidFill>
              <a:latin typeface="微软雅黑" panose="020B0503020204020204" pitchFamily="34" charset="-122"/>
              <a:ea typeface="微软雅黑" panose="020B0503020204020204" pitchFamily="34" charset="-122"/>
            </a:endParaRPr>
          </a:p>
        </p:txBody>
      </p:sp>
      <p:sp>
        <p:nvSpPr>
          <p:cNvPr id="10" name="任意多边形: 形状 9"/>
          <p:cNvSpPr/>
          <p:nvPr/>
        </p:nvSpPr>
        <p:spPr>
          <a:xfrm flipV="1">
            <a:off x="0" y="0"/>
            <a:ext cx="2635718" cy="2635718"/>
          </a:xfrm>
          <a:custGeom>
            <a:avLst/>
            <a:gdLst>
              <a:gd name="connsiteX0" fmla="*/ 1778474 w 2635718"/>
              <a:gd name="connsiteY0" fmla="*/ 2635718 h 2635718"/>
              <a:gd name="connsiteX1" fmla="*/ 2635718 w 2635718"/>
              <a:gd name="connsiteY1" fmla="*/ 2635718 h 2635718"/>
              <a:gd name="connsiteX2" fmla="*/ 0 w 2635718"/>
              <a:gd name="connsiteY2" fmla="*/ 0 h 2635718"/>
              <a:gd name="connsiteX3" fmla="*/ 0 w 2635718"/>
              <a:gd name="connsiteY3" fmla="*/ 857244 h 2635718"/>
            </a:gdLst>
            <a:ahLst/>
            <a:cxnLst>
              <a:cxn ang="0">
                <a:pos x="connsiteX0" y="connsiteY0"/>
              </a:cxn>
              <a:cxn ang="0">
                <a:pos x="connsiteX1" y="connsiteY1"/>
              </a:cxn>
              <a:cxn ang="0">
                <a:pos x="connsiteX2" y="connsiteY2"/>
              </a:cxn>
              <a:cxn ang="0">
                <a:pos x="connsiteX3" y="connsiteY3"/>
              </a:cxn>
            </a:cxnLst>
            <a:rect l="l" t="t" r="r" b="b"/>
            <a:pathLst>
              <a:path w="2635718" h="2635718">
                <a:moveTo>
                  <a:pt x="1778474" y="2635718"/>
                </a:moveTo>
                <a:lnTo>
                  <a:pt x="2635718" y="2635718"/>
                </a:lnTo>
                <a:lnTo>
                  <a:pt x="0" y="0"/>
                </a:lnTo>
                <a:lnTo>
                  <a:pt x="0" y="857244"/>
                </a:lnTo>
                <a:close/>
              </a:path>
            </a:pathLst>
          </a:custGeom>
          <a:solidFill>
            <a:schemeClr val="accent4">
              <a:lumMod val="60000"/>
              <a:lumOff val="40000"/>
            </a:schemeClr>
          </a:solidFill>
          <a:ln>
            <a:noFill/>
          </a:ln>
          <a:effectLst>
            <a:outerShdw blurRad="114300" dist="63500" dir="2700000" sx="102000" sy="102000" algn="tl"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1" name="文本占位符 13"/>
          <p:cNvSpPr txBox="1"/>
          <p:nvPr/>
        </p:nvSpPr>
        <p:spPr>
          <a:xfrm>
            <a:off x="7824745" y="5192385"/>
            <a:ext cx="1814087" cy="335668"/>
          </a:xfrm>
          <a:prstGeom prst="rect">
            <a:avLst/>
          </a:prstGeom>
        </p:spPr>
        <p:txBody>
          <a:bodyPr vert="horz" anchor="ctr">
            <a:noAutofit/>
          </a:bodyPr>
          <a:lstStyle>
            <a:lvl1pPr marL="0" indent="0" algn="l" defTabSz="914400" rtl="0" eaLnBrk="1" latinLnBrk="0" hangingPunct="1">
              <a:lnSpc>
                <a:spcPct val="90000"/>
              </a:lnSpc>
              <a:spcBef>
                <a:spcPts val="1000"/>
              </a:spcBef>
              <a:buFont typeface="Arial" panose="020B0604020202020204" pitchFamily="34" charset="0"/>
              <a:buNone/>
              <a:defRPr sz="15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500" b="0" i="0" u="none" strike="noStrike" kern="1200" cap="none" spc="0" normalizeH="0" baseline="0" noProof="0" dirty="0">
                <a:ln>
                  <a:noFill/>
                </a:ln>
                <a:effectLst/>
                <a:uLnTx/>
                <a:uFillTx/>
                <a:latin typeface="Arial" panose="020B0604020202020204"/>
                <a:ea typeface="微软雅黑" panose="020B0503020204020204" pitchFamily="34" charset="-122"/>
                <a:cs typeface="+mn-cs"/>
              </a:rPr>
              <a:t>应聘人：</a:t>
            </a:r>
            <a:r>
              <a:rPr kumimoji="0" lang="en-US" altLang="zh-CN" sz="1500" b="0" i="0" u="none" strike="noStrike" kern="1200" cap="none" spc="0" normalizeH="0" baseline="0" noProof="0" dirty="0">
                <a:ln>
                  <a:noFill/>
                </a:ln>
                <a:effectLst/>
                <a:uLnTx/>
                <a:uFillTx/>
                <a:latin typeface="Arial" panose="020B0604020202020204"/>
                <a:ea typeface="微软雅黑" panose="020B0503020204020204" pitchFamily="34" charset="-122"/>
                <a:cs typeface="+mn-cs"/>
              </a:rPr>
              <a:t>PPT</a:t>
            </a:r>
            <a:r>
              <a:rPr kumimoji="0" lang="zh-CN" altLang="en-US" sz="1500" b="0" i="0" u="none" strike="noStrike" kern="1200" cap="none" spc="0" normalizeH="0" baseline="0" noProof="0" dirty="0">
                <a:ln>
                  <a:noFill/>
                </a:ln>
                <a:effectLst/>
                <a:uLnTx/>
                <a:uFillTx/>
                <a:latin typeface="Arial" panose="020B0604020202020204"/>
                <a:ea typeface="微软雅黑" panose="020B0503020204020204" pitchFamily="34" charset="-122"/>
                <a:cs typeface="+mn-cs"/>
              </a:rPr>
              <a:t>营</a:t>
            </a:r>
            <a:endParaRPr kumimoji="0" lang="zh-CN" altLang="en-US" sz="1500" b="0" i="0" u="none" strike="noStrike" kern="1200" cap="none" spc="0" normalizeH="0" baseline="0" noProof="0" dirty="0">
              <a:ln>
                <a:noFill/>
              </a:ln>
              <a:effectLst/>
              <a:uLnTx/>
              <a:uFillTx/>
              <a:latin typeface="Arial" panose="020B0604020202020204"/>
              <a:ea typeface="微软雅黑" panose="020B0503020204020204" pitchFamily="34" charset="-122"/>
              <a:cs typeface="+mn-cs"/>
            </a:endParaRPr>
          </a:p>
        </p:txBody>
      </p:sp>
      <p:sp>
        <p:nvSpPr>
          <p:cNvPr id="12" name="任意多边形: 形状 11"/>
          <p:cNvSpPr/>
          <p:nvPr/>
        </p:nvSpPr>
        <p:spPr>
          <a:xfrm flipH="1">
            <a:off x="9568982" y="4205446"/>
            <a:ext cx="2635718" cy="2635718"/>
          </a:xfrm>
          <a:custGeom>
            <a:avLst/>
            <a:gdLst>
              <a:gd name="connsiteX0" fmla="*/ 1778474 w 2635718"/>
              <a:gd name="connsiteY0" fmla="*/ 2635718 h 2635718"/>
              <a:gd name="connsiteX1" fmla="*/ 2635718 w 2635718"/>
              <a:gd name="connsiteY1" fmla="*/ 2635718 h 2635718"/>
              <a:gd name="connsiteX2" fmla="*/ 0 w 2635718"/>
              <a:gd name="connsiteY2" fmla="*/ 0 h 2635718"/>
              <a:gd name="connsiteX3" fmla="*/ 0 w 2635718"/>
              <a:gd name="connsiteY3" fmla="*/ 857244 h 2635718"/>
            </a:gdLst>
            <a:ahLst/>
            <a:cxnLst>
              <a:cxn ang="0">
                <a:pos x="connsiteX0" y="connsiteY0"/>
              </a:cxn>
              <a:cxn ang="0">
                <a:pos x="connsiteX1" y="connsiteY1"/>
              </a:cxn>
              <a:cxn ang="0">
                <a:pos x="connsiteX2" y="connsiteY2"/>
              </a:cxn>
              <a:cxn ang="0">
                <a:pos x="connsiteX3" y="connsiteY3"/>
              </a:cxn>
            </a:cxnLst>
            <a:rect l="l" t="t" r="r" b="b"/>
            <a:pathLst>
              <a:path w="2635718" h="2635718">
                <a:moveTo>
                  <a:pt x="1778474" y="2635718"/>
                </a:moveTo>
                <a:lnTo>
                  <a:pt x="2635718" y="2635718"/>
                </a:lnTo>
                <a:lnTo>
                  <a:pt x="0" y="0"/>
                </a:lnTo>
                <a:lnTo>
                  <a:pt x="0" y="857244"/>
                </a:lnTo>
                <a:close/>
              </a:path>
            </a:pathLst>
          </a:custGeom>
          <a:solidFill>
            <a:schemeClr val="accent4">
              <a:lumMod val="60000"/>
              <a:lumOff val="40000"/>
            </a:schemeClr>
          </a:solidFill>
          <a:ln>
            <a:noFill/>
          </a:ln>
          <a:effectLst>
            <a:outerShdw blurRad="114300" dist="63500" dir="2700000" sx="102000" sy="102000" algn="tl"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3" name="PA-文本框 20"/>
          <p:cNvSpPr txBox="1"/>
          <p:nvPr>
            <p:custDataLst>
              <p:tags r:id="rId1"/>
            </p:custDataLst>
          </p:nvPr>
        </p:nvSpPr>
        <p:spPr>
          <a:xfrm>
            <a:off x="2559519" y="3908737"/>
            <a:ext cx="709201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This PPT Is The Original Design Of Panda Office Commissioned Designer. It Is Suitable For Job Report/Work Plan/Job Report  I Hope It Can Help You.</a:t>
            </a:r>
            <a:endParaRPr kumimoji="0" lang="zh-CN" altLang="en-US" sz="14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10000">
        <p14:window dir="vert"/>
      </p:transition>
    </mc:Choice>
    <mc:Fallback>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heel(1)">
                                      <p:cBhvr>
                                        <p:cTn id="24" dur="2000"/>
                                        <p:tgtEl>
                                          <p:spTgt spid="6"/>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heel(1)">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9"/>
                                        </p:tgtEl>
                                        <p:attrNameLst>
                                          <p:attrName>ppt_y</p:attrName>
                                        </p:attrNameLst>
                                      </p:cBhvr>
                                      <p:tavLst>
                                        <p:tav tm="0">
                                          <p:val>
                                            <p:strVal val="#ppt_y"/>
                                          </p:val>
                                        </p:tav>
                                        <p:tav tm="100000">
                                          <p:val>
                                            <p:strVal val="#ppt_y"/>
                                          </p:val>
                                        </p:tav>
                                      </p:tavLst>
                                    </p:anim>
                                    <p:anim calcmode="lin" valueType="num">
                                      <p:cBhvr>
                                        <p:cTn id="34"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checkerboard(across)">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P spid="9" grpId="0"/>
      <p:bldP spid="10" grpId="0" animBg="1"/>
      <p:bldP spid="11" grpId="0"/>
      <p:bldP spid="12" grpId="0" animBg="1"/>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20750" y="662470"/>
            <a:ext cx="10363200" cy="5600294"/>
          </a:xfrm>
          <a:prstGeom prst="rect">
            <a:avLst/>
          </a:prstGeom>
          <a:solidFill>
            <a:schemeClr val="accent1">
              <a:alpha val="83000"/>
            </a:schemeClr>
          </a:solidFill>
          <a:ln>
            <a:noFill/>
          </a:ln>
          <a:effectLst>
            <a:outerShdw blurRad="2032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4" name="任意多边形: 形状 3"/>
          <p:cNvSpPr/>
          <p:nvPr/>
        </p:nvSpPr>
        <p:spPr>
          <a:xfrm flipH="1">
            <a:off x="4790472" y="979339"/>
            <a:ext cx="2532805" cy="876465"/>
          </a:xfrm>
          <a:custGeom>
            <a:avLst/>
            <a:gdLst>
              <a:gd name="connsiteX0" fmla="*/ 2438400 w 9550400"/>
              <a:gd name="connsiteY0" fmla="*/ 0 h 2362200"/>
              <a:gd name="connsiteX1" fmla="*/ 9550400 w 9550400"/>
              <a:gd name="connsiteY1" fmla="*/ 0 h 2362200"/>
              <a:gd name="connsiteX2" fmla="*/ 9550400 w 9550400"/>
              <a:gd name="connsiteY2" fmla="*/ 2362200 h 2362200"/>
              <a:gd name="connsiteX3" fmla="*/ 0 w 9550400"/>
              <a:gd name="connsiteY3" fmla="*/ 2362200 h 2362200"/>
              <a:gd name="connsiteX4" fmla="*/ 0 w 9550400"/>
              <a:gd name="connsiteY4" fmla="*/ 25400 h 2362200"/>
              <a:gd name="connsiteX0-1" fmla="*/ 2630368 w 9550400"/>
              <a:gd name="connsiteY0-2" fmla="*/ 0 h 2362200"/>
              <a:gd name="connsiteX1-3" fmla="*/ 9550400 w 9550400"/>
              <a:gd name="connsiteY1-4" fmla="*/ 0 h 2362200"/>
              <a:gd name="connsiteX2-5" fmla="*/ 9550400 w 9550400"/>
              <a:gd name="connsiteY2-6" fmla="*/ 2362200 h 2362200"/>
              <a:gd name="connsiteX3-7" fmla="*/ 0 w 9550400"/>
              <a:gd name="connsiteY3-8" fmla="*/ 2362200 h 2362200"/>
              <a:gd name="connsiteX4-9" fmla="*/ 0 w 9550400"/>
              <a:gd name="connsiteY4-10" fmla="*/ 25400 h 2362200"/>
              <a:gd name="connsiteX0-11" fmla="*/ 2608371 w 9550400"/>
              <a:gd name="connsiteY0-12" fmla="*/ 0 h 2364814"/>
              <a:gd name="connsiteX1-13" fmla="*/ 9550400 w 9550400"/>
              <a:gd name="connsiteY1-14" fmla="*/ 2614 h 2364814"/>
              <a:gd name="connsiteX2-15" fmla="*/ 9550400 w 9550400"/>
              <a:gd name="connsiteY2-16" fmla="*/ 2364814 h 2364814"/>
              <a:gd name="connsiteX3-17" fmla="*/ 0 w 9550400"/>
              <a:gd name="connsiteY3-18" fmla="*/ 2364814 h 2364814"/>
              <a:gd name="connsiteX4-19" fmla="*/ 0 w 9550400"/>
              <a:gd name="connsiteY4-20" fmla="*/ 28014 h 23648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50400" h="2364814">
                <a:moveTo>
                  <a:pt x="2608371" y="0"/>
                </a:moveTo>
                <a:lnTo>
                  <a:pt x="9550400" y="2614"/>
                </a:lnTo>
                <a:lnTo>
                  <a:pt x="9550400" y="2364814"/>
                </a:lnTo>
                <a:lnTo>
                  <a:pt x="0" y="2364814"/>
                </a:lnTo>
                <a:lnTo>
                  <a:pt x="0" y="28014"/>
                </a:lnTo>
              </a:path>
            </a:pathLst>
          </a:custGeom>
          <a:noFill/>
          <a:ln w="285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文本框 5" descr="公司名称"/>
          <p:cNvSpPr txBox="1"/>
          <p:nvPr/>
        </p:nvSpPr>
        <p:spPr>
          <a:xfrm>
            <a:off x="6259315" y="817087"/>
            <a:ext cx="1142104" cy="338554"/>
          </a:xfrm>
          <a:prstGeom prst="rect">
            <a:avLst/>
          </a:prstGeom>
          <a:solidFill>
            <a:srgbClr val="5076BA"/>
          </a:solidFill>
          <a:ln w="28575">
            <a:noFill/>
          </a:ln>
        </p:spPr>
        <p:txBody>
          <a:bodyPr vert="horz" wrap="square" rtlCol="0">
            <a:spAutoFit/>
          </a:bodyPr>
          <a:lstStyle/>
          <a:p>
            <a:pPr lvl="0" algn="dist">
              <a:defRPr/>
            </a:pPr>
            <a:r>
              <a:rPr lang="en-US" altLang="zh-CN" sz="1600" b="1" dirty="0">
                <a:solidFill>
                  <a:prstClr val="white"/>
                </a:solidFill>
                <a:latin typeface="微软雅黑" panose="020B0503020204020204" pitchFamily="34" charset="-122"/>
                <a:ea typeface="微软雅黑" panose="020B0503020204020204" pitchFamily="34" charset="-122"/>
              </a:rPr>
              <a:t>REPORT</a:t>
            </a:r>
            <a:endParaRPr kumimoji="0" lang="zh-CN" altLang="en-US" sz="1600" b="1" i="0" u="none" strike="noStrike" kern="1200" cap="none"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9" name="文本框 8" descr="页面收尾"/>
          <p:cNvSpPr txBox="1"/>
          <p:nvPr/>
        </p:nvSpPr>
        <p:spPr>
          <a:xfrm>
            <a:off x="5015033" y="1060121"/>
            <a:ext cx="2083681" cy="769441"/>
          </a:xfrm>
          <a:prstGeom prst="rect">
            <a:avLst/>
          </a:prstGeom>
          <a:noFill/>
        </p:spPr>
        <p:txBody>
          <a:bodyPr vert="horz" wrap="square" rtlCol="0">
            <a:spAutoFit/>
          </a:bodyPr>
          <a:lstStyle/>
          <a:p>
            <a:pPr lvl="0" algn="dist">
              <a:defRPr/>
            </a:pPr>
            <a:r>
              <a:rPr lang="zh-CN" altLang="en-US" sz="4400" b="1" spc="100" dirty="0">
                <a:solidFill>
                  <a:prstClr val="white"/>
                </a:solidFill>
                <a:latin typeface="微软雅黑" panose="020B0503020204020204" pitchFamily="34" charset="-122"/>
                <a:ea typeface="微软雅黑" panose="020B0503020204020204" pitchFamily="34" charset="-122"/>
              </a:rPr>
              <a:t>目录</a:t>
            </a:r>
            <a:endParaRPr lang="zh-CN" altLang="en-US" sz="4400" b="1" spc="100" dirty="0">
              <a:solidFill>
                <a:prstClr val="white"/>
              </a:solidFill>
              <a:latin typeface="微软雅黑" panose="020B0503020204020204" pitchFamily="34" charset="-122"/>
              <a:ea typeface="微软雅黑" panose="020B0503020204020204" pitchFamily="34" charset="-122"/>
            </a:endParaRPr>
          </a:p>
        </p:txBody>
      </p:sp>
      <p:sp>
        <p:nvSpPr>
          <p:cNvPr id="10" name="任意多边形: 形状 9"/>
          <p:cNvSpPr/>
          <p:nvPr/>
        </p:nvSpPr>
        <p:spPr>
          <a:xfrm flipV="1">
            <a:off x="0" y="0"/>
            <a:ext cx="2635718" cy="2635718"/>
          </a:xfrm>
          <a:custGeom>
            <a:avLst/>
            <a:gdLst>
              <a:gd name="connsiteX0" fmla="*/ 1778474 w 2635718"/>
              <a:gd name="connsiteY0" fmla="*/ 2635718 h 2635718"/>
              <a:gd name="connsiteX1" fmla="*/ 2635718 w 2635718"/>
              <a:gd name="connsiteY1" fmla="*/ 2635718 h 2635718"/>
              <a:gd name="connsiteX2" fmla="*/ 0 w 2635718"/>
              <a:gd name="connsiteY2" fmla="*/ 0 h 2635718"/>
              <a:gd name="connsiteX3" fmla="*/ 0 w 2635718"/>
              <a:gd name="connsiteY3" fmla="*/ 857244 h 2635718"/>
            </a:gdLst>
            <a:ahLst/>
            <a:cxnLst>
              <a:cxn ang="0">
                <a:pos x="connsiteX0" y="connsiteY0"/>
              </a:cxn>
              <a:cxn ang="0">
                <a:pos x="connsiteX1" y="connsiteY1"/>
              </a:cxn>
              <a:cxn ang="0">
                <a:pos x="connsiteX2" y="connsiteY2"/>
              </a:cxn>
              <a:cxn ang="0">
                <a:pos x="connsiteX3" y="connsiteY3"/>
              </a:cxn>
            </a:cxnLst>
            <a:rect l="l" t="t" r="r" b="b"/>
            <a:pathLst>
              <a:path w="2635718" h="2635718">
                <a:moveTo>
                  <a:pt x="1778474" y="2635718"/>
                </a:moveTo>
                <a:lnTo>
                  <a:pt x="2635718" y="2635718"/>
                </a:lnTo>
                <a:lnTo>
                  <a:pt x="0" y="0"/>
                </a:lnTo>
                <a:lnTo>
                  <a:pt x="0" y="857244"/>
                </a:lnTo>
                <a:close/>
              </a:path>
            </a:pathLst>
          </a:custGeom>
          <a:solidFill>
            <a:schemeClr val="accent4">
              <a:lumMod val="60000"/>
              <a:lumOff val="40000"/>
            </a:schemeClr>
          </a:solidFill>
          <a:ln>
            <a:noFill/>
          </a:ln>
          <a:effectLst>
            <a:outerShdw blurRad="114300" dist="63500" dir="2700000" sx="102000" sy="102000" algn="tl"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2" name="任意多边形: 形状 11"/>
          <p:cNvSpPr/>
          <p:nvPr/>
        </p:nvSpPr>
        <p:spPr>
          <a:xfrm flipH="1">
            <a:off x="9568982" y="4205446"/>
            <a:ext cx="2635718" cy="2635718"/>
          </a:xfrm>
          <a:custGeom>
            <a:avLst/>
            <a:gdLst>
              <a:gd name="connsiteX0" fmla="*/ 1778474 w 2635718"/>
              <a:gd name="connsiteY0" fmla="*/ 2635718 h 2635718"/>
              <a:gd name="connsiteX1" fmla="*/ 2635718 w 2635718"/>
              <a:gd name="connsiteY1" fmla="*/ 2635718 h 2635718"/>
              <a:gd name="connsiteX2" fmla="*/ 0 w 2635718"/>
              <a:gd name="connsiteY2" fmla="*/ 0 h 2635718"/>
              <a:gd name="connsiteX3" fmla="*/ 0 w 2635718"/>
              <a:gd name="connsiteY3" fmla="*/ 857244 h 2635718"/>
            </a:gdLst>
            <a:ahLst/>
            <a:cxnLst>
              <a:cxn ang="0">
                <a:pos x="connsiteX0" y="connsiteY0"/>
              </a:cxn>
              <a:cxn ang="0">
                <a:pos x="connsiteX1" y="connsiteY1"/>
              </a:cxn>
              <a:cxn ang="0">
                <a:pos x="connsiteX2" y="connsiteY2"/>
              </a:cxn>
              <a:cxn ang="0">
                <a:pos x="connsiteX3" y="connsiteY3"/>
              </a:cxn>
            </a:cxnLst>
            <a:rect l="l" t="t" r="r" b="b"/>
            <a:pathLst>
              <a:path w="2635718" h="2635718">
                <a:moveTo>
                  <a:pt x="1778474" y="2635718"/>
                </a:moveTo>
                <a:lnTo>
                  <a:pt x="2635718" y="2635718"/>
                </a:lnTo>
                <a:lnTo>
                  <a:pt x="0" y="0"/>
                </a:lnTo>
                <a:lnTo>
                  <a:pt x="0" y="857244"/>
                </a:lnTo>
                <a:close/>
              </a:path>
            </a:pathLst>
          </a:custGeom>
          <a:solidFill>
            <a:schemeClr val="accent4">
              <a:lumMod val="60000"/>
              <a:lumOff val="40000"/>
            </a:schemeClr>
          </a:solidFill>
          <a:ln>
            <a:noFill/>
          </a:ln>
          <a:effectLst>
            <a:outerShdw blurRad="114300" dist="63500" dir="2700000" sx="102000" sy="102000" algn="tl"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51" name="组合 50"/>
          <p:cNvGrpSpPr/>
          <p:nvPr/>
        </p:nvGrpSpPr>
        <p:grpSpPr>
          <a:xfrm>
            <a:off x="1493913" y="2836104"/>
            <a:ext cx="1327355" cy="1327355"/>
            <a:chOff x="1281487" y="2930652"/>
            <a:chExt cx="1769807" cy="1769807"/>
          </a:xfrm>
        </p:grpSpPr>
        <p:sp>
          <p:nvSpPr>
            <p:cNvPr id="52" name="椭圆 51"/>
            <p:cNvSpPr/>
            <p:nvPr/>
          </p:nvSpPr>
          <p:spPr>
            <a:xfrm>
              <a:off x="1281487" y="2930652"/>
              <a:ext cx="1769807" cy="17698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3" name="KSO_Shape"/>
            <p:cNvSpPr/>
            <p:nvPr/>
          </p:nvSpPr>
          <p:spPr bwMode="auto">
            <a:xfrm>
              <a:off x="1793090" y="3388112"/>
              <a:ext cx="746601" cy="854886"/>
            </a:xfrm>
            <a:custGeom>
              <a:avLst/>
              <a:gdLst>
                <a:gd name="T0" fmla="*/ 2809875 w 4627563"/>
                <a:gd name="T1" fmla="*/ 4811712 h 5299074"/>
                <a:gd name="T2" fmla="*/ 2745224 w 4627563"/>
                <a:gd name="T3" fmla="*/ 4870449 h 5299074"/>
                <a:gd name="T4" fmla="*/ 2693583 w 4627563"/>
                <a:gd name="T5" fmla="*/ 4799805 h 5299074"/>
                <a:gd name="T6" fmla="*/ 3054173 w 4627563"/>
                <a:gd name="T7" fmla="*/ 4245768 h 5299074"/>
                <a:gd name="T8" fmla="*/ 3143251 w 4627563"/>
                <a:gd name="T9" fmla="*/ 4339034 h 5299074"/>
                <a:gd name="T10" fmla="*/ 3063717 w 4627563"/>
                <a:gd name="T11" fmla="*/ 4441428 h 5299074"/>
                <a:gd name="T12" fmla="*/ 2956345 w 4627563"/>
                <a:gd name="T13" fmla="*/ 4391421 h 5299074"/>
                <a:gd name="T14" fmla="*/ 2973843 w 4627563"/>
                <a:gd name="T15" fmla="*/ 4273946 h 5299074"/>
                <a:gd name="T16" fmla="*/ 3313113 w 4627563"/>
                <a:gd name="T17" fmla="*/ 3781821 h 5299074"/>
                <a:gd name="T18" fmla="*/ 3390107 w 4627563"/>
                <a:gd name="T19" fmla="*/ 3842543 h 5299074"/>
                <a:gd name="T20" fmla="*/ 3397647 w 4627563"/>
                <a:gd name="T21" fmla="*/ 3943746 h 5299074"/>
                <a:gd name="T22" fmla="*/ 3329782 w 4627563"/>
                <a:gd name="T23" fmla="*/ 4014787 h 5299074"/>
                <a:gd name="T24" fmla="*/ 3228578 w 4627563"/>
                <a:gd name="T25" fmla="*/ 4012009 h 5299074"/>
                <a:gd name="T26" fmla="*/ 3164681 w 4627563"/>
                <a:gd name="T27" fmla="*/ 3937793 h 5299074"/>
                <a:gd name="T28" fmla="*/ 3176984 w 4627563"/>
                <a:gd name="T29" fmla="*/ 3837781 h 5299074"/>
                <a:gd name="T30" fmla="*/ 3257153 w 4627563"/>
                <a:gd name="T31" fmla="*/ 3780631 h 5299074"/>
                <a:gd name="T32" fmla="*/ 2749233 w 4627563"/>
                <a:gd name="T33" fmla="*/ 3662481 h 5299074"/>
                <a:gd name="T34" fmla="*/ 2837260 w 4627563"/>
                <a:gd name="T35" fmla="*/ 3818473 h 5299074"/>
                <a:gd name="T36" fmla="*/ 2780558 w 4627563"/>
                <a:gd name="T37" fmla="*/ 3991178 h 5299074"/>
                <a:gd name="T38" fmla="*/ 2616002 w 4627563"/>
                <a:gd name="T39" fmla="*/ 4064000 h 5299074"/>
                <a:gd name="T40" fmla="*/ 2451446 w 4627563"/>
                <a:gd name="T41" fmla="*/ 3991178 h 5299074"/>
                <a:gd name="T42" fmla="*/ 2395140 w 4627563"/>
                <a:gd name="T43" fmla="*/ 3818473 h 5299074"/>
                <a:gd name="T44" fmla="*/ 2483167 w 4627563"/>
                <a:gd name="T45" fmla="*/ 3662481 h 5299074"/>
                <a:gd name="T46" fmla="*/ 2204869 w 4627563"/>
                <a:gd name="T47" fmla="*/ 3415897 h 5299074"/>
                <a:gd name="T48" fmla="*/ 2282395 w 4627563"/>
                <a:gd name="T49" fmla="*/ 3464853 h 5299074"/>
                <a:gd name="T50" fmla="*/ 2298297 w 4627563"/>
                <a:gd name="T51" fmla="*/ 3556447 h 5299074"/>
                <a:gd name="T52" fmla="*/ 2241843 w 4627563"/>
                <a:gd name="T53" fmla="*/ 3627907 h 5299074"/>
                <a:gd name="T54" fmla="*/ 2148415 w 4627563"/>
                <a:gd name="T55" fmla="*/ 3634619 h 5299074"/>
                <a:gd name="T56" fmla="*/ 2082419 w 4627563"/>
                <a:gd name="T57" fmla="*/ 3572634 h 5299074"/>
                <a:gd name="T58" fmla="*/ 2084805 w 4627563"/>
                <a:gd name="T59" fmla="*/ 3479065 h 5299074"/>
                <a:gd name="T60" fmla="*/ 2153583 w 4627563"/>
                <a:gd name="T61" fmla="*/ 3419845 h 5299074"/>
                <a:gd name="T62" fmla="*/ 2956426 w 4627563"/>
                <a:gd name="T63" fmla="*/ 3238079 h 5299074"/>
                <a:gd name="T64" fmla="*/ 3038085 w 4627563"/>
                <a:gd name="T65" fmla="*/ 3342332 h 5299074"/>
                <a:gd name="T66" fmla="*/ 3015093 w 4627563"/>
                <a:gd name="T67" fmla="*/ 3476712 h 5299074"/>
                <a:gd name="T68" fmla="*/ 2902515 w 4627563"/>
                <a:gd name="T69" fmla="*/ 3548065 h 5299074"/>
                <a:gd name="T70" fmla="*/ 2771703 w 4627563"/>
                <a:gd name="T71" fmla="*/ 3511992 h 5299074"/>
                <a:gd name="T72" fmla="*/ 2711450 w 4627563"/>
                <a:gd name="T73" fmla="*/ 3392675 h 5299074"/>
                <a:gd name="T74" fmla="*/ 2760207 w 4627563"/>
                <a:gd name="T75" fmla="*/ 3266620 h 5299074"/>
                <a:gd name="T76" fmla="*/ 1341242 w 4627563"/>
                <a:gd name="T77" fmla="*/ 3000374 h 5299074"/>
                <a:gd name="T78" fmla="*/ 403620 w 4627563"/>
                <a:gd name="T79" fmla="*/ 4688870 h 5299074"/>
                <a:gd name="T80" fmla="*/ 498850 w 4627563"/>
                <a:gd name="T81" fmla="*/ 4903704 h 5299074"/>
                <a:gd name="T82" fmla="*/ 4005310 w 4627563"/>
                <a:gd name="T83" fmla="*/ 5016085 h 5299074"/>
                <a:gd name="T84" fmla="*/ 4184661 w 4627563"/>
                <a:gd name="T85" fmla="*/ 4815944 h 5299074"/>
                <a:gd name="T86" fmla="*/ 4235053 w 4627563"/>
                <a:gd name="T87" fmla="*/ 4552265 h 5299074"/>
                <a:gd name="T88" fmla="*/ 3271841 w 4627563"/>
                <a:gd name="T89" fmla="*/ 3015685 h 5299074"/>
                <a:gd name="T90" fmla="*/ 2892903 w 4627563"/>
                <a:gd name="T91" fmla="*/ 3076933 h 5299074"/>
                <a:gd name="T92" fmla="*/ 1694982 w 4627563"/>
                <a:gd name="T93" fmla="*/ 3074149 h 5299074"/>
                <a:gd name="T94" fmla="*/ 1349374 w 4627563"/>
                <a:gd name="T95" fmla="*/ 3013299 h 5299074"/>
                <a:gd name="T96" fmla="*/ 2995870 w 4627563"/>
                <a:gd name="T97" fmla="*/ 46427 h 5299074"/>
                <a:gd name="T98" fmla="*/ 3112958 w 4627563"/>
                <a:gd name="T99" fmla="*/ 207534 h 5299074"/>
                <a:gd name="T100" fmla="*/ 3105417 w 4627563"/>
                <a:gd name="T101" fmla="*/ 379356 h 5299074"/>
                <a:gd name="T102" fmla="*/ 4604543 w 4627563"/>
                <a:gd name="T103" fmla="*/ 4495920 h 5299074"/>
                <a:gd name="T104" fmla="*/ 4621213 w 4627563"/>
                <a:gd name="T105" fmla="*/ 4792341 h 5299074"/>
                <a:gd name="T106" fmla="*/ 4525161 w 4627563"/>
                <a:gd name="T107" fmla="*/ 5066144 h 5299074"/>
                <a:gd name="T108" fmla="*/ 4255659 w 4627563"/>
                <a:gd name="T109" fmla="*/ 5299074 h 5299074"/>
                <a:gd name="T110" fmla="*/ 113119 w 4627563"/>
                <a:gd name="T111" fmla="*/ 5082016 h 5299074"/>
                <a:gd name="T112" fmla="*/ 8335 w 4627563"/>
                <a:gd name="T113" fmla="*/ 4807817 h 5299074"/>
                <a:gd name="T114" fmla="*/ 20640 w 4627563"/>
                <a:gd name="T115" fmla="*/ 4504649 h 5299074"/>
                <a:gd name="T116" fmla="*/ 1525322 w 4627563"/>
                <a:gd name="T117" fmla="*/ 390466 h 5299074"/>
                <a:gd name="T118" fmla="*/ 1512224 w 4627563"/>
                <a:gd name="T119" fmla="*/ 217058 h 5299074"/>
                <a:gd name="T120" fmla="*/ 1623358 w 4627563"/>
                <a:gd name="T121" fmla="*/ 52776 h 5299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27563" h="5299074">
                  <a:moveTo>
                    <a:pt x="2751137" y="4752974"/>
                  </a:moveTo>
                  <a:lnTo>
                    <a:pt x="2757445" y="4753371"/>
                  </a:lnTo>
                  <a:lnTo>
                    <a:pt x="2762964" y="4754165"/>
                  </a:lnTo>
                  <a:lnTo>
                    <a:pt x="2768483" y="4755355"/>
                  </a:lnTo>
                  <a:lnTo>
                    <a:pt x="2774002" y="4757340"/>
                  </a:lnTo>
                  <a:lnTo>
                    <a:pt x="2779127" y="4760118"/>
                  </a:lnTo>
                  <a:lnTo>
                    <a:pt x="2783857" y="4762896"/>
                  </a:lnTo>
                  <a:lnTo>
                    <a:pt x="2788193" y="4766071"/>
                  </a:lnTo>
                  <a:lnTo>
                    <a:pt x="2792530" y="4770040"/>
                  </a:lnTo>
                  <a:lnTo>
                    <a:pt x="2796472" y="4774009"/>
                  </a:lnTo>
                  <a:lnTo>
                    <a:pt x="2800020" y="4778771"/>
                  </a:lnTo>
                  <a:lnTo>
                    <a:pt x="2802779" y="4783534"/>
                  </a:lnTo>
                  <a:lnTo>
                    <a:pt x="2805144" y="4788693"/>
                  </a:lnTo>
                  <a:lnTo>
                    <a:pt x="2807116" y="4793852"/>
                  </a:lnTo>
                  <a:lnTo>
                    <a:pt x="2808298" y="4799805"/>
                  </a:lnTo>
                  <a:lnTo>
                    <a:pt x="2809481" y="4805759"/>
                  </a:lnTo>
                  <a:lnTo>
                    <a:pt x="2809875" y="4811712"/>
                  </a:lnTo>
                  <a:lnTo>
                    <a:pt x="2809481" y="4817665"/>
                  </a:lnTo>
                  <a:lnTo>
                    <a:pt x="2808298" y="4823618"/>
                  </a:lnTo>
                  <a:lnTo>
                    <a:pt x="2807116" y="4829174"/>
                  </a:lnTo>
                  <a:lnTo>
                    <a:pt x="2805144" y="4834730"/>
                  </a:lnTo>
                  <a:lnTo>
                    <a:pt x="2802779" y="4839890"/>
                  </a:lnTo>
                  <a:lnTo>
                    <a:pt x="2800020" y="4844652"/>
                  </a:lnTo>
                  <a:lnTo>
                    <a:pt x="2796472" y="4849415"/>
                  </a:lnTo>
                  <a:lnTo>
                    <a:pt x="2792530" y="4853384"/>
                  </a:lnTo>
                  <a:lnTo>
                    <a:pt x="2788193" y="4857352"/>
                  </a:lnTo>
                  <a:lnTo>
                    <a:pt x="2783857" y="4860527"/>
                  </a:lnTo>
                  <a:lnTo>
                    <a:pt x="2779127" y="4863305"/>
                  </a:lnTo>
                  <a:lnTo>
                    <a:pt x="2774002" y="4866084"/>
                  </a:lnTo>
                  <a:lnTo>
                    <a:pt x="2768483" y="4868068"/>
                  </a:lnTo>
                  <a:lnTo>
                    <a:pt x="2762964" y="4869655"/>
                  </a:lnTo>
                  <a:lnTo>
                    <a:pt x="2757445" y="4870449"/>
                  </a:lnTo>
                  <a:lnTo>
                    <a:pt x="2751137" y="4870449"/>
                  </a:lnTo>
                  <a:lnTo>
                    <a:pt x="2745224" y="4870449"/>
                  </a:lnTo>
                  <a:lnTo>
                    <a:pt x="2739705" y="4869655"/>
                  </a:lnTo>
                  <a:lnTo>
                    <a:pt x="2733792" y="4868068"/>
                  </a:lnTo>
                  <a:lnTo>
                    <a:pt x="2728273" y="4866084"/>
                  </a:lnTo>
                  <a:lnTo>
                    <a:pt x="2723543" y="4863305"/>
                  </a:lnTo>
                  <a:lnTo>
                    <a:pt x="2718418" y="4860527"/>
                  </a:lnTo>
                  <a:lnTo>
                    <a:pt x="2714082" y="4857352"/>
                  </a:lnTo>
                  <a:lnTo>
                    <a:pt x="2709745" y="4853384"/>
                  </a:lnTo>
                  <a:lnTo>
                    <a:pt x="2706197" y="4849415"/>
                  </a:lnTo>
                  <a:lnTo>
                    <a:pt x="2702649" y="4844652"/>
                  </a:lnTo>
                  <a:lnTo>
                    <a:pt x="2699890" y="4839890"/>
                  </a:lnTo>
                  <a:lnTo>
                    <a:pt x="2697525" y="4834730"/>
                  </a:lnTo>
                  <a:lnTo>
                    <a:pt x="2695554" y="4829174"/>
                  </a:lnTo>
                  <a:lnTo>
                    <a:pt x="2693583" y="4823618"/>
                  </a:lnTo>
                  <a:lnTo>
                    <a:pt x="2692794" y="4817665"/>
                  </a:lnTo>
                  <a:lnTo>
                    <a:pt x="2692400" y="4811712"/>
                  </a:lnTo>
                  <a:lnTo>
                    <a:pt x="2692794" y="4805759"/>
                  </a:lnTo>
                  <a:lnTo>
                    <a:pt x="2693583" y="4799805"/>
                  </a:lnTo>
                  <a:lnTo>
                    <a:pt x="2695554" y="4793852"/>
                  </a:lnTo>
                  <a:lnTo>
                    <a:pt x="2697525" y="4788693"/>
                  </a:lnTo>
                  <a:lnTo>
                    <a:pt x="2699890" y="4783534"/>
                  </a:lnTo>
                  <a:lnTo>
                    <a:pt x="2702649" y="4778771"/>
                  </a:lnTo>
                  <a:lnTo>
                    <a:pt x="2706197" y="4774009"/>
                  </a:lnTo>
                  <a:lnTo>
                    <a:pt x="2709745" y="4770040"/>
                  </a:lnTo>
                  <a:lnTo>
                    <a:pt x="2714082" y="4766071"/>
                  </a:lnTo>
                  <a:lnTo>
                    <a:pt x="2718418" y="4762896"/>
                  </a:lnTo>
                  <a:lnTo>
                    <a:pt x="2723543" y="4760118"/>
                  </a:lnTo>
                  <a:lnTo>
                    <a:pt x="2728273" y="4757340"/>
                  </a:lnTo>
                  <a:lnTo>
                    <a:pt x="2733792" y="4755355"/>
                  </a:lnTo>
                  <a:lnTo>
                    <a:pt x="2739705" y="4754165"/>
                  </a:lnTo>
                  <a:lnTo>
                    <a:pt x="2745224" y="4753371"/>
                  </a:lnTo>
                  <a:lnTo>
                    <a:pt x="2751137" y="4752974"/>
                  </a:lnTo>
                  <a:close/>
                  <a:moveTo>
                    <a:pt x="3043833" y="4244974"/>
                  </a:moveTo>
                  <a:lnTo>
                    <a:pt x="3049401" y="4245371"/>
                  </a:lnTo>
                  <a:lnTo>
                    <a:pt x="3054173" y="4245768"/>
                  </a:lnTo>
                  <a:lnTo>
                    <a:pt x="3059342" y="4246165"/>
                  </a:lnTo>
                  <a:lnTo>
                    <a:pt x="3063717" y="4246959"/>
                  </a:lnTo>
                  <a:lnTo>
                    <a:pt x="3073261" y="4249340"/>
                  </a:lnTo>
                  <a:lnTo>
                    <a:pt x="3082407" y="4252912"/>
                  </a:lnTo>
                  <a:lnTo>
                    <a:pt x="3091156" y="4256881"/>
                  </a:lnTo>
                  <a:lnTo>
                    <a:pt x="3099507" y="4262040"/>
                  </a:lnTo>
                  <a:lnTo>
                    <a:pt x="3107063" y="4267596"/>
                  </a:lnTo>
                  <a:lnTo>
                    <a:pt x="3114221" y="4273946"/>
                  </a:lnTo>
                  <a:lnTo>
                    <a:pt x="3120584" y="4281090"/>
                  </a:lnTo>
                  <a:lnTo>
                    <a:pt x="3126151" y="4289027"/>
                  </a:lnTo>
                  <a:lnTo>
                    <a:pt x="3131321" y="4296568"/>
                  </a:lnTo>
                  <a:lnTo>
                    <a:pt x="3135298" y="4305299"/>
                  </a:lnTo>
                  <a:lnTo>
                    <a:pt x="3138877" y="4314824"/>
                  </a:lnTo>
                  <a:lnTo>
                    <a:pt x="3141263" y="4324349"/>
                  </a:lnTo>
                  <a:lnTo>
                    <a:pt x="3142058" y="4329112"/>
                  </a:lnTo>
                  <a:lnTo>
                    <a:pt x="3142853" y="4334271"/>
                  </a:lnTo>
                  <a:lnTo>
                    <a:pt x="3143251" y="4339034"/>
                  </a:lnTo>
                  <a:lnTo>
                    <a:pt x="3143251" y="4344193"/>
                  </a:lnTo>
                  <a:lnTo>
                    <a:pt x="3143251" y="4348956"/>
                  </a:lnTo>
                  <a:lnTo>
                    <a:pt x="3142853" y="4354115"/>
                  </a:lnTo>
                  <a:lnTo>
                    <a:pt x="3142058" y="4359275"/>
                  </a:lnTo>
                  <a:lnTo>
                    <a:pt x="3141263" y="4364037"/>
                  </a:lnTo>
                  <a:lnTo>
                    <a:pt x="3138877" y="4373562"/>
                  </a:lnTo>
                  <a:lnTo>
                    <a:pt x="3135298" y="4382690"/>
                  </a:lnTo>
                  <a:lnTo>
                    <a:pt x="3131321" y="4391421"/>
                  </a:lnTo>
                  <a:lnTo>
                    <a:pt x="3126151" y="4399359"/>
                  </a:lnTo>
                  <a:lnTo>
                    <a:pt x="3120584" y="4407297"/>
                  </a:lnTo>
                  <a:lnTo>
                    <a:pt x="3114221" y="4414440"/>
                  </a:lnTo>
                  <a:lnTo>
                    <a:pt x="3107063" y="4420393"/>
                  </a:lnTo>
                  <a:lnTo>
                    <a:pt x="3099507" y="4426347"/>
                  </a:lnTo>
                  <a:lnTo>
                    <a:pt x="3091156" y="4431506"/>
                  </a:lnTo>
                  <a:lnTo>
                    <a:pt x="3082407" y="4435475"/>
                  </a:lnTo>
                  <a:lnTo>
                    <a:pt x="3073261" y="4438650"/>
                  </a:lnTo>
                  <a:lnTo>
                    <a:pt x="3063717" y="4441428"/>
                  </a:lnTo>
                  <a:lnTo>
                    <a:pt x="3059342" y="4442222"/>
                  </a:lnTo>
                  <a:lnTo>
                    <a:pt x="3054173" y="4442618"/>
                  </a:lnTo>
                  <a:lnTo>
                    <a:pt x="3049401" y="4443015"/>
                  </a:lnTo>
                  <a:lnTo>
                    <a:pt x="3043833" y="4443412"/>
                  </a:lnTo>
                  <a:lnTo>
                    <a:pt x="3038663" y="4443015"/>
                  </a:lnTo>
                  <a:lnTo>
                    <a:pt x="3033891" y="4442618"/>
                  </a:lnTo>
                  <a:lnTo>
                    <a:pt x="3028722" y="4442222"/>
                  </a:lnTo>
                  <a:lnTo>
                    <a:pt x="3023950" y="4441428"/>
                  </a:lnTo>
                  <a:lnTo>
                    <a:pt x="3014405" y="4438650"/>
                  </a:lnTo>
                  <a:lnTo>
                    <a:pt x="3005259" y="4435475"/>
                  </a:lnTo>
                  <a:lnTo>
                    <a:pt x="2996908" y="4431506"/>
                  </a:lnTo>
                  <a:lnTo>
                    <a:pt x="2988557" y="4426347"/>
                  </a:lnTo>
                  <a:lnTo>
                    <a:pt x="2981001" y="4420393"/>
                  </a:lnTo>
                  <a:lnTo>
                    <a:pt x="2973843" y="4414440"/>
                  </a:lnTo>
                  <a:lnTo>
                    <a:pt x="2967083" y="4407297"/>
                  </a:lnTo>
                  <a:lnTo>
                    <a:pt x="2961515" y="4399359"/>
                  </a:lnTo>
                  <a:lnTo>
                    <a:pt x="2956345" y="4391421"/>
                  </a:lnTo>
                  <a:lnTo>
                    <a:pt x="2952369" y="4382690"/>
                  </a:lnTo>
                  <a:lnTo>
                    <a:pt x="2948790" y="4373562"/>
                  </a:lnTo>
                  <a:lnTo>
                    <a:pt x="2946801" y="4364037"/>
                  </a:lnTo>
                  <a:lnTo>
                    <a:pt x="2945608" y="4359275"/>
                  </a:lnTo>
                  <a:lnTo>
                    <a:pt x="2945211" y="4354115"/>
                  </a:lnTo>
                  <a:lnTo>
                    <a:pt x="2944813" y="4348956"/>
                  </a:lnTo>
                  <a:lnTo>
                    <a:pt x="2944813" y="4344193"/>
                  </a:lnTo>
                  <a:lnTo>
                    <a:pt x="2944813" y="4339034"/>
                  </a:lnTo>
                  <a:lnTo>
                    <a:pt x="2945211" y="4334271"/>
                  </a:lnTo>
                  <a:lnTo>
                    <a:pt x="2945608" y="4329112"/>
                  </a:lnTo>
                  <a:lnTo>
                    <a:pt x="2946801" y="4324349"/>
                  </a:lnTo>
                  <a:lnTo>
                    <a:pt x="2948790" y="4314824"/>
                  </a:lnTo>
                  <a:lnTo>
                    <a:pt x="2952369" y="4305299"/>
                  </a:lnTo>
                  <a:lnTo>
                    <a:pt x="2956345" y="4296568"/>
                  </a:lnTo>
                  <a:lnTo>
                    <a:pt x="2961515" y="4289027"/>
                  </a:lnTo>
                  <a:lnTo>
                    <a:pt x="2967083" y="4281090"/>
                  </a:lnTo>
                  <a:lnTo>
                    <a:pt x="2973843" y="4273946"/>
                  </a:lnTo>
                  <a:lnTo>
                    <a:pt x="2981001" y="4267596"/>
                  </a:lnTo>
                  <a:lnTo>
                    <a:pt x="2988557" y="4262040"/>
                  </a:lnTo>
                  <a:lnTo>
                    <a:pt x="2996908" y="4256881"/>
                  </a:lnTo>
                  <a:lnTo>
                    <a:pt x="3005259" y="4252912"/>
                  </a:lnTo>
                  <a:lnTo>
                    <a:pt x="3014405" y="4249340"/>
                  </a:lnTo>
                  <a:lnTo>
                    <a:pt x="3023950" y="4246959"/>
                  </a:lnTo>
                  <a:lnTo>
                    <a:pt x="3028722" y="4246165"/>
                  </a:lnTo>
                  <a:lnTo>
                    <a:pt x="3033891" y="4245768"/>
                  </a:lnTo>
                  <a:lnTo>
                    <a:pt x="3038663" y="4245371"/>
                  </a:lnTo>
                  <a:lnTo>
                    <a:pt x="3043833" y="4244974"/>
                  </a:lnTo>
                  <a:close/>
                  <a:moveTo>
                    <a:pt x="3275806" y="3778249"/>
                  </a:moveTo>
                  <a:lnTo>
                    <a:pt x="3282157" y="3778249"/>
                  </a:lnTo>
                  <a:lnTo>
                    <a:pt x="3288507" y="3778249"/>
                  </a:lnTo>
                  <a:lnTo>
                    <a:pt x="3294460" y="3779043"/>
                  </a:lnTo>
                  <a:lnTo>
                    <a:pt x="3300810" y="3779440"/>
                  </a:lnTo>
                  <a:lnTo>
                    <a:pt x="3306763" y="3780631"/>
                  </a:lnTo>
                  <a:lnTo>
                    <a:pt x="3313113" y="3781821"/>
                  </a:lnTo>
                  <a:lnTo>
                    <a:pt x="3318669" y="3783806"/>
                  </a:lnTo>
                  <a:lnTo>
                    <a:pt x="3324622" y="3785790"/>
                  </a:lnTo>
                  <a:lnTo>
                    <a:pt x="3329782" y="3787774"/>
                  </a:lnTo>
                  <a:lnTo>
                    <a:pt x="3335338" y="3790156"/>
                  </a:lnTo>
                  <a:lnTo>
                    <a:pt x="3340894" y="3793331"/>
                  </a:lnTo>
                  <a:lnTo>
                    <a:pt x="3345657" y="3796109"/>
                  </a:lnTo>
                  <a:lnTo>
                    <a:pt x="3350816" y="3799284"/>
                  </a:lnTo>
                  <a:lnTo>
                    <a:pt x="3355579" y="3802856"/>
                  </a:lnTo>
                  <a:lnTo>
                    <a:pt x="3360341" y="3806427"/>
                  </a:lnTo>
                  <a:lnTo>
                    <a:pt x="3364707" y="3810396"/>
                  </a:lnTo>
                  <a:lnTo>
                    <a:pt x="3369072" y="3814365"/>
                  </a:lnTo>
                  <a:lnTo>
                    <a:pt x="3373041" y="3818731"/>
                  </a:lnTo>
                  <a:lnTo>
                    <a:pt x="3377010" y="3823096"/>
                  </a:lnTo>
                  <a:lnTo>
                    <a:pt x="3380582" y="3827859"/>
                  </a:lnTo>
                  <a:lnTo>
                    <a:pt x="3384154" y="3832621"/>
                  </a:lnTo>
                  <a:lnTo>
                    <a:pt x="3387329" y="3837781"/>
                  </a:lnTo>
                  <a:lnTo>
                    <a:pt x="3390107" y="3842543"/>
                  </a:lnTo>
                  <a:lnTo>
                    <a:pt x="3393282" y="3848099"/>
                  </a:lnTo>
                  <a:lnTo>
                    <a:pt x="3395663" y="3853656"/>
                  </a:lnTo>
                  <a:lnTo>
                    <a:pt x="3397647" y="3858815"/>
                  </a:lnTo>
                  <a:lnTo>
                    <a:pt x="3399235" y="3864768"/>
                  </a:lnTo>
                  <a:lnTo>
                    <a:pt x="3401219" y="3870324"/>
                  </a:lnTo>
                  <a:lnTo>
                    <a:pt x="3402807" y="3876278"/>
                  </a:lnTo>
                  <a:lnTo>
                    <a:pt x="3403601" y="3882628"/>
                  </a:lnTo>
                  <a:lnTo>
                    <a:pt x="3404394" y="3888978"/>
                  </a:lnTo>
                  <a:lnTo>
                    <a:pt x="3404791" y="3894931"/>
                  </a:lnTo>
                  <a:lnTo>
                    <a:pt x="3405188" y="3901281"/>
                  </a:lnTo>
                  <a:lnTo>
                    <a:pt x="3404791" y="3907631"/>
                  </a:lnTo>
                  <a:lnTo>
                    <a:pt x="3404394" y="3913584"/>
                  </a:lnTo>
                  <a:lnTo>
                    <a:pt x="3403601" y="3919934"/>
                  </a:lnTo>
                  <a:lnTo>
                    <a:pt x="3402807" y="3926284"/>
                  </a:lnTo>
                  <a:lnTo>
                    <a:pt x="3401219" y="3931840"/>
                  </a:lnTo>
                  <a:lnTo>
                    <a:pt x="3399235" y="3937793"/>
                  </a:lnTo>
                  <a:lnTo>
                    <a:pt x="3397647" y="3943746"/>
                  </a:lnTo>
                  <a:lnTo>
                    <a:pt x="3395663" y="3948906"/>
                  </a:lnTo>
                  <a:lnTo>
                    <a:pt x="3393282" y="3954462"/>
                  </a:lnTo>
                  <a:lnTo>
                    <a:pt x="3390107" y="3960018"/>
                  </a:lnTo>
                  <a:lnTo>
                    <a:pt x="3387329" y="3964781"/>
                  </a:lnTo>
                  <a:lnTo>
                    <a:pt x="3384154" y="3969940"/>
                  </a:lnTo>
                  <a:lnTo>
                    <a:pt x="3380582" y="3974703"/>
                  </a:lnTo>
                  <a:lnTo>
                    <a:pt x="3377010" y="3979465"/>
                  </a:lnTo>
                  <a:lnTo>
                    <a:pt x="3373041" y="3983831"/>
                  </a:lnTo>
                  <a:lnTo>
                    <a:pt x="3369072" y="3988197"/>
                  </a:lnTo>
                  <a:lnTo>
                    <a:pt x="3364707" y="3992165"/>
                  </a:lnTo>
                  <a:lnTo>
                    <a:pt x="3360341" y="3996134"/>
                  </a:lnTo>
                  <a:lnTo>
                    <a:pt x="3355579" y="3999706"/>
                  </a:lnTo>
                  <a:lnTo>
                    <a:pt x="3350816" y="4002881"/>
                  </a:lnTo>
                  <a:lnTo>
                    <a:pt x="3345657" y="4006453"/>
                  </a:lnTo>
                  <a:lnTo>
                    <a:pt x="3340894" y="4009231"/>
                  </a:lnTo>
                  <a:lnTo>
                    <a:pt x="3335338" y="4012009"/>
                  </a:lnTo>
                  <a:lnTo>
                    <a:pt x="3329782" y="4014787"/>
                  </a:lnTo>
                  <a:lnTo>
                    <a:pt x="3324622" y="4016772"/>
                  </a:lnTo>
                  <a:lnTo>
                    <a:pt x="3318669" y="4018756"/>
                  </a:lnTo>
                  <a:lnTo>
                    <a:pt x="3313113" y="4020343"/>
                  </a:lnTo>
                  <a:lnTo>
                    <a:pt x="3306763" y="4021534"/>
                  </a:lnTo>
                  <a:lnTo>
                    <a:pt x="3300810" y="4023122"/>
                  </a:lnTo>
                  <a:lnTo>
                    <a:pt x="3294460" y="4023518"/>
                  </a:lnTo>
                  <a:lnTo>
                    <a:pt x="3288507" y="4024312"/>
                  </a:lnTo>
                  <a:lnTo>
                    <a:pt x="3282157" y="4024312"/>
                  </a:lnTo>
                  <a:lnTo>
                    <a:pt x="3275806" y="4024312"/>
                  </a:lnTo>
                  <a:lnTo>
                    <a:pt x="3269853" y="4023518"/>
                  </a:lnTo>
                  <a:lnTo>
                    <a:pt x="3263503" y="4023122"/>
                  </a:lnTo>
                  <a:lnTo>
                    <a:pt x="3257153" y="4021534"/>
                  </a:lnTo>
                  <a:lnTo>
                    <a:pt x="3251597" y="4020343"/>
                  </a:lnTo>
                  <a:lnTo>
                    <a:pt x="3245644" y="4018756"/>
                  </a:lnTo>
                  <a:lnTo>
                    <a:pt x="3239691" y="4016772"/>
                  </a:lnTo>
                  <a:lnTo>
                    <a:pt x="3234531" y="4014787"/>
                  </a:lnTo>
                  <a:lnTo>
                    <a:pt x="3228578" y="4012009"/>
                  </a:lnTo>
                  <a:lnTo>
                    <a:pt x="3223419" y="4009231"/>
                  </a:lnTo>
                  <a:lnTo>
                    <a:pt x="3218259" y="4006453"/>
                  </a:lnTo>
                  <a:lnTo>
                    <a:pt x="3213100" y="4002881"/>
                  </a:lnTo>
                  <a:lnTo>
                    <a:pt x="3208734" y="3999706"/>
                  </a:lnTo>
                  <a:lnTo>
                    <a:pt x="3203972" y="3996134"/>
                  </a:lnTo>
                  <a:lnTo>
                    <a:pt x="3199606" y="3992165"/>
                  </a:lnTo>
                  <a:lnTo>
                    <a:pt x="3195241" y="3988197"/>
                  </a:lnTo>
                  <a:lnTo>
                    <a:pt x="3191272" y="3983831"/>
                  </a:lnTo>
                  <a:lnTo>
                    <a:pt x="3186906" y="3979465"/>
                  </a:lnTo>
                  <a:lnTo>
                    <a:pt x="3183731" y="3974703"/>
                  </a:lnTo>
                  <a:lnTo>
                    <a:pt x="3180159" y="3969940"/>
                  </a:lnTo>
                  <a:lnTo>
                    <a:pt x="3176984" y="3964781"/>
                  </a:lnTo>
                  <a:lnTo>
                    <a:pt x="3174206" y="3960018"/>
                  </a:lnTo>
                  <a:lnTo>
                    <a:pt x="3171428" y="3954462"/>
                  </a:lnTo>
                  <a:lnTo>
                    <a:pt x="3168650" y="3948906"/>
                  </a:lnTo>
                  <a:lnTo>
                    <a:pt x="3166666" y="3943746"/>
                  </a:lnTo>
                  <a:lnTo>
                    <a:pt x="3164681" y="3937793"/>
                  </a:lnTo>
                  <a:lnTo>
                    <a:pt x="3163094" y="3931840"/>
                  </a:lnTo>
                  <a:lnTo>
                    <a:pt x="3161506" y="3926284"/>
                  </a:lnTo>
                  <a:lnTo>
                    <a:pt x="3160316" y="3919934"/>
                  </a:lnTo>
                  <a:lnTo>
                    <a:pt x="3159522" y="3913584"/>
                  </a:lnTo>
                  <a:lnTo>
                    <a:pt x="3159125" y="3907631"/>
                  </a:lnTo>
                  <a:lnTo>
                    <a:pt x="3159125" y="3901281"/>
                  </a:lnTo>
                  <a:lnTo>
                    <a:pt x="3159125" y="3894931"/>
                  </a:lnTo>
                  <a:lnTo>
                    <a:pt x="3159522" y="3888978"/>
                  </a:lnTo>
                  <a:lnTo>
                    <a:pt x="3160316" y="3882628"/>
                  </a:lnTo>
                  <a:lnTo>
                    <a:pt x="3161506" y="3876278"/>
                  </a:lnTo>
                  <a:lnTo>
                    <a:pt x="3163094" y="3870324"/>
                  </a:lnTo>
                  <a:lnTo>
                    <a:pt x="3164681" y="3864768"/>
                  </a:lnTo>
                  <a:lnTo>
                    <a:pt x="3166666" y="3858815"/>
                  </a:lnTo>
                  <a:lnTo>
                    <a:pt x="3168650" y="3853656"/>
                  </a:lnTo>
                  <a:lnTo>
                    <a:pt x="3171428" y="3848099"/>
                  </a:lnTo>
                  <a:lnTo>
                    <a:pt x="3174206" y="3842543"/>
                  </a:lnTo>
                  <a:lnTo>
                    <a:pt x="3176984" y="3837781"/>
                  </a:lnTo>
                  <a:lnTo>
                    <a:pt x="3180159" y="3832621"/>
                  </a:lnTo>
                  <a:lnTo>
                    <a:pt x="3183731" y="3827859"/>
                  </a:lnTo>
                  <a:lnTo>
                    <a:pt x="3186906" y="3823096"/>
                  </a:lnTo>
                  <a:lnTo>
                    <a:pt x="3191272" y="3818731"/>
                  </a:lnTo>
                  <a:lnTo>
                    <a:pt x="3195241" y="3814365"/>
                  </a:lnTo>
                  <a:lnTo>
                    <a:pt x="3199606" y="3810396"/>
                  </a:lnTo>
                  <a:lnTo>
                    <a:pt x="3203972" y="3806427"/>
                  </a:lnTo>
                  <a:lnTo>
                    <a:pt x="3208734" y="3802856"/>
                  </a:lnTo>
                  <a:lnTo>
                    <a:pt x="3213100" y="3799284"/>
                  </a:lnTo>
                  <a:lnTo>
                    <a:pt x="3218259" y="3796109"/>
                  </a:lnTo>
                  <a:lnTo>
                    <a:pt x="3223419" y="3793331"/>
                  </a:lnTo>
                  <a:lnTo>
                    <a:pt x="3228578" y="3790156"/>
                  </a:lnTo>
                  <a:lnTo>
                    <a:pt x="3234531" y="3787774"/>
                  </a:lnTo>
                  <a:lnTo>
                    <a:pt x="3239691" y="3785790"/>
                  </a:lnTo>
                  <a:lnTo>
                    <a:pt x="3245644" y="3783806"/>
                  </a:lnTo>
                  <a:lnTo>
                    <a:pt x="3251597" y="3781821"/>
                  </a:lnTo>
                  <a:lnTo>
                    <a:pt x="3257153" y="3780631"/>
                  </a:lnTo>
                  <a:lnTo>
                    <a:pt x="3263503" y="3779440"/>
                  </a:lnTo>
                  <a:lnTo>
                    <a:pt x="3269853" y="3779043"/>
                  </a:lnTo>
                  <a:lnTo>
                    <a:pt x="3275806" y="3778249"/>
                  </a:lnTo>
                  <a:close/>
                  <a:moveTo>
                    <a:pt x="2616002" y="3617912"/>
                  </a:moveTo>
                  <a:lnTo>
                    <a:pt x="2627501" y="3618310"/>
                  </a:lnTo>
                  <a:lnTo>
                    <a:pt x="2638603" y="3619106"/>
                  </a:lnTo>
                  <a:lnTo>
                    <a:pt x="2650103" y="3620300"/>
                  </a:lnTo>
                  <a:lnTo>
                    <a:pt x="2660809" y="3622688"/>
                  </a:lnTo>
                  <a:lnTo>
                    <a:pt x="2671515" y="3625075"/>
                  </a:lnTo>
                  <a:lnTo>
                    <a:pt x="2682221" y="3627861"/>
                  </a:lnTo>
                  <a:lnTo>
                    <a:pt x="2692134" y="3631840"/>
                  </a:lnTo>
                  <a:lnTo>
                    <a:pt x="2702840" y="3635422"/>
                  </a:lnTo>
                  <a:lnTo>
                    <a:pt x="2712356" y="3640197"/>
                  </a:lnTo>
                  <a:lnTo>
                    <a:pt x="2722269" y="3644972"/>
                  </a:lnTo>
                  <a:lnTo>
                    <a:pt x="2731389" y="3650543"/>
                  </a:lnTo>
                  <a:lnTo>
                    <a:pt x="2740509" y="3656114"/>
                  </a:lnTo>
                  <a:lnTo>
                    <a:pt x="2749233" y="3662481"/>
                  </a:lnTo>
                  <a:lnTo>
                    <a:pt x="2757560" y="3669246"/>
                  </a:lnTo>
                  <a:lnTo>
                    <a:pt x="2765490" y="3676011"/>
                  </a:lnTo>
                  <a:lnTo>
                    <a:pt x="2773421" y="3683174"/>
                  </a:lnTo>
                  <a:lnTo>
                    <a:pt x="2780558" y="3691133"/>
                  </a:lnTo>
                  <a:lnTo>
                    <a:pt x="2787299" y="3699092"/>
                  </a:lnTo>
                  <a:lnTo>
                    <a:pt x="2794040" y="3707448"/>
                  </a:lnTo>
                  <a:lnTo>
                    <a:pt x="2800384" y="3716203"/>
                  </a:lnTo>
                  <a:lnTo>
                    <a:pt x="2805935" y="3725355"/>
                  </a:lnTo>
                  <a:lnTo>
                    <a:pt x="2811487" y="3734906"/>
                  </a:lnTo>
                  <a:lnTo>
                    <a:pt x="2816245" y="3744456"/>
                  </a:lnTo>
                  <a:lnTo>
                    <a:pt x="2821003" y="3754007"/>
                  </a:lnTo>
                  <a:lnTo>
                    <a:pt x="2824572" y="3764751"/>
                  </a:lnTo>
                  <a:lnTo>
                    <a:pt x="2828537" y="3775098"/>
                  </a:lnTo>
                  <a:lnTo>
                    <a:pt x="2831313" y="3785444"/>
                  </a:lnTo>
                  <a:lnTo>
                    <a:pt x="2833692" y="3796188"/>
                  </a:lnTo>
                  <a:lnTo>
                    <a:pt x="2835674" y="3806933"/>
                  </a:lnTo>
                  <a:lnTo>
                    <a:pt x="2837260" y="3818473"/>
                  </a:lnTo>
                  <a:lnTo>
                    <a:pt x="2838053" y="3829615"/>
                  </a:lnTo>
                  <a:lnTo>
                    <a:pt x="2838450" y="3841155"/>
                  </a:lnTo>
                  <a:lnTo>
                    <a:pt x="2838053" y="3852297"/>
                  </a:lnTo>
                  <a:lnTo>
                    <a:pt x="2837260" y="3864236"/>
                  </a:lnTo>
                  <a:lnTo>
                    <a:pt x="2835674" y="3874980"/>
                  </a:lnTo>
                  <a:lnTo>
                    <a:pt x="2833692" y="3886122"/>
                  </a:lnTo>
                  <a:lnTo>
                    <a:pt x="2831313" y="3896866"/>
                  </a:lnTo>
                  <a:lnTo>
                    <a:pt x="2828537" y="3907611"/>
                  </a:lnTo>
                  <a:lnTo>
                    <a:pt x="2824572" y="3917957"/>
                  </a:lnTo>
                  <a:lnTo>
                    <a:pt x="2821003" y="3927906"/>
                  </a:lnTo>
                  <a:lnTo>
                    <a:pt x="2816245" y="3937854"/>
                  </a:lnTo>
                  <a:lnTo>
                    <a:pt x="2811487" y="3947405"/>
                  </a:lnTo>
                  <a:lnTo>
                    <a:pt x="2805935" y="3956557"/>
                  </a:lnTo>
                  <a:lnTo>
                    <a:pt x="2800384" y="3965710"/>
                  </a:lnTo>
                  <a:lnTo>
                    <a:pt x="2794040" y="3974464"/>
                  </a:lnTo>
                  <a:lnTo>
                    <a:pt x="2787299" y="3982821"/>
                  </a:lnTo>
                  <a:lnTo>
                    <a:pt x="2780558" y="3991178"/>
                  </a:lnTo>
                  <a:lnTo>
                    <a:pt x="2773421" y="3998738"/>
                  </a:lnTo>
                  <a:lnTo>
                    <a:pt x="2765490" y="4006299"/>
                  </a:lnTo>
                  <a:lnTo>
                    <a:pt x="2757560" y="4013064"/>
                  </a:lnTo>
                  <a:lnTo>
                    <a:pt x="2749233" y="4019829"/>
                  </a:lnTo>
                  <a:lnTo>
                    <a:pt x="2740509" y="4026196"/>
                  </a:lnTo>
                  <a:lnTo>
                    <a:pt x="2731389" y="4032165"/>
                  </a:lnTo>
                  <a:lnTo>
                    <a:pt x="2722269" y="4037338"/>
                  </a:lnTo>
                  <a:lnTo>
                    <a:pt x="2712356" y="4042114"/>
                  </a:lnTo>
                  <a:lnTo>
                    <a:pt x="2702840" y="4046491"/>
                  </a:lnTo>
                  <a:lnTo>
                    <a:pt x="2692134" y="4050868"/>
                  </a:lnTo>
                  <a:lnTo>
                    <a:pt x="2682221" y="4054052"/>
                  </a:lnTo>
                  <a:lnTo>
                    <a:pt x="2671515" y="4056837"/>
                  </a:lnTo>
                  <a:lnTo>
                    <a:pt x="2660809" y="4059623"/>
                  </a:lnTo>
                  <a:lnTo>
                    <a:pt x="2650103" y="4061613"/>
                  </a:lnTo>
                  <a:lnTo>
                    <a:pt x="2638603" y="4062806"/>
                  </a:lnTo>
                  <a:lnTo>
                    <a:pt x="2627501" y="4063602"/>
                  </a:lnTo>
                  <a:lnTo>
                    <a:pt x="2616002" y="4064000"/>
                  </a:lnTo>
                  <a:lnTo>
                    <a:pt x="2604503" y="4063602"/>
                  </a:lnTo>
                  <a:lnTo>
                    <a:pt x="2593400" y="4062806"/>
                  </a:lnTo>
                  <a:lnTo>
                    <a:pt x="2582297" y="4061613"/>
                  </a:lnTo>
                  <a:lnTo>
                    <a:pt x="2571195" y="4059623"/>
                  </a:lnTo>
                  <a:lnTo>
                    <a:pt x="2560489" y="4056837"/>
                  </a:lnTo>
                  <a:lnTo>
                    <a:pt x="2549783" y="4054052"/>
                  </a:lnTo>
                  <a:lnTo>
                    <a:pt x="2539473" y="4050868"/>
                  </a:lnTo>
                  <a:lnTo>
                    <a:pt x="2529560" y="4046491"/>
                  </a:lnTo>
                  <a:lnTo>
                    <a:pt x="2519647" y="4042114"/>
                  </a:lnTo>
                  <a:lnTo>
                    <a:pt x="2510131" y="4037338"/>
                  </a:lnTo>
                  <a:lnTo>
                    <a:pt x="2501011" y="4032165"/>
                  </a:lnTo>
                  <a:lnTo>
                    <a:pt x="2491891" y="4026196"/>
                  </a:lnTo>
                  <a:lnTo>
                    <a:pt x="2483167" y="4019829"/>
                  </a:lnTo>
                  <a:lnTo>
                    <a:pt x="2474841" y="4013064"/>
                  </a:lnTo>
                  <a:lnTo>
                    <a:pt x="2466514" y="4006299"/>
                  </a:lnTo>
                  <a:lnTo>
                    <a:pt x="2458980" y="3998738"/>
                  </a:lnTo>
                  <a:lnTo>
                    <a:pt x="2451446" y="3991178"/>
                  </a:lnTo>
                  <a:lnTo>
                    <a:pt x="2444308" y="3982821"/>
                  </a:lnTo>
                  <a:lnTo>
                    <a:pt x="2437964" y="3974464"/>
                  </a:lnTo>
                  <a:lnTo>
                    <a:pt x="2431620" y="3965710"/>
                  </a:lnTo>
                  <a:lnTo>
                    <a:pt x="2425672" y="3956557"/>
                  </a:lnTo>
                  <a:lnTo>
                    <a:pt x="2420914" y="3947405"/>
                  </a:lnTo>
                  <a:lnTo>
                    <a:pt x="2415759" y="3937854"/>
                  </a:lnTo>
                  <a:lnTo>
                    <a:pt x="2411397" y="3927906"/>
                  </a:lnTo>
                  <a:lnTo>
                    <a:pt x="2407035" y="3917957"/>
                  </a:lnTo>
                  <a:lnTo>
                    <a:pt x="2403863" y="3907611"/>
                  </a:lnTo>
                  <a:lnTo>
                    <a:pt x="2400691" y="3896866"/>
                  </a:lnTo>
                  <a:lnTo>
                    <a:pt x="2398312" y="3886122"/>
                  </a:lnTo>
                  <a:lnTo>
                    <a:pt x="2396329" y="3874980"/>
                  </a:lnTo>
                  <a:lnTo>
                    <a:pt x="2395140" y="3864236"/>
                  </a:lnTo>
                  <a:lnTo>
                    <a:pt x="2394347" y="3852297"/>
                  </a:lnTo>
                  <a:lnTo>
                    <a:pt x="2393950" y="3841155"/>
                  </a:lnTo>
                  <a:lnTo>
                    <a:pt x="2394347" y="3829615"/>
                  </a:lnTo>
                  <a:lnTo>
                    <a:pt x="2395140" y="3818473"/>
                  </a:lnTo>
                  <a:lnTo>
                    <a:pt x="2396329" y="3806933"/>
                  </a:lnTo>
                  <a:lnTo>
                    <a:pt x="2398312" y="3796188"/>
                  </a:lnTo>
                  <a:lnTo>
                    <a:pt x="2400691" y="3785444"/>
                  </a:lnTo>
                  <a:lnTo>
                    <a:pt x="2403863" y="3775098"/>
                  </a:lnTo>
                  <a:lnTo>
                    <a:pt x="2407035" y="3764751"/>
                  </a:lnTo>
                  <a:lnTo>
                    <a:pt x="2411397" y="3754007"/>
                  </a:lnTo>
                  <a:lnTo>
                    <a:pt x="2415759" y="3744456"/>
                  </a:lnTo>
                  <a:lnTo>
                    <a:pt x="2420914" y="3734906"/>
                  </a:lnTo>
                  <a:lnTo>
                    <a:pt x="2425672" y="3725355"/>
                  </a:lnTo>
                  <a:lnTo>
                    <a:pt x="2431620" y="3716203"/>
                  </a:lnTo>
                  <a:lnTo>
                    <a:pt x="2437964" y="3707448"/>
                  </a:lnTo>
                  <a:lnTo>
                    <a:pt x="2444308" y="3699092"/>
                  </a:lnTo>
                  <a:lnTo>
                    <a:pt x="2451446" y="3691133"/>
                  </a:lnTo>
                  <a:lnTo>
                    <a:pt x="2458980" y="3683174"/>
                  </a:lnTo>
                  <a:lnTo>
                    <a:pt x="2466514" y="3676011"/>
                  </a:lnTo>
                  <a:lnTo>
                    <a:pt x="2474841" y="3669246"/>
                  </a:lnTo>
                  <a:lnTo>
                    <a:pt x="2483167" y="3662481"/>
                  </a:lnTo>
                  <a:lnTo>
                    <a:pt x="2491891" y="3656114"/>
                  </a:lnTo>
                  <a:lnTo>
                    <a:pt x="2501011" y="3650543"/>
                  </a:lnTo>
                  <a:lnTo>
                    <a:pt x="2510131" y="3644972"/>
                  </a:lnTo>
                  <a:lnTo>
                    <a:pt x="2519647" y="3640197"/>
                  </a:lnTo>
                  <a:lnTo>
                    <a:pt x="2529560" y="3635422"/>
                  </a:lnTo>
                  <a:lnTo>
                    <a:pt x="2539473" y="3631840"/>
                  </a:lnTo>
                  <a:lnTo>
                    <a:pt x="2549783" y="3627861"/>
                  </a:lnTo>
                  <a:lnTo>
                    <a:pt x="2560489" y="3625075"/>
                  </a:lnTo>
                  <a:lnTo>
                    <a:pt x="2571195" y="3622688"/>
                  </a:lnTo>
                  <a:lnTo>
                    <a:pt x="2582297" y="3620300"/>
                  </a:lnTo>
                  <a:lnTo>
                    <a:pt x="2593400" y="3619106"/>
                  </a:lnTo>
                  <a:lnTo>
                    <a:pt x="2604503" y="3618310"/>
                  </a:lnTo>
                  <a:lnTo>
                    <a:pt x="2616002" y="3617912"/>
                  </a:lnTo>
                  <a:close/>
                  <a:moveTo>
                    <a:pt x="2187774" y="3414712"/>
                  </a:moveTo>
                  <a:lnTo>
                    <a:pt x="2193738" y="3415107"/>
                  </a:lnTo>
                  <a:lnTo>
                    <a:pt x="2199303" y="3415502"/>
                  </a:lnTo>
                  <a:lnTo>
                    <a:pt x="2204869" y="3415897"/>
                  </a:lnTo>
                  <a:lnTo>
                    <a:pt x="2210833" y="3417081"/>
                  </a:lnTo>
                  <a:lnTo>
                    <a:pt x="2216001" y="3418265"/>
                  </a:lnTo>
                  <a:lnTo>
                    <a:pt x="2221567" y="3419845"/>
                  </a:lnTo>
                  <a:lnTo>
                    <a:pt x="2227133" y="3421819"/>
                  </a:lnTo>
                  <a:lnTo>
                    <a:pt x="2231904" y="3423793"/>
                  </a:lnTo>
                  <a:lnTo>
                    <a:pt x="2237470" y="3425767"/>
                  </a:lnTo>
                  <a:lnTo>
                    <a:pt x="2241843" y="3428530"/>
                  </a:lnTo>
                  <a:lnTo>
                    <a:pt x="2247011" y="3431294"/>
                  </a:lnTo>
                  <a:lnTo>
                    <a:pt x="2251384" y="3434058"/>
                  </a:lnTo>
                  <a:lnTo>
                    <a:pt x="2256155" y="3437611"/>
                  </a:lnTo>
                  <a:lnTo>
                    <a:pt x="2260131" y="3440769"/>
                  </a:lnTo>
                  <a:lnTo>
                    <a:pt x="2264504" y="3443928"/>
                  </a:lnTo>
                  <a:lnTo>
                    <a:pt x="2268480" y="3448271"/>
                  </a:lnTo>
                  <a:lnTo>
                    <a:pt x="2272455" y="3451824"/>
                  </a:lnTo>
                  <a:lnTo>
                    <a:pt x="2275636" y="3456167"/>
                  </a:lnTo>
                  <a:lnTo>
                    <a:pt x="2278816" y="3460115"/>
                  </a:lnTo>
                  <a:lnTo>
                    <a:pt x="2282395" y="3464853"/>
                  </a:lnTo>
                  <a:lnTo>
                    <a:pt x="2285178" y="3469195"/>
                  </a:lnTo>
                  <a:lnTo>
                    <a:pt x="2288358" y="3474328"/>
                  </a:lnTo>
                  <a:lnTo>
                    <a:pt x="2290743" y="3479065"/>
                  </a:lnTo>
                  <a:lnTo>
                    <a:pt x="2292731" y="3484198"/>
                  </a:lnTo>
                  <a:lnTo>
                    <a:pt x="2294719" y="3488936"/>
                  </a:lnTo>
                  <a:lnTo>
                    <a:pt x="2296707" y="3494463"/>
                  </a:lnTo>
                  <a:lnTo>
                    <a:pt x="2298297" y="3499990"/>
                  </a:lnTo>
                  <a:lnTo>
                    <a:pt x="2299490" y="3505123"/>
                  </a:lnTo>
                  <a:lnTo>
                    <a:pt x="2300683" y="3511045"/>
                  </a:lnTo>
                  <a:lnTo>
                    <a:pt x="2301478" y="3516967"/>
                  </a:lnTo>
                  <a:lnTo>
                    <a:pt x="2301875" y="3522494"/>
                  </a:lnTo>
                  <a:lnTo>
                    <a:pt x="2301875" y="3528416"/>
                  </a:lnTo>
                  <a:lnTo>
                    <a:pt x="2301875" y="3534338"/>
                  </a:lnTo>
                  <a:lnTo>
                    <a:pt x="2301478" y="3539866"/>
                  </a:lnTo>
                  <a:lnTo>
                    <a:pt x="2300683" y="3545393"/>
                  </a:lnTo>
                  <a:lnTo>
                    <a:pt x="2299490" y="3550920"/>
                  </a:lnTo>
                  <a:lnTo>
                    <a:pt x="2298297" y="3556447"/>
                  </a:lnTo>
                  <a:lnTo>
                    <a:pt x="2296707" y="3561975"/>
                  </a:lnTo>
                  <a:lnTo>
                    <a:pt x="2294719" y="3567107"/>
                  </a:lnTo>
                  <a:lnTo>
                    <a:pt x="2292731" y="3572634"/>
                  </a:lnTo>
                  <a:lnTo>
                    <a:pt x="2290743" y="3577372"/>
                  </a:lnTo>
                  <a:lnTo>
                    <a:pt x="2288358" y="3582504"/>
                  </a:lnTo>
                  <a:lnTo>
                    <a:pt x="2285178" y="3587242"/>
                  </a:lnTo>
                  <a:lnTo>
                    <a:pt x="2282395" y="3591585"/>
                  </a:lnTo>
                  <a:lnTo>
                    <a:pt x="2278816" y="3596323"/>
                  </a:lnTo>
                  <a:lnTo>
                    <a:pt x="2275636" y="3600271"/>
                  </a:lnTo>
                  <a:lnTo>
                    <a:pt x="2272455" y="3604614"/>
                  </a:lnTo>
                  <a:lnTo>
                    <a:pt x="2268480" y="3608562"/>
                  </a:lnTo>
                  <a:lnTo>
                    <a:pt x="2264504" y="3612115"/>
                  </a:lnTo>
                  <a:lnTo>
                    <a:pt x="2260131" y="3615668"/>
                  </a:lnTo>
                  <a:lnTo>
                    <a:pt x="2256155" y="3619221"/>
                  </a:lnTo>
                  <a:lnTo>
                    <a:pt x="2251384" y="3622380"/>
                  </a:lnTo>
                  <a:lnTo>
                    <a:pt x="2247011" y="3625143"/>
                  </a:lnTo>
                  <a:lnTo>
                    <a:pt x="2241843" y="3627907"/>
                  </a:lnTo>
                  <a:lnTo>
                    <a:pt x="2237470" y="3630276"/>
                  </a:lnTo>
                  <a:lnTo>
                    <a:pt x="2231904" y="3633040"/>
                  </a:lnTo>
                  <a:lnTo>
                    <a:pt x="2227133" y="3634619"/>
                  </a:lnTo>
                  <a:lnTo>
                    <a:pt x="2221567" y="3636593"/>
                  </a:lnTo>
                  <a:lnTo>
                    <a:pt x="2216001" y="3637777"/>
                  </a:lnTo>
                  <a:lnTo>
                    <a:pt x="2210833" y="3639751"/>
                  </a:lnTo>
                  <a:lnTo>
                    <a:pt x="2204869" y="3640541"/>
                  </a:lnTo>
                  <a:lnTo>
                    <a:pt x="2199303" y="3641330"/>
                  </a:lnTo>
                  <a:lnTo>
                    <a:pt x="2193738" y="3641725"/>
                  </a:lnTo>
                  <a:lnTo>
                    <a:pt x="2187774" y="3641725"/>
                  </a:lnTo>
                  <a:lnTo>
                    <a:pt x="2181413" y="3641725"/>
                  </a:lnTo>
                  <a:lnTo>
                    <a:pt x="2175847" y="3641330"/>
                  </a:lnTo>
                  <a:lnTo>
                    <a:pt x="2170281" y="3640541"/>
                  </a:lnTo>
                  <a:lnTo>
                    <a:pt x="2164715" y="3639751"/>
                  </a:lnTo>
                  <a:lnTo>
                    <a:pt x="2159149" y="3637777"/>
                  </a:lnTo>
                  <a:lnTo>
                    <a:pt x="2153583" y="3636593"/>
                  </a:lnTo>
                  <a:lnTo>
                    <a:pt x="2148415" y="3634619"/>
                  </a:lnTo>
                  <a:lnTo>
                    <a:pt x="2143247" y="3633040"/>
                  </a:lnTo>
                  <a:lnTo>
                    <a:pt x="2138476" y="3630276"/>
                  </a:lnTo>
                  <a:lnTo>
                    <a:pt x="2133308" y="3627907"/>
                  </a:lnTo>
                  <a:lnTo>
                    <a:pt x="2128139" y="3625143"/>
                  </a:lnTo>
                  <a:lnTo>
                    <a:pt x="2123766" y="3622380"/>
                  </a:lnTo>
                  <a:lnTo>
                    <a:pt x="2118995" y="3619221"/>
                  </a:lnTo>
                  <a:lnTo>
                    <a:pt x="2115020" y="3615668"/>
                  </a:lnTo>
                  <a:lnTo>
                    <a:pt x="2110646" y="3612115"/>
                  </a:lnTo>
                  <a:lnTo>
                    <a:pt x="2106671" y="3608562"/>
                  </a:lnTo>
                  <a:lnTo>
                    <a:pt x="2103093" y="3604614"/>
                  </a:lnTo>
                  <a:lnTo>
                    <a:pt x="2099515" y="3600271"/>
                  </a:lnTo>
                  <a:lnTo>
                    <a:pt x="2096334" y="3596323"/>
                  </a:lnTo>
                  <a:lnTo>
                    <a:pt x="2092756" y="3591585"/>
                  </a:lnTo>
                  <a:lnTo>
                    <a:pt x="2089973" y="3587242"/>
                  </a:lnTo>
                  <a:lnTo>
                    <a:pt x="2087190" y="3582504"/>
                  </a:lnTo>
                  <a:lnTo>
                    <a:pt x="2084805" y="3577372"/>
                  </a:lnTo>
                  <a:lnTo>
                    <a:pt x="2082419" y="3572634"/>
                  </a:lnTo>
                  <a:lnTo>
                    <a:pt x="2080431" y="3567107"/>
                  </a:lnTo>
                  <a:lnTo>
                    <a:pt x="2078444" y="3561975"/>
                  </a:lnTo>
                  <a:lnTo>
                    <a:pt x="2077251" y="3556447"/>
                  </a:lnTo>
                  <a:lnTo>
                    <a:pt x="2076058" y="3550920"/>
                  </a:lnTo>
                  <a:lnTo>
                    <a:pt x="2074468" y="3545393"/>
                  </a:lnTo>
                  <a:lnTo>
                    <a:pt x="2073673" y="3539866"/>
                  </a:lnTo>
                  <a:lnTo>
                    <a:pt x="2073275" y="3534338"/>
                  </a:lnTo>
                  <a:lnTo>
                    <a:pt x="2073275" y="3528416"/>
                  </a:lnTo>
                  <a:lnTo>
                    <a:pt x="2073275" y="3522494"/>
                  </a:lnTo>
                  <a:lnTo>
                    <a:pt x="2073673" y="3516967"/>
                  </a:lnTo>
                  <a:lnTo>
                    <a:pt x="2074468" y="3511045"/>
                  </a:lnTo>
                  <a:lnTo>
                    <a:pt x="2076058" y="3505123"/>
                  </a:lnTo>
                  <a:lnTo>
                    <a:pt x="2077251" y="3499990"/>
                  </a:lnTo>
                  <a:lnTo>
                    <a:pt x="2078444" y="3494463"/>
                  </a:lnTo>
                  <a:lnTo>
                    <a:pt x="2080431" y="3488936"/>
                  </a:lnTo>
                  <a:lnTo>
                    <a:pt x="2082419" y="3484198"/>
                  </a:lnTo>
                  <a:lnTo>
                    <a:pt x="2084805" y="3479065"/>
                  </a:lnTo>
                  <a:lnTo>
                    <a:pt x="2087190" y="3474328"/>
                  </a:lnTo>
                  <a:lnTo>
                    <a:pt x="2089973" y="3469195"/>
                  </a:lnTo>
                  <a:lnTo>
                    <a:pt x="2092756" y="3464853"/>
                  </a:lnTo>
                  <a:lnTo>
                    <a:pt x="2096334" y="3460115"/>
                  </a:lnTo>
                  <a:lnTo>
                    <a:pt x="2099515" y="3456167"/>
                  </a:lnTo>
                  <a:lnTo>
                    <a:pt x="2103093" y="3451824"/>
                  </a:lnTo>
                  <a:lnTo>
                    <a:pt x="2106671" y="3448271"/>
                  </a:lnTo>
                  <a:lnTo>
                    <a:pt x="2110646" y="3443928"/>
                  </a:lnTo>
                  <a:lnTo>
                    <a:pt x="2115020" y="3440769"/>
                  </a:lnTo>
                  <a:lnTo>
                    <a:pt x="2118995" y="3437611"/>
                  </a:lnTo>
                  <a:lnTo>
                    <a:pt x="2123766" y="3434058"/>
                  </a:lnTo>
                  <a:lnTo>
                    <a:pt x="2128139" y="3431294"/>
                  </a:lnTo>
                  <a:lnTo>
                    <a:pt x="2133308" y="3428530"/>
                  </a:lnTo>
                  <a:lnTo>
                    <a:pt x="2138476" y="3425767"/>
                  </a:lnTo>
                  <a:lnTo>
                    <a:pt x="2143247" y="3423793"/>
                  </a:lnTo>
                  <a:lnTo>
                    <a:pt x="2148415" y="3421819"/>
                  </a:lnTo>
                  <a:lnTo>
                    <a:pt x="2153583" y="3419845"/>
                  </a:lnTo>
                  <a:lnTo>
                    <a:pt x="2159149" y="3418265"/>
                  </a:lnTo>
                  <a:lnTo>
                    <a:pt x="2164715" y="3417081"/>
                  </a:lnTo>
                  <a:lnTo>
                    <a:pt x="2170281" y="3415897"/>
                  </a:lnTo>
                  <a:lnTo>
                    <a:pt x="2175847" y="3415502"/>
                  </a:lnTo>
                  <a:lnTo>
                    <a:pt x="2181413" y="3415107"/>
                  </a:lnTo>
                  <a:lnTo>
                    <a:pt x="2187774" y="3414712"/>
                  </a:lnTo>
                  <a:close/>
                  <a:moveTo>
                    <a:pt x="2877146" y="3217862"/>
                  </a:moveTo>
                  <a:lnTo>
                    <a:pt x="2885867" y="3218259"/>
                  </a:lnTo>
                  <a:lnTo>
                    <a:pt x="2894191" y="3219051"/>
                  </a:lnTo>
                  <a:lnTo>
                    <a:pt x="2902515" y="3219844"/>
                  </a:lnTo>
                  <a:lnTo>
                    <a:pt x="2910840" y="3221430"/>
                  </a:lnTo>
                  <a:lnTo>
                    <a:pt x="2918768" y="3223412"/>
                  </a:lnTo>
                  <a:lnTo>
                    <a:pt x="2926696" y="3225394"/>
                  </a:lnTo>
                  <a:lnTo>
                    <a:pt x="2934624" y="3228169"/>
                  </a:lnTo>
                  <a:lnTo>
                    <a:pt x="2942156" y="3230943"/>
                  </a:lnTo>
                  <a:lnTo>
                    <a:pt x="2949291" y="3234511"/>
                  </a:lnTo>
                  <a:lnTo>
                    <a:pt x="2956426" y="3238079"/>
                  </a:lnTo>
                  <a:lnTo>
                    <a:pt x="2963561" y="3242043"/>
                  </a:lnTo>
                  <a:lnTo>
                    <a:pt x="2970300" y="3246403"/>
                  </a:lnTo>
                  <a:lnTo>
                    <a:pt x="2976643" y="3251160"/>
                  </a:lnTo>
                  <a:lnTo>
                    <a:pt x="2982985" y="3255917"/>
                  </a:lnTo>
                  <a:lnTo>
                    <a:pt x="2988931" y="3261070"/>
                  </a:lnTo>
                  <a:lnTo>
                    <a:pt x="2994481" y="3266620"/>
                  </a:lnTo>
                  <a:lnTo>
                    <a:pt x="3000030" y="3272169"/>
                  </a:lnTo>
                  <a:lnTo>
                    <a:pt x="3005580" y="3278512"/>
                  </a:lnTo>
                  <a:lnTo>
                    <a:pt x="3010337" y="3284458"/>
                  </a:lnTo>
                  <a:lnTo>
                    <a:pt x="3015093" y="3291196"/>
                  </a:lnTo>
                  <a:lnTo>
                    <a:pt x="3019057" y="3297935"/>
                  </a:lnTo>
                  <a:lnTo>
                    <a:pt x="3023418" y="3305070"/>
                  </a:lnTo>
                  <a:lnTo>
                    <a:pt x="3026986" y="3312206"/>
                  </a:lnTo>
                  <a:lnTo>
                    <a:pt x="3030553" y="3319341"/>
                  </a:lnTo>
                  <a:lnTo>
                    <a:pt x="3033328" y="3326873"/>
                  </a:lnTo>
                  <a:lnTo>
                    <a:pt x="3035706" y="3334404"/>
                  </a:lnTo>
                  <a:lnTo>
                    <a:pt x="3038085" y="3342332"/>
                  </a:lnTo>
                  <a:lnTo>
                    <a:pt x="3040067" y="3350657"/>
                  </a:lnTo>
                  <a:lnTo>
                    <a:pt x="3041652" y="3358585"/>
                  </a:lnTo>
                  <a:lnTo>
                    <a:pt x="3042445" y="3366909"/>
                  </a:lnTo>
                  <a:lnTo>
                    <a:pt x="3043238" y="3375630"/>
                  </a:lnTo>
                  <a:lnTo>
                    <a:pt x="3043238" y="3383954"/>
                  </a:lnTo>
                  <a:lnTo>
                    <a:pt x="3043238" y="3392675"/>
                  </a:lnTo>
                  <a:lnTo>
                    <a:pt x="3042445" y="3401000"/>
                  </a:lnTo>
                  <a:lnTo>
                    <a:pt x="3041652" y="3408928"/>
                  </a:lnTo>
                  <a:lnTo>
                    <a:pt x="3040067" y="3417252"/>
                  </a:lnTo>
                  <a:lnTo>
                    <a:pt x="3038085" y="3425180"/>
                  </a:lnTo>
                  <a:lnTo>
                    <a:pt x="3035706" y="3433108"/>
                  </a:lnTo>
                  <a:lnTo>
                    <a:pt x="3033328" y="3441036"/>
                  </a:lnTo>
                  <a:lnTo>
                    <a:pt x="3030553" y="3448568"/>
                  </a:lnTo>
                  <a:lnTo>
                    <a:pt x="3026986" y="3456100"/>
                  </a:lnTo>
                  <a:lnTo>
                    <a:pt x="3023418" y="3463235"/>
                  </a:lnTo>
                  <a:lnTo>
                    <a:pt x="3019057" y="3469974"/>
                  </a:lnTo>
                  <a:lnTo>
                    <a:pt x="3015093" y="3476712"/>
                  </a:lnTo>
                  <a:lnTo>
                    <a:pt x="3010337" y="3483451"/>
                  </a:lnTo>
                  <a:lnTo>
                    <a:pt x="3005580" y="3489794"/>
                  </a:lnTo>
                  <a:lnTo>
                    <a:pt x="3000030" y="3495343"/>
                  </a:lnTo>
                  <a:lnTo>
                    <a:pt x="2994481" y="3501289"/>
                  </a:lnTo>
                  <a:lnTo>
                    <a:pt x="2988931" y="3506442"/>
                  </a:lnTo>
                  <a:lnTo>
                    <a:pt x="2982985" y="3511992"/>
                  </a:lnTo>
                  <a:lnTo>
                    <a:pt x="2976643" y="3517145"/>
                  </a:lnTo>
                  <a:lnTo>
                    <a:pt x="2970300" y="3521506"/>
                  </a:lnTo>
                  <a:lnTo>
                    <a:pt x="2963561" y="3525866"/>
                  </a:lnTo>
                  <a:lnTo>
                    <a:pt x="2956426" y="3529830"/>
                  </a:lnTo>
                  <a:lnTo>
                    <a:pt x="2949291" y="3533794"/>
                  </a:lnTo>
                  <a:lnTo>
                    <a:pt x="2942156" y="3536965"/>
                  </a:lnTo>
                  <a:lnTo>
                    <a:pt x="2934624" y="3539740"/>
                  </a:lnTo>
                  <a:lnTo>
                    <a:pt x="2926696" y="3542515"/>
                  </a:lnTo>
                  <a:lnTo>
                    <a:pt x="2918768" y="3544893"/>
                  </a:lnTo>
                  <a:lnTo>
                    <a:pt x="2910840" y="3546479"/>
                  </a:lnTo>
                  <a:lnTo>
                    <a:pt x="2902515" y="3548065"/>
                  </a:lnTo>
                  <a:lnTo>
                    <a:pt x="2894191" y="3548857"/>
                  </a:lnTo>
                  <a:lnTo>
                    <a:pt x="2885867" y="3549650"/>
                  </a:lnTo>
                  <a:lnTo>
                    <a:pt x="2877146" y="3549650"/>
                  </a:lnTo>
                  <a:lnTo>
                    <a:pt x="2868821" y="3549650"/>
                  </a:lnTo>
                  <a:lnTo>
                    <a:pt x="2860101" y="3548857"/>
                  </a:lnTo>
                  <a:lnTo>
                    <a:pt x="2851776" y="3548065"/>
                  </a:lnTo>
                  <a:lnTo>
                    <a:pt x="2843848" y="3546479"/>
                  </a:lnTo>
                  <a:lnTo>
                    <a:pt x="2835524" y="3544893"/>
                  </a:lnTo>
                  <a:lnTo>
                    <a:pt x="2827992" y="3542515"/>
                  </a:lnTo>
                  <a:lnTo>
                    <a:pt x="2820460" y="3539740"/>
                  </a:lnTo>
                  <a:lnTo>
                    <a:pt x="2812929" y="3536965"/>
                  </a:lnTo>
                  <a:lnTo>
                    <a:pt x="2805397" y="3533794"/>
                  </a:lnTo>
                  <a:lnTo>
                    <a:pt x="2798262" y="3529830"/>
                  </a:lnTo>
                  <a:lnTo>
                    <a:pt x="2791127" y="3525866"/>
                  </a:lnTo>
                  <a:lnTo>
                    <a:pt x="2784784" y="3521506"/>
                  </a:lnTo>
                  <a:lnTo>
                    <a:pt x="2778045" y="3517145"/>
                  </a:lnTo>
                  <a:lnTo>
                    <a:pt x="2771703" y="3511992"/>
                  </a:lnTo>
                  <a:lnTo>
                    <a:pt x="2766153" y="3506442"/>
                  </a:lnTo>
                  <a:lnTo>
                    <a:pt x="2760207" y="3501289"/>
                  </a:lnTo>
                  <a:lnTo>
                    <a:pt x="2754261" y="3495343"/>
                  </a:lnTo>
                  <a:lnTo>
                    <a:pt x="2749505" y="3489794"/>
                  </a:lnTo>
                  <a:lnTo>
                    <a:pt x="2744351" y="3483451"/>
                  </a:lnTo>
                  <a:lnTo>
                    <a:pt x="2739991" y="3476712"/>
                  </a:lnTo>
                  <a:lnTo>
                    <a:pt x="2735234" y="3469974"/>
                  </a:lnTo>
                  <a:lnTo>
                    <a:pt x="2731666" y="3463235"/>
                  </a:lnTo>
                  <a:lnTo>
                    <a:pt x="2727702" y="3456100"/>
                  </a:lnTo>
                  <a:lnTo>
                    <a:pt x="2724531" y="3448568"/>
                  </a:lnTo>
                  <a:lnTo>
                    <a:pt x="2721756" y="3441036"/>
                  </a:lnTo>
                  <a:lnTo>
                    <a:pt x="2718982" y="3433108"/>
                  </a:lnTo>
                  <a:lnTo>
                    <a:pt x="2716603" y="3425180"/>
                  </a:lnTo>
                  <a:lnTo>
                    <a:pt x="2715018" y="3417252"/>
                  </a:lnTo>
                  <a:lnTo>
                    <a:pt x="2713432" y="3408928"/>
                  </a:lnTo>
                  <a:lnTo>
                    <a:pt x="2712639" y="3401000"/>
                  </a:lnTo>
                  <a:lnTo>
                    <a:pt x="2711450" y="3392675"/>
                  </a:lnTo>
                  <a:lnTo>
                    <a:pt x="2711450" y="3383954"/>
                  </a:lnTo>
                  <a:lnTo>
                    <a:pt x="2711450" y="3375630"/>
                  </a:lnTo>
                  <a:lnTo>
                    <a:pt x="2712639" y="3366909"/>
                  </a:lnTo>
                  <a:lnTo>
                    <a:pt x="2713432" y="3358585"/>
                  </a:lnTo>
                  <a:lnTo>
                    <a:pt x="2715018" y="3350657"/>
                  </a:lnTo>
                  <a:lnTo>
                    <a:pt x="2716603" y="3342332"/>
                  </a:lnTo>
                  <a:lnTo>
                    <a:pt x="2718982" y="3334404"/>
                  </a:lnTo>
                  <a:lnTo>
                    <a:pt x="2721756" y="3326873"/>
                  </a:lnTo>
                  <a:lnTo>
                    <a:pt x="2724531" y="3319341"/>
                  </a:lnTo>
                  <a:lnTo>
                    <a:pt x="2727702" y="3312206"/>
                  </a:lnTo>
                  <a:lnTo>
                    <a:pt x="2731666" y="3305070"/>
                  </a:lnTo>
                  <a:lnTo>
                    <a:pt x="2735234" y="3297935"/>
                  </a:lnTo>
                  <a:lnTo>
                    <a:pt x="2739991" y="3291196"/>
                  </a:lnTo>
                  <a:lnTo>
                    <a:pt x="2744351" y="3284458"/>
                  </a:lnTo>
                  <a:lnTo>
                    <a:pt x="2749505" y="3278512"/>
                  </a:lnTo>
                  <a:lnTo>
                    <a:pt x="2754261" y="3272169"/>
                  </a:lnTo>
                  <a:lnTo>
                    <a:pt x="2760207" y="3266620"/>
                  </a:lnTo>
                  <a:lnTo>
                    <a:pt x="2766153" y="3261070"/>
                  </a:lnTo>
                  <a:lnTo>
                    <a:pt x="2771703" y="3255917"/>
                  </a:lnTo>
                  <a:lnTo>
                    <a:pt x="2778045" y="3251160"/>
                  </a:lnTo>
                  <a:lnTo>
                    <a:pt x="2784784" y="3246403"/>
                  </a:lnTo>
                  <a:lnTo>
                    <a:pt x="2791127" y="3242043"/>
                  </a:lnTo>
                  <a:lnTo>
                    <a:pt x="2798262" y="3238079"/>
                  </a:lnTo>
                  <a:lnTo>
                    <a:pt x="2805397" y="3234511"/>
                  </a:lnTo>
                  <a:lnTo>
                    <a:pt x="2812929" y="3230943"/>
                  </a:lnTo>
                  <a:lnTo>
                    <a:pt x="2820460" y="3228169"/>
                  </a:lnTo>
                  <a:lnTo>
                    <a:pt x="2827992" y="3225394"/>
                  </a:lnTo>
                  <a:lnTo>
                    <a:pt x="2835524" y="3223412"/>
                  </a:lnTo>
                  <a:lnTo>
                    <a:pt x="2843848" y="3221430"/>
                  </a:lnTo>
                  <a:lnTo>
                    <a:pt x="2851776" y="3219844"/>
                  </a:lnTo>
                  <a:lnTo>
                    <a:pt x="2860101" y="3219051"/>
                  </a:lnTo>
                  <a:lnTo>
                    <a:pt x="2868821" y="3218259"/>
                  </a:lnTo>
                  <a:lnTo>
                    <a:pt x="2877146" y="3217862"/>
                  </a:lnTo>
                  <a:close/>
                  <a:moveTo>
                    <a:pt x="1341242" y="3000374"/>
                  </a:moveTo>
                  <a:lnTo>
                    <a:pt x="410762" y="4429560"/>
                  </a:lnTo>
                  <a:lnTo>
                    <a:pt x="409572" y="4434325"/>
                  </a:lnTo>
                  <a:lnTo>
                    <a:pt x="406794" y="4447826"/>
                  </a:lnTo>
                  <a:lnTo>
                    <a:pt x="404414" y="4458151"/>
                  </a:lnTo>
                  <a:lnTo>
                    <a:pt x="402430" y="4469667"/>
                  </a:lnTo>
                  <a:lnTo>
                    <a:pt x="400446" y="4483169"/>
                  </a:lnTo>
                  <a:lnTo>
                    <a:pt x="398859" y="4498259"/>
                  </a:lnTo>
                  <a:lnTo>
                    <a:pt x="396875" y="4514937"/>
                  </a:lnTo>
                  <a:lnTo>
                    <a:pt x="395287" y="4533204"/>
                  </a:lnTo>
                  <a:lnTo>
                    <a:pt x="394097" y="4552265"/>
                  </a:lnTo>
                  <a:lnTo>
                    <a:pt x="393700" y="4572915"/>
                  </a:lnTo>
                  <a:lnTo>
                    <a:pt x="394097" y="4594359"/>
                  </a:lnTo>
                  <a:lnTo>
                    <a:pt x="394891" y="4616597"/>
                  </a:lnTo>
                  <a:lnTo>
                    <a:pt x="397271" y="4640026"/>
                  </a:lnTo>
                  <a:lnTo>
                    <a:pt x="400049" y="4664249"/>
                  </a:lnTo>
                  <a:lnTo>
                    <a:pt x="401636" y="4676162"/>
                  </a:lnTo>
                  <a:lnTo>
                    <a:pt x="403620" y="4688870"/>
                  </a:lnTo>
                  <a:lnTo>
                    <a:pt x="406398" y="4701180"/>
                  </a:lnTo>
                  <a:lnTo>
                    <a:pt x="409175" y="4713490"/>
                  </a:lnTo>
                  <a:lnTo>
                    <a:pt x="412350" y="4726198"/>
                  </a:lnTo>
                  <a:lnTo>
                    <a:pt x="415921" y="4738905"/>
                  </a:lnTo>
                  <a:lnTo>
                    <a:pt x="419492" y="4752010"/>
                  </a:lnTo>
                  <a:lnTo>
                    <a:pt x="423857" y="4764320"/>
                  </a:lnTo>
                  <a:lnTo>
                    <a:pt x="428221" y="4777425"/>
                  </a:lnTo>
                  <a:lnTo>
                    <a:pt x="433380" y="4790132"/>
                  </a:lnTo>
                  <a:lnTo>
                    <a:pt x="438538" y="4802839"/>
                  </a:lnTo>
                  <a:lnTo>
                    <a:pt x="444887" y="4815944"/>
                  </a:lnTo>
                  <a:lnTo>
                    <a:pt x="451235" y="4828254"/>
                  </a:lnTo>
                  <a:lnTo>
                    <a:pt x="457584" y="4841359"/>
                  </a:lnTo>
                  <a:lnTo>
                    <a:pt x="464726" y="4853669"/>
                  </a:lnTo>
                  <a:lnTo>
                    <a:pt x="472662" y="4866773"/>
                  </a:lnTo>
                  <a:lnTo>
                    <a:pt x="480995" y="4879084"/>
                  </a:lnTo>
                  <a:lnTo>
                    <a:pt x="489724" y="4891394"/>
                  </a:lnTo>
                  <a:lnTo>
                    <a:pt x="498850" y="4903704"/>
                  </a:lnTo>
                  <a:lnTo>
                    <a:pt x="508770" y="4915618"/>
                  </a:lnTo>
                  <a:lnTo>
                    <a:pt x="519087" y="4927531"/>
                  </a:lnTo>
                  <a:lnTo>
                    <a:pt x="530197" y="4939444"/>
                  </a:lnTo>
                  <a:lnTo>
                    <a:pt x="541704" y="4950960"/>
                  </a:lnTo>
                  <a:lnTo>
                    <a:pt x="553608" y="4962476"/>
                  </a:lnTo>
                  <a:lnTo>
                    <a:pt x="566702" y="4973992"/>
                  </a:lnTo>
                  <a:lnTo>
                    <a:pt x="579796" y="4984714"/>
                  </a:lnTo>
                  <a:lnTo>
                    <a:pt x="594081" y="4995436"/>
                  </a:lnTo>
                  <a:lnTo>
                    <a:pt x="609159" y="5005761"/>
                  </a:lnTo>
                  <a:lnTo>
                    <a:pt x="624237" y="5016085"/>
                  </a:lnTo>
                  <a:lnTo>
                    <a:pt x="640109" y="5026410"/>
                  </a:lnTo>
                  <a:lnTo>
                    <a:pt x="657171" y="5035941"/>
                  </a:lnTo>
                  <a:lnTo>
                    <a:pt x="674630" y="5045074"/>
                  </a:lnTo>
                  <a:lnTo>
                    <a:pt x="3954917" y="5045074"/>
                  </a:lnTo>
                  <a:lnTo>
                    <a:pt x="3972376" y="5035941"/>
                  </a:lnTo>
                  <a:lnTo>
                    <a:pt x="3989041" y="5026410"/>
                  </a:lnTo>
                  <a:lnTo>
                    <a:pt x="4005310" y="5016085"/>
                  </a:lnTo>
                  <a:lnTo>
                    <a:pt x="4020785" y="5005761"/>
                  </a:lnTo>
                  <a:lnTo>
                    <a:pt x="4035069" y="4995436"/>
                  </a:lnTo>
                  <a:lnTo>
                    <a:pt x="4049354" y="4984714"/>
                  </a:lnTo>
                  <a:lnTo>
                    <a:pt x="4062448" y="4973992"/>
                  </a:lnTo>
                  <a:lnTo>
                    <a:pt x="4075543" y="4962476"/>
                  </a:lnTo>
                  <a:lnTo>
                    <a:pt x="4087446" y="4950960"/>
                  </a:lnTo>
                  <a:lnTo>
                    <a:pt x="4098953" y="4939444"/>
                  </a:lnTo>
                  <a:lnTo>
                    <a:pt x="4110063" y="4927531"/>
                  </a:lnTo>
                  <a:lnTo>
                    <a:pt x="4120777" y="4915618"/>
                  </a:lnTo>
                  <a:lnTo>
                    <a:pt x="4130300" y="4903704"/>
                  </a:lnTo>
                  <a:lnTo>
                    <a:pt x="4139823" y="4891394"/>
                  </a:lnTo>
                  <a:lnTo>
                    <a:pt x="4148552" y="4879084"/>
                  </a:lnTo>
                  <a:lnTo>
                    <a:pt x="4156488" y="4866773"/>
                  </a:lnTo>
                  <a:lnTo>
                    <a:pt x="4164424" y="4853669"/>
                  </a:lnTo>
                  <a:lnTo>
                    <a:pt x="4171566" y="4841359"/>
                  </a:lnTo>
                  <a:lnTo>
                    <a:pt x="4178312" y="4828254"/>
                  </a:lnTo>
                  <a:lnTo>
                    <a:pt x="4184661" y="4815944"/>
                  </a:lnTo>
                  <a:lnTo>
                    <a:pt x="4190613" y="4802839"/>
                  </a:lnTo>
                  <a:lnTo>
                    <a:pt x="4195771" y="4790132"/>
                  </a:lnTo>
                  <a:lnTo>
                    <a:pt x="4200929" y="4777425"/>
                  </a:lnTo>
                  <a:lnTo>
                    <a:pt x="4205294" y="4764320"/>
                  </a:lnTo>
                  <a:lnTo>
                    <a:pt x="4209659" y="4752010"/>
                  </a:lnTo>
                  <a:lnTo>
                    <a:pt x="4213627" y="4738905"/>
                  </a:lnTo>
                  <a:lnTo>
                    <a:pt x="4217197" y="4726198"/>
                  </a:lnTo>
                  <a:lnTo>
                    <a:pt x="4219975" y="4713490"/>
                  </a:lnTo>
                  <a:lnTo>
                    <a:pt x="4222753" y="4701180"/>
                  </a:lnTo>
                  <a:lnTo>
                    <a:pt x="4225530" y="4688870"/>
                  </a:lnTo>
                  <a:lnTo>
                    <a:pt x="4227514" y="4676162"/>
                  </a:lnTo>
                  <a:lnTo>
                    <a:pt x="4229498" y="4664249"/>
                  </a:lnTo>
                  <a:lnTo>
                    <a:pt x="4232673" y="4640026"/>
                  </a:lnTo>
                  <a:lnTo>
                    <a:pt x="4234259" y="4616597"/>
                  </a:lnTo>
                  <a:lnTo>
                    <a:pt x="4235450" y="4594359"/>
                  </a:lnTo>
                  <a:lnTo>
                    <a:pt x="4235450" y="4572915"/>
                  </a:lnTo>
                  <a:lnTo>
                    <a:pt x="4235053" y="4552265"/>
                  </a:lnTo>
                  <a:lnTo>
                    <a:pt x="4234259" y="4533204"/>
                  </a:lnTo>
                  <a:lnTo>
                    <a:pt x="4232673" y="4514937"/>
                  </a:lnTo>
                  <a:lnTo>
                    <a:pt x="4230689" y="4498259"/>
                  </a:lnTo>
                  <a:lnTo>
                    <a:pt x="4228705" y="4483169"/>
                  </a:lnTo>
                  <a:lnTo>
                    <a:pt x="4226721" y="4469667"/>
                  </a:lnTo>
                  <a:lnTo>
                    <a:pt x="4224737" y="4458151"/>
                  </a:lnTo>
                  <a:lnTo>
                    <a:pt x="4222356" y="4447826"/>
                  </a:lnTo>
                  <a:lnTo>
                    <a:pt x="4219578" y="4434325"/>
                  </a:lnTo>
                  <a:lnTo>
                    <a:pt x="4218388" y="4429560"/>
                  </a:lnTo>
                  <a:lnTo>
                    <a:pt x="3282826" y="3000490"/>
                  </a:lnTo>
                  <a:lnTo>
                    <a:pt x="3282951" y="3001367"/>
                  </a:lnTo>
                  <a:lnTo>
                    <a:pt x="3282554" y="3003754"/>
                  </a:lnTo>
                  <a:lnTo>
                    <a:pt x="3281761" y="3006140"/>
                  </a:lnTo>
                  <a:lnTo>
                    <a:pt x="3280173" y="3008526"/>
                  </a:lnTo>
                  <a:lnTo>
                    <a:pt x="3278189" y="3010913"/>
                  </a:lnTo>
                  <a:lnTo>
                    <a:pt x="3275015" y="3013299"/>
                  </a:lnTo>
                  <a:lnTo>
                    <a:pt x="3271841" y="3015685"/>
                  </a:lnTo>
                  <a:lnTo>
                    <a:pt x="3267476" y="3017674"/>
                  </a:lnTo>
                  <a:lnTo>
                    <a:pt x="3263111" y="3020458"/>
                  </a:lnTo>
                  <a:lnTo>
                    <a:pt x="3252398" y="3024832"/>
                  </a:lnTo>
                  <a:lnTo>
                    <a:pt x="3239304" y="3029605"/>
                  </a:lnTo>
                  <a:lnTo>
                    <a:pt x="3223829" y="3033582"/>
                  </a:lnTo>
                  <a:lnTo>
                    <a:pt x="3206370" y="3037957"/>
                  </a:lnTo>
                  <a:lnTo>
                    <a:pt x="3186927" y="3041934"/>
                  </a:lnTo>
                  <a:lnTo>
                    <a:pt x="3165897" y="3046309"/>
                  </a:lnTo>
                  <a:lnTo>
                    <a:pt x="3142486" y="3050286"/>
                  </a:lnTo>
                  <a:lnTo>
                    <a:pt x="3117091" y="3054263"/>
                  </a:lnTo>
                  <a:lnTo>
                    <a:pt x="3090109" y="3057843"/>
                  </a:lnTo>
                  <a:lnTo>
                    <a:pt x="3061143" y="3061024"/>
                  </a:lnTo>
                  <a:lnTo>
                    <a:pt x="3030987" y="3065001"/>
                  </a:lnTo>
                  <a:lnTo>
                    <a:pt x="2998847" y="3068183"/>
                  </a:lnTo>
                  <a:lnTo>
                    <a:pt x="2964722" y="3070967"/>
                  </a:lnTo>
                  <a:lnTo>
                    <a:pt x="2929804" y="3074149"/>
                  </a:lnTo>
                  <a:lnTo>
                    <a:pt x="2892903" y="3076933"/>
                  </a:lnTo>
                  <a:lnTo>
                    <a:pt x="2855207" y="3079319"/>
                  </a:lnTo>
                  <a:lnTo>
                    <a:pt x="2815528" y="3082103"/>
                  </a:lnTo>
                  <a:lnTo>
                    <a:pt x="2775055" y="3084489"/>
                  </a:lnTo>
                  <a:lnTo>
                    <a:pt x="2690141" y="3088069"/>
                  </a:lnTo>
                  <a:lnTo>
                    <a:pt x="2600862" y="3091648"/>
                  </a:lnTo>
                  <a:lnTo>
                    <a:pt x="2507615" y="3093637"/>
                  </a:lnTo>
                  <a:lnTo>
                    <a:pt x="2411195" y="3095227"/>
                  </a:lnTo>
                  <a:lnTo>
                    <a:pt x="2312393" y="3095625"/>
                  </a:lnTo>
                  <a:lnTo>
                    <a:pt x="2213195" y="3095227"/>
                  </a:lnTo>
                  <a:lnTo>
                    <a:pt x="2116774" y="3093637"/>
                  </a:lnTo>
                  <a:lnTo>
                    <a:pt x="2023924" y="3091648"/>
                  </a:lnTo>
                  <a:lnTo>
                    <a:pt x="1934645" y="3088069"/>
                  </a:lnTo>
                  <a:lnTo>
                    <a:pt x="1849731" y="3084489"/>
                  </a:lnTo>
                  <a:lnTo>
                    <a:pt x="1808862" y="3082103"/>
                  </a:lnTo>
                  <a:lnTo>
                    <a:pt x="1769579" y="3079319"/>
                  </a:lnTo>
                  <a:lnTo>
                    <a:pt x="1731884" y="3076933"/>
                  </a:lnTo>
                  <a:lnTo>
                    <a:pt x="1694982" y="3074149"/>
                  </a:lnTo>
                  <a:lnTo>
                    <a:pt x="1659667" y="3070967"/>
                  </a:lnTo>
                  <a:lnTo>
                    <a:pt x="1626336" y="3068183"/>
                  </a:lnTo>
                  <a:lnTo>
                    <a:pt x="1593799" y="3065001"/>
                  </a:lnTo>
                  <a:lnTo>
                    <a:pt x="1563643" y="3061024"/>
                  </a:lnTo>
                  <a:lnTo>
                    <a:pt x="1534677" y="3057843"/>
                  </a:lnTo>
                  <a:lnTo>
                    <a:pt x="1507298" y="3054263"/>
                  </a:lnTo>
                  <a:lnTo>
                    <a:pt x="1482300" y="3050286"/>
                  </a:lnTo>
                  <a:lnTo>
                    <a:pt x="1458889" y="3046309"/>
                  </a:lnTo>
                  <a:lnTo>
                    <a:pt x="1437462" y="3041934"/>
                  </a:lnTo>
                  <a:lnTo>
                    <a:pt x="1418019" y="3037957"/>
                  </a:lnTo>
                  <a:lnTo>
                    <a:pt x="1400561" y="3033582"/>
                  </a:lnTo>
                  <a:lnTo>
                    <a:pt x="1385086" y="3029605"/>
                  </a:lnTo>
                  <a:lnTo>
                    <a:pt x="1372388" y="3024832"/>
                  </a:lnTo>
                  <a:lnTo>
                    <a:pt x="1361675" y="3020458"/>
                  </a:lnTo>
                  <a:lnTo>
                    <a:pt x="1356913" y="3017674"/>
                  </a:lnTo>
                  <a:lnTo>
                    <a:pt x="1352945" y="3015685"/>
                  </a:lnTo>
                  <a:lnTo>
                    <a:pt x="1349374" y="3013299"/>
                  </a:lnTo>
                  <a:lnTo>
                    <a:pt x="1346597" y="3010913"/>
                  </a:lnTo>
                  <a:lnTo>
                    <a:pt x="1344613" y="3008526"/>
                  </a:lnTo>
                  <a:lnTo>
                    <a:pt x="1343025" y="3006140"/>
                  </a:lnTo>
                  <a:lnTo>
                    <a:pt x="1341835" y="3003754"/>
                  </a:lnTo>
                  <a:lnTo>
                    <a:pt x="1341438" y="3001367"/>
                  </a:lnTo>
                  <a:lnTo>
                    <a:pt x="1341580" y="3000374"/>
                  </a:lnTo>
                  <a:lnTo>
                    <a:pt x="1341242" y="3000374"/>
                  </a:lnTo>
                  <a:close/>
                  <a:moveTo>
                    <a:pt x="1717823" y="0"/>
                  </a:moveTo>
                  <a:lnTo>
                    <a:pt x="2909343" y="0"/>
                  </a:lnTo>
                  <a:lnTo>
                    <a:pt x="2919266" y="3571"/>
                  </a:lnTo>
                  <a:lnTo>
                    <a:pt x="2927601" y="6745"/>
                  </a:lnTo>
                  <a:lnTo>
                    <a:pt x="2935937" y="11110"/>
                  </a:lnTo>
                  <a:lnTo>
                    <a:pt x="2946653" y="15872"/>
                  </a:lnTo>
                  <a:lnTo>
                    <a:pt x="2959354" y="22618"/>
                  </a:lnTo>
                  <a:lnTo>
                    <a:pt x="2972849" y="30951"/>
                  </a:lnTo>
                  <a:lnTo>
                    <a:pt x="2987931" y="40871"/>
                  </a:lnTo>
                  <a:lnTo>
                    <a:pt x="2995870" y="46427"/>
                  </a:lnTo>
                  <a:lnTo>
                    <a:pt x="3003808" y="52776"/>
                  </a:lnTo>
                  <a:lnTo>
                    <a:pt x="3011349" y="58728"/>
                  </a:lnTo>
                  <a:lnTo>
                    <a:pt x="3019684" y="65474"/>
                  </a:lnTo>
                  <a:lnTo>
                    <a:pt x="3027623" y="72616"/>
                  </a:lnTo>
                  <a:lnTo>
                    <a:pt x="3035957" y="80553"/>
                  </a:lnTo>
                  <a:lnTo>
                    <a:pt x="3043896" y="88489"/>
                  </a:lnTo>
                  <a:lnTo>
                    <a:pt x="3051834" y="97219"/>
                  </a:lnTo>
                  <a:lnTo>
                    <a:pt x="3059375" y="105949"/>
                  </a:lnTo>
                  <a:lnTo>
                    <a:pt x="3066917" y="115472"/>
                  </a:lnTo>
                  <a:lnTo>
                    <a:pt x="3074458" y="125393"/>
                  </a:lnTo>
                  <a:lnTo>
                    <a:pt x="3080808" y="135313"/>
                  </a:lnTo>
                  <a:lnTo>
                    <a:pt x="3087556" y="146027"/>
                  </a:lnTo>
                  <a:lnTo>
                    <a:pt x="3093509" y="157536"/>
                  </a:lnTo>
                  <a:lnTo>
                    <a:pt x="3099066" y="169439"/>
                  </a:lnTo>
                  <a:lnTo>
                    <a:pt x="3104226" y="181344"/>
                  </a:lnTo>
                  <a:lnTo>
                    <a:pt x="3108592" y="194439"/>
                  </a:lnTo>
                  <a:lnTo>
                    <a:pt x="3112958" y="207534"/>
                  </a:lnTo>
                  <a:lnTo>
                    <a:pt x="3115339" y="217058"/>
                  </a:lnTo>
                  <a:lnTo>
                    <a:pt x="3117324" y="226581"/>
                  </a:lnTo>
                  <a:lnTo>
                    <a:pt x="3119309" y="236502"/>
                  </a:lnTo>
                  <a:lnTo>
                    <a:pt x="3120499" y="246025"/>
                  </a:lnTo>
                  <a:lnTo>
                    <a:pt x="3121690" y="256342"/>
                  </a:lnTo>
                  <a:lnTo>
                    <a:pt x="3122087" y="266263"/>
                  </a:lnTo>
                  <a:lnTo>
                    <a:pt x="3122484" y="276184"/>
                  </a:lnTo>
                  <a:lnTo>
                    <a:pt x="3122484" y="286103"/>
                  </a:lnTo>
                  <a:lnTo>
                    <a:pt x="3121690" y="296024"/>
                  </a:lnTo>
                  <a:lnTo>
                    <a:pt x="3121293" y="306341"/>
                  </a:lnTo>
                  <a:lnTo>
                    <a:pt x="3120102" y="316659"/>
                  </a:lnTo>
                  <a:lnTo>
                    <a:pt x="3118515" y="326976"/>
                  </a:lnTo>
                  <a:lnTo>
                    <a:pt x="3116530" y="337690"/>
                  </a:lnTo>
                  <a:lnTo>
                    <a:pt x="3114149" y="348007"/>
                  </a:lnTo>
                  <a:lnTo>
                    <a:pt x="3111767" y="358325"/>
                  </a:lnTo>
                  <a:lnTo>
                    <a:pt x="3108592" y="369039"/>
                  </a:lnTo>
                  <a:lnTo>
                    <a:pt x="3105417" y="379356"/>
                  </a:lnTo>
                  <a:lnTo>
                    <a:pt x="3101845" y="390466"/>
                  </a:lnTo>
                  <a:lnTo>
                    <a:pt x="3097479" y="401180"/>
                  </a:lnTo>
                  <a:lnTo>
                    <a:pt x="3093509" y="411894"/>
                  </a:lnTo>
                  <a:lnTo>
                    <a:pt x="3088747" y="422609"/>
                  </a:lnTo>
                  <a:lnTo>
                    <a:pt x="3083587" y="434116"/>
                  </a:lnTo>
                  <a:lnTo>
                    <a:pt x="3078030" y="444830"/>
                  </a:lnTo>
                  <a:lnTo>
                    <a:pt x="3072076" y="455940"/>
                  </a:lnTo>
                  <a:lnTo>
                    <a:pt x="3066123" y="466655"/>
                  </a:lnTo>
                  <a:lnTo>
                    <a:pt x="3059772" y="477766"/>
                  </a:lnTo>
                  <a:lnTo>
                    <a:pt x="3052628" y="489274"/>
                  </a:lnTo>
                  <a:lnTo>
                    <a:pt x="3045483" y="500781"/>
                  </a:lnTo>
                  <a:lnTo>
                    <a:pt x="3037942" y="511891"/>
                  </a:lnTo>
                  <a:lnTo>
                    <a:pt x="3030401" y="523400"/>
                  </a:lnTo>
                  <a:lnTo>
                    <a:pt x="3022066" y="534908"/>
                  </a:lnTo>
                  <a:lnTo>
                    <a:pt x="3013334" y="546415"/>
                  </a:lnTo>
                  <a:lnTo>
                    <a:pt x="3013334" y="2104709"/>
                  </a:lnTo>
                  <a:lnTo>
                    <a:pt x="4604543" y="4495920"/>
                  </a:lnTo>
                  <a:lnTo>
                    <a:pt x="4606527" y="4504649"/>
                  </a:lnTo>
                  <a:lnTo>
                    <a:pt x="4608511" y="4511792"/>
                  </a:lnTo>
                  <a:lnTo>
                    <a:pt x="4612481" y="4530046"/>
                  </a:lnTo>
                  <a:lnTo>
                    <a:pt x="4614862" y="4542744"/>
                  </a:lnTo>
                  <a:lnTo>
                    <a:pt x="4617243" y="4558220"/>
                  </a:lnTo>
                  <a:lnTo>
                    <a:pt x="4619625" y="4575679"/>
                  </a:lnTo>
                  <a:lnTo>
                    <a:pt x="4622403" y="4595123"/>
                  </a:lnTo>
                  <a:lnTo>
                    <a:pt x="4624387" y="4616948"/>
                  </a:lnTo>
                  <a:lnTo>
                    <a:pt x="4625975" y="4639964"/>
                  </a:lnTo>
                  <a:lnTo>
                    <a:pt x="4627166" y="4664963"/>
                  </a:lnTo>
                  <a:lnTo>
                    <a:pt x="4627563" y="4691153"/>
                  </a:lnTo>
                  <a:lnTo>
                    <a:pt x="4627166" y="4718533"/>
                  </a:lnTo>
                  <a:lnTo>
                    <a:pt x="4626373" y="4733215"/>
                  </a:lnTo>
                  <a:lnTo>
                    <a:pt x="4625579" y="4747501"/>
                  </a:lnTo>
                  <a:lnTo>
                    <a:pt x="4624387" y="4762183"/>
                  </a:lnTo>
                  <a:lnTo>
                    <a:pt x="4623197" y="4777262"/>
                  </a:lnTo>
                  <a:lnTo>
                    <a:pt x="4621213" y="4792341"/>
                  </a:lnTo>
                  <a:lnTo>
                    <a:pt x="4618831" y="4807817"/>
                  </a:lnTo>
                  <a:lnTo>
                    <a:pt x="4616449" y="4823689"/>
                  </a:lnTo>
                  <a:lnTo>
                    <a:pt x="4614068" y="4839562"/>
                  </a:lnTo>
                  <a:lnTo>
                    <a:pt x="4610496" y="4855038"/>
                  </a:lnTo>
                  <a:lnTo>
                    <a:pt x="4606923" y="4870910"/>
                  </a:lnTo>
                  <a:lnTo>
                    <a:pt x="4602557" y="4887180"/>
                  </a:lnTo>
                  <a:lnTo>
                    <a:pt x="4598191" y="4903449"/>
                  </a:lnTo>
                  <a:lnTo>
                    <a:pt x="4593032" y="4919719"/>
                  </a:lnTo>
                  <a:lnTo>
                    <a:pt x="4587872" y="4935988"/>
                  </a:lnTo>
                  <a:lnTo>
                    <a:pt x="4581919" y="4952257"/>
                  </a:lnTo>
                  <a:lnTo>
                    <a:pt x="4575171" y="4968527"/>
                  </a:lnTo>
                  <a:lnTo>
                    <a:pt x="4568821" y="4985193"/>
                  </a:lnTo>
                  <a:lnTo>
                    <a:pt x="4560883" y="5001463"/>
                  </a:lnTo>
                  <a:lnTo>
                    <a:pt x="4552944" y="5017732"/>
                  </a:lnTo>
                  <a:lnTo>
                    <a:pt x="4544212" y="5033605"/>
                  </a:lnTo>
                  <a:lnTo>
                    <a:pt x="4535083" y="5049874"/>
                  </a:lnTo>
                  <a:lnTo>
                    <a:pt x="4525161" y="5066144"/>
                  </a:lnTo>
                  <a:lnTo>
                    <a:pt x="4514047" y="5082016"/>
                  </a:lnTo>
                  <a:lnTo>
                    <a:pt x="4503331" y="5097889"/>
                  </a:lnTo>
                  <a:lnTo>
                    <a:pt x="4491423" y="5112968"/>
                  </a:lnTo>
                  <a:lnTo>
                    <a:pt x="4478722" y="5128444"/>
                  </a:lnTo>
                  <a:lnTo>
                    <a:pt x="4465624" y="5143919"/>
                  </a:lnTo>
                  <a:lnTo>
                    <a:pt x="4451335" y="5158998"/>
                  </a:lnTo>
                  <a:lnTo>
                    <a:pt x="4437047" y="5173681"/>
                  </a:lnTo>
                  <a:lnTo>
                    <a:pt x="4421171" y="5188363"/>
                  </a:lnTo>
                  <a:lnTo>
                    <a:pt x="4404897" y="5202251"/>
                  </a:lnTo>
                  <a:lnTo>
                    <a:pt x="4387830" y="5216537"/>
                  </a:lnTo>
                  <a:lnTo>
                    <a:pt x="4369969" y="5230028"/>
                  </a:lnTo>
                  <a:lnTo>
                    <a:pt x="4351315" y="5243520"/>
                  </a:lnTo>
                  <a:lnTo>
                    <a:pt x="4331865" y="5256615"/>
                  </a:lnTo>
                  <a:lnTo>
                    <a:pt x="4311227" y="5268916"/>
                  </a:lnTo>
                  <a:lnTo>
                    <a:pt x="4290191" y="5281218"/>
                  </a:lnTo>
                  <a:lnTo>
                    <a:pt x="4267963" y="5293122"/>
                  </a:lnTo>
                  <a:lnTo>
                    <a:pt x="4255659" y="5299074"/>
                  </a:lnTo>
                  <a:lnTo>
                    <a:pt x="371507" y="5299074"/>
                  </a:lnTo>
                  <a:lnTo>
                    <a:pt x="359600" y="5293122"/>
                  </a:lnTo>
                  <a:lnTo>
                    <a:pt x="337373" y="5281218"/>
                  </a:lnTo>
                  <a:lnTo>
                    <a:pt x="315940" y="5268916"/>
                  </a:lnTo>
                  <a:lnTo>
                    <a:pt x="295301" y="5256615"/>
                  </a:lnTo>
                  <a:lnTo>
                    <a:pt x="275852" y="5243520"/>
                  </a:lnTo>
                  <a:lnTo>
                    <a:pt x="257197" y="5230028"/>
                  </a:lnTo>
                  <a:lnTo>
                    <a:pt x="239336" y="5216537"/>
                  </a:lnTo>
                  <a:lnTo>
                    <a:pt x="222269" y="5202251"/>
                  </a:lnTo>
                  <a:lnTo>
                    <a:pt x="205996" y="5188363"/>
                  </a:lnTo>
                  <a:lnTo>
                    <a:pt x="190517" y="5173681"/>
                  </a:lnTo>
                  <a:lnTo>
                    <a:pt x="175831" y="5158998"/>
                  </a:lnTo>
                  <a:lnTo>
                    <a:pt x="161939" y="5143919"/>
                  </a:lnTo>
                  <a:lnTo>
                    <a:pt x="148841" y="5128444"/>
                  </a:lnTo>
                  <a:lnTo>
                    <a:pt x="135743" y="5112968"/>
                  </a:lnTo>
                  <a:lnTo>
                    <a:pt x="124233" y="5097889"/>
                  </a:lnTo>
                  <a:lnTo>
                    <a:pt x="113119" y="5082016"/>
                  </a:lnTo>
                  <a:lnTo>
                    <a:pt x="102403" y="5066144"/>
                  </a:lnTo>
                  <a:lnTo>
                    <a:pt x="92480" y="5049874"/>
                  </a:lnTo>
                  <a:lnTo>
                    <a:pt x="82954" y="5033605"/>
                  </a:lnTo>
                  <a:lnTo>
                    <a:pt x="74222" y="5017732"/>
                  </a:lnTo>
                  <a:lnTo>
                    <a:pt x="66284" y="5001463"/>
                  </a:lnTo>
                  <a:lnTo>
                    <a:pt x="59140" y="4985193"/>
                  </a:lnTo>
                  <a:lnTo>
                    <a:pt x="51995" y="4968527"/>
                  </a:lnTo>
                  <a:lnTo>
                    <a:pt x="45248" y="4952257"/>
                  </a:lnTo>
                  <a:lnTo>
                    <a:pt x="39294" y="4935988"/>
                  </a:lnTo>
                  <a:lnTo>
                    <a:pt x="34134" y="4919719"/>
                  </a:lnTo>
                  <a:lnTo>
                    <a:pt x="28975" y="4903449"/>
                  </a:lnTo>
                  <a:lnTo>
                    <a:pt x="24609" y="4887180"/>
                  </a:lnTo>
                  <a:lnTo>
                    <a:pt x="20243" y="4870910"/>
                  </a:lnTo>
                  <a:lnTo>
                    <a:pt x="17067" y="4855038"/>
                  </a:lnTo>
                  <a:lnTo>
                    <a:pt x="13495" y="4839562"/>
                  </a:lnTo>
                  <a:lnTo>
                    <a:pt x="10717" y="4823689"/>
                  </a:lnTo>
                  <a:lnTo>
                    <a:pt x="8335" y="4807817"/>
                  </a:lnTo>
                  <a:lnTo>
                    <a:pt x="6351" y="4792341"/>
                  </a:lnTo>
                  <a:lnTo>
                    <a:pt x="4366" y="4777262"/>
                  </a:lnTo>
                  <a:lnTo>
                    <a:pt x="2779" y="4762183"/>
                  </a:lnTo>
                  <a:lnTo>
                    <a:pt x="1588" y="4747501"/>
                  </a:lnTo>
                  <a:lnTo>
                    <a:pt x="794" y="4733215"/>
                  </a:lnTo>
                  <a:lnTo>
                    <a:pt x="397" y="4718533"/>
                  </a:lnTo>
                  <a:lnTo>
                    <a:pt x="0" y="4691153"/>
                  </a:lnTo>
                  <a:lnTo>
                    <a:pt x="397" y="4664963"/>
                  </a:lnTo>
                  <a:lnTo>
                    <a:pt x="1191" y="4639964"/>
                  </a:lnTo>
                  <a:lnTo>
                    <a:pt x="2779" y="4616948"/>
                  </a:lnTo>
                  <a:lnTo>
                    <a:pt x="4763" y="4595123"/>
                  </a:lnTo>
                  <a:lnTo>
                    <a:pt x="7542" y="4575679"/>
                  </a:lnTo>
                  <a:lnTo>
                    <a:pt x="9923" y="4558220"/>
                  </a:lnTo>
                  <a:lnTo>
                    <a:pt x="12304" y="4542744"/>
                  </a:lnTo>
                  <a:lnTo>
                    <a:pt x="15083" y="4530046"/>
                  </a:lnTo>
                  <a:lnTo>
                    <a:pt x="19052" y="4511792"/>
                  </a:lnTo>
                  <a:lnTo>
                    <a:pt x="20640" y="4504649"/>
                  </a:lnTo>
                  <a:lnTo>
                    <a:pt x="23418" y="4495920"/>
                  </a:lnTo>
                  <a:lnTo>
                    <a:pt x="1614229" y="2104709"/>
                  </a:lnTo>
                  <a:lnTo>
                    <a:pt x="1614229" y="546415"/>
                  </a:lnTo>
                  <a:lnTo>
                    <a:pt x="1605497" y="534908"/>
                  </a:lnTo>
                  <a:lnTo>
                    <a:pt x="1597559" y="523400"/>
                  </a:lnTo>
                  <a:lnTo>
                    <a:pt x="1589621" y="511891"/>
                  </a:lnTo>
                  <a:lnTo>
                    <a:pt x="1582080" y="500781"/>
                  </a:lnTo>
                  <a:lnTo>
                    <a:pt x="1574539" y="489274"/>
                  </a:lnTo>
                  <a:lnTo>
                    <a:pt x="1567791" y="477766"/>
                  </a:lnTo>
                  <a:lnTo>
                    <a:pt x="1561044" y="466655"/>
                  </a:lnTo>
                  <a:lnTo>
                    <a:pt x="1555090" y="455940"/>
                  </a:lnTo>
                  <a:lnTo>
                    <a:pt x="1549136" y="444830"/>
                  </a:lnTo>
                  <a:lnTo>
                    <a:pt x="1543580" y="434116"/>
                  </a:lnTo>
                  <a:lnTo>
                    <a:pt x="1538817" y="422609"/>
                  </a:lnTo>
                  <a:lnTo>
                    <a:pt x="1534054" y="411894"/>
                  </a:lnTo>
                  <a:lnTo>
                    <a:pt x="1529688" y="401180"/>
                  </a:lnTo>
                  <a:lnTo>
                    <a:pt x="1525322" y="390466"/>
                  </a:lnTo>
                  <a:lnTo>
                    <a:pt x="1522147" y="379356"/>
                  </a:lnTo>
                  <a:lnTo>
                    <a:pt x="1518971" y="369039"/>
                  </a:lnTo>
                  <a:lnTo>
                    <a:pt x="1515796" y="358325"/>
                  </a:lnTo>
                  <a:lnTo>
                    <a:pt x="1513018" y="348007"/>
                  </a:lnTo>
                  <a:lnTo>
                    <a:pt x="1511033" y="337690"/>
                  </a:lnTo>
                  <a:lnTo>
                    <a:pt x="1509049" y="326976"/>
                  </a:lnTo>
                  <a:lnTo>
                    <a:pt x="1507461" y="316659"/>
                  </a:lnTo>
                  <a:lnTo>
                    <a:pt x="1506270" y="306341"/>
                  </a:lnTo>
                  <a:lnTo>
                    <a:pt x="1505476" y="296024"/>
                  </a:lnTo>
                  <a:lnTo>
                    <a:pt x="1505079" y="286103"/>
                  </a:lnTo>
                  <a:lnTo>
                    <a:pt x="1505079" y="276184"/>
                  </a:lnTo>
                  <a:lnTo>
                    <a:pt x="1505079" y="266263"/>
                  </a:lnTo>
                  <a:lnTo>
                    <a:pt x="1505873" y="256342"/>
                  </a:lnTo>
                  <a:lnTo>
                    <a:pt x="1506667" y="246025"/>
                  </a:lnTo>
                  <a:lnTo>
                    <a:pt x="1508255" y="236502"/>
                  </a:lnTo>
                  <a:lnTo>
                    <a:pt x="1510239" y="226581"/>
                  </a:lnTo>
                  <a:lnTo>
                    <a:pt x="1512224" y="217058"/>
                  </a:lnTo>
                  <a:lnTo>
                    <a:pt x="1514208" y="207534"/>
                  </a:lnTo>
                  <a:lnTo>
                    <a:pt x="1518574" y="194439"/>
                  </a:lnTo>
                  <a:lnTo>
                    <a:pt x="1522940" y="181344"/>
                  </a:lnTo>
                  <a:lnTo>
                    <a:pt x="1528497" y="169439"/>
                  </a:lnTo>
                  <a:lnTo>
                    <a:pt x="1533657" y="157536"/>
                  </a:lnTo>
                  <a:lnTo>
                    <a:pt x="1540007" y="146027"/>
                  </a:lnTo>
                  <a:lnTo>
                    <a:pt x="1546358" y="135313"/>
                  </a:lnTo>
                  <a:lnTo>
                    <a:pt x="1553502" y="125393"/>
                  </a:lnTo>
                  <a:lnTo>
                    <a:pt x="1560250" y="115472"/>
                  </a:lnTo>
                  <a:lnTo>
                    <a:pt x="1567791" y="105949"/>
                  </a:lnTo>
                  <a:lnTo>
                    <a:pt x="1575729" y="97219"/>
                  </a:lnTo>
                  <a:lnTo>
                    <a:pt x="1583271" y="88489"/>
                  </a:lnTo>
                  <a:lnTo>
                    <a:pt x="1591606" y="80553"/>
                  </a:lnTo>
                  <a:lnTo>
                    <a:pt x="1599544" y="72616"/>
                  </a:lnTo>
                  <a:lnTo>
                    <a:pt x="1607879" y="65474"/>
                  </a:lnTo>
                  <a:lnTo>
                    <a:pt x="1615817" y="58728"/>
                  </a:lnTo>
                  <a:lnTo>
                    <a:pt x="1623358" y="52776"/>
                  </a:lnTo>
                  <a:lnTo>
                    <a:pt x="1631693" y="46427"/>
                  </a:lnTo>
                  <a:lnTo>
                    <a:pt x="1639235" y="40871"/>
                  </a:lnTo>
                  <a:lnTo>
                    <a:pt x="1654317" y="30951"/>
                  </a:lnTo>
                  <a:lnTo>
                    <a:pt x="1668606" y="22618"/>
                  </a:lnTo>
                  <a:lnTo>
                    <a:pt x="1680910" y="15872"/>
                  </a:lnTo>
                  <a:lnTo>
                    <a:pt x="1691230" y="11110"/>
                  </a:lnTo>
                  <a:lnTo>
                    <a:pt x="1699565" y="6745"/>
                  </a:lnTo>
                  <a:lnTo>
                    <a:pt x="1708297" y="3571"/>
                  </a:lnTo>
                  <a:lnTo>
                    <a:pt x="1717823" y="0"/>
                  </a:lnTo>
                  <a:close/>
                </a:path>
              </a:pathLst>
            </a:custGeom>
            <a:solidFill>
              <a:srgbClr val="446AAE"/>
            </a:solidFill>
            <a:ln>
              <a:noFill/>
            </a:ln>
          </p:spPr>
          <p:txBody>
            <a:bodyPr anchor="ctr">
              <a:scene3d>
                <a:camera prst="orthographicFront"/>
                <a:lightRig rig="threePt" dir="t"/>
              </a:scene3d>
              <a:sp3d contourW="12700">
                <a:contourClr>
                  <a:srgbClr val="FFFFFF"/>
                </a:contourClr>
              </a:sp3d>
            </a:bodyPr>
            <a:lstStyle/>
            <a:p>
              <a:pPr algn="ctr"/>
              <a:endParaRPr lang="zh-CN" altLang="en-US">
                <a:solidFill>
                  <a:srgbClr val="FFFFFF"/>
                </a:solidFill>
                <a:ea typeface="微软雅黑" panose="020B0503020204020204" pitchFamily="34" charset="-122"/>
              </a:endParaRPr>
            </a:p>
          </p:txBody>
        </p:sp>
      </p:grpSp>
      <p:grpSp>
        <p:nvGrpSpPr>
          <p:cNvPr id="54" name="组合 53"/>
          <p:cNvGrpSpPr/>
          <p:nvPr/>
        </p:nvGrpSpPr>
        <p:grpSpPr>
          <a:xfrm>
            <a:off x="3463117" y="2836104"/>
            <a:ext cx="1327355" cy="1327355"/>
            <a:chOff x="3888043" y="2930652"/>
            <a:chExt cx="1769807" cy="1769807"/>
          </a:xfrm>
        </p:grpSpPr>
        <p:sp>
          <p:nvSpPr>
            <p:cNvPr id="55" name="椭圆 54"/>
            <p:cNvSpPr/>
            <p:nvPr/>
          </p:nvSpPr>
          <p:spPr>
            <a:xfrm>
              <a:off x="3888043" y="2930652"/>
              <a:ext cx="1769807" cy="17698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6" name="KSO_Shape"/>
            <p:cNvSpPr/>
            <p:nvPr/>
          </p:nvSpPr>
          <p:spPr bwMode="auto">
            <a:xfrm>
              <a:off x="4429567" y="3388112"/>
              <a:ext cx="686758" cy="854886"/>
            </a:xfrm>
            <a:custGeom>
              <a:avLst/>
              <a:gdLst>
                <a:gd name="T0" fmla="*/ 1652585 w 5505447"/>
                <a:gd name="T1" fmla="*/ 4997450 h 6858000"/>
                <a:gd name="T2" fmla="*/ 1652586 w 5505447"/>
                <a:gd name="T3" fmla="*/ 4335463 h 6858000"/>
                <a:gd name="T4" fmla="*/ 4694235 w 5505447"/>
                <a:gd name="T5" fmla="*/ 4089400 h 6858000"/>
                <a:gd name="T6" fmla="*/ 3722685 w 5505447"/>
                <a:gd name="T7" fmla="*/ 3795713 h 6858000"/>
                <a:gd name="T8" fmla="*/ 2624135 w 5505447"/>
                <a:gd name="T9" fmla="*/ 3611563 h 6858000"/>
                <a:gd name="T10" fmla="*/ 2881310 w 5505447"/>
                <a:gd name="T11" fmla="*/ 4089401 h 6858000"/>
                <a:gd name="T12" fmla="*/ 3722685 w 5505447"/>
                <a:gd name="T13" fmla="*/ 3071816 h 6858000"/>
                <a:gd name="T14" fmla="*/ 2624135 w 5505447"/>
                <a:gd name="T15" fmla="*/ 2995616 h 6858000"/>
                <a:gd name="T16" fmla="*/ 3722685 w 5505447"/>
                <a:gd name="T17" fmla="*/ 2703514 h 6858000"/>
                <a:gd name="T18" fmla="*/ 3544885 w 5505447"/>
                <a:gd name="T19" fmla="*/ 2517776 h 6858000"/>
                <a:gd name="T20" fmla="*/ 811212 w 5505447"/>
                <a:gd name="T21" fmla="*/ 3181354 h 6858000"/>
                <a:gd name="T22" fmla="*/ 1652588 w 5505447"/>
                <a:gd name="T23" fmla="*/ 1979617 h 6858000"/>
                <a:gd name="T24" fmla="*/ 2624135 w 5505447"/>
                <a:gd name="T25" fmla="*/ 1903417 h 6858000"/>
                <a:gd name="T26" fmla="*/ 1652588 w 5505447"/>
                <a:gd name="T27" fmla="*/ 1609729 h 6858000"/>
                <a:gd name="T28" fmla="*/ 3544885 w 5505447"/>
                <a:gd name="T29" fmla="*/ 1609728 h 6858000"/>
                <a:gd name="T30" fmla="*/ 4728059 w 5505447"/>
                <a:gd name="T31" fmla="*/ 5365062 h 6858000"/>
                <a:gd name="T32" fmla="*/ 550863 w 5505447"/>
                <a:gd name="T33" fmla="*/ 830266 h 6858000"/>
                <a:gd name="T34" fmla="*/ 3519813 w 5505447"/>
                <a:gd name="T35" fmla="*/ 482329 h 6858000"/>
                <a:gd name="T36" fmla="*/ 3474335 w 5505447"/>
                <a:gd name="T37" fmla="*/ 533264 h 6858000"/>
                <a:gd name="T38" fmla="*/ 3463913 w 5505447"/>
                <a:gd name="T39" fmla="*/ 603618 h 6858000"/>
                <a:gd name="T40" fmla="*/ 3493284 w 5505447"/>
                <a:gd name="T41" fmla="*/ 665695 h 6858000"/>
                <a:gd name="T42" fmla="*/ 3551394 w 5505447"/>
                <a:gd name="T43" fmla="*/ 701349 h 6858000"/>
                <a:gd name="T44" fmla="*/ 3622453 w 5505447"/>
                <a:gd name="T45" fmla="*/ 697848 h 6858000"/>
                <a:gd name="T46" fmla="*/ 3676773 w 5505447"/>
                <a:gd name="T47" fmla="*/ 656781 h 6858000"/>
                <a:gd name="T48" fmla="*/ 3700143 w 5505447"/>
                <a:gd name="T49" fmla="*/ 591521 h 6858000"/>
                <a:gd name="T50" fmla="*/ 3683405 w 5505447"/>
                <a:gd name="T51" fmla="*/ 523077 h 6858000"/>
                <a:gd name="T52" fmla="*/ 3632875 w 5505447"/>
                <a:gd name="T53" fmla="*/ 477235 h 6858000"/>
                <a:gd name="T54" fmla="*/ 1963242 w 5505447"/>
                <a:gd name="T55" fmla="*/ 465775 h 6858000"/>
                <a:gd name="T56" fmla="*/ 1899340 w 5505447"/>
                <a:gd name="T57" fmla="*/ 492516 h 6858000"/>
                <a:gd name="T58" fmla="*/ 1861189 w 5505447"/>
                <a:gd name="T59" fmla="*/ 549499 h 6858000"/>
                <a:gd name="T60" fmla="*/ 1861189 w 5505447"/>
                <a:gd name="T61" fmla="*/ 620808 h 6858000"/>
                <a:gd name="T62" fmla="*/ 1899340 w 5505447"/>
                <a:gd name="T63" fmla="*/ 677792 h 6858000"/>
                <a:gd name="T64" fmla="*/ 1963242 w 5505447"/>
                <a:gd name="T65" fmla="*/ 704533 h 6858000"/>
                <a:gd name="T66" fmla="*/ 2032549 w 5505447"/>
                <a:gd name="T67" fmla="*/ 690526 h 6858000"/>
                <a:gd name="T68" fmla="*/ 2080873 w 5505447"/>
                <a:gd name="T69" fmla="*/ 642456 h 6858000"/>
                <a:gd name="T70" fmla="*/ 2094861 w 5505447"/>
                <a:gd name="T71" fmla="*/ 572739 h 6858000"/>
                <a:gd name="T72" fmla="*/ 2067838 w 5505447"/>
                <a:gd name="T73" fmla="*/ 509070 h 6858000"/>
                <a:gd name="T74" fmla="*/ 2010930 w 5505447"/>
                <a:gd name="T75" fmla="*/ 470550 h 6858000"/>
                <a:gd name="T76" fmla="*/ 4885370 w 5505447"/>
                <a:gd name="T77" fmla="*/ 295278 h 6858000"/>
                <a:gd name="T78" fmla="*/ 5069837 w 5505447"/>
                <a:gd name="T79" fmla="*/ 323534 h 6858000"/>
                <a:gd name="T80" fmla="*/ 5232080 w 5505447"/>
                <a:gd name="T81" fmla="*/ 401318 h 6858000"/>
                <a:gd name="T82" fmla="*/ 5363842 w 5505447"/>
                <a:gd name="T83" fmla="*/ 521327 h 6858000"/>
                <a:gd name="T84" fmla="*/ 5456552 w 5505447"/>
                <a:gd name="T85" fmla="*/ 674037 h 6858000"/>
                <a:gd name="T86" fmla="*/ 5502272 w 5505447"/>
                <a:gd name="T87" fmla="*/ 852146 h 6858000"/>
                <a:gd name="T88" fmla="*/ 5495605 w 5505447"/>
                <a:gd name="T89" fmla="*/ 6347485 h 6858000"/>
                <a:gd name="T90" fmla="*/ 5437502 w 5505447"/>
                <a:gd name="T91" fmla="*/ 6520197 h 6858000"/>
                <a:gd name="T92" fmla="*/ 5333997 w 5505447"/>
                <a:gd name="T93" fmla="*/ 6665922 h 6858000"/>
                <a:gd name="T94" fmla="*/ 5193980 w 5505447"/>
                <a:gd name="T95" fmla="*/ 6775772 h 6858000"/>
                <a:gd name="T96" fmla="*/ 5025387 w 5505447"/>
                <a:gd name="T97" fmla="*/ 6842126 h 6858000"/>
                <a:gd name="T98" fmla="*/ 588010 w 5505447"/>
                <a:gd name="T99" fmla="*/ 6857048 h 6858000"/>
                <a:gd name="T100" fmla="*/ 406718 w 5505447"/>
                <a:gd name="T101" fmla="*/ 6820220 h 6858000"/>
                <a:gd name="T102" fmla="*/ 248920 w 5505447"/>
                <a:gd name="T103" fmla="*/ 6734499 h 6858000"/>
                <a:gd name="T104" fmla="*/ 123190 w 5505447"/>
                <a:gd name="T105" fmla="*/ 6609092 h 6858000"/>
                <a:gd name="T106" fmla="*/ 37465 w 5505447"/>
                <a:gd name="T107" fmla="*/ 6450985 h 6858000"/>
                <a:gd name="T108" fmla="*/ 953 w 5505447"/>
                <a:gd name="T109" fmla="*/ 6270019 h 6858000"/>
                <a:gd name="T110" fmla="*/ 15875 w 5505447"/>
                <a:gd name="T111" fmla="*/ 775315 h 6858000"/>
                <a:gd name="T112" fmla="*/ 82233 w 5505447"/>
                <a:gd name="T113" fmla="*/ 606731 h 6858000"/>
                <a:gd name="T114" fmla="*/ 192088 w 5505447"/>
                <a:gd name="T115" fmla="*/ 466720 h 6858000"/>
                <a:gd name="T116" fmla="*/ 337820 w 5505447"/>
                <a:gd name="T117" fmla="*/ 363220 h 6858000"/>
                <a:gd name="T118" fmla="*/ 510223 w 5505447"/>
                <a:gd name="T119" fmla="*/ 305120 h 685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05447" h="6858000">
                  <a:moveTo>
                    <a:pt x="4951951" y="5119688"/>
                  </a:moveTo>
                  <a:lnTo>
                    <a:pt x="4954585" y="5119688"/>
                  </a:lnTo>
                  <a:lnTo>
                    <a:pt x="4953367" y="5121008"/>
                  </a:lnTo>
                  <a:lnTo>
                    <a:pt x="4951951" y="5119688"/>
                  </a:lnTo>
                  <a:close/>
                  <a:moveTo>
                    <a:pt x="3981447" y="5119688"/>
                  </a:moveTo>
                  <a:lnTo>
                    <a:pt x="4951950" y="5119688"/>
                  </a:lnTo>
                  <a:lnTo>
                    <a:pt x="3981447" y="6160425"/>
                  </a:lnTo>
                  <a:lnTo>
                    <a:pt x="3981447" y="5119688"/>
                  </a:lnTo>
                  <a:close/>
                  <a:moveTo>
                    <a:pt x="1652585" y="4889500"/>
                  </a:moveTo>
                  <a:lnTo>
                    <a:pt x="2624135" y="4889500"/>
                  </a:lnTo>
                  <a:lnTo>
                    <a:pt x="2624135" y="4997450"/>
                  </a:lnTo>
                  <a:lnTo>
                    <a:pt x="1652585" y="4997450"/>
                  </a:lnTo>
                  <a:lnTo>
                    <a:pt x="1652585" y="4889500"/>
                  </a:lnTo>
                  <a:close/>
                  <a:moveTo>
                    <a:pt x="1652585" y="4705350"/>
                  </a:moveTo>
                  <a:lnTo>
                    <a:pt x="2624135" y="4705350"/>
                  </a:lnTo>
                  <a:lnTo>
                    <a:pt x="2624135" y="4813300"/>
                  </a:lnTo>
                  <a:lnTo>
                    <a:pt x="1652585" y="4813300"/>
                  </a:lnTo>
                  <a:lnTo>
                    <a:pt x="1652585" y="4705350"/>
                  </a:lnTo>
                  <a:close/>
                  <a:moveTo>
                    <a:pt x="1652585" y="4519613"/>
                  </a:moveTo>
                  <a:lnTo>
                    <a:pt x="2624135" y="4519613"/>
                  </a:lnTo>
                  <a:lnTo>
                    <a:pt x="2624135" y="4629151"/>
                  </a:lnTo>
                  <a:lnTo>
                    <a:pt x="1652585" y="4629151"/>
                  </a:lnTo>
                  <a:lnTo>
                    <a:pt x="1652585" y="4519613"/>
                  </a:lnTo>
                  <a:close/>
                  <a:moveTo>
                    <a:pt x="1652586" y="4335463"/>
                  </a:moveTo>
                  <a:lnTo>
                    <a:pt x="2624135" y="4335463"/>
                  </a:lnTo>
                  <a:lnTo>
                    <a:pt x="2624135" y="4443413"/>
                  </a:lnTo>
                  <a:lnTo>
                    <a:pt x="1652586" y="4443413"/>
                  </a:lnTo>
                  <a:lnTo>
                    <a:pt x="1652586" y="4335463"/>
                  </a:lnTo>
                  <a:close/>
                  <a:moveTo>
                    <a:pt x="811210" y="4335463"/>
                  </a:moveTo>
                  <a:lnTo>
                    <a:pt x="1474786" y="4335463"/>
                  </a:lnTo>
                  <a:lnTo>
                    <a:pt x="1474786" y="4997451"/>
                  </a:lnTo>
                  <a:lnTo>
                    <a:pt x="811210" y="4997451"/>
                  </a:lnTo>
                  <a:lnTo>
                    <a:pt x="811210" y="4335463"/>
                  </a:lnTo>
                  <a:close/>
                  <a:moveTo>
                    <a:pt x="3722685" y="3981450"/>
                  </a:moveTo>
                  <a:lnTo>
                    <a:pt x="4694235" y="3981450"/>
                  </a:lnTo>
                  <a:lnTo>
                    <a:pt x="4694235" y="4089400"/>
                  </a:lnTo>
                  <a:lnTo>
                    <a:pt x="3722685" y="4089400"/>
                  </a:lnTo>
                  <a:lnTo>
                    <a:pt x="3722685" y="3981450"/>
                  </a:lnTo>
                  <a:close/>
                  <a:moveTo>
                    <a:pt x="1652586" y="3981450"/>
                  </a:moveTo>
                  <a:lnTo>
                    <a:pt x="2624135" y="3981450"/>
                  </a:lnTo>
                  <a:lnTo>
                    <a:pt x="2624135" y="4089400"/>
                  </a:lnTo>
                  <a:lnTo>
                    <a:pt x="1652586" y="4089400"/>
                  </a:lnTo>
                  <a:lnTo>
                    <a:pt x="1652586" y="3981450"/>
                  </a:lnTo>
                  <a:close/>
                  <a:moveTo>
                    <a:pt x="3722685" y="3795713"/>
                  </a:moveTo>
                  <a:lnTo>
                    <a:pt x="4694235" y="3795713"/>
                  </a:lnTo>
                  <a:lnTo>
                    <a:pt x="4694235" y="3905251"/>
                  </a:lnTo>
                  <a:lnTo>
                    <a:pt x="3722685" y="3905251"/>
                  </a:lnTo>
                  <a:lnTo>
                    <a:pt x="3722685" y="3795713"/>
                  </a:lnTo>
                  <a:close/>
                  <a:moveTo>
                    <a:pt x="1652586" y="3795713"/>
                  </a:moveTo>
                  <a:lnTo>
                    <a:pt x="2624135" y="3795713"/>
                  </a:lnTo>
                  <a:lnTo>
                    <a:pt x="2624135" y="3905251"/>
                  </a:lnTo>
                  <a:lnTo>
                    <a:pt x="1652586" y="3905251"/>
                  </a:lnTo>
                  <a:lnTo>
                    <a:pt x="1652586" y="3795713"/>
                  </a:lnTo>
                  <a:close/>
                  <a:moveTo>
                    <a:pt x="3722685" y="3611563"/>
                  </a:moveTo>
                  <a:lnTo>
                    <a:pt x="4694235" y="3611563"/>
                  </a:lnTo>
                  <a:lnTo>
                    <a:pt x="4694235" y="3719513"/>
                  </a:lnTo>
                  <a:lnTo>
                    <a:pt x="3722685" y="3719513"/>
                  </a:lnTo>
                  <a:lnTo>
                    <a:pt x="3722685" y="3611563"/>
                  </a:lnTo>
                  <a:close/>
                  <a:moveTo>
                    <a:pt x="1652586" y="3611563"/>
                  </a:moveTo>
                  <a:lnTo>
                    <a:pt x="2624135" y="3611563"/>
                  </a:lnTo>
                  <a:lnTo>
                    <a:pt x="2624135" y="3719513"/>
                  </a:lnTo>
                  <a:lnTo>
                    <a:pt x="1652586" y="3719513"/>
                  </a:lnTo>
                  <a:lnTo>
                    <a:pt x="1652586" y="3611563"/>
                  </a:lnTo>
                  <a:close/>
                  <a:moveTo>
                    <a:pt x="3722685" y="3427415"/>
                  </a:moveTo>
                  <a:lnTo>
                    <a:pt x="4694235" y="3427415"/>
                  </a:lnTo>
                  <a:lnTo>
                    <a:pt x="4694235" y="3535363"/>
                  </a:lnTo>
                  <a:lnTo>
                    <a:pt x="3722685" y="3535363"/>
                  </a:lnTo>
                  <a:lnTo>
                    <a:pt x="3722685" y="3427415"/>
                  </a:lnTo>
                  <a:close/>
                  <a:moveTo>
                    <a:pt x="2881310" y="3427415"/>
                  </a:moveTo>
                  <a:lnTo>
                    <a:pt x="3544885" y="3427415"/>
                  </a:lnTo>
                  <a:lnTo>
                    <a:pt x="3544885" y="4089401"/>
                  </a:lnTo>
                  <a:lnTo>
                    <a:pt x="2881310" y="4089401"/>
                  </a:lnTo>
                  <a:lnTo>
                    <a:pt x="2881310" y="3427415"/>
                  </a:lnTo>
                  <a:close/>
                  <a:moveTo>
                    <a:pt x="1652586" y="3427415"/>
                  </a:moveTo>
                  <a:lnTo>
                    <a:pt x="2624135" y="3427415"/>
                  </a:lnTo>
                  <a:lnTo>
                    <a:pt x="2624135" y="3535365"/>
                  </a:lnTo>
                  <a:lnTo>
                    <a:pt x="1652586" y="3535365"/>
                  </a:lnTo>
                  <a:lnTo>
                    <a:pt x="1652586" y="3427415"/>
                  </a:lnTo>
                  <a:close/>
                  <a:moveTo>
                    <a:pt x="811211" y="3427415"/>
                  </a:moveTo>
                  <a:lnTo>
                    <a:pt x="1474786" y="3427415"/>
                  </a:lnTo>
                  <a:lnTo>
                    <a:pt x="1474786" y="4089401"/>
                  </a:lnTo>
                  <a:lnTo>
                    <a:pt x="811211" y="4089401"/>
                  </a:lnTo>
                  <a:lnTo>
                    <a:pt x="811211" y="3427415"/>
                  </a:lnTo>
                  <a:close/>
                  <a:moveTo>
                    <a:pt x="3722685" y="3071816"/>
                  </a:moveTo>
                  <a:lnTo>
                    <a:pt x="4694235" y="3071816"/>
                  </a:lnTo>
                  <a:lnTo>
                    <a:pt x="4694235" y="3181354"/>
                  </a:lnTo>
                  <a:lnTo>
                    <a:pt x="3722685" y="3181354"/>
                  </a:lnTo>
                  <a:lnTo>
                    <a:pt x="3722685" y="3071816"/>
                  </a:lnTo>
                  <a:close/>
                  <a:moveTo>
                    <a:pt x="1652587" y="3071816"/>
                  </a:moveTo>
                  <a:lnTo>
                    <a:pt x="2624135" y="3071816"/>
                  </a:lnTo>
                  <a:lnTo>
                    <a:pt x="2624135" y="3181354"/>
                  </a:lnTo>
                  <a:lnTo>
                    <a:pt x="1652587" y="3181354"/>
                  </a:lnTo>
                  <a:lnTo>
                    <a:pt x="1652587" y="3071816"/>
                  </a:lnTo>
                  <a:close/>
                  <a:moveTo>
                    <a:pt x="1652587" y="2887666"/>
                  </a:moveTo>
                  <a:lnTo>
                    <a:pt x="2624135" y="2887666"/>
                  </a:lnTo>
                  <a:lnTo>
                    <a:pt x="2624135" y="2995616"/>
                  </a:lnTo>
                  <a:lnTo>
                    <a:pt x="1652587" y="2995616"/>
                  </a:lnTo>
                  <a:lnTo>
                    <a:pt x="1652587" y="2887666"/>
                  </a:lnTo>
                  <a:close/>
                  <a:moveTo>
                    <a:pt x="3722685" y="2887665"/>
                  </a:moveTo>
                  <a:lnTo>
                    <a:pt x="4694235" y="2887665"/>
                  </a:lnTo>
                  <a:lnTo>
                    <a:pt x="4694235" y="2995615"/>
                  </a:lnTo>
                  <a:lnTo>
                    <a:pt x="3722685" y="2995615"/>
                  </a:lnTo>
                  <a:lnTo>
                    <a:pt x="3722685" y="2887665"/>
                  </a:lnTo>
                  <a:close/>
                  <a:moveTo>
                    <a:pt x="3722685" y="2703514"/>
                  </a:moveTo>
                  <a:lnTo>
                    <a:pt x="4694235" y="2703514"/>
                  </a:lnTo>
                  <a:lnTo>
                    <a:pt x="4694235" y="2811465"/>
                  </a:lnTo>
                  <a:lnTo>
                    <a:pt x="3722685" y="2811465"/>
                  </a:lnTo>
                  <a:lnTo>
                    <a:pt x="3722685" y="2703514"/>
                  </a:lnTo>
                  <a:close/>
                  <a:moveTo>
                    <a:pt x="1652587" y="2703514"/>
                  </a:moveTo>
                  <a:lnTo>
                    <a:pt x="2624135" y="2703514"/>
                  </a:lnTo>
                  <a:lnTo>
                    <a:pt x="2624135" y="2811465"/>
                  </a:lnTo>
                  <a:lnTo>
                    <a:pt x="1652587" y="2811465"/>
                  </a:lnTo>
                  <a:lnTo>
                    <a:pt x="1652587" y="2703514"/>
                  </a:lnTo>
                  <a:close/>
                  <a:moveTo>
                    <a:pt x="3722685" y="2517776"/>
                  </a:moveTo>
                  <a:lnTo>
                    <a:pt x="4694235" y="2517776"/>
                  </a:lnTo>
                  <a:lnTo>
                    <a:pt x="4694235" y="2627315"/>
                  </a:lnTo>
                  <a:lnTo>
                    <a:pt x="3722685" y="2627315"/>
                  </a:lnTo>
                  <a:lnTo>
                    <a:pt x="3722685" y="2517776"/>
                  </a:lnTo>
                  <a:close/>
                  <a:moveTo>
                    <a:pt x="2881310" y="2517776"/>
                  </a:moveTo>
                  <a:lnTo>
                    <a:pt x="3544885" y="2517776"/>
                  </a:lnTo>
                  <a:lnTo>
                    <a:pt x="3544885" y="3181354"/>
                  </a:lnTo>
                  <a:lnTo>
                    <a:pt x="2881310" y="3181354"/>
                  </a:lnTo>
                  <a:lnTo>
                    <a:pt x="2881310" y="2517776"/>
                  </a:lnTo>
                  <a:close/>
                  <a:moveTo>
                    <a:pt x="1652587" y="2517776"/>
                  </a:moveTo>
                  <a:lnTo>
                    <a:pt x="2624135" y="2517776"/>
                  </a:lnTo>
                  <a:lnTo>
                    <a:pt x="2624135" y="2627315"/>
                  </a:lnTo>
                  <a:lnTo>
                    <a:pt x="1652587" y="2627315"/>
                  </a:lnTo>
                  <a:lnTo>
                    <a:pt x="1652587" y="2517776"/>
                  </a:lnTo>
                  <a:close/>
                  <a:moveTo>
                    <a:pt x="811212" y="2517776"/>
                  </a:moveTo>
                  <a:lnTo>
                    <a:pt x="1474787" y="2517776"/>
                  </a:lnTo>
                  <a:lnTo>
                    <a:pt x="1474787" y="3181354"/>
                  </a:lnTo>
                  <a:lnTo>
                    <a:pt x="811212" y="3181354"/>
                  </a:lnTo>
                  <a:lnTo>
                    <a:pt x="811212" y="2517776"/>
                  </a:lnTo>
                  <a:close/>
                  <a:moveTo>
                    <a:pt x="3722685" y="2163766"/>
                  </a:moveTo>
                  <a:lnTo>
                    <a:pt x="4694235" y="2163766"/>
                  </a:lnTo>
                  <a:lnTo>
                    <a:pt x="4694235" y="2273303"/>
                  </a:lnTo>
                  <a:lnTo>
                    <a:pt x="3722685" y="2273303"/>
                  </a:lnTo>
                  <a:lnTo>
                    <a:pt x="3722685" y="2163766"/>
                  </a:lnTo>
                  <a:close/>
                  <a:moveTo>
                    <a:pt x="1652588" y="2163766"/>
                  </a:moveTo>
                  <a:lnTo>
                    <a:pt x="2624135" y="2163766"/>
                  </a:lnTo>
                  <a:lnTo>
                    <a:pt x="2624135" y="2273304"/>
                  </a:lnTo>
                  <a:lnTo>
                    <a:pt x="1652588" y="2273304"/>
                  </a:lnTo>
                  <a:lnTo>
                    <a:pt x="1652588" y="2163766"/>
                  </a:lnTo>
                  <a:close/>
                  <a:moveTo>
                    <a:pt x="1652588" y="1979617"/>
                  </a:moveTo>
                  <a:lnTo>
                    <a:pt x="2624135" y="1979617"/>
                  </a:lnTo>
                  <a:lnTo>
                    <a:pt x="2624135" y="2087566"/>
                  </a:lnTo>
                  <a:lnTo>
                    <a:pt x="1652588" y="2087566"/>
                  </a:lnTo>
                  <a:lnTo>
                    <a:pt x="1652588" y="1979617"/>
                  </a:lnTo>
                  <a:close/>
                  <a:moveTo>
                    <a:pt x="3722685" y="1979616"/>
                  </a:moveTo>
                  <a:lnTo>
                    <a:pt x="4694235" y="1979616"/>
                  </a:lnTo>
                  <a:lnTo>
                    <a:pt x="4694235" y="2087566"/>
                  </a:lnTo>
                  <a:lnTo>
                    <a:pt x="3722685" y="2087566"/>
                  </a:lnTo>
                  <a:lnTo>
                    <a:pt x="3722685" y="1979616"/>
                  </a:lnTo>
                  <a:close/>
                  <a:moveTo>
                    <a:pt x="1652588" y="1793879"/>
                  </a:moveTo>
                  <a:lnTo>
                    <a:pt x="2624135" y="1793879"/>
                  </a:lnTo>
                  <a:lnTo>
                    <a:pt x="2624135" y="1903417"/>
                  </a:lnTo>
                  <a:lnTo>
                    <a:pt x="1652588" y="1903417"/>
                  </a:lnTo>
                  <a:lnTo>
                    <a:pt x="1652588" y="1793879"/>
                  </a:lnTo>
                  <a:close/>
                  <a:moveTo>
                    <a:pt x="3722685" y="1793878"/>
                  </a:moveTo>
                  <a:lnTo>
                    <a:pt x="4694235" y="1793878"/>
                  </a:lnTo>
                  <a:lnTo>
                    <a:pt x="4694235" y="1903416"/>
                  </a:lnTo>
                  <a:lnTo>
                    <a:pt x="3722685" y="1903416"/>
                  </a:lnTo>
                  <a:lnTo>
                    <a:pt x="3722685" y="1793878"/>
                  </a:lnTo>
                  <a:close/>
                  <a:moveTo>
                    <a:pt x="1652588" y="1609729"/>
                  </a:moveTo>
                  <a:lnTo>
                    <a:pt x="2624135" y="1609729"/>
                  </a:lnTo>
                  <a:lnTo>
                    <a:pt x="2624135" y="1719267"/>
                  </a:lnTo>
                  <a:lnTo>
                    <a:pt x="1652588" y="1719267"/>
                  </a:lnTo>
                  <a:lnTo>
                    <a:pt x="1652588" y="1609729"/>
                  </a:lnTo>
                  <a:close/>
                  <a:moveTo>
                    <a:pt x="811213" y="1609729"/>
                  </a:moveTo>
                  <a:lnTo>
                    <a:pt x="1474788" y="1609729"/>
                  </a:lnTo>
                  <a:lnTo>
                    <a:pt x="1474788" y="2273303"/>
                  </a:lnTo>
                  <a:lnTo>
                    <a:pt x="811213" y="2273303"/>
                  </a:lnTo>
                  <a:lnTo>
                    <a:pt x="811213" y="1609729"/>
                  </a:lnTo>
                  <a:close/>
                  <a:moveTo>
                    <a:pt x="3722685" y="1609728"/>
                  </a:moveTo>
                  <a:lnTo>
                    <a:pt x="4694235" y="1609728"/>
                  </a:lnTo>
                  <a:lnTo>
                    <a:pt x="4694235" y="1719266"/>
                  </a:lnTo>
                  <a:lnTo>
                    <a:pt x="3722685" y="1719266"/>
                  </a:lnTo>
                  <a:lnTo>
                    <a:pt x="3722685" y="1609728"/>
                  </a:lnTo>
                  <a:close/>
                  <a:moveTo>
                    <a:pt x="2881310" y="1609728"/>
                  </a:moveTo>
                  <a:lnTo>
                    <a:pt x="3544885" y="1609728"/>
                  </a:lnTo>
                  <a:lnTo>
                    <a:pt x="3544885" y="2273303"/>
                  </a:lnTo>
                  <a:lnTo>
                    <a:pt x="2881310" y="2273303"/>
                  </a:lnTo>
                  <a:lnTo>
                    <a:pt x="2881310" y="1609728"/>
                  </a:lnTo>
                  <a:close/>
                  <a:moveTo>
                    <a:pt x="550863" y="830266"/>
                  </a:moveTo>
                  <a:lnTo>
                    <a:pt x="550863" y="6173788"/>
                  </a:lnTo>
                  <a:lnTo>
                    <a:pt x="3970893" y="6173788"/>
                  </a:lnTo>
                  <a:lnTo>
                    <a:pt x="3972506" y="6175293"/>
                  </a:lnTo>
                  <a:lnTo>
                    <a:pt x="3973909" y="6173788"/>
                  </a:lnTo>
                  <a:lnTo>
                    <a:pt x="3981237" y="6173788"/>
                  </a:lnTo>
                  <a:lnTo>
                    <a:pt x="3981447" y="6173561"/>
                  </a:lnTo>
                  <a:lnTo>
                    <a:pt x="3981447" y="6165704"/>
                  </a:lnTo>
                  <a:lnTo>
                    <a:pt x="4728059" y="5365062"/>
                  </a:lnTo>
                  <a:lnTo>
                    <a:pt x="4609280" y="5493722"/>
                  </a:lnTo>
                  <a:lnTo>
                    <a:pt x="4732169" y="5360654"/>
                  </a:lnTo>
                  <a:lnTo>
                    <a:pt x="4954584" y="5122143"/>
                  </a:lnTo>
                  <a:lnTo>
                    <a:pt x="4953428" y="5121066"/>
                  </a:lnTo>
                  <a:lnTo>
                    <a:pt x="4954585" y="5119813"/>
                  </a:lnTo>
                  <a:lnTo>
                    <a:pt x="4954585" y="5119688"/>
                  </a:lnTo>
                  <a:lnTo>
                    <a:pt x="4954585" y="830266"/>
                  </a:lnTo>
                  <a:lnTo>
                    <a:pt x="3916359" y="830266"/>
                  </a:lnTo>
                  <a:lnTo>
                    <a:pt x="3916359" y="990601"/>
                  </a:lnTo>
                  <a:lnTo>
                    <a:pt x="1639884" y="990601"/>
                  </a:lnTo>
                  <a:lnTo>
                    <a:pt x="1639884" y="830266"/>
                  </a:lnTo>
                  <a:lnTo>
                    <a:pt x="550863" y="830266"/>
                  </a:lnTo>
                  <a:close/>
                  <a:moveTo>
                    <a:pt x="3581397" y="465138"/>
                  </a:moveTo>
                  <a:lnTo>
                    <a:pt x="3575396" y="465456"/>
                  </a:lnTo>
                  <a:lnTo>
                    <a:pt x="3569396" y="465775"/>
                  </a:lnTo>
                  <a:lnTo>
                    <a:pt x="3563079" y="466730"/>
                  </a:lnTo>
                  <a:lnTo>
                    <a:pt x="3557395" y="467685"/>
                  </a:lnTo>
                  <a:lnTo>
                    <a:pt x="3551394" y="468958"/>
                  </a:lnTo>
                  <a:lnTo>
                    <a:pt x="3546025" y="470550"/>
                  </a:lnTo>
                  <a:lnTo>
                    <a:pt x="3540656" y="472460"/>
                  </a:lnTo>
                  <a:lnTo>
                    <a:pt x="3534972" y="474688"/>
                  </a:lnTo>
                  <a:lnTo>
                    <a:pt x="3529919" y="477235"/>
                  </a:lnTo>
                  <a:lnTo>
                    <a:pt x="3524550" y="479782"/>
                  </a:lnTo>
                  <a:lnTo>
                    <a:pt x="3519813" y="482329"/>
                  </a:lnTo>
                  <a:lnTo>
                    <a:pt x="3514760" y="485831"/>
                  </a:lnTo>
                  <a:lnTo>
                    <a:pt x="3510338" y="489014"/>
                  </a:lnTo>
                  <a:lnTo>
                    <a:pt x="3505917" y="492516"/>
                  </a:lnTo>
                  <a:lnTo>
                    <a:pt x="3501495" y="496654"/>
                  </a:lnTo>
                  <a:lnTo>
                    <a:pt x="3497390" y="500474"/>
                  </a:lnTo>
                  <a:lnTo>
                    <a:pt x="3493284" y="504294"/>
                  </a:lnTo>
                  <a:lnTo>
                    <a:pt x="3489494" y="509070"/>
                  </a:lnTo>
                  <a:lnTo>
                    <a:pt x="3486020" y="513526"/>
                  </a:lnTo>
                  <a:lnTo>
                    <a:pt x="3482862" y="517983"/>
                  </a:lnTo>
                  <a:lnTo>
                    <a:pt x="3479388" y="523077"/>
                  </a:lnTo>
                  <a:lnTo>
                    <a:pt x="3476862" y="527852"/>
                  </a:lnTo>
                  <a:lnTo>
                    <a:pt x="3474335" y="533264"/>
                  </a:lnTo>
                  <a:lnTo>
                    <a:pt x="3471809" y="538357"/>
                  </a:lnTo>
                  <a:lnTo>
                    <a:pt x="3469598" y="544087"/>
                  </a:lnTo>
                  <a:lnTo>
                    <a:pt x="3467703" y="549499"/>
                  </a:lnTo>
                  <a:lnTo>
                    <a:pt x="3466124" y="555229"/>
                  </a:lnTo>
                  <a:lnTo>
                    <a:pt x="3464861" y="560960"/>
                  </a:lnTo>
                  <a:lnTo>
                    <a:pt x="3463913" y="567008"/>
                  </a:lnTo>
                  <a:lnTo>
                    <a:pt x="3462966" y="572738"/>
                  </a:lnTo>
                  <a:lnTo>
                    <a:pt x="3462650" y="579105"/>
                  </a:lnTo>
                  <a:lnTo>
                    <a:pt x="3462334" y="585154"/>
                  </a:lnTo>
                  <a:lnTo>
                    <a:pt x="3462650" y="591521"/>
                  </a:lnTo>
                  <a:lnTo>
                    <a:pt x="3462966" y="597251"/>
                  </a:lnTo>
                  <a:lnTo>
                    <a:pt x="3463913" y="603618"/>
                  </a:lnTo>
                  <a:lnTo>
                    <a:pt x="3464861" y="609348"/>
                  </a:lnTo>
                  <a:lnTo>
                    <a:pt x="3466124" y="615397"/>
                  </a:lnTo>
                  <a:lnTo>
                    <a:pt x="3467703" y="620808"/>
                  </a:lnTo>
                  <a:lnTo>
                    <a:pt x="3469598" y="626539"/>
                  </a:lnTo>
                  <a:lnTo>
                    <a:pt x="3471809" y="631950"/>
                  </a:lnTo>
                  <a:lnTo>
                    <a:pt x="3474335" y="637362"/>
                  </a:lnTo>
                  <a:lnTo>
                    <a:pt x="3476862" y="642456"/>
                  </a:lnTo>
                  <a:lnTo>
                    <a:pt x="3479388" y="647231"/>
                  </a:lnTo>
                  <a:lnTo>
                    <a:pt x="3482862" y="652324"/>
                  </a:lnTo>
                  <a:lnTo>
                    <a:pt x="3486020" y="656781"/>
                  </a:lnTo>
                  <a:lnTo>
                    <a:pt x="3489494" y="661556"/>
                  </a:lnTo>
                  <a:lnTo>
                    <a:pt x="3493284" y="665695"/>
                  </a:lnTo>
                  <a:lnTo>
                    <a:pt x="3497390" y="669833"/>
                  </a:lnTo>
                  <a:lnTo>
                    <a:pt x="3501495" y="673972"/>
                  </a:lnTo>
                  <a:lnTo>
                    <a:pt x="3505917" y="677792"/>
                  </a:lnTo>
                  <a:lnTo>
                    <a:pt x="3510338" y="681294"/>
                  </a:lnTo>
                  <a:lnTo>
                    <a:pt x="3514760" y="684795"/>
                  </a:lnTo>
                  <a:lnTo>
                    <a:pt x="3519813" y="687661"/>
                  </a:lnTo>
                  <a:lnTo>
                    <a:pt x="3524550" y="690526"/>
                  </a:lnTo>
                  <a:lnTo>
                    <a:pt x="3529919" y="693072"/>
                  </a:lnTo>
                  <a:lnTo>
                    <a:pt x="3534972" y="695938"/>
                  </a:lnTo>
                  <a:lnTo>
                    <a:pt x="3540656" y="697848"/>
                  </a:lnTo>
                  <a:lnTo>
                    <a:pt x="3546025" y="699758"/>
                  </a:lnTo>
                  <a:lnTo>
                    <a:pt x="3551394" y="701349"/>
                  </a:lnTo>
                  <a:lnTo>
                    <a:pt x="3557395" y="702623"/>
                  </a:lnTo>
                  <a:lnTo>
                    <a:pt x="3563079" y="703578"/>
                  </a:lnTo>
                  <a:lnTo>
                    <a:pt x="3569396" y="704533"/>
                  </a:lnTo>
                  <a:lnTo>
                    <a:pt x="3575396" y="704851"/>
                  </a:lnTo>
                  <a:lnTo>
                    <a:pt x="3581397" y="704851"/>
                  </a:lnTo>
                  <a:lnTo>
                    <a:pt x="3587713" y="704851"/>
                  </a:lnTo>
                  <a:lnTo>
                    <a:pt x="3593713" y="704533"/>
                  </a:lnTo>
                  <a:lnTo>
                    <a:pt x="3599714" y="703578"/>
                  </a:lnTo>
                  <a:lnTo>
                    <a:pt x="3605399" y="702623"/>
                  </a:lnTo>
                  <a:lnTo>
                    <a:pt x="3611399" y="701349"/>
                  </a:lnTo>
                  <a:lnTo>
                    <a:pt x="3616768" y="699758"/>
                  </a:lnTo>
                  <a:lnTo>
                    <a:pt x="3622453" y="697848"/>
                  </a:lnTo>
                  <a:lnTo>
                    <a:pt x="3627822" y="695938"/>
                  </a:lnTo>
                  <a:lnTo>
                    <a:pt x="3632875" y="693072"/>
                  </a:lnTo>
                  <a:lnTo>
                    <a:pt x="3638243" y="690526"/>
                  </a:lnTo>
                  <a:lnTo>
                    <a:pt x="3642981" y="687661"/>
                  </a:lnTo>
                  <a:lnTo>
                    <a:pt x="3648034" y="684795"/>
                  </a:lnTo>
                  <a:lnTo>
                    <a:pt x="3652455" y="681294"/>
                  </a:lnTo>
                  <a:lnTo>
                    <a:pt x="3657192" y="677792"/>
                  </a:lnTo>
                  <a:lnTo>
                    <a:pt x="3661614" y="673972"/>
                  </a:lnTo>
                  <a:lnTo>
                    <a:pt x="3665404" y="669833"/>
                  </a:lnTo>
                  <a:lnTo>
                    <a:pt x="3669509" y="665695"/>
                  </a:lnTo>
                  <a:lnTo>
                    <a:pt x="3673299" y="661556"/>
                  </a:lnTo>
                  <a:lnTo>
                    <a:pt x="3676773" y="656781"/>
                  </a:lnTo>
                  <a:lnTo>
                    <a:pt x="3680247" y="652324"/>
                  </a:lnTo>
                  <a:lnTo>
                    <a:pt x="3683405" y="647231"/>
                  </a:lnTo>
                  <a:lnTo>
                    <a:pt x="3685932" y="642456"/>
                  </a:lnTo>
                  <a:lnTo>
                    <a:pt x="3688458" y="637362"/>
                  </a:lnTo>
                  <a:lnTo>
                    <a:pt x="3691300" y="631950"/>
                  </a:lnTo>
                  <a:lnTo>
                    <a:pt x="3693195" y="626539"/>
                  </a:lnTo>
                  <a:lnTo>
                    <a:pt x="3695090" y="620808"/>
                  </a:lnTo>
                  <a:lnTo>
                    <a:pt x="3696669" y="615397"/>
                  </a:lnTo>
                  <a:lnTo>
                    <a:pt x="3697933" y="609348"/>
                  </a:lnTo>
                  <a:lnTo>
                    <a:pt x="3698880" y="603618"/>
                  </a:lnTo>
                  <a:lnTo>
                    <a:pt x="3699828" y="597251"/>
                  </a:lnTo>
                  <a:lnTo>
                    <a:pt x="3700143" y="591521"/>
                  </a:lnTo>
                  <a:lnTo>
                    <a:pt x="3700459" y="585154"/>
                  </a:lnTo>
                  <a:lnTo>
                    <a:pt x="3700143" y="579105"/>
                  </a:lnTo>
                  <a:lnTo>
                    <a:pt x="3699828" y="572738"/>
                  </a:lnTo>
                  <a:lnTo>
                    <a:pt x="3698880" y="567008"/>
                  </a:lnTo>
                  <a:lnTo>
                    <a:pt x="3697933" y="560960"/>
                  </a:lnTo>
                  <a:lnTo>
                    <a:pt x="3696669" y="555229"/>
                  </a:lnTo>
                  <a:lnTo>
                    <a:pt x="3695090" y="549499"/>
                  </a:lnTo>
                  <a:lnTo>
                    <a:pt x="3693195" y="544087"/>
                  </a:lnTo>
                  <a:lnTo>
                    <a:pt x="3691300" y="538357"/>
                  </a:lnTo>
                  <a:lnTo>
                    <a:pt x="3688458" y="533264"/>
                  </a:lnTo>
                  <a:lnTo>
                    <a:pt x="3685932" y="527852"/>
                  </a:lnTo>
                  <a:lnTo>
                    <a:pt x="3683405" y="523077"/>
                  </a:lnTo>
                  <a:lnTo>
                    <a:pt x="3680247" y="517983"/>
                  </a:lnTo>
                  <a:lnTo>
                    <a:pt x="3676773" y="513526"/>
                  </a:lnTo>
                  <a:lnTo>
                    <a:pt x="3673299" y="509070"/>
                  </a:lnTo>
                  <a:lnTo>
                    <a:pt x="3669509" y="504294"/>
                  </a:lnTo>
                  <a:lnTo>
                    <a:pt x="3665404" y="500474"/>
                  </a:lnTo>
                  <a:lnTo>
                    <a:pt x="3661614" y="496654"/>
                  </a:lnTo>
                  <a:lnTo>
                    <a:pt x="3657192" y="492516"/>
                  </a:lnTo>
                  <a:lnTo>
                    <a:pt x="3652455" y="489014"/>
                  </a:lnTo>
                  <a:lnTo>
                    <a:pt x="3648034" y="485831"/>
                  </a:lnTo>
                  <a:lnTo>
                    <a:pt x="3642981" y="482329"/>
                  </a:lnTo>
                  <a:lnTo>
                    <a:pt x="3638243" y="479782"/>
                  </a:lnTo>
                  <a:lnTo>
                    <a:pt x="3632875" y="477235"/>
                  </a:lnTo>
                  <a:lnTo>
                    <a:pt x="3627822" y="474688"/>
                  </a:lnTo>
                  <a:lnTo>
                    <a:pt x="3622453" y="472460"/>
                  </a:lnTo>
                  <a:lnTo>
                    <a:pt x="3616768" y="470550"/>
                  </a:lnTo>
                  <a:lnTo>
                    <a:pt x="3611399" y="468958"/>
                  </a:lnTo>
                  <a:lnTo>
                    <a:pt x="3605399" y="467685"/>
                  </a:lnTo>
                  <a:lnTo>
                    <a:pt x="3599714" y="466730"/>
                  </a:lnTo>
                  <a:lnTo>
                    <a:pt x="3593713" y="465775"/>
                  </a:lnTo>
                  <a:lnTo>
                    <a:pt x="3587713" y="465456"/>
                  </a:lnTo>
                  <a:lnTo>
                    <a:pt x="3581397" y="465138"/>
                  </a:lnTo>
                  <a:close/>
                  <a:moveTo>
                    <a:pt x="1975323" y="465138"/>
                  </a:moveTo>
                  <a:lnTo>
                    <a:pt x="1969282" y="465457"/>
                  </a:lnTo>
                  <a:lnTo>
                    <a:pt x="1963242" y="465775"/>
                  </a:lnTo>
                  <a:lnTo>
                    <a:pt x="1957201" y="466730"/>
                  </a:lnTo>
                  <a:lnTo>
                    <a:pt x="1951161" y="467685"/>
                  </a:lnTo>
                  <a:lnTo>
                    <a:pt x="1945756" y="468958"/>
                  </a:lnTo>
                  <a:lnTo>
                    <a:pt x="1939716" y="470550"/>
                  </a:lnTo>
                  <a:lnTo>
                    <a:pt x="1934311" y="472460"/>
                  </a:lnTo>
                  <a:lnTo>
                    <a:pt x="1928588" y="474689"/>
                  </a:lnTo>
                  <a:lnTo>
                    <a:pt x="1923502" y="477235"/>
                  </a:lnTo>
                  <a:lnTo>
                    <a:pt x="1918415" y="479782"/>
                  </a:lnTo>
                  <a:lnTo>
                    <a:pt x="1913328" y="482329"/>
                  </a:lnTo>
                  <a:lnTo>
                    <a:pt x="1908559" y="485831"/>
                  </a:lnTo>
                  <a:lnTo>
                    <a:pt x="1903790" y="489014"/>
                  </a:lnTo>
                  <a:lnTo>
                    <a:pt x="1899340" y="492516"/>
                  </a:lnTo>
                  <a:lnTo>
                    <a:pt x="1895206" y="496654"/>
                  </a:lnTo>
                  <a:lnTo>
                    <a:pt x="1890756" y="500474"/>
                  </a:lnTo>
                  <a:lnTo>
                    <a:pt x="1886941" y="504294"/>
                  </a:lnTo>
                  <a:lnTo>
                    <a:pt x="1882808" y="509070"/>
                  </a:lnTo>
                  <a:lnTo>
                    <a:pt x="1879310" y="513527"/>
                  </a:lnTo>
                  <a:lnTo>
                    <a:pt x="1876131" y="517983"/>
                  </a:lnTo>
                  <a:lnTo>
                    <a:pt x="1873270" y="523077"/>
                  </a:lnTo>
                  <a:lnTo>
                    <a:pt x="1870091" y="527852"/>
                  </a:lnTo>
                  <a:lnTo>
                    <a:pt x="1867547" y="533264"/>
                  </a:lnTo>
                  <a:lnTo>
                    <a:pt x="1865004" y="538357"/>
                  </a:lnTo>
                  <a:lnTo>
                    <a:pt x="1863097" y="544088"/>
                  </a:lnTo>
                  <a:lnTo>
                    <a:pt x="1861189" y="549499"/>
                  </a:lnTo>
                  <a:lnTo>
                    <a:pt x="1859281" y="555230"/>
                  </a:lnTo>
                  <a:lnTo>
                    <a:pt x="1858010" y="560960"/>
                  </a:lnTo>
                  <a:lnTo>
                    <a:pt x="1857056" y="567008"/>
                  </a:lnTo>
                  <a:lnTo>
                    <a:pt x="1856102" y="572739"/>
                  </a:lnTo>
                  <a:lnTo>
                    <a:pt x="1855784" y="579105"/>
                  </a:lnTo>
                  <a:lnTo>
                    <a:pt x="1855784" y="585154"/>
                  </a:lnTo>
                  <a:lnTo>
                    <a:pt x="1855784" y="591521"/>
                  </a:lnTo>
                  <a:lnTo>
                    <a:pt x="1856102" y="597251"/>
                  </a:lnTo>
                  <a:lnTo>
                    <a:pt x="1857056" y="603618"/>
                  </a:lnTo>
                  <a:lnTo>
                    <a:pt x="1858010" y="609348"/>
                  </a:lnTo>
                  <a:lnTo>
                    <a:pt x="1859281" y="615397"/>
                  </a:lnTo>
                  <a:lnTo>
                    <a:pt x="1861189" y="620808"/>
                  </a:lnTo>
                  <a:lnTo>
                    <a:pt x="1863097" y="626539"/>
                  </a:lnTo>
                  <a:lnTo>
                    <a:pt x="1865004" y="631951"/>
                  </a:lnTo>
                  <a:lnTo>
                    <a:pt x="1867547" y="637362"/>
                  </a:lnTo>
                  <a:lnTo>
                    <a:pt x="1870091" y="642456"/>
                  </a:lnTo>
                  <a:lnTo>
                    <a:pt x="1873270" y="647231"/>
                  </a:lnTo>
                  <a:lnTo>
                    <a:pt x="1876131" y="652324"/>
                  </a:lnTo>
                  <a:lnTo>
                    <a:pt x="1879310" y="656781"/>
                  </a:lnTo>
                  <a:lnTo>
                    <a:pt x="1882808" y="661556"/>
                  </a:lnTo>
                  <a:lnTo>
                    <a:pt x="1886941" y="665695"/>
                  </a:lnTo>
                  <a:lnTo>
                    <a:pt x="1890756" y="669833"/>
                  </a:lnTo>
                  <a:lnTo>
                    <a:pt x="1895206" y="673972"/>
                  </a:lnTo>
                  <a:lnTo>
                    <a:pt x="1899340" y="677792"/>
                  </a:lnTo>
                  <a:lnTo>
                    <a:pt x="1903790" y="681294"/>
                  </a:lnTo>
                  <a:lnTo>
                    <a:pt x="1908559" y="684796"/>
                  </a:lnTo>
                  <a:lnTo>
                    <a:pt x="1913328" y="687661"/>
                  </a:lnTo>
                  <a:lnTo>
                    <a:pt x="1918415" y="690526"/>
                  </a:lnTo>
                  <a:lnTo>
                    <a:pt x="1923502" y="693073"/>
                  </a:lnTo>
                  <a:lnTo>
                    <a:pt x="1928588" y="695938"/>
                  </a:lnTo>
                  <a:lnTo>
                    <a:pt x="1934311" y="697848"/>
                  </a:lnTo>
                  <a:lnTo>
                    <a:pt x="1939716" y="699758"/>
                  </a:lnTo>
                  <a:lnTo>
                    <a:pt x="1945756" y="701349"/>
                  </a:lnTo>
                  <a:lnTo>
                    <a:pt x="1951161" y="702623"/>
                  </a:lnTo>
                  <a:lnTo>
                    <a:pt x="1957201" y="703578"/>
                  </a:lnTo>
                  <a:lnTo>
                    <a:pt x="1963242" y="704533"/>
                  </a:lnTo>
                  <a:lnTo>
                    <a:pt x="1969282" y="704851"/>
                  </a:lnTo>
                  <a:lnTo>
                    <a:pt x="1975323" y="704851"/>
                  </a:lnTo>
                  <a:lnTo>
                    <a:pt x="1981681" y="704851"/>
                  </a:lnTo>
                  <a:lnTo>
                    <a:pt x="1987722" y="704533"/>
                  </a:lnTo>
                  <a:lnTo>
                    <a:pt x="1993762" y="703578"/>
                  </a:lnTo>
                  <a:lnTo>
                    <a:pt x="1999485" y="702623"/>
                  </a:lnTo>
                  <a:lnTo>
                    <a:pt x="2005525" y="701349"/>
                  </a:lnTo>
                  <a:lnTo>
                    <a:pt x="2010930" y="699758"/>
                  </a:lnTo>
                  <a:lnTo>
                    <a:pt x="2016653" y="697848"/>
                  </a:lnTo>
                  <a:lnTo>
                    <a:pt x="2022057" y="695938"/>
                  </a:lnTo>
                  <a:lnTo>
                    <a:pt x="2027462" y="693073"/>
                  </a:lnTo>
                  <a:lnTo>
                    <a:pt x="2032549" y="690526"/>
                  </a:lnTo>
                  <a:lnTo>
                    <a:pt x="2037635" y="687661"/>
                  </a:lnTo>
                  <a:lnTo>
                    <a:pt x="2042404" y="684796"/>
                  </a:lnTo>
                  <a:lnTo>
                    <a:pt x="2047491" y="681294"/>
                  </a:lnTo>
                  <a:lnTo>
                    <a:pt x="2051624" y="677792"/>
                  </a:lnTo>
                  <a:lnTo>
                    <a:pt x="2056075" y="673972"/>
                  </a:lnTo>
                  <a:lnTo>
                    <a:pt x="2060208" y="669833"/>
                  </a:lnTo>
                  <a:lnTo>
                    <a:pt x="2064341" y="665695"/>
                  </a:lnTo>
                  <a:lnTo>
                    <a:pt x="2067838" y="661556"/>
                  </a:lnTo>
                  <a:lnTo>
                    <a:pt x="2071653" y="656781"/>
                  </a:lnTo>
                  <a:lnTo>
                    <a:pt x="2074832" y="652324"/>
                  </a:lnTo>
                  <a:lnTo>
                    <a:pt x="2078012" y="647231"/>
                  </a:lnTo>
                  <a:lnTo>
                    <a:pt x="2080873" y="642456"/>
                  </a:lnTo>
                  <a:lnTo>
                    <a:pt x="2083734" y="637362"/>
                  </a:lnTo>
                  <a:lnTo>
                    <a:pt x="2085960" y="631951"/>
                  </a:lnTo>
                  <a:lnTo>
                    <a:pt x="2088185" y="626539"/>
                  </a:lnTo>
                  <a:lnTo>
                    <a:pt x="2089775" y="620808"/>
                  </a:lnTo>
                  <a:lnTo>
                    <a:pt x="2091364" y="615397"/>
                  </a:lnTo>
                  <a:lnTo>
                    <a:pt x="2092636" y="609348"/>
                  </a:lnTo>
                  <a:lnTo>
                    <a:pt x="2094225" y="603618"/>
                  </a:lnTo>
                  <a:lnTo>
                    <a:pt x="2094861" y="597251"/>
                  </a:lnTo>
                  <a:lnTo>
                    <a:pt x="2095179" y="591521"/>
                  </a:lnTo>
                  <a:lnTo>
                    <a:pt x="2095497" y="585154"/>
                  </a:lnTo>
                  <a:lnTo>
                    <a:pt x="2095179" y="579105"/>
                  </a:lnTo>
                  <a:lnTo>
                    <a:pt x="2094861" y="572739"/>
                  </a:lnTo>
                  <a:lnTo>
                    <a:pt x="2094225" y="567008"/>
                  </a:lnTo>
                  <a:lnTo>
                    <a:pt x="2092636" y="560960"/>
                  </a:lnTo>
                  <a:lnTo>
                    <a:pt x="2091364" y="555230"/>
                  </a:lnTo>
                  <a:lnTo>
                    <a:pt x="2089775" y="549499"/>
                  </a:lnTo>
                  <a:lnTo>
                    <a:pt x="2088185" y="544088"/>
                  </a:lnTo>
                  <a:lnTo>
                    <a:pt x="2085960" y="538357"/>
                  </a:lnTo>
                  <a:lnTo>
                    <a:pt x="2083734" y="533264"/>
                  </a:lnTo>
                  <a:lnTo>
                    <a:pt x="2080873" y="527852"/>
                  </a:lnTo>
                  <a:lnTo>
                    <a:pt x="2078012" y="523077"/>
                  </a:lnTo>
                  <a:lnTo>
                    <a:pt x="2074832" y="517983"/>
                  </a:lnTo>
                  <a:lnTo>
                    <a:pt x="2071653" y="513527"/>
                  </a:lnTo>
                  <a:lnTo>
                    <a:pt x="2067838" y="509070"/>
                  </a:lnTo>
                  <a:lnTo>
                    <a:pt x="2064341" y="504294"/>
                  </a:lnTo>
                  <a:lnTo>
                    <a:pt x="2060208" y="500474"/>
                  </a:lnTo>
                  <a:lnTo>
                    <a:pt x="2056075" y="496654"/>
                  </a:lnTo>
                  <a:lnTo>
                    <a:pt x="2051624" y="492516"/>
                  </a:lnTo>
                  <a:lnTo>
                    <a:pt x="2047491" y="489014"/>
                  </a:lnTo>
                  <a:lnTo>
                    <a:pt x="2042404" y="485831"/>
                  </a:lnTo>
                  <a:lnTo>
                    <a:pt x="2037635" y="482329"/>
                  </a:lnTo>
                  <a:lnTo>
                    <a:pt x="2032549" y="479782"/>
                  </a:lnTo>
                  <a:lnTo>
                    <a:pt x="2027462" y="477235"/>
                  </a:lnTo>
                  <a:lnTo>
                    <a:pt x="2022057" y="474689"/>
                  </a:lnTo>
                  <a:lnTo>
                    <a:pt x="2016653" y="472460"/>
                  </a:lnTo>
                  <a:lnTo>
                    <a:pt x="2010930" y="470550"/>
                  </a:lnTo>
                  <a:lnTo>
                    <a:pt x="2005525" y="468958"/>
                  </a:lnTo>
                  <a:lnTo>
                    <a:pt x="1999485" y="467685"/>
                  </a:lnTo>
                  <a:lnTo>
                    <a:pt x="1993762" y="466730"/>
                  </a:lnTo>
                  <a:lnTo>
                    <a:pt x="1987722" y="465775"/>
                  </a:lnTo>
                  <a:lnTo>
                    <a:pt x="1981681" y="465457"/>
                  </a:lnTo>
                  <a:lnTo>
                    <a:pt x="1975323" y="465138"/>
                  </a:lnTo>
                  <a:close/>
                  <a:moveTo>
                    <a:pt x="2038346" y="0"/>
                  </a:moveTo>
                  <a:lnTo>
                    <a:pt x="3519484" y="0"/>
                  </a:lnTo>
                  <a:lnTo>
                    <a:pt x="3431641" y="179388"/>
                  </a:lnTo>
                  <a:lnTo>
                    <a:pt x="3916359" y="179388"/>
                  </a:lnTo>
                  <a:lnTo>
                    <a:pt x="3916359" y="295278"/>
                  </a:lnTo>
                  <a:lnTo>
                    <a:pt x="4885370" y="295278"/>
                  </a:lnTo>
                  <a:lnTo>
                    <a:pt x="4901245" y="295596"/>
                  </a:lnTo>
                  <a:lnTo>
                    <a:pt x="4917437" y="296231"/>
                  </a:lnTo>
                  <a:lnTo>
                    <a:pt x="4932995" y="297183"/>
                  </a:lnTo>
                  <a:lnTo>
                    <a:pt x="4948552" y="298771"/>
                  </a:lnTo>
                  <a:lnTo>
                    <a:pt x="4964427" y="300676"/>
                  </a:lnTo>
                  <a:lnTo>
                    <a:pt x="4979667" y="302581"/>
                  </a:lnTo>
                  <a:lnTo>
                    <a:pt x="4994907" y="305120"/>
                  </a:lnTo>
                  <a:lnTo>
                    <a:pt x="5010465" y="307977"/>
                  </a:lnTo>
                  <a:lnTo>
                    <a:pt x="5025387" y="311471"/>
                  </a:lnTo>
                  <a:lnTo>
                    <a:pt x="5040310" y="314962"/>
                  </a:lnTo>
                  <a:lnTo>
                    <a:pt x="5054915" y="318772"/>
                  </a:lnTo>
                  <a:lnTo>
                    <a:pt x="5069837" y="323534"/>
                  </a:lnTo>
                  <a:lnTo>
                    <a:pt x="5084125" y="327979"/>
                  </a:lnTo>
                  <a:lnTo>
                    <a:pt x="5098412" y="333059"/>
                  </a:lnTo>
                  <a:lnTo>
                    <a:pt x="5112700" y="338456"/>
                  </a:lnTo>
                  <a:lnTo>
                    <a:pt x="5126987" y="344171"/>
                  </a:lnTo>
                  <a:lnTo>
                    <a:pt x="5140640" y="350203"/>
                  </a:lnTo>
                  <a:lnTo>
                    <a:pt x="5154292" y="356870"/>
                  </a:lnTo>
                  <a:lnTo>
                    <a:pt x="5167627" y="363220"/>
                  </a:lnTo>
                  <a:lnTo>
                    <a:pt x="5180962" y="370522"/>
                  </a:lnTo>
                  <a:lnTo>
                    <a:pt x="5193980" y="377507"/>
                  </a:lnTo>
                  <a:lnTo>
                    <a:pt x="5206680" y="385126"/>
                  </a:lnTo>
                  <a:lnTo>
                    <a:pt x="5219380" y="393381"/>
                  </a:lnTo>
                  <a:lnTo>
                    <a:pt x="5232080" y="401318"/>
                  </a:lnTo>
                  <a:lnTo>
                    <a:pt x="5244462" y="409890"/>
                  </a:lnTo>
                  <a:lnTo>
                    <a:pt x="5256527" y="418780"/>
                  </a:lnTo>
                  <a:lnTo>
                    <a:pt x="5268275" y="427669"/>
                  </a:lnTo>
                  <a:lnTo>
                    <a:pt x="5279705" y="436876"/>
                  </a:lnTo>
                  <a:lnTo>
                    <a:pt x="5291135" y="446718"/>
                  </a:lnTo>
                  <a:lnTo>
                    <a:pt x="5302247" y="456560"/>
                  </a:lnTo>
                  <a:lnTo>
                    <a:pt x="5313360" y="466720"/>
                  </a:lnTo>
                  <a:lnTo>
                    <a:pt x="5323520" y="477197"/>
                  </a:lnTo>
                  <a:lnTo>
                    <a:pt x="5333997" y="487674"/>
                  </a:lnTo>
                  <a:lnTo>
                    <a:pt x="5344157" y="498786"/>
                  </a:lnTo>
                  <a:lnTo>
                    <a:pt x="5354000" y="509898"/>
                  </a:lnTo>
                  <a:lnTo>
                    <a:pt x="5363842" y="521327"/>
                  </a:lnTo>
                  <a:lnTo>
                    <a:pt x="5373367" y="532757"/>
                  </a:lnTo>
                  <a:lnTo>
                    <a:pt x="5381940" y="544504"/>
                  </a:lnTo>
                  <a:lnTo>
                    <a:pt x="5390830" y="556568"/>
                  </a:lnTo>
                  <a:lnTo>
                    <a:pt x="5399402" y="568950"/>
                  </a:lnTo>
                  <a:lnTo>
                    <a:pt x="5407657" y="581332"/>
                  </a:lnTo>
                  <a:lnTo>
                    <a:pt x="5415595" y="594031"/>
                  </a:lnTo>
                  <a:lnTo>
                    <a:pt x="5423215" y="606731"/>
                  </a:lnTo>
                  <a:lnTo>
                    <a:pt x="5430517" y="619747"/>
                  </a:lnTo>
                  <a:lnTo>
                    <a:pt x="5437502" y="633082"/>
                  </a:lnTo>
                  <a:lnTo>
                    <a:pt x="5444170" y="646416"/>
                  </a:lnTo>
                  <a:lnTo>
                    <a:pt x="5450520" y="660068"/>
                  </a:lnTo>
                  <a:lnTo>
                    <a:pt x="5456552" y="674037"/>
                  </a:lnTo>
                  <a:lnTo>
                    <a:pt x="5462267" y="688007"/>
                  </a:lnTo>
                  <a:lnTo>
                    <a:pt x="5467665" y="702293"/>
                  </a:lnTo>
                  <a:lnTo>
                    <a:pt x="5472745" y="716580"/>
                  </a:lnTo>
                  <a:lnTo>
                    <a:pt x="5477507" y="731184"/>
                  </a:lnTo>
                  <a:lnTo>
                    <a:pt x="5481952" y="745789"/>
                  </a:lnTo>
                  <a:lnTo>
                    <a:pt x="5485762" y="760393"/>
                  </a:lnTo>
                  <a:lnTo>
                    <a:pt x="5489572" y="775315"/>
                  </a:lnTo>
                  <a:lnTo>
                    <a:pt x="5492747" y="790554"/>
                  </a:lnTo>
                  <a:lnTo>
                    <a:pt x="5495605" y="805793"/>
                  </a:lnTo>
                  <a:lnTo>
                    <a:pt x="5498145" y="821033"/>
                  </a:lnTo>
                  <a:lnTo>
                    <a:pt x="5500367" y="836589"/>
                  </a:lnTo>
                  <a:lnTo>
                    <a:pt x="5502272" y="852146"/>
                  </a:lnTo>
                  <a:lnTo>
                    <a:pt x="5503542" y="867703"/>
                  </a:lnTo>
                  <a:lnTo>
                    <a:pt x="5504495" y="883577"/>
                  </a:lnTo>
                  <a:lnTo>
                    <a:pt x="5505130" y="899451"/>
                  </a:lnTo>
                  <a:lnTo>
                    <a:pt x="5505447" y="915326"/>
                  </a:lnTo>
                  <a:lnTo>
                    <a:pt x="5505447" y="6237953"/>
                  </a:lnTo>
                  <a:lnTo>
                    <a:pt x="5505130" y="6253827"/>
                  </a:lnTo>
                  <a:lnTo>
                    <a:pt x="5504495" y="6270019"/>
                  </a:lnTo>
                  <a:lnTo>
                    <a:pt x="5503542" y="6285575"/>
                  </a:lnTo>
                  <a:lnTo>
                    <a:pt x="5502272" y="6301132"/>
                  </a:lnTo>
                  <a:lnTo>
                    <a:pt x="5500367" y="6317006"/>
                  </a:lnTo>
                  <a:lnTo>
                    <a:pt x="5498145" y="6332246"/>
                  </a:lnTo>
                  <a:lnTo>
                    <a:pt x="5495605" y="6347485"/>
                  </a:lnTo>
                  <a:lnTo>
                    <a:pt x="5492747" y="6363042"/>
                  </a:lnTo>
                  <a:lnTo>
                    <a:pt x="5489572" y="6377963"/>
                  </a:lnTo>
                  <a:lnTo>
                    <a:pt x="5485762" y="6392885"/>
                  </a:lnTo>
                  <a:lnTo>
                    <a:pt x="5481952" y="6407490"/>
                  </a:lnTo>
                  <a:lnTo>
                    <a:pt x="5477507" y="6422411"/>
                  </a:lnTo>
                  <a:lnTo>
                    <a:pt x="5472745" y="6436698"/>
                  </a:lnTo>
                  <a:lnTo>
                    <a:pt x="5467665" y="6450985"/>
                  </a:lnTo>
                  <a:lnTo>
                    <a:pt x="5462267" y="6465272"/>
                  </a:lnTo>
                  <a:lnTo>
                    <a:pt x="5456552" y="6479241"/>
                  </a:lnTo>
                  <a:lnTo>
                    <a:pt x="5450520" y="6493210"/>
                  </a:lnTo>
                  <a:lnTo>
                    <a:pt x="5444170" y="6506862"/>
                  </a:lnTo>
                  <a:lnTo>
                    <a:pt x="5437502" y="6520197"/>
                  </a:lnTo>
                  <a:lnTo>
                    <a:pt x="5430517" y="6533531"/>
                  </a:lnTo>
                  <a:lnTo>
                    <a:pt x="5423215" y="6546548"/>
                  </a:lnTo>
                  <a:lnTo>
                    <a:pt x="5415595" y="6559247"/>
                  </a:lnTo>
                  <a:lnTo>
                    <a:pt x="5407657" y="6572264"/>
                  </a:lnTo>
                  <a:lnTo>
                    <a:pt x="5399402" y="6584646"/>
                  </a:lnTo>
                  <a:lnTo>
                    <a:pt x="5390830" y="6597028"/>
                  </a:lnTo>
                  <a:lnTo>
                    <a:pt x="5381940" y="6609092"/>
                  </a:lnTo>
                  <a:lnTo>
                    <a:pt x="5373367" y="6620839"/>
                  </a:lnTo>
                  <a:lnTo>
                    <a:pt x="5363842" y="6632269"/>
                  </a:lnTo>
                  <a:lnTo>
                    <a:pt x="5354000" y="6643698"/>
                  </a:lnTo>
                  <a:lnTo>
                    <a:pt x="5344157" y="6654810"/>
                  </a:lnTo>
                  <a:lnTo>
                    <a:pt x="5333997" y="6665922"/>
                  </a:lnTo>
                  <a:lnTo>
                    <a:pt x="5323520" y="6676082"/>
                  </a:lnTo>
                  <a:lnTo>
                    <a:pt x="5313360" y="6686559"/>
                  </a:lnTo>
                  <a:lnTo>
                    <a:pt x="5302247" y="6696718"/>
                  </a:lnTo>
                  <a:lnTo>
                    <a:pt x="5291135" y="6706560"/>
                  </a:lnTo>
                  <a:lnTo>
                    <a:pt x="5279705" y="6716402"/>
                  </a:lnTo>
                  <a:lnTo>
                    <a:pt x="5268275" y="6725609"/>
                  </a:lnTo>
                  <a:lnTo>
                    <a:pt x="5256527" y="6734499"/>
                  </a:lnTo>
                  <a:lnTo>
                    <a:pt x="5244462" y="6743388"/>
                  </a:lnTo>
                  <a:lnTo>
                    <a:pt x="5232080" y="6751960"/>
                  </a:lnTo>
                  <a:lnTo>
                    <a:pt x="5219380" y="6760215"/>
                  </a:lnTo>
                  <a:lnTo>
                    <a:pt x="5206680" y="6768152"/>
                  </a:lnTo>
                  <a:lnTo>
                    <a:pt x="5193980" y="6775772"/>
                  </a:lnTo>
                  <a:lnTo>
                    <a:pt x="5180962" y="6783074"/>
                  </a:lnTo>
                  <a:lnTo>
                    <a:pt x="5167627" y="6790059"/>
                  </a:lnTo>
                  <a:lnTo>
                    <a:pt x="5154292" y="6796726"/>
                  </a:lnTo>
                  <a:lnTo>
                    <a:pt x="5140640" y="6803075"/>
                  </a:lnTo>
                  <a:lnTo>
                    <a:pt x="5126987" y="6809108"/>
                  </a:lnTo>
                  <a:lnTo>
                    <a:pt x="5112700" y="6814822"/>
                  </a:lnTo>
                  <a:lnTo>
                    <a:pt x="5098412" y="6820220"/>
                  </a:lnTo>
                  <a:lnTo>
                    <a:pt x="5084125" y="6825299"/>
                  </a:lnTo>
                  <a:lnTo>
                    <a:pt x="5069837" y="6830062"/>
                  </a:lnTo>
                  <a:lnTo>
                    <a:pt x="5054915" y="6834506"/>
                  </a:lnTo>
                  <a:lnTo>
                    <a:pt x="5040310" y="6838316"/>
                  </a:lnTo>
                  <a:lnTo>
                    <a:pt x="5025387" y="6842126"/>
                  </a:lnTo>
                  <a:lnTo>
                    <a:pt x="5010465" y="6845301"/>
                  </a:lnTo>
                  <a:lnTo>
                    <a:pt x="4994907" y="6848158"/>
                  </a:lnTo>
                  <a:lnTo>
                    <a:pt x="4979667" y="6850698"/>
                  </a:lnTo>
                  <a:lnTo>
                    <a:pt x="4964427" y="6852920"/>
                  </a:lnTo>
                  <a:lnTo>
                    <a:pt x="4948552" y="6854825"/>
                  </a:lnTo>
                  <a:lnTo>
                    <a:pt x="4932995" y="6856095"/>
                  </a:lnTo>
                  <a:lnTo>
                    <a:pt x="4917437" y="6857048"/>
                  </a:lnTo>
                  <a:lnTo>
                    <a:pt x="4901245" y="6857683"/>
                  </a:lnTo>
                  <a:lnTo>
                    <a:pt x="4885370" y="6858000"/>
                  </a:lnTo>
                  <a:lnTo>
                    <a:pt x="619760" y="6858000"/>
                  </a:lnTo>
                  <a:lnTo>
                    <a:pt x="603885" y="6857683"/>
                  </a:lnTo>
                  <a:lnTo>
                    <a:pt x="588010" y="6857048"/>
                  </a:lnTo>
                  <a:lnTo>
                    <a:pt x="572135" y="6856095"/>
                  </a:lnTo>
                  <a:lnTo>
                    <a:pt x="556578" y="6854825"/>
                  </a:lnTo>
                  <a:lnTo>
                    <a:pt x="541020" y="6852920"/>
                  </a:lnTo>
                  <a:lnTo>
                    <a:pt x="525463" y="6850698"/>
                  </a:lnTo>
                  <a:lnTo>
                    <a:pt x="510223" y="6848158"/>
                  </a:lnTo>
                  <a:lnTo>
                    <a:pt x="494983" y="6845301"/>
                  </a:lnTo>
                  <a:lnTo>
                    <a:pt x="479743" y="6842126"/>
                  </a:lnTo>
                  <a:lnTo>
                    <a:pt x="465138" y="6838316"/>
                  </a:lnTo>
                  <a:lnTo>
                    <a:pt x="450215" y="6834506"/>
                  </a:lnTo>
                  <a:lnTo>
                    <a:pt x="435610" y="6830062"/>
                  </a:lnTo>
                  <a:lnTo>
                    <a:pt x="421005" y="6825299"/>
                  </a:lnTo>
                  <a:lnTo>
                    <a:pt x="406718" y="6820220"/>
                  </a:lnTo>
                  <a:lnTo>
                    <a:pt x="392748" y="6814822"/>
                  </a:lnTo>
                  <a:lnTo>
                    <a:pt x="378460" y="6809108"/>
                  </a:lnTo>
                  <a:lnTo>
                    <a:pt x="364808" y="6803075"/>
                  </a:lnTo>
                  <a:lnTo>
                    <a:pt x="351155" y="6796726"/>
                  </a:lnTo>
                  <a:lnTo>
                    <a:pt x="337820" y="6790059"/>
                  </a:lnTo>
                  <a:lnTo>
                    <a:pt x="324485" y="6783074"/>
                  </a:lnTo>
                  <a:lnTo>
                    <a:pt x="311468" y="6775772"/>
                  </a:lnTo>
                  <a:lnTo>
                    <a:pt x="298768" y="6768152"/>
                  </a:lnTo>
                  <a:lnTo>
                    <a:pt x="286068" y="6760215"/>
                  </a:lnTo>
                  <a:lnTo>
                    <a:pt x="273050" y="6751960"/>
                  </a:lnTo>
                  <a:lnTo>
                    <a:pt x="260985" y="6743388"/>
                  </a:lnTo>
                  <a:lnTo>
                    <a:pt x="248920" y="6734499"/>
                  </a:lnTo>
                  <a:lnTo>
                    <a:pt x="237173" y="6725609"/>
                  </a:lnTo>
                  <a:lnTo>
                    <a:pt x="225425" y="6716402"/>
                  </a:lnTo>
                  <a:lnTo>
                    <a:pt x="213995" y="6706560"/>
                  </a:lnTo>
                  <a:lnTo>
                    <a:pt x="202883" y="6696718"/>
                  </a:lnTo>
                  <a:lnTo>
                    <a:pt x="192088" y="6686559"/>
                  </a:lnTo>
                  <a:lnTo>
                    <a:pt x="181610" y="6676082"/>
                  </a:lnTo>
                  <a:lnTo>
                    <a:pt x="171450" y="6665922"/>
                  </a:lnTo>
                  <a:lnTo>
                    <a:pt x="160973" y="6654810"/>
                  </a:lnTo>
                  <a:lnTo>
                    <a:pt x="151130" y="6643698"/>
                  </a:lnTo>
                  <a:lnTo>
                    <a:pt x="141605" y="6632269"/>
                  </a:lnTo>
                  <a:lnTo>
                    <a:pt x="132080" y="6620839"/>
                  </a:lnTo>
                  <a:lnTo>
                    <a:pt x="123190" y="6609092"/>
                  </a:lnTo>
                  <a:lnTo>
                    <a:pt x="114300" y="6597028"/>
                  </a:lnTo>
                  <a:lnTo>
                    <a:pt x="105728" y="6584646"/>
                  </a:lnTo>
                  <a:lnTo>
                    <a:pt x="97473" y="6572264"/>
                  </a:lnTo>
                  <a:lnTo>
                    <a:pt x="89853" y="6559247"/>
                  </a:lnTo>
                  <a:lnTo>
                    <a:pt x="82233" y="6546548"/>
                  </a:lnTo>
                  <a:lnTo>
                    <a:pt x="74613" y="6533531"/>
                  </a:lnTo>
                  <a:lnTo>
                    <a:pt x="67945" y="6520197"/>
                  </a:lnTo>
                  <a:lnTo>
                    <a:pt x="60960" y="6506862"/>
                  </a:lnTo>
                  <a:lnTo>
                    <a:pt x="54928" y="6493210"/>
                  </a:lnTo>
                  <a:lnTo>
                    <a:pt x="48578" y="6479241"/>
                  </a:lnTo>
                  <a:lnTo>
                    <a:pt x="43180" y="6465272"/>
                  </a:lnTo>
                  <a:lnTo>
                    <a:pt x="37465" y="6450985"/>
                  </a:lnTo>
                  <a:lnTo>
                    <a:pt x="32703" y="6436698"/>
                  </a:lnTo>
                  <a:lnTo>
                    <a:pt x="27623" y="6422411"/>
                  </a:lnTo>
                  <a:lnTo>
                    <a:pt x="23495" y="6407490"/>
                  </a:lnTo>
                  <a:lnTo>
                    <a:pt x="19685" y="6392885"/>
                  </a:lnTo>
                  <a:lnTo>
                    <a:pt x="15875" y="6377963"/>
                  </a:lnTo>
                  <a:lnTo>
                    <a:pt x="12700" y="6363042"/>
                  </a:lnTo>
                  <a:lnTo>
                    <a:pt x="9843" y="6347485"/>
                  </a:lnTo>
                  <a:lnTo>
                    <a:pt x="7303" y="6332246"/>
                  </a:lnTo>
                  <a:lnTo>
                    <a:pt x="4763" y="6317006"/>
                  </a:lnTo>
                  <a:lnTo>
                    <a:pt x="3175" y="6301132"/>
                  </a:lnTo>
                  <a:lnTo>
                    <a:pt x="1905" y="6285575"/>
                  </a:lnTo>
                  <a:lnTo>
                    <a:pt x="953" y="6270019"/>
                  </a:lnTo>
                  <a:lnTo>
                    <a:pt x="318" y="6253827"/>
                  </a:lnTo>
                  <a:lnTo>
                    <a:pt x="0" y="6237953"/>
                  </a:lnTo>
                  <a:lnTo>
                    <a:pt x="0" y="915326"/>
                  </a:lnTo>
                  <a:lnTo>
                    <a:pt x="318" y="899451"/>
                  </a:lnTo>
                  <a:lnTo>
                    <a:pt x="953" y="883577"/>
                  </a:lnTo>
                  <a:lnTo>
                    <a:pt x="1905" y="867703"/>
                  </a:lnTo>
                  <a:lnTo>
                    <a:pt x="3175" y="852146"/>
                  </a:lnTo>
                  <a:lnTo>
                    <a:pt x="4763" y="836589"/>
                  </a:lnTo>
                  <a:lnTo>
                    <a:pt x="7303" y="821033"/>
                  </a:lnTo>
                  <a:lnTo>
                    <a:pt x="9843" y="805793"/>
                  </a:lnTo>
                  <a:lnTo>
                    <a:pt x="12700" y="790554"/>
                  </a:lnTo>
                  <a:lnTo>
                    <a:pt x="15875" y="775315"/>
                  </a:lnTo>
                  <a:lnTo>
                    <a:pt x="19685" y="760393"/>
                  </a:lnTo>
                  <a:lnTo>
                    <a:pt x="23495" y="745789"/>
                  </a:lnTo>
                  <a:lnTo>
                    <a:pt x="27623" y="731184"/>
                  </a:lnTo>
                  <a:lnTo>
                    <a:pt x="32703" y="716580"/>
                  </a:lnTo>
                  <a:lnTo>
                    <a:pt x="37465" y="702293"/>
                  </a:lnTo>
                  <a:lnTo>
                    <a:pt x="43180" y="688007"/>
                  </a:lnTo>
                  <a:lnTo>
                    <a:pt x="48578" y="674037"/>
                  </a:lnTo>
                  <a:lnTo>
                    <a:pt x="54928" y="660068"/>
                  </a:lnTo>
                  <a:lnTo>
                    <a:pt x="60960" y="646416"/>
                  </a:lnTo>
                  <a:lnTo>
                    <a:pt x="67945" y="633082"/>
                  </a:lnTo>
                  <a:lnTo>
                    <a:pt x="74613" y="619747"/>
                  </a:lnTo>
                  <a:lnTo>
                    <a:pt x="82233" y="606731"/>
                  </a:lnTo>
                  <a:lnTo>
                    <a:pt x="89853" y="594031"/>
                  </a:lnTo>
                  <a:lnTo>
                    <a:pt x="97473" y="581332"/>
                  </a:lnTo>
                  <a:lnTo>
                    <a:pt x="105728" y="568950"/>
                  </a:lnTo>
                  <a:lnTo>
                    <a:pt x="114300" y="556568"/>
                  </a:lnTo>
                  <a:lnTo>
                    <a:pt x="123190" y="544504"/>
                  </a:lnTo>
                  <a:lnTo>
                    <a:pt x="132080" y="532757"/>
                  </a:lnTo>
                  <a:lnTo>
                    <a:pt x="141605" y="521327"/>
                  </a:lnTo>
                  <a:lnTo>
                    <a:pt x="151130" y="509898"/>
                  </a:lnTo>
                  <a:lnTo>
                    <a:pt x="160973" y="498786"/>
                  </a:lnTo>
                  <a:lnTo>
                    <a:pt x="171450" y="487674"/>
                  </a:lnTo>
                  <a:lnTo>
                    <a:pt x="181610" y="477197"/>
                  </a:lnTo>
                  <a:lnTo>
                    <a:pt x="192088" y="466720"/>
                  </a:lnTo>
                  <a:lnTo>
                    <a:pt x="202883" y="456560"/>
                  </a:lnTo>
                  <a:lnTo>
                    <a:pt x="213995" y="446718"/>
                  </a:lnTo>
                  <a:lnTo>
                    <a:pt x="225425" y="436876"/>
                  </a:lnTo>
                  <a:lnTo>
                    <a:pt x="237173" y="427669"/>
                  </a:lnTo>
                  <a:lnTo>
                    <a:pt x="248920" y="418780"/>
                  </a:lnTo>
                  <a:lnTo>
                    <a:pt x="260985" y="409890"/>
                  </a:lnTo>
                  <a:lnTo>
                    <a:pt x="273050" y="401318"/>
                  </a:lnTo>
                  <a:lnTo>
                    <a:pt x="286068" y="393381"/>
                  </a:lnTo>
                  <a:lnTo>
                    <a:pt x="298768" y="385126"/>
                  </a:lnTo>
                  <a:lnTo>
                    <a:pt x="311468" y="377507"/>
                  </a:lnTo>
                  <a:lnTo>
                    <a:pt x="324485" y="370522"/>
                  </a:lnTo>
                  <a:lnTo>
                    <a:pt x="337820" y="363220"/>
                  </a:lnTo>
                  <a:lnTo>
                    <a:pt x="351155" y="356870"/>
                  </a:lnTo>
                  <a:lnTo>
                    <a:pt x="364808" y="350203"/>
                  </a:lnTo>
                  <a:lnTo>
                    <a:pt x="378460" y="344171"/>
                  </a:lnTo>
                  <a:lnTo>
                    <a:pt x="392748" y="338456"/>
                  </a:lnTo>
                  <a:lnTo>
                    <a:pt x="406718" y="333059"/>
                  </a:lnTo>
                  <a:lnTo>
                    <a:pt x="421005" y="327979"/>
                  </a:lnTo>
                  <a:lnTo>
                    <a:pt x="435610" y="323534"/>
                  </a:lnTo>
                  <a:lnTo>
                    <a:pt x="450215" y="318772"/>
                  </a:lnTo>
                  <a:lnTo>
                    <a:pt x="465138" y="314962"/>
                  </a:lnTo>
                  <a:lnTo>
                    <a:pt x="479743" y="311471"/>
                  </a:lnTo>
                  <a:lnTo>
                    <a:pt x="494983" y="307977"/>
                  </a:lnTo>
                  <a:lnTo>
                    <a:pt x="510223" y="305120"/>
                  </a:lnTo>
                  <a:lnTo>
                    <a:pt x="525463" y="302581"/>
                  </a:lnTo>
                  <a:lnTo>
                    <a:pt x="541020" y="300676"/>
                  </a:lnTo>
                  <a:lnTo>
                    <a:pt x="556578" y="298771"/>
                  </a:lnTo>
                  <a:lnTo>
                    <a:pt x="572135" y="297183"/>
                  </a:lnTo>
                  <a:lnTo>
                    <a:pt x="588010" y="296231"/>
                  </a:lnTo>
                  <a:lnTo>
                    <a:pt x="603885" y="295596"/>
                  </a:lnTo>
                  <a:lnTo>
                    <a:pt x="619760" y="295278"/>
                  </a:lnTo>
                  <a:lnTo>
                    <a:pt x="1639884" y="295278"/>
                  </a:lnTo>
                  <a:lnTo>
                    <a:pt x="1639884" y="179388"/>
                  </a:lnTo>
                  <a:lnTo>
                    <a:pt x="2125900" y="179388"/>
                  </a:lnTo>
                  <a:lnTo>
                    <a:pt x="2038346" y="0"/>
                  </a:lnTo>
                  <a:close/>
                </a:path>
              </a:pathLst>
            </a:custGeom>
            <a:solidFill>
              <a:srgbClr val="446AAE"/>
            </a:solidFill>
            <a:ln>
              <a:noFill/>
            </a:ln>
          </p:spPr>
          <p:txBody>
            <a:bodyPr anchor="ctr">
              <a:scene3d>
                <a:camera prst="orthographicFront"/>
                <a:lightRig rig="threePt" dir="t"/>
              </a:scene3d>
              <a:sp3d contourW="12700">
                <a:contourClr>
                  <a:srgbClr val="FFFFFF"/>
                </a:contourClr>
              </a:sp3d>
            </a:bodyPr>
            <a:lstStyle/>
            <a:p>
              <a:pPr algn="ctr"/>
              <a:endParaRPr lang="zh-CN" altLang="en-US">
                <a:solidFill>
                  <a:srgbClr val="FFFFFF"/>
                </a:solidFill>
                <a:ea typeface="微软雅黑" panose="020B0503020204020204" pitchFamily="34" charset="-122"/>
              </a:endParaRPr>
            </a:p>
          </p:txBody>
        </p:sp>
      </p:grpSp>
      <p:grpSp>
        <p:nvGrpSpPr>
          <p:cNvPr id="57" name="组合 56"/>
          <p:cNvGrpSpPr/>
          <p:nvPr/>
        </p:nvGrpSpPr>
        <p:grpSpPr>
          <a:xfrm>
            <a:off x="5432322" y="2836104"/>
            <a:ext cx="1327355" cy="1327355"/>
            <a:chOff x="6494599" y="2930652"/>
            <a:chExt cx="1769807" cy="1769807"/>
          </a:xfrm>
        </p:grpSpPr>
        <p:sp>
          <p:nvSpPr>
            <p:cNvPr id="58" name="椭圆 57"/>
            <p:cNvSpPr/>
            <p:nvPr/>
          </p:nvSpPr>
          <p:spPr>
            <a:xfrm>
              <a:off x="6494599" y="2930652"/>
              <a:ext cx="1769807" cy="17698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9" name="KSO_Shape"/>
            <p:cNvSpPr/>
            <p:nvPr/>
          </p:nvSpPr>
          <p:spPr bwMode="auto">
            <a:xfrm>
              <a:off x="6988820" y="3417577"/>
              <a:ext cx="781364" cy="795956"/>
            </a:xfrm>
            <a:custGeom>
              <a:avLst/>
              <a:gdLst>
                <a:gd name="T0" fmla="*/ 1088909 w 1944688"/>
                <a:gd name="T1" fmla="*/ 1478020 h 1979613"/>
                <a:gd name="T2" fmla="*/ 1105805 w 1944688"/>
                <a:gd name="T3" fmla="*/ 1615987 h 1979613"/>
                <a:gd name="T4" fmla="*/ 979564 w 1944688"/>
                <a:gd name="T5" fmla="*/ 1431925 h 1979613"/>
                <a:gd name="T6" fmla="*/ 811133 w 1944688"/>
                <a:gd name="T7" fmla="*/ 1321868 h 1979613"/>
                <a:gd name="T8" fmla="*/ 770571 w 1944688"/>
                <a:gd name="T9" fmla="*/ 1208449 h 1979613"/>
                <a:gd name="T10" fmla="*/ 827928 w 1944688"/>
                <a:gd name="T11" fmla="*/ 1109921 h 1979613"/>
                <a:gd name="T12" fmla="*/ 1112606 w 1944688"/>
                <a:gd name="T13" fmla="*/ 674053 h 1979613"/>
                <a:gd name="T14" fmla="*/ 1149350 w 1944688"/>
                <a:gd name="T15" fmla="*/ 766128 h 1979613"/>
                <a:gd name="T16" fmla="*/ 1085682 w 1944688"/>
                <a:gd name="T17" fmla="*/ 922338 h 1979613"/>
                <a:gd name="T18" fmla="*/ 916605 w 1944688"/>
                <a:gd name="T19" fmla="*/ 541568 h 1979613"/>
                <a:gd name="T20" fmla="*/ 864200 w 1944688"/>
                <a:gd name="T21" fmla="*/ 1004409 h 1979613"/>
                <a:gd name="T22" fmla="*/ 743510 w 1944688"/>
                <a:gd name="T23" fmla="*/ 1114247 h 1979613"/>
                <a:gd name="T24" fmla="*/ 749545 w 1944688"/>
                <a:gd name="T25" fmla="*/ 1320271 h 1979613"/>
                <a:gd name="T26" fmla="*/ 863882 w 1944688"/>
                <a:gd name="T27" fmla="*/ 1423442 h 1979613"/>
                <a:gd name="T28" fmla="*/ 1035388 w 1944688"/>
                <a:gd name="T29" fmla="*/ 1692004 h 1979613"/>
                <a:gd name="T30" fmla="*/ 1135434 w 1944688"/>
                <a:gd name="T31" fmla="*/ 1598357 h 1979613"/>
                <a:gd name="T32" fmla="*/ 1087158 w 1944688"/>
                <a:gd name="T33" fmla="*/ 1425029 h 1979613"/>
                <a:gd name="T34" fmla="*/ 1029672 w 1944688"/>
                <a:gd name="T35" fmla="*/ 1070121 h 1979613"/>
                <a:gd name="T36" fmla="*/ 1170370 w 1944688"/>
                <a:gd name="T37" fmla="*/ 968220 h 1979613"/>
                <a:gd name="T38" fmla="*/ 1219598 w 1944688"/>
                <a:gd name="T39" fmla="*/ 767275 h 1979613"/>
                <a:gd name="T40" fmla="*/ 1157348 w 1944688"/>
                <a:gd name="T41" fmla="*/ 597122 h 1979613"/>
                <a:gd name="T42" fmla="*/ 995370 w 1944688"/>
                <a:gd name="T43" fmla="*/ 529823 h 1979613"/>
                <a:gd name="T44" fmla="*/ 888020 w 1944688"/>
                <a:gd name="T45" fmla="*/ 312370 h 1979613"/>
                <a:gd name="T46" fmla="*/ 871505 w 1944688"/>
                <a:gd name="T47" fmla="*/ 408875 h 1979613"/>
                <a:gd name="T48" fmla="*/ 969327 w 1944688"/>
                <a:gd name="T49" fmla="*/ 472999 h 1979613"/>
                <a:gd name="T50" fmla="*/ 1059209 w 1944688"/>
                <a:gd name="T51" fmla="*/ 399351 h 1979613"/>
                <a:gd name="T52" fmla="*/ 1026813 w 1944688"/>
                <a:gd name="T53" fmla="*/ 299037 h 1979613"/>
                <a:gd name="T54" fmla="*/ 1190379 w 1944688"/>
                <a:gd name="T55" fmla="*/ 1270 h 1979613"/>
                <a:gd name="T56" fmla="*/ 1266286 w 1944688"/>
                <a:gd name="T57" fmla="*/ 52379 h 1979613"/>
                <a:gd name="T58" fmla="*/ 1285978 w 1944688"/>
                <a:gd name="T59" fmla="*/ 375543 h 1979613"/>
                <a:gd name="T60" fmla="*/ 1339335 w 1944688"/>
                <a:gd name="T61" fmla="*/ 412367 h 1979613"/>
                <a:gd name="T62" fmla="*/ 1627402 w 1944688"/>
                <a:gd name="T63" fmla="*/ 266975 h 1979613"/>
                <a:gd name="T64" fmla="*/ 1713155 w 1944688"/>
                <a:gd name="T65" fmla="*/ 299037 h 1979613"/>
                <a:gd name="T66" fmla="*/ 1944688 w 1944688"/>
                <a:gd name="T67" fmla="*/ 730768 h 1979613"/>
                <a:gd name="T68" fmla="*/ 1900224 w 1944688"/>
                <a:gd name="T69" fmla="*/ 811083 h 1979613"/>
                <a:gd name="T70" fmla="*/ 1646458 w 1944688"/>
                <a:gd name="T71" fmla="*/ 985997 h 1979613"/>
                <a:gd name="T72" fmla="*/ 1891013 w 1944688"/>
                <a:gd name="T73" fmla="*/ 1162499 h 1979613"/>
                <a:gd name="T74" fmla="*/ 1943735 w 1944688"/>
                <a:gd name="T75" fmla="*/ 1238369 h 1979613"/>
                <a:gd name="T76" fmla="*/ 1720142 w 1944688"/>
                <a:gd name="T77" fmla="*/ 1672640 h 1979613"/>
                <a:gd name="T78" fmla="*/ 1637883 w 1944688"/>
                <a:gd name="T79" fmla="*/ 1712956 h 1979613"/>
                <a:gd name="T80" fmla="*/ 1347910 w 1944688"/>
                <a:gd name="T81" fmla="*/ 1568199 h 1979613"/>
                <a:gd name="T82" fmla="*/ 1289471 w 1944688"/>
                <a:gd name="T83" fmla="*/ 1595817 h 1979613"/>
                <a:gd name="T84" fmla="*/ 1271050 w 1944688"/>
                <a:gd name="T85" fmla="*/ 1918028 h 1979613"/>
                <a:gd name="T86" fmla="*/ 1200542 w 1944688"/>
                <a:gd name="T87" fmla="*/ 1976121 h 1979613"/>
                <a:gd name="T88" fmla="*/ 710797 w 1944688"/>
                <a:gd name="T89" fmla="*/ 1960884 h 1979613"/>
                <a:gd name="T90" fmla="*/ 663474 w 1944688"/>
                <a:gd name="T91" fmla="*/ 1882156 h 1979613"/>
                <a:gd name="T92" fmla="*/ 638384 w 1944688"/>
                <a:gd name="T93" fmla="*/ 1574866 h 1979613"/>
                <a:gd name="T94" fmla="*/ 363339 w 1944688"/>
                <a:gd name="T95" fmla="*/ 1698353 h 1979613"/>
                <a:gd name="T96" fmla="*/ 271551 w 1944688"/>
                <a:gd name="T97" fmla="*/ 1705655 h 1979613"/>
                <a:gd name="T98" fmla="*/ 6987 w 1944688"/>
                <a:gd name="T99" fmla="*/ 1295510 h 1979613"/>
                <a:gd name="T100" fmla="*/ 13339 w 1944688"/>
                <a:gd name="T101" fmla="*/ 1204402 h 1979613"/>
                <a:gd name="T102" fmla="*/ 283303 w 1944688"/>
                <a:gd name="T103" fmla="*/ 1025361 h 1979613"/>
                <a:gd name="T104" fmla="*/ 288702 w 1944688"/>
                <a:gd name="T105" fmla="*/ 960601 h 1979613"/>
                <a:gd name="T106" fmla="*/ 18739 w 1944688"/>
                <a:gd name="T107" fmla="*/ 784100 h 1979613"/>
                <a:gd name="T108" fmla="*/ 3811 w 1944688"/>
                <a:gd name="T109" fmla="*/ 693944 h 1979613"/>
                <a:gd name="T110" fmla="*/ 261706 w 1944688"/>
                <a:gd name="T111" fmla="*/ 277768 h 1979613"/>
                <a:gd name="T112" fmla="*/ 353493 w 1944688"/>
                <a:gd name="T113" fmla="*/ 276181 h 1979613"/>
                <a:gd name="T114" fmla="*/ 632032 w 1944688"/>
                <a:gd name="T115" fmla="*/ 407922 h 1979613"/>
                <a:gd name="T116" fmla="*/ 663157 w 1944688"/>
                <a:gd name="T117" fmla="*/ 108250 h 1979613"/>
                <a:gd name="T118" fmla="*/ 702540 w 1944688"/>
                <a:gd name="T119" fmla="*/ 24761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4688" h="1979613">
                  <a:moveTo>
                    <a:pt x="979564" y="1431925"/>
                  </a:moveTo>
                  <a:lnTo>
                    <a:pt x="987534" y="1431925"/>
                  </a:lnTo>
                  <a:lnTo>
                    <a:pt x="995504" y="1432561"/>
                  </a:lnTo>
                  <a:lnTo>
                    <a:pt x="1003474" y="1433515"/>
                  </a:lnTo>
                  <a:lnTo>
                    <a:pt x="1011443" y="1435104"/>
                  </a:lnTo>
                  <a:lnTo>
                    <a:pt x="1023238" y="1437647"/>
                  </a:lnTo>
                  <a:lnTo>
                    <a:pt x="1029614" y="1439237"/>
                  </a:lnTo>
                  <a:lnTo>
                    <a:pt x="1035352" y="1441144"/>
                  </a:lnTo>
                  <a:lnTo>
                    <a:pt x="1041091" y="1443687"/>
                  </a:lnTo>
                  <a:lnTo>
                    <a:pt x="1046829" y="1445913"/>
                  </a:lnTo>
                  <a:lnTo>
                    <a:pt x="1052886" y="1449092"/>
                  </a:lnTo>
                  <a:lnTo>
                    <a:pt x="1058305" y="1452271"/>
                  </a:lnTo>
                  <a:lnTo>
                    <a:pt x="1063725" y="1455450"/>
                  </a:lnTo>
                  <a:lnTo>
                    <a:pt x="1069463" y="1459264"/>
                  </a:lnTo>
                  <a:lnTo>
                    <a:pt x="1074563" y="1463397"/>
                  </a:lnTo>
                  <a:lnTo>
                    <a:pt x="1079664" y="1467847"/>
                  </a:lnTo>
                  <a:lnTo>
                    <a:pt x="1084127" y="1472616"/>
                  </a:lnTo>
                  <a:lnTo>
                    <a:pt x="1088909" y="1478020"/>
                  </a:lnTo>
                  <a:lnTo>
                    <a:pt x="1093372" y="1484060"/>
                  </a:lnTo>
                  <a:lnTo>
                    <a:pt x="1097198" y="1489782"/>
                  </a:lnTo>
                  <a:lnTo>
                    <a:pt x="1101023" y="1496458"/>
                  </a:lnTo>
                  <a:lnTo>
                    <a:pt x="1104848" y="1503770"/>
                  </a:lnTo>
                  <a:lnTo>
                    <a:pt x="1107399" y="1511081"/>
                  </a:lnTo>
                  <a:lnTo>
                    <a:pt x="1110268" y="1519029"/>
                  </a:lnTo>
                  <a:lnTo>
                    <a:pt x="1112499" y="1526658"/>
                  </a:lnTo>
                  <a:lnTo>
                    <a:pt x="1114093" y="1535559"/>
                  </a:lnTo>
                  <a:lnTo>
                    <a:pt x="1115687" y="1544142"/>
                  </a:lnTo>
                  <a:lnTo>
                    <a:pt x="1116962" y="1553043"/>
                  </a:lnTo>
                  <a:lnTo>
                    <a:pt x="1117600" y="1561627"/>
                  </a:lnTo>
                  <a:lnTo>
                    <a:pt x="1117600" y="1570210"/>
                  </a:lnTo>
                  <a:lnTo>
                    <a:pt x="1117281" y="1578475"/>
                  </a:lnTo>
                  <a:lnTo>
                    <a:pt x="1116006" y="1586740"/>
                  </a:lnTo>
                  <a:lnTo>
                    <a:pt x="1114412" y="1594688"/>
                  </a:lnTo>
                  <a:lnTo>
                    <a:pt x="1112181" y="1601999"/>
                  </a:lnTo>
                  <a:lnTo>
                    <a:pt x="1109311" y="1609311"/>
                  </a:lnTo>
                  <a:lnTo>
                    <a:pt x="1105805" y="1615987"/>
                  </a:lnTo>
                  <a:lnTo>
                    <a:pt x="1102298" y="1622027"/>
                  </a:lnTo>
                  <a:lnTo>
                    <a:pt x="1098154" y="1628385"/>
                  </a:lnTo>
                  <a:lnTo>
                    <a:pt x="1093372" y="1633789"/>
                  </a:lnTo>
                  <a:lnTo>
                    <a:pt x="1088590" y="1638875"/>
                  </a:lnTo>
                  <a:lnTo>
                    <a:pt x="1083490" y="1643644"/>
                  </a:lnTo>
                  <a:lnTo>
                    <a:pt x="1078389" y="1648094"/>
                  </a:lnTo>
                  <a:lnTo>
                    <a:pt x="1072970" y="1651909"/>
                  </a:lnTo>
                  <a:lnTo>
                    <a:pt x="1067231" y="1655406"/>
                  </a:lnTo>
                  <a:lnTo>
                    <a:pt x="1061812" y="1658903"/>
                  </a:lnTo>
                  <a:lnTo>
                    <a:pt x="1056074" y="1662082"/>
                  </a:lnTo>
                  <a:lnTo>
                    <a:pt x="1044279" y="1667486"/>
                  </a:lnTo>
                  <a:lnTo>
                    <a:pt x="1032483" y="1672254"/>
                  </a:lnTo>
                  <a:lnTo>
                    <a:pt x="1020051" y="1676705"/>
                  </a:lnTo>
                  <a:lnTo>
                    <a:pt x="1005067" y="1680520"/>
                  </a:lnTo>
                  <a:lnTo>
                    <a:pt x="990084" y="1683698"/>
                  </a:lnTo>
                  <a:lnTo>
                    <a:pt x="975420" y="1685924"/>
                  </a:lnTo>
                  <a:lnTo>
                    <a:pt x="960437" y="1687513"/>
                  </a:lnTo>
                  <a:lnTo>
                    <a:pt x="979564" y="1431925"/>
                  </a:lnTo>
                  <a:close/>
                  <a:moveTo>
                    <a:pt x="913172" y="1082675"/>
                  </a:moveTo>
                  <a:lnTo>
                    <a:pt x="935037" y="1374775"/>
                  </a:lnTo>
                  <a:lnTo>
                    <a:pt x="923312" y="1373508"/>
                  </a:lnTo>
                  <a:lnTo>
                    <a:pt x="911587" y="1371924"/>
                  </a:lnTo>
                  <a:lnTo>
                    <a:pt x="899545" y="1369706"/>
                  </a:lnTo>
                  <a:lnTo>
                    <a:pt x="887820" y="1366538"/>
                  </a:lnTo>
                  <a:lnTo>
                    <a:pt x="875778" y="1363053"/>
                  </a:lnTo>
                  <a:lnTo>
                    <a:pt x="864370" y="1358301"/>
                  </a:lnTo>
                  <a:lnTo>
                    <a:pt x="858349" y="1355767"/>
                  </a:lnTo>
                  <a:lnTo>
                    <a:pt x="852962" y="1353232"/>
                  </a:lnTo>
                  <a:lnTo>
                    <a:pt x="847258" y="1350064"/>
                  </a:lnTo>
                  <a:lnTo>
                    <a:pt x="841554" y="1346896"/>
                  </a:lnTo>
                  <a:lnTo>
                    <a:pt x="836484" y="1343411"/>
                  </a:lnTo>
                  <a:lnTo>
                    <a:pt x="831097" y="1339609"/>
                  </a:lnTo>
                  <a:lnTo>
                    <a:pt x="826027" y="1335491"/>
                  </a:lnTo>
                  <a:lnTo>
                    <a:pt x="820956" y="1331372"/>
                  </a:lnTo>
                  <a:lnTo>
                    <a:pt x="816203" y="1326620"/>
                  </a:lnTo>
                  <a:lnTo>
                    <a:pt x="811133" y="1321868"/>
                  </a:lnTo>
                  <a:lnTo>
                    <a:pt x="806696" y="1316482"/>
                  </a:lnTo>
                  <a:lnTo>
                    <a:pt x="802577" y="1311413"/>
                  </a:lnTo>
                  <a:lnTo>
                    <a:pt x="798140" y="1305394"/>
                  </a:lnTo>
                  <a:lnTo>
                    <a:pt x="794338" y="1299691"/>
                  </a:lnTo>
                  <a:lnTo>
                    <a:pt x="790535" y="1293355"/>
                  </a:lnTo>
                  <a:lnTo>
                    <a:pt x="787366" y="1287019"/>
                  </a:lnTo>
                  <a:lnTo>
                    <a:pt x="784197" y="1280365"/>
                  </a:lnTo>
                  <a:lnTo>
                    <a:pt x="781028" y="1273396"/>
                  </a:lnTo>
                  <a:lnTo>
                    <a:pt x="778176" y="1266426"/>
                  </a:lnTo>
                  <a:lnTo>
                    <a:pt x="775958" y="1259456"/>
                  </a:lnTo>
                  <a:lnTo>
                    <a:pt x="774057" y="1251852"/>
                  </a:lnTo>
                  <a:lnTo>
                    <a:pt x="772472" y="1244566"/>
                  </a:lnTo>
                  <a:lnTo>
                    <a:pt x="771205" y="1236962"/>
                  </a:lnTo>
                  <a:lnTo>
                    <a:pt x="770571" y="1230943"/>
                  </a:lnTo>
                  <a:lnTo>
                    <a:pt x="770571" y="1228408"/>
                  </a:lnTo>
                  <a:lnTo>
                    <a:pt x="769937" y="1224290"/>
                  </a:lnTo>
                  <a:lnTo>
                    <a:pt x="769937" y="1216370"/>
                  </a:lnTo>
                  <a:lnTo>
                    <a:pt x="770571" y="1208449"/>
                  </a:lnTo>
                  <a:lnTo>
                    <a:pt x="771205" y="1201163"/>
                  </a:lnTo>
                  <a:lnTo>
                    <a:pt x="772472" y="1193559"/>
                  </a:lnTo>
                  <a:lnTo>
                    <a:pt x="773740" y="1186589"/>
                  </a:lnTo>
                  <a:lnTo>
                    <a:pt x="775641" y="1179936"/>
                  </a:lnTo>
                  <a:lnTo>
                    <a:pt x="777542" y="1173283"/>
                  </a:lnTo>
                  <a:lnTo>
                    <a:pt x="779761" y="1166947"/>
                  </a:lnTo>
                  <a:lnTo>
                    <a:pt x="782296" y="1160928"/>
                  </a:lnTo>
                  <a:lnTo>
                    <a:pt x="785465" y="1154908"/>
                  </a:lnTo>
                  <a:lnTo>
                    <a:pt x="788317" y="1149522"/>
                  </a:lnTo>
                  <a:lnTo>
                    <a:pt x="792119" y="1144137"/>
                  </a:lnTo>
                  <a:lnTo>
                    <a:pt x="795922" y="1139068"/>
                  </a:lnTo>
                  <a:lnTo>
                    <a:pt x="799725" y="1134315"/>
                  </a:lnTo>
                  <a:lnTo>
                    <a:pt x="804161" y="1129563"/>
                  </a:lnTo>
                  <a:lnTo>
                    <a:pt x="808281" y="1124811"/>
                  </a:lnTo>
                  <a:lnTo>
                    <a:pt x="813034" y="1121009"/>
                  </a:lnTo>
                  <a:lnTo>
                    <a:pt x="818104" y="1116891"/>
                  </a:lnTo>
                  <a:lnTo>
                    <a:pt x="822858" y="1113406"/>
                  </a:lnTo>
                  <a:lnTo>
                    <a:pt x="827928" y="1109921"/>
                  </a:lnTo>
                  <a:lnTo>
                    <a:pt x="833315" y="1106753"/>
                  </a:lnTo>
                  <a:lnTo>
                    <a:pt x="844089" y="1101367"/>
                  </a:lnTo>
                  <a:lnTo>
                    <a:pt x="854864" y="1096298"/>
                  </a:lnTo>
                  <a:lnTo>
                    <a:pt x="866272" y="1092496"/>
                  </a:lnTo>
                  <a:lnTo>
                    <a:pt x="877680" y="1089011"/>
                  </a:lnTo>
                  <a:lnTo>
                    <a:pt x="889405" y="1086160"/>
                  </a:lnTo>
                  <a:lnTo>
                    <a:pt x="901130" y="1084259"/>
                  </a:lnTo>
                  <a:lnTo>
                    <a:pt x="913172" y="1082675"/>
                  </a:lnTo>
                  <a:close/>
                  <a:moveTo>
                    <a:pt x="1039752" y="628650"/>
                  </a:moveTo>
                  <a:lnTo>
                    <a:pt x="1050839" y="632778"/>
                  </a:lnTo>
                  <a:lnTo>
                    <a:pt x="1061292" y="637858"/>
                  </a:lnTo>
                  <a:lnTo>
                    <a:pt x="1072695" y="643890"/>
                  </a:lnTo>
                  <a:lnTo>
                    <a:pt x="1083148" y="650240"/>
                  </a:lnTo>
                  <a:lnTo>
                    <a:pt x="1093601" y="657225"/>
                  </a:lnTo>
                  <a:lnTo>
                    <a:pt x="1098986" y="661035"/>
                  </a:lnTo>
                  <a:lnTo>
                    <a:pt x="1103420" y="665163"/>
                  </a:lnTo>
                  <a:lnTo>
                    <a:pt x="1108172" y="669290"/>
                  </a:lnTo>
                  <a:lnTo>
                    <a:pt x="1112606" y="674053"/>
                  </a:lnTo>
                  <a:lnTo>
                    <a:pt x="1116724" y="678498"/>
                  </a:lnTo>
                  <a:lnTo>
                    <a:pt x="1121159" y="682943"/>
                  </a:lnTo>
                  <a:lnTo>
                    <a:pt x="1124960" y="687705"/>
                  </a:lnTo>
                  <a:lnTo>
                    <a:pt x="1128444" y="692785"/>
                  </a:lnTo>
                  <a:lnTo>
                    <a:pt x="1131612" y="697865"/>
                  </a:lnTo>
                  <a:lnTo>
                    <a:pt x="1134779" y="703580"/>
                  </a:lnTo>
                  <a:lnTo>
                    <a:pt x="1137630" y="708660"/>
                  </a:lnTo>
                  <a:lnTo>
                    <a:pt x="1139847" y="714058"/>
                  </a:lnTo>
                  <a:lnTo>
                    <a:pt x="1141748" y="719455"/>
                  </a:lnTo>
                  <a:lnTo>
                    <a:pt x="1143332" y="724853"/>
                  </a:lnTo>
                  <a:lnTo>
                    <a:pt x="1144915" y="730885"/>
                  </a:lnTo>
                  <a:lnTo>
                    <a:pt x="1146499" y="736600"/>
                  </a:lnTo>
                  <a:lnTo>
                    <a:pt x="1147449" y="742950"/>
                  </a:lnTo>
                  <a:lnTo>
                    <a:pt x="1148083" y="749300"/>
                  </a:lnTo>
                  <a:lnTo>
                    <a:pt x="1148716" y="755968"/>
                  </a:lnTo>
                  <a:lnTo>
                    <a:pt x="1148716" y="759143"/>
                  </a:lnTo>
                  <a:lnTo>
                    <a:pt x="1149350" y="763270"/>
                  </a:lnTo>
                  <a:lnTo>
                    <a:pt x="1149350" y="766128"/>
                  </a:lnTo>
                  <a:lnTo>
                    <a:pt x="1149350" y="767715"/>
                  </a:lnTo>
                  <a:lnTo>
                    <a:pt x="1149350" y="770890"/>
                  </a:lnTo>
                  <a:lnTo>
                    <a:pt x="1149350" y="778193"/>
                  </a:lnTo>
                  <a:lnTo>
                    <a:pt x="1148400" y="793115"/>
                  </a:lnTo>
                  <a:lnTo>
                    <a:pt x="1146816" y="807721"/>
                  </a:lnTo>
                  <a:lnTo>
                    <a:pt x="1145866" y="814706"/>
                  </a:lnTo>
                  <a:lnTo>
                    <a:pt x="1144282" y="821691"/>
                  </a:lnTo>
                  <a:lnTo>
                    <a:pt x="1142698" y="828358"/>
                  </a:lnTo>
                  <a:lnTo>
                    <a:pt x="1140798" y="835026"/>
                  </a:lnTo>
                  <a:lnTo>
                    <a:pt x="1136363" y="848043"/>
                  </a:lnTo>
                  <a:lnTo>
                    <a:pt x="1131295" y="860426"/>
                  </a:lnTo>
                  <a:lnTo>
                    <a:pt x="1128444" y="866458"/>
                  </a:lnTo>
                  <a:lnTo>
                    <a:pt x="1125277" y="872173"/>
                  </a:lnTo>
                  <a:lnTo>
                    <a:pt x="1118625" y="883603"/>
                  </a:lnTo>
                  <a:lnTo>
                    <a:pt x="1111339" y="894081"/>
                  </a:lnTo>
                  <a:lnTo>
                    <a:pt x="1103420" y="904558"/>
                  </a:lnTo>
                  <a:lnTo>
                    <a:pt x="1094868" y="913766"/>
                  </a:lnTo>
                  <a:lnTo>
                    <a:pt x="1085682" y="922338"/>
                  </a:lnTo>
                  <a:lnTo>
                    <a:pt x="1076179" y="930593"/>
                  </a:lnTo>
                  <a:lnTo>
                    <a:pt x="1066360" y="938213"/>
                  </a:lnTo>
                  <a:lnTo>
                    <a:pt x="1060025" y="942341"/>
                  </a:lnTo>
                  <a:lnTo>
                    <a:pt x="1054006" y="946786"/>
                  </a:lnTo>
                  <a:lnTo>
                    <a:pt x="1047671" y="950596"/>
                  </a:lnTo>
                  <a:lnTo>
                    <a:pt x="1041019" y="954088"/>
                  </a:lnTo>
                  <a:lnTo>
                    <a:pt x="1027716" y="960756"/>
                  </a:lnTo>
                  <a:lnTo>
                    <a:pt x="1014412" y="966788"/>
                  </a:lnTo>
                  <a:lnTo>
                    <a:pt x="1039752" y="628650"/>
                  </a:lnTo>
                  <a:close/>
                  <a:moveTo>
                    <a:pt x="953447" y="529505"/>
                  </a:moveTo>
                  <a:lnTo>
                    <a:pt x="947094" y="530140"/>
                  </a:lnTo>
                  <a:lnTo>
                    <a:pt x="941060" y="531410"/>
                  </a:lnTo>
                  <a:lnTo>
                    <a:pt x="935026" y="532997"/>
                  </a:lnTo>
                  <a:lnTo>
                    <a:pt x="929309" y="535220"/>
                  </a:lnTo>
                  <a:lnTo>
                    <a:pt x="928038" y="535220"/>
                  </a:lnTo>
                  <a:lnTo>
                    <a:pt x="928038" y="535537"/>
                  </a:lnTo>
                  <a:lnTo>
                    <a:pt x="922004" y="538394"/>
                  </a:lnTo>
                  <a:lnTo>
                    <a:pt x="916605" y="541568"/>
                  </a:lnTo>
                  <a:lnTo>
                    <a:pt x="911523" y="545060"/>
                  </a:lnTo>
                  <a:lnTo>
                    <a:pt x="906441" y="548870"/>
                  </a:lnTo>
                  <a:lnTo>
                    <a:pt x="901677" y="553314"/>
                  </a:lnTo>
                  <a:lnTo>
                    <a:pt x="897866" y="557441"/>
                  </a:lnTo>
                  <a:lnTo>
                    <a:pt x="894055" y="562520"/>
                  </a:lnTo>
                  <a:lnTo>
                    <a:pt x="890561" y="567917"/>
                  </a:lnTo>
                  <a:lnTo>
                    <a:pt x="887385" y="573313"/>
                  </a:lnTo>
                  <a:lnTo>
                    <a:pt x="884527" y="579027"/>
                  </a:lnTo>
                  <a:lnTo>
                    <a:pt x="882303" y="585059"/>
                  </a:lnTo>
                  <a:lnTo>
                    <a:pt x="880715" y="590773"/>
                  </a:lnTo>
                  <a:lnTo>
                    <a:pt x="879127" y="597122"/>
                  </a:lnTo>
                  <a:lnTo>
                    <a:pt x="878174" y="603789"/>
                  </a:lnTo>
                  <a:lnTo>
                    <a:pt x="877857" y="610455"/>
                  </a:lnTo>
                  <a:lnTo>
                    <a:pt x="878174" y="617121"/>
                  </a:lnTo>
                  <a:lnTo>
                    <a:pt x="906124" y="992029"/>
                  </a:lnTo>
                  <a:lnTo>
                    <a:pt x="891831" y="995521"/>
                  </a:lnTo>
                  <a:lnTo>
                    <a:pt x="877539" y="999965"/>
                  </a:lnTo>
                  <a:lnTo>
                    <a:pt x="864200" y="1004409"/>
                  </a:lnTo>
                  <a:lnTo>
                    <a:pt x="851178" y="1010123"/>
                  </a:lnTo>
                  <a:lnTo>
                    <a:pt x="838156" y="1015838"/>
                  </a:lnTo>
                  <a:lnTo>
                    <a:pt x="831487" y="1019329"/>
                  </a:lnTo>
                  <a:lnTo>
                    <a:pt x="825452" y="1022821"/>
                  </a:lnTo>
                  <a:lnTo>
                    <a:pt x="818783" y="1026948"/>
                  </a:lnTo>
                  <a:lnTo>
                    <a:pt x="812430" y="1031075"/>
                  </a:lnTo>
                  <a:lnTo>
                    <a:pt x="806078" y="1035519"/>
                  </a:lnTo>
                  <a:lnTo>
                    <a:pt x="799726" y="1040599"/>
                  </a:lnTo>
                  <a:lnTo>
                    <a:pt x="793692" y="1045678"/>
                  </a:lnTo>
                  <a:lnTo>
                    <a:pt x="787340" y="1051074"/>
                  </a:lnTo>
                  <a:lnTo>
                    <a:pt x="780988" y="1057106"/>
                  </a:lnTo>
                  <a:lnTo>
                    <a:pt x="775271" y="1063772"/>
                  </a:lnTo>
                  <a:lnTo>
                    <a:pt x="769236" y="1070756"/>
                  </a:lnTo>
                  <a:lnTo>
                    <a:pt x="763837" y="1078058"/>
                  </a:lnTo>
                  <a:lnTo>
                    <a:pt x="757803" y="1086311"/>
                  </a:lnTo>
                  <a:lnTo>
                    <a:pt x="752721" y="1095200"/>
                  </a:lnTo>
                  <a:lnTo>
                    <a:pt x="747639" y="1104406"/>
                  </a:lnTo>
                  <a:lnTo>
                    <a:pt x="743510" y="1114247"/>
                  </a:lnTo>
                  <a:lnTo>
                    <a:pt x="739064" y="1124723"/>
                  </a:lnTo>
                  <a:lnTo>
                    <a:pt x="735253" y="1136151"/>
                  </a:lnTo>
                  <a:lnTo>
                    <a:pt x="732077" y="1147896"/>
                  </a:lnTo>
                  <a:lnTo>
                    <a:pt x="729218" y="1159959"/>
                  </a:lnTo>
                  <a:lnTo>
                    <a:pt x="727313" y="1172340"/>
                  </a:lnTo>
                  <a:lnTo>
                    <a:pt x="726042" y="1185038"/>
                  </a:lnTo>
                  <a:lnTo>
                    <a:pt x="725407" y="1197736"/>
                  </a:lnTo>
                  <a:lnTo>
                    <a:pt x="725089" y="1210751"/>
                  </a:lnTo>
                  <a:lnTo>
                    <a:pt x="725089" y="1223132"/>
                  </a:lnTo>
                  <a:lnTo>
                    <a:pt x="725407" y="1229481"/>
                  </a:lnTo>
                  <a:lnTo>
                    <a:pt x="725725" y="1236782"/>
                  </a:lnTo>
                  <a:lnTo>
                    <a:pt x="727630" y="1251385"/>
                  </a:lnTo>
                  <a:lnTo>
                    <a:pt x="730171" y="1263765"/>
                  </a:lnTo>
                  <a:lnTo>
                    <a:pt x="733347" y="1276146"/>
                  </a:lnTo>
                  <a:lnTo>
                    <a:pt x="736841" y="1287891"/>
                  </a:lnTo>
                  <a:lnTo>
                    <a:pt x="740652" y="1299002"/>
                  </a:lnTo>
                  <a:lnTo>
                    <a:pt x="745098" y="1310113"/>
                  </a:lnTo>
                  <a:lnTo>
                    <a:pt x="749545" y="1320271"/>
                  </a:lnTo>
                  <a:lnTo>
                    <a:pt x="754309" y="1330112"/>
                  </a:lnTo>
                  <a:lnTo>
                    <a:pt x="760026" y="1339636"/>
                  </a:lnTo>
                  <a:lnTo>
                    <a:pt x="765425" y="1348524"/>
                  </a:lnTo>
                  <a:lnTo>
                    <a:pt x="771142" y="1356778"/>
                  </a:lnTo>
                  <a:lnTo>
                    <a:pt x="777176" y="1364079"/>
                  </a:lnTo>
                  <a:lnTo>
                    <a:pt x="783529" y="1371698"/>
                  </a:lnTo>
                  <a:lnTo>
                    <a:pt x="789563" y="1378364"/>
                  </a:lnTo>
                  <a:lnTo>
                    <a:pt x="796233" y="1384396"/>
                  </a:lnTo>
                  <a:lnTo>
                    <a:pt x="802902" y="1390110"/>
                  </a:lnTo>
                  <a:lnTo>
                    <a:pt x="809572" y="1395189"/>
                  </a:lnTo>
                  <a:lnTo>
                    <a:pt x="816242" y="1400268"/>
                  </a:lnTo>
                  <a:lnTo>
                    <a:pt x="822911" y="1404395"/>
                  </a:lnTo>
                  <a:lnTo>
                    <a:pt x="829581" y="1408522"/>
                  </a:lnTo>
                  <a:lnTo>
                    <a:pt x="836251" y="1412014"/>
                  </a:lnTo>
                  <a:lnTo>
                    <a:pt x="843238" y="1415506"/>
                  </a:lnTo>
                  <a:lnTo>
                    <a:pt x="849908" y="1418363"/>
                  </a:lnTo>
                  <a:lnTo>
                    <a:pt x="856577" y="1420903"/>
                  </a:lnTo>
                  <a:lnTo>
                    <a:pt x="863882" y="1423442"/>
                  </a:lnTo>
                  <a:lnTo>
                    <a:pt x="870552" y="1425347"/>
                  </a:lnTo>
                  <a:lnTo>
                    <a:pt x="877222" y="1427252"/>
                  </a:lnTo>
                  <a:lnTo>
                    <a:pt x="884209" y="1428839"/>
                  </a:lnTo>
                  <a:lnTo>
                    <a:pt x="897548" y="1431061"/>
                  </a:lnTo>
                  <a:lnTo>
                    <a:pt x="910888" y="1432648"/>
                  </a:lnTo>
                  <a:lnTo>
                    <a:pt x="925180" y="1433601"/>
                  </a:lnTo>
                  <a:lnTo>
                    <a:pt x="939472" y="1433601"/>
                  </a:lnTo>
                  <a:lnTo>
                    <a:pt x="958528" y="1687877"/>
                  </a:lnTo>
                  <a:lnTo>
                    <a:pt x="956305" y="1687877"/>
                  </a:lnTo>
                  <a:lnTo>
                    <a:pt x="956623" y="1698353"/>
                  </a:lnTo>
                  <a:lnTo>
                    <a:pt x="959481" y="1698671"/>
                  </a:lnTo>
                  <a:lnTo>
                    <a:pt x="959799" y="1703115"/>
                  </a:lnTo>
                  <a:lnTo>
                    <a:pt x="960116" y="1698671"/>
                  </a:lnTo>
                  <a:lnTo>
                    <a:pt x="975996" y="1698671"/>
                  </a:lnTo>
                  <a:lnTo>
                    <a:pt x="991559" y="1698353"/>
                  </a:lnTo>
                  <a:lnTo>
                    <a:pt x="1007122" y="1697083"/>
                  </a:lnTo>
                  <a:lnTo>
                    <a:pt x="1023002" y="1694861"/>
                  </a:lnTo>
                  <a:lnTo>
                    <a:pt x="1035388" y="1692004"/>
                  </a:lnTo>
                  <a:lnTo>
                    <a:pt x="1048410" y="1688830"/>
                  </a:lnTo>
                  <a:lnTo>
                    <a:pt x="1054762" y="1686608"/>
                  </a:lnTo>
                  <a:lnTo>
                    <a:pt x="1060797" y="1684385"/>
                  </a:lnTo>
                  <a:lnTo>
                    <a:pt x="1067149" y="1681528"/>
                  </a:lnTo>
                  <a:lnTo>
                    <a:pt x="1073501" y="1678671"/>
                  </a:lnTo>
                  <a:lnTo>
                    <a:pt x="1079853" y="1675179"/>
                  </a:lnTo>
                  <a:lnTo>
                    <a:pt x="1085570" y="1671370"/>
                  </a:lnTo>
                  <a:lnTo>
                    <a:pt x="1091922" y="1667243"/>
                  </a:lnTo>
                  <a:lnTo>
                    <a:pt x="1097639" y="1662799"/>
                  </a:lnTo>
                  <a:lnTo>
                    <a:pt x="1103673" y="1657085"/>
                  </a:lnTo>
                  <a:lnTo>
                    <a:pt x="1109072" y="1651371"/>
                  </a:lnTo>
                  <a:lnTo>
                    <a:pt x="1114472" y="1644704"/>
                  </a:lnTo>
                  <a:lnTo>
                    <a:pt x="1120189" y="1637086"/>
                  </a:lnTo>
                  <a:lnTo>
                    <a:pt x="1124953" y="1628514"/>
                  </a:lnTo>
                  <a:lnTo>
                    <a:pt x="1129082" y="1619308"/>
                  </a:lnTo>
                  <a:lnTo>
                    <a:pt x="1132575" y="1609467"/>
                  </a:lnTo>
                  <a:lnTo>
                    <a:pt x="1134163" y="1604071"/>
                  </a:lnTo>
                  <a:lnTo>
                    <a:pt x="1135434" y="1598357"/>
                  </a:lnTo>
                  <a:lnTo>
                    <a:pt x="1136704" y="1592643"/>
                  </a:lnTo>
                  <a:lnTo>
                    <a:pt x="1137657" y="1586611"/>
                  </a:lnTo>
                  <a:lnTo>
                    <a:pt x="1138927" y="1574866"/>
                  </a:lnTo>
                  <a:lnTo>
                    <a:pt x="1139245" y="1562802"/>
                  </a:lnTo>
                  <a:lnTo>
                    <a:pt x="1138927" y="1551057"/>
                  </a:lnTo>
                  <a:lnTo>
                    <a:pt x="1137974" y="1539311"/>
                  </a:lnTo>
                  <a:lnTo>
                    <a:pt x="1136704" y="1527566"/>
                  </a:lnTo>
                  <a:lnTo>
                    <a:pt x="1134481" y="1516137"/>
                  </a:lnTo>
                  <a:lnTo>
                    <a:pt x="1131940" y="1504709"/>
                  </a:lnTo>
                  <a:lnTo>
                    <a:pt x="1128764" y="1493916"/>
                  </a:lnTo>
                  <a:lnTo>
                    <a:pt x="1125270" y="1482805"/>
                  </a:lnTo>
                  <a:lnTo>
                    <a:pt x="1120824" y="1472647"/>
                  </a:lnTo>
                  <a:lnTo>
                    <a:pt x="1115742" y="1463441"/>
                  </a:lnTo>
                  <a:lnTo>
                    <a:pt x="1110660" y="1454235"/>
                  </a:lnTo>
                  <a:lnTo>
                    <a:pt x="1105261" y="1445981"/>
                  </a:lnTo>
                  <a:lnTo>
                    <a:pt x="1099227" y="1438362"/>
                  </a:lnTo>
                  <a:lnTo>
                    <a:pt x="1093510" y="1431061"/>
                  </a:lnTo>
                  <a:lnTo>
                    <a:pt x="1087158" y="1425029"/>
                  </a:lnTo>
                  <a:lnTo>
                    <a:pt x="1080806" y="1418998"/>
                  </a:lnTo>
                  <a:lnTo>
                    <a:pt x="1074771" y="1413919"/>
                  </a:lnTo>
                  <a:lnTo>
                    <a:pt x="1068102" y="1409157"/>
                  </a:lnTo>
                  <a:lnTo>
                    <a:pt x="1061750" y="1404395"/>
                  </a:lnTo>
                  <a:lnTo>
                    <a:pt x="1055080" y="1400586"/>
                  </a:lnTo>
                  <a:lnTo>
                    <a:pt x="1048410" y="1397094"/>
                  </a:lnTo>
                  <a:lnTo>
                    <a:pt x="1041740" y="1393602"/>
                  </a:lnTo>
                  <a:lnTo>
                    <a:pt x="1035071" y="1390745"/>
                  </a:lnTo>
                  <a:lnTo>
                    <a:pt x="1028401" y="1388205"/>
                  </a:lnTo>
                  <a:lnTo>
                    <a:pt x="1021731" y="1385666"/>
                  </a:lnTo>
                  <a:lnTo>
                    <a:pt x="1015062" y="1383761"/>
                  </a:lnTo>
                  <a:lnTo>
                    <a:pt x="1007122" y="1381539"/>
                  </a:lnTo>
                  <a:lnTo>
                    <a:pt x="999499" y="1379952"/>
                  </a:lnTo>
                  <a:lnTo>
                    <a:pt x="991877" y="1378364"/>
                  </a:lnTo>
                  <a:lnTo>
                    <a:pt x="983937" y="1377095"/>
                  </a:lnTo>
                  <a:lnTo>
                    <a:pt x="1006804" y="1075201"/>
                  </a:lnTo>
                  <a:lnTo>
                    <a:pt x="1018238" y="1072661"/>
                  </a:lnTo>
                  <a:lnTo>
                    <a:pt x="1029672" y="1070121"/>
                  </a:lnTo>
                  <a:lnTo>
                    <a:pt x="1040788" y="1066947"/>
                  </a:lnTo>
                  <a:lnTo>
                    <a:pt x="1051904" y="1062820"/>
                  </a:lnTo>
                  <a:lnTo>
                    <a:pt x="1063338" y="1058376"/>
                  </a:lnTo>
                  <a:lnTo>
                    <a:pt x="1074771" y="1053297"/>
                  </a:lnTo>
                  <a:lnTo>
                    <a:pt x="1085570" y="1047265"/>
                  </a:lnTo>
                  <a:lnTo>
                    <a:pt x="1096686" y="1040916"/>
                  </a:lnTo>
                  <a:lnTo>
                    <a:pt x="1103356" y="1036789"/>
                  </a:lnTo>
                  <a:lnTo>
                    <a:pt x="1109390" y="1032027"/>
                  </a:lnTo>
                  <a:lnTo>
                    <a:pt x="1116060" y="1027266"/>
                  </a:lnTo>
                  <a:lnTo>
                    <a:pt x="1122412" y="1022187"/>
                  </a:lnTo>
                  <a:lnTo>
                    <a:pt x="1128764" y="1016790"/>
                  </a:lnTo>
                  <a:lnTo>
                    <a:pt x="1135116" y="1010758"/>
                  </a:lnTo>
                  <a:lnTo>
                    <a:pt x="1141150" y="1005044"/>
                  </a:lnTo>
                  <a:lnTo>
                    <a:pt x="1147185" y="998378"/>
                  </a:lnTo>
                  <a:lnTo>
                    <a:pt x="1152902" y="991394"/>
                  </a:lnTo>
                  <a:lnTo>
                    <a:pt x="1158936" y="984093"/>
                  </a:lnTo>
                  <a:lnTo>
                    <a:pt x="1164336" y="976474"/>
                  </a:lnTo>
                  <a:lnTo>
                    <a:pt x="1170370" y="968220"/>
                  </a:lnTo>
                  <a:lnTo>
                    <a:pt x="1175452" y="959966"/>
                  </a:lnTo>
                  <a:lnTo>
                    <a:pt x="1180533" y="950760"/>
                  </a:lnTo>
                  <a:lnTo>
                    <a:pt x="1185615" y="941554"/>
                  </a:lnTo>
                  <a:lnTo>
                    <a:pt x="1190379" y="931714"/>
                  </a:lnTo>
                  <a:lnTo>
                    <a:pt x="1194508" y="921555"/>
                  </a:lnTo>
                  <a:lnTo>
                    <a:pt x="1198954" y="910444"/>
                  </a:lnTo>
                  <a:lnTo>
                    <a:pt x="1202766" y="899651"/>
                  </a:lnTo>
                  <a:lnTo>
                    <a:pt x="1206259" y="887906"/>
                  </a:lnTo>
                  <a:lnTo>
                    <a:pt x="1209435" y="876160"/>
                  </a:lnTo>
                  <a:lnTo>
                    <a:pt x="1212294" y="863779"/>
                  </a:lnTo>
                  <a:lnTo>
                    <a:pt x="1214517" y="851399"/>
                  </a:lnTo>
                  <a:lnTo>
                    <a:pt x="1216422" y="838701"/>
                  </a:lnTo>
                  <a:lnTo>
                    <a:pt x="1217693" y="826003"/>
                  </a:lnTo>
                  <a:lnTo>
                    <a:pt x="1218963" y="812988"/>
                  </a:lnTo>
                  <a:lnTo>
                    <a:pt x="1219598" y="799972"/>
                  </a:lnTo>
                  <a:lnTo>
                    <a:pt x="1219916" y="787274"/>
                  </a:lnTo>
                  <a:lnTo>
                    <a:pt x="1219916" y="774259"/>
                  </a:lnTo>
                  <a:lnTo>
                    <a:pt x="1219598" y="767275"/>
                  </a:lnTo>
                  <a:lnTo>
                    <a:pt x="1219598" y="763783"/>
                  </a:lnTo>
                  <a:lnTo>
                    <a:pt x="1219281" y="760926"/>
                  </a:lnTo>
                  <a:lnTo>
                    <a:pt x="1219281" y="754894"/>
                  </a:lnTo>
                  <a:lnTo>
                    <a:pt x="1218328" y="747910"/>
                  </a:lnTo>
                  <a:lnTo>
                    <a:pt x="1218010" y="740927"/>
                  </a:lnTo>
                  <a:lnTo>
                    <a:pt x="1217058" y="734260"/>
                  </a:lnTo>
                  <a:lnTo>
                    <a:pt x="1214834" y="720292"/>
                  </a:lnTo>
                  <a:lnTo>
                    <a:pt x="1212294" y="706325"/>
                  </a:lnTo>
                  <a:lnTo>
                    <a:pt x="1208800" y="692674"/>
                  </a:lnTo>
                  <a:lnTo>
                    <a:pt x="1204671" y="679341"/>
                  </a:lnTo>
                  <a:lnTo>
                    <a:pt x="1199907" y="666643"/>
                  </a:lnTo>
                  <a:lnTo>
                    <a:pt x="1194826" y="654263"/>
                  </a:lnTo>
                  <a:lnTo>
                    <a:pt x="1189426" y="642835"/>
                  </a:lnTo>
                  <a:lnTo>
                    <a:pt x="1183709" y="632359"/>
                  </a:lnTo>
                  <a:lnTo>
                    <a:pt x="1177357" y="622201"/>
                  </a:lnTo>
                  <a:lnTo>
                    <a:pt x="1170688" y="613312"/>
                  </a:lnTo>
                  <a:lnTo>
                    <a:pt x="1164018" y="605058"/>
                  </a:lnTo>
                  <a:lnTo>
                    <a:pt x="1157348" y="597122"/>
                  </a:lnTo>
                  <a:lnTo>
                    <a:pt x="1150361" y="590138"/>
                  </a:lnTo>
                  <a:lnTo>
                    <a:pt x="1143691" y="583789"/>
                  </a:lnTo>
                  <a:lnTo>
                    <a:pt x="1136704" y="578075"/>
                  </a:lnTo>
                  <a:lnTo>
                    <a:pt x="1129399" y="572996"/>
                  </a:lnTo>
                  <a:lnTo>
                    <a:pt x="1122412" y="567917"/>
                  </a:lnTo>
                  <a:lnTo>
                    <a:pt x="1115742" y="563472"/>
                  </a:lnTo>
                  <a:lnTo>
                    <a:pt x="1108755" y="559663"/>
                  </a:lnTo>
                  <a:lnTo>
                    <a:pt x="1101768" y="555536"/>
                  </a:lnTo>
                  <a:lnTo>
                    <a:pt x="1094463" y="552044"/>
                  </a:lnTo>
                  <a:lnTo>
                    <a:pt x="1088111" y="549505"/>
                  </a:lnTo>
                  <a:lnTo>
                    <a:pt x="1080806" y="546330"/>
                  </a:lnTo>
                  <a:lnTo>
                    <a:pt x="1073818" y="543791"/>
                  </a:lnTo>
                  <a:lnTo>
                    <a:pt x="1060162" y="539664"/>
                  </a:lnTo>
                  <a:lnTo>
                    <a:pt x="1046504" y="536172"/>
                  </a:lnTo>
                  <a:lnTo>
                    <a:pt x="1033165" y="533315"/>
                  </a:lnTo>
                  <a:lnTo>
                    <a:pt x="1019508" y="531093"/>
                  </a:lnTo>
                  <a:lnTo>
                    <a:pt x="1007122" y="530140"/>
                  </a:lnTo>
                  <a:lnTo>
                    <a:pt x="995370" y="529823"/>
                  </a:lnTo>
                  <a:lnTo>
                    <a:pt x="983301" y="529823"/>
                  </a:lnTo>
                  <a:lnTo>
                    <a:pt x="971550" y="530140"/>
                  </a:lnTo>
                  <a:lnTo>
                    <a:pt x="967104" y="529823"/>
                  </a:lnTo>
                  <a:lnTo>
                    <a:pt x="962657" y="529505"/>
                  </a:lnTo>
                  <a:lnTo>
                    <a:pt x="953447" y="529505"/>
                  </a:lnTo>
                  <a:close/>
                  <a:moveTo>
                    <a:pt x="958846" y="276181"/>
                  </a:moveTo>
                  <a:lnTo>
                    <a:pt x="953764" y="276816"/>
                  </a:lnTo>
                  <a:lnTo>
                    <a:pt x="949318" y="277451"/>
                  </a:lnTo>
                  <a:lnTo>
                    <a:pt x="944236" y="278403"/>
                  </a:lnTo>
                  <a:lnTo>
                    <a:pt x="939472" y="279356"/>
                  </a:lnTo>
                  <a:lnTo>
                    <a:pt x="934708" y="280625"/>
                  </a:lnTo>
                  <a:lnTo>
                    <a:pt x="930262" y="282213"/>
                  </a:lnTo>
                  <a:lnTo>
                    <a:pt x="925815" y="284117"/>
                  </a:lnTo>
                  <a:lnTo>
                    <a:pt x="916922" y="288562"/>
                  </a:lnTo>
                  <a:lnTo>
                    <a:pt x="908982" y="293006"/>
                  </a:lnTo>
                  <a:lnTo>
                    <a:pt x="901360" y="299037"/>
                  </a:lnTo>
                  <a:lnTo>
                    <a:pt x="894372" y="305386"/>
                  </a:lnTo>
                  <a:lnTo>
                    <a:pt x="888020" y="312370"/>
                  </a:lnTo>
                  <a:lnTo>
                    <a:pt x="882621" y="319672"/>
                  </a:lnTo>
                  <a:lnTo>
                    <a:pt x="877539" y="327925"/>
                  </a:lnTo>
                  <a:lnTo>
                    <a:pt x="873093" y="336496"/>
                  </a:lnTo>
                  <a:lnTo>
                    <a:pt x="871505" y="340941"/>
                  </a:lnTo>
                  <a:lnTo>
                    <a:pt x="869917" y="345702"/>
                  </a:lnTo>
                  <a:lnTo>
                    <a:pt x="868964" y="350464"/>
                  </a:lnTo>
                  <a:lnTo>
                    <a:pt x="867694" y="354908"/>
                  </a:lnTo>
                  <a:lnTo>
                    <a:pt x="866741" y="359670"/>
                  </a:lnTo>
                  <a:lnTo>
                    <a:pt x="866106" y="364749"/>
                  </a:lnTo>
                  <a:lnTo>
                    <a:pt x="865788" y="369511"/>
                  </a:lnTo>
                  <a:lnTo>
                    <a:pt x="865788" y="374590"/>
                  </a:lnTo>
                  <a:lnTo>
                    <a:pt x="865788" y="379669"/>
                  </a:lnTo>
                  <a:lnTo>
                    <a:pt x="866106" y="384749"/>
                  </a:lnTo>
                  <a:lnTo>
                    <a:pt x="866741" y="389828"/>
                  </a:lnTo>
                  <a:lnTo>
                    <a:pt x="867694" y="394590"/>
                  </a:lnTo>
                  <a:lnTo>
                    <a:pt x="868964" y="399351"/>
                  </a:lnTo>
                  <a:lnTo>
                    <a:pt x="869917" y="404113"/>
                  </a:lnTo>
                  <a:lnTo>
                    <a:pt x="871505" y="408875"/>
                  </a:lnTo>
                  <a:lnTo>
                    <a:pt x="873093" y="413002"/>
                  </a:lnTo>
                  <a:lnTo>
                    <a:pt x="877539" y="421573"/>
                  </a:lnTo>
                  <a:lnTo>
                    <a:pt x="882621" y="429826"/>
                  </a:lnTo>
                  <a:lnTo>
                    <a:pt x="888020" y="437445"/>
                  </a:lnTo>
                  <a:lnTo>
                    <a:pt x="894372" y="444429"/>
                  </a:lnTo>
                  <a:lnTo>
                    <a:pt x="901360" y="450778"/>
                  </a:lnTo>
                  <a:lnTo>
                    <a:pt x="908982" y="456492"/>
                  </a:lnTo>
                  <a:lnTo>
                    <a:pt x="916922" y="461254"/>
                  </a:lnTo>
                  <a:lnTo>
                    <a:pt x="925815" y="465381"/>
                  </a:lnTo>
                  <a:lnTo>
                    <a:pt x="930262" y="466968"/>
                  </a:lnTo>
                  <a:lnTo>
                    <a:pt x="934708" y="468555"/>
                  </a:lnTo>
                  <a:lnTo>
                    <a:pt x="939472" y="470142"/>
                  </a:lnTo>
                  <a:lnTo>
                    <a:pt x="944236" y="471095"/>
                  </a:lnTo>
                  <a:lnTo>
                    <a:pt x="949318" y="472047"/>
                  </a:lnTo>
                  <a:lnTo>
                    <a:pt x="953764" y="472682"/>
                  </a:lnTo>
                  <a:lnTo>
                    <a:pt x="958846" y="472999"/>
                  </a:lnTo>
                  <a:lnTo>
                    <a:pt x="964245" y="473317"/>
                  </a:lnTo>
                  <a:lnTo>
                    <a:pt x="969327" y="472999"/>
                  </a:lnTo>
                  <a:lnTo>
                    <a:pt x="974408" y="472682"/>
                  </a:lnTo>
                  <a:lnTo>
                    <a:pt x="978855" y="472047"/>
                  </a:lnTo>
                  <a:lnTo>
                    <a:pt x="983937" y="471095"/>
                  </a:lnTo>
                  <a:lnTo>
                    <a:pt x="988701" y="470142"/>
                  </a:lnTo>
                  <a:lnTo>
                    <a:pt x="993465" y="468555"/>
                  </a:lnTo>
                  <a:lnTo>
                    <a:pt x="997911" y="466968"/>
                  </a:lnTo>
                  <a:lnTo>
                    <a:pt x="1002358" y="465381"/>
                  </a:lnTo>
                  <a:lnTo>
                    <a:pt x="1011250" y="461254"/>
                  </a:lnTo>
                  <a:lnTo>
                    <a:pt x="1018873" y="456492"/>
                  </a:lnTo>
                  <a:lnTo>
                    <a:pt x="1026813" y="450778"/>
                  </a:lnTo>
                  <a:lnTo>
                    <a:pt x="1033800" y="444429"/>
                  </a:lnTo>
                  <a:lnTo>
                    <a:pt x="1040152" y="437445"/>
                  </a:lnTo>
                  <a:lnTo>
                    <a:pt x="1045552" y="429826"/>
                  </a:lnTo>
                  <a:lnTo>
                    <a:pt x="1050633" y="421573"/>
                  </a:lnTo>
                  <a:lnTo>
                    <a:pt x="1055080" y="413002"/>
                  </a:lnTo>
                  <a:lnTo>
                    <a:pt x="1056668" y="408875"/>
                  </a:lnTo>
                  <a:lnTo>
                    <a:pt x="1058256" y="404113"/>
                  </a:lnTo>
                  <a:lnTo>
                    <a:pt x="1059209" y="399351"/>
                  </a:lnTo>
                  <a:lnTo>
                    <a:pt x="1060479" y="394590"/>
                  </a:lnTo>
                  <a:lnTo>
                    <a:pt x="1061432" y="389828"/>
                  </a:lnTo>
                  <a:lnTo>
                    <a:pt x="1062067" y="384749"/>
                  </a:lnTo>
                  <a:lnTo>
                    <a:pt x="1062385" y="379669"/>
                  </a:lnTo>
                  <a:lnTo>
                    <a:pt x="1062385" y="374590"/>
                  </a:lnTo>
                  <a:lnTo>
                    <a:pt x="1062385" y="369511"/>
                  </a:lnTo>
                  <a:lnTo>
                    <a:pt x="1062067" y="364749"/>
                  </a:lnTo>
                  <a:lnTo>
                    <a:pt x="1061432" y="359670"/>
                  </a:lnTo>
                  <a:lnTo>
                    <a:pt x="1060479" y="354908"/>
                  </a:lnTo>
                  <a:lnTo>
                    <a:pt x="1059209" y="350464"/>
                  </a:lnTo>
                  <a:lnTo>
                    <a:pt x="1058256" y="345702"/>
                  </a:lnTo>
                  <a:lnTo>
                    <a:pt x="1056668" y="340941"/>
                  </a:lnTo>
                  <a:lnTo>
                    <a:pt x="1055080" y="336496"/>
                  </a:lnTo>
                  <a:lnTo>
                    <a:pt x="1050633" y="327925"/>
                  </a:lnTo>
                  <a:lnTo>
                    <a:pt x="1045552" y="319672"/>
                  </a:lnTo>
                  <a:lnTo>
                    <a:pt x="1040152" y="312370"/>
                  </a:lnTo>
                  <a:lnTo>
                    <a:pt x="1033800" y="305386"/>
                  </a:lnTo>
                  <a:lnTo>
                    <a:pt x="1026813" y="299037"/>
                  </a:lnTo>
                  <a:lnTo>
                    <a:pt x="1018873" y="293006"/>
                  </a:lnTo>
                  <a:lnTo>
                    <a:pt x="1011250" y="288562"/>
                  </a:lnTo>
                  <a:lnTo>
                    <a:pt x="1002358" y="284117"/>
                  </a:lnTo>
                  <a:lnTo>
                    <a:pt x="997911" y="282213"/>
                  </a:lnTo>
                  <a:lnTo>
                    <a:pt x="993465" y="280625"/>
                  </a:lnTo>
                  <a:lnTo>
                    <a:pt x="988701" y="279356"/>
                  </a:lnTo>
                  <a:lnTo>
                    <a:pt x="983937" y="278403"/>
                  </a:lnTo>
                  <a:lnTo>
                    <a:pt x="978855" y="277451"/>
                  </a:lnTo>
                  <a:lnTo>
                    <a:pt x="974408" y="276816"/>
                  </a:lnTo>
                  <a:lnTo>
                    <a:pt x="969327" y="276181"/>
                  </a:lnTo>
                  <a:lnTo>
                    <a:pt x="964245" y="276181"/>
                  </a:lnTo>
                  <a:lnTo>
                    <a:pt x="958846" y="276181"/>
                  </a:lnTo>
                  <a:close/>
                  <a:moveTo>
                    <a:pt x="765743" y="0"/>
                  </a:moveTo>
                  <a:lnTo>
                    <a:pt x="771142" y="0"/>
                  </a:lnTo>
                  <a:lnTo>
                    <a:pt x="1173864" y="0"/>
                  </a:lnTo>
                  <a:lnTo>
                    <a:pt x="1179263" y="0"/>
                  </a:lnTo>
                  <a:lnTo>
                    <a:pt x="1184662" y="635"/>
                  </a:lnTo>
                  <a:lnTo>
                    <a:pt x="1190379" y="1270"/>
                  </a:lnTo>
                  <a:lnTo>
                    <a:pt x="1195461" y="2222"/>
                  </a:lnTo>
                  <a:lnTo>
                    <a:pt x="1200542" y="3810"/>
                  </a:lnTo>
                  <a:lnTo>
                    <a:pt x="1205624" y="4762"/>
                  </a:lnTo>
                  <a:lnTo>
                    <a:pt x="1210706" y="6667"/>
                  </a:lnTo>
                  <a:lnTo>
                    <a:pt x="1215787" y="8889"/>
                  </a:lnTo>
                  <a:lnTo>
                    <a:pt x="1220551" y="10794"/>
                  </a:lnTo>
                  <a:lnTo>
                    <a:pt x="1224998" y="13016"/>
                  </a:lnTo>
                  <a:lnTo>
                    <a:pt x="1229444" y="15873"/>
                  </a:lnTo>
                  <a:lnTo>
                    <a:pt x="1234208" y="18412"/>
                  </a:lnTo>
                  <a:lnTo>
                    <a:pt x="1238337" y="21587"/>
                  </a:lnTo>
                  <a:lnTo>
                    <a:pt x="1242466" y="24761"/>
                  </a:lnTo>
                  <a:lnTo>
                    <a:pt x="1246277" y="28253"/>
                  </a:lnTo>
                  <a:lnTo>
                    <a:pt x="1250088" y="31745"/>
                  </a:lnTo>
                  <a:lnTo>
                    <a:pt x="1253900" y="35872"/>
                  </a:lnTo>
                  <a:lnTo>
                    <a:pt x="1256758" y="39681"/>
                  </a:lnTo>
                  <a:lnTo>
                    <a:pt x="1260570" y="43491"/>
                  </a:lnTo>
                  <a:lnTo>
                    <a:pt x="1263110" y="47935"/>
                  </a:lnTo>
                  <a:lnTo>
                    <a:pt x="1266286" y="52379"/>
                  </a:lnTo>
                  <a:lnTo>
                    <a:pt x="1268510" y="56824"/>
                  </a:lnTo>
                  <a:lnTo>
                    <a:pt x="1271050" y="61585"/>
                  </a:lnTo>
                  <a:lnTo>
                    <a:pt x="1273274" y="66347"/>
                  </a:lnTo>
                  <a:lnTo>
                    <a:pt x="1275179" y="71109"/>
                  </a:lnTo>
                  <a:lnTo>
                    <a:pt x="1276767" y="76188"/>
                  </a:lnTo>
                  <a:lnTo>
                    <a:pt x="1278355" y="81267"/>
                  </a:lnTo>
                  <a:lnTo>
                    <a:pt x="1279626" y="86664"/>
                  </a:lnTo>
                  <a:lnTo>
                    <a:pt x="1280261" y="91743"/>
                  </a:lnTo>
                  <a:lnTo>
                    <a:pt x="1281214" y="97140"/>
                  </a:lnTo>
                  <a:lnTo>
                    <a:pt x="1281531" y="102854"/>
                  </a:lnTo>
                  <a:lnTo>
                    <a:pt x="1281849" y="108250"/>
                  </a:lnTo>
                  <a:lnTo>
                    <a:pt x="1281849" y="345702"/>
                  </a:lnTo>
                  <a:lnTo>
                    <a:pt x="1281849" y="351099"/>
                  </a:lnTo>
                  <a:lnTo>
                    <a:pt x="1282484" y="356496"/>
                  </a:lnTo>
                  <a:lnTo>
                    <a:pt x="1282802" y="361575"/>
                  </a:lnTo>
                  <a:lnTo>
                    <a:pt x="1284072" y="366337"/>
                  </a:lnTo>
                  <a:lnTo>
                    <a:pt x="1284707" y="371098"/>
                  </a:lnTo>
                  <a:lnTo>
                    <a:pt x="1285978" y="375543"/>
                  </a:lnTo>
                  <a:lnTo>
                    <a:pt x="1287566" y="379669"/>
                  </a:lnTo>
                  <a:lnTo>
                    <a:pt x="1289471" y="383796"/>
                  </a:lnTo>
                  <a:lnTo>
                    <a:pt x="1291059" y="387288"/>
                  </a:lnTo>
                  <a:lnTo>
                    <a:pt x="1293283" y="390780"/>
                  </a:lnTo>
                  <a:lnTo>
                    <a:pt x="1295188" y="393955"/>
                  </a:lnTo>
                  <a:lnTo>
                    <a:pt x="1298047" y="396812"/>
                  </a:lnTo>
                  <a:lnTo>
                    <a:pt x="1300270" y="399669"/>
                  </a:lnTo>
                  <a:lnTo>
                    <a:pt x="1303446" y="402208"/>
                  </a:lnTo>
                  <a:lnTo>
                    <a:pt x="1306304" y="404430"/>
                  </a:lnTo>
                  <a:lnTo>
                    <a:pt x="1309480" y="406335"/>
                  </a:lnTo>
                  <a:lnTo>
                    <a:pt x="1312656" y="407922"/>
                  </a:lnTo>
                  <a:lnTo>
                    <a:pt x="1316150" y="409510"/>
                  </a:lnTo>
                  <a:lnTo>
                    <a:pt x="1319644" y="410779"/>
                  </a:lnTo>
                  <a:lnTo>
                    <a:pt x="1323137" y="411414"/>
                  </a:lnTo>
                  <a:lnTo>
                    <a:pt x="1326949" y="412367"/>
                  </a:lnTo>
                  <a:lnTo>
                    <a:pt x="1331078" y="412684"/>
                  </a:lnTo>
                  <a:lnTo>
                    <a:pt x="1335206" y="412684"/>
                  </a:lnTo>
                  <a:lnTo>
                    <a:pt x="1339335" y="412367"/>
                  </a:lnTo>
                  <a:lnTo>
                    <a:pt x="1343464" y="411732"/>
                  </a:lnTo>
                  <a:lnTo>
                    <a:pt x="1347910" y="411097"/>
                  </a:lnTo>
                  <a:lnTo>
                    <a:pt x="1352039" y="409827"/>
                  </a:lnTo>
                  <a:lnTo>
                    <a:pt x="1356803" y="408875"/>
                  </a:lnTo>
                  <a:lnTo>
                    <a:pt x="1361568" y="406653"/>
                  </a:lnTo>
                  <a:lnTo>
                    <a:pt x="1366332" y="404748"/>
                  </a:lnTo>
                  <a:lnTo>
                    <a:pt x="1371096" y="402526"/>
                  </a:lnTo>
                  <a:lnTo>
                    <a:pt x="1375542" y="399986"/>
                  </a:lnTo>
                  <a:lnTo>
                    <a:pt x="1581349" y="281260"/>
                  </a:lnTo>
                  <a:lnTo>
                    <a:pt x="1586113" y="278721"/>
                  </a:lnTo>
                  <a:lnTo>
                    <a:pt x="1591195" y="276181"/>
                  </a:lnTo>
                  <a:lnTo>
                    <a:pt x="1596277" y="273959"/>
                  </a:lnTo>
                  <a:lnTo>
                    <a:pt x="1601358" y="272372"/>
                  </a:lnTo>
                  <a:lnTo>
                    <a:pt x="1606440" y="270784"/>
                  </a:lnTo>
                  <a:lnTo>
                    <a:pt x="1611522" y="269197"/>
                  </a:lnTo>
                  <a:lnTo>
                    <a:pt x="1617238" y="268562"/>
                  </a:lnTo>
                  <a:lnTo>
                    <a:pt x="1622320" y="267610"/>
                  </a:lnTo>
                  <a:lnTo>
                    <a:pt x="1627402" y="266975"/>
                  </a:lnTo>
                  <a:lnTo>
                    <a:pt x="1632801" y="266975"/>
                  </a:lnTo>
                  <a:lnTo>
                    <a:pt x="1637883" y="266975"/>
                  </a:lnTo>
                  <a:lnTo>
                    <a:pt x="1642964" y="266975"/>
                  </a:lnTo>
                  <a:lnTo>
                    <a:pt x="1648364" y="267610"/>
                  </a:lnTo>
                  <a:lnTo>
                    <a:pt x="1653445" y="268562"/>
                  </a:lnTo>
                  <a:lnTo>
                    <a:pt x="1658527" y="269197"/>
                  </a:lnTo>
                  <a:lnTo>
                    <a:pt x="1663609" y="270467"/>
                  </a:lnTo>
                  <a:lnTo>
                    <a:pt x="1668373" y="272054"/>
                  </a:lnTo>
                  <a:lnTo>
                    <a:pt x="1673454" y="273641"/>
                  </a:lnTo>
                  <a:lnTo>
                    <a:pt x="1678218" y="275546"/>
                  </a:lnTo>
                  <a:lnTo>
                    <a:pt x="1682982" y="277768"/>
                  </a:lnTo>
                  <a:lnTo>
                    <a:pt x="1687746" y="280308"/>
                  </a:lnTo>
                  <a:lnTo>
                    <a:pt x="1692193" y="282530"/>
                  </a:lnTo>
                  <a:lnTo>
                    <a:pt x="1696640" y="285704"/>
                  </a:lnTo>
                  <a:lnTo>
                    <a:pt x="1701086" y="288562"/>
                  </a:lnTo>
                  <a:lnTo>
                    <a:pt x="1705215" y="292053"/>
                  </a:lnTo>
                  <a:lnTo>
                    <a:pt x="1709344" y="295545"/>
                  </a:lnTo>
                  <a:lnTo>
                    <a:pt x="1713155" y="299037"/>
                  </a:lnTo>
                  <a:lnTo>
                    <a:pt x="1716648" y="302847"/>
                  </a:lnTo>
                  <a:lnTo>
                    <a:pt x="1720142" y="307291"/>
                  </a:lnTo>
                  <a:lnTo>
                    <a:pt x="1723318" y="311418"/>
                  </a:lnTo>
                  <a:lnTo>
                    <a:pt x="1726494" y="315862"/>
                  </a:lnTo>
                  <a:lnTo>
                    <a:pt x="1729670" y="320624"/>
                  </a:lnTo>
                  <a:lnTo>
                    <a:pt x="1930713" y="668866"/>
                  </a:lnTo>
                  <a:lnTo>
                    <a:pt x="1933254" y="673945"/>
                  </a:lnTo>
                  <a:lnTo>
                    <a:pt x="1935795" y="678707"/>
                  </a:lnTo>
                  <a:lnTo>
                    <a:pt x="1937701" y="683786"/>
                  </a:lnTo>
                  <a:lnTo>
                    <a:pt x="1939606" y="688865"/>
                  </a:lnTo>
                  <a:lnTo>
                    <a:pt x="1941194" y="693944"/>
                  </a:lnTo>
                  <a:lnTo>
                    <a:pt x="1942465" y="699341"/>
                  </a:lnTo>
                  <a:lnTo>
                    <a:pt x="1943735" y="704420"/>
                  </a:lnTo>
                  <a:lnTo>
                    <a:pt x="1944370" y="709499"/>
                  </a:lnTo>
                  <a:lnTo>
                    <a:pt x="1944688" y="715213"/>
                  </a:lnTo>
                  <a:lnTo>
                    <a:pt x="1944688" y="720292"/>
                  </a:lnTo>
                  <a:lnTo>
                    <a:pt x="1944688" y="725372"/>
                  </a:lnTo>
                  <a:lnTo>
                    <a:pt x="1944688" y="730768"/>
                  </a:lnTo>
                  <a:lnTo>
                    <a:pt x="1944370" y="735847"/>
                  </a:lnTo>
                  <a:lnTo>
                    <a:pt x="1943735" y="740927"/>
                  </a:lnTo>
                  <a:lnTo>
                    <a:pt x="1942465" y="746006"/>
                  </a:lnTo>
                  <a:lnTo>
                    <a:pt x="1941194" y="751085"/>
                  </a:lnTo>
                  <a:lnTo>
                    <a:pt x="1939606" y="756164"/>
                  </a:lnTo>
                  <a:lnTo>
                    <a:pt x="1938018" y="760926"/>
                  </a:lnTo>
                  <a:lnTo>
                    <a:pt x="1936113" y="766005"/>
                  </a:lnTo>
                  <a:lnTo>
                    <a:pt x="1933890" y="770767"/>
                  </a:lnTo>
                  <a:lnTo>
                    <a:pt x="1931349" y="775529"/>
                  </a:lnTo>
                  <a:lnTo>
                    <a:pt x="1929125" y="779655"/>
                  </a:lnTo>
                  <a:lnTo>
                    <a:pt x="1925949" y="784100"/>
                  </a:lnTo>
                  <a:lnTo>
                    <a:pt x="1923091" y="788226"/>
                  </a:lnTo>
                  <a:lnTo>
                    <a:pt x="1919597" y="792671"/>
                  </a:lnTo>
                  <a:lnTo>
                    <a:pt x="1916104" y="796480"/>
                  </a:lnTo>
                  <a:lnTo>
                    <a:pt x="1912610" y="800607"/>
                  </a:lnTo>
                  <a:lnTo>
                    <a:pt x="1908799" y="804099"/>
                  </a:lnTo>
                  <a:lnTo>
                    <a:pt x="1904352" y="807591"/>
                  </a:lnTo>
                  <a:lnTo>
                    <a:pt x="1900224" y="811083"/>
                  </a:lnTo>
                  <a:lnTo>
                    <a:pt x="1895777" y="813940"/>
                  </a:lnTo>
                  <a:lnTo>
                    <a:pt x="1891013" y="816797"/>
                  </a:lnTo>
                  <a:lnTo>
                    <a:pt x="1684888" y="935523"/>
                  </a:lnTo>
                  <a:lnTo>
                    <a:pt x="1680124" y="938380"/>
                  </a:lnTo>
                  <a:lnTo>
                    <a:pt x="1675995" y="941554"/>
                  </a:lnTo>
                  <a:lnTo>
                    <a:pt x="1671866" y="944094"/>
                  </a:lnTo>
                  <a:lnTo>
                    <a:pt x="1668055" y="947269"/>
                  </a:lnTo>
                  <a:lnTo>
                    <a:pt x="1664562" y="950760"/>
                  </a:lnTo>
                  <a:lnTo>
                    <a:pt x="1661385" y="953935"/>
                  </a:lnTo>
                  <a:lnTo>
                    <a:pt x="1658527" y="957427"/>
                  </a:lnTo>
                  <a:lnTo>
                    <a:pt x="1655986" y="960601"/>
                  </a:lnTo>
                  <a:lnTo>
                    <a:pt x="1654080" y="964093"/>
                  </a:lnTo>
                  <a:lnTo>
                    <a:pt x="1651857" y="967585"/>
                  </a:lnTo>
                  <a:lnTo>
                    <a:pt x="1649952" y="971395"/>
                  </a:lnTo>
                  <a:lnTo>
                    <a:pt x="1648681" y="975204"/>
                  </a:lnTo>
                  <a:lnTo>
                    <a:pt x="1647728" y="978696"/>
                  </a:lnTo>
                  <a:lnTo>
                    <a:pt x="1646776" y="982188"/>
                  </a:lnTo>
                  <a:lnTo>
                    <a:pt x="1646458" y="985997"/>
                  </a:lnTo>
                  <a:lnTo>
                    <a:pt x="1646458" y="989807"/>
                  </a:lnTo>
                  <a:lnTo>
                    <a:pt x="1646458" y="993616"/>
                  </a:lnTo>
                  <a:lnTo>
                    <a:pt x="1646776" y="997108"/>
                  </a:lnTo>
                  <a:lnTo>
                    <a:pt x="1647728" y="1000600"/>
                  </a:lnTo>
                  <a:lnTo>
                    <a:pt x="1648681" y="1004409"/>
                  </a:lnTo>
                  <a:lnTo>
                    <a:pt x="1649952" y="1008219"/>
                  </a:lnTo>
                  <a:lnTo>
                    <a:pt x="1651857" y="1011711"/>
                  </a:lnTo>
                  <a:lnTo>
                    <a:pt x="1654080" y="1015203"/>
                  </a:lnTo>
                  <a:lnTo>
                    <a:pt x="1656304" y="1018695"/>
                  </a:lnTo>
                  <a:lnTo>
                    <a:pt x="1658527" y="1022187"/>
                  </a:lnTo>
                  <a:lnTo>
                    <a:pt x="1661385" y="1025361"/>
                  </a:lnTo>
                  <a:lnTo>
                    <a:pt x="1664562" y="1028853"/>
                  </a:lnTo>
                  <a:lnTo>
                    <a:pt x="1668055" y="1032027"/>
                  </a:lnTo>
                  <a:lnTo>
                    <a:pt x="1671866" y="1035202"/>
                  </a:lnTo>
                  <a:lnTo>
                    <a:pt x="1675995" y="1038376"/>
                  </a:lnTo>
                  <a:lnTo>
                    <a:pt x="1680442" y="1040916"/>
                  </a:lnTo>
                  <a:lnTo>
                    <a:pt x="1684888" y="1043773"/>
                  </a:lnTo>
                  <a:lnTo>
                    <a:pt x="1891013" y="1162499"/>
                  </a:lnTo>
                  <a:lnTo>
                    <a:pt x="1895777" y="1165674"/>
                  </a:lnTo>
                  <a:lnTo>
                    <a:pt x="1900224" y="1168848"/>
                  </a:lnTo>
                  <a:lnTo>
                    <a:pt x="1904352" y="1171705"/>
                  </a:lnTo>
                  <a:lnTo>
                    <a:pt x="1908799" y="1175514"/>
                  </a:lnTo>
                  <a:lnTo>
                    <a:pt x="1912610" y="1179006"/>
                  </a:lnTo>
                  <a:lnTo>
                    <a:pt x="1916104" y="1182816"/>
                  </a:lnTo>
                  <a:lnTo>
                    <a:pt x="1919597" y="1186625"/>
                  </a:lnTo>
                  <a:lnTo>
                    <a:pt x="1923091" y="1191069"/>
                  </a:lnTo>
                  <a:lnTo>
                    <a:pt x="1925949" y="1195196"/>
                  </a:lnTo>
                  <a:lnTo>
                    <a:pt x="1929125" y="1199641"/>
                  </a:lnTo>
                  <a:lnTo>
                    <a:pt x="1931349" y="1204402"/>
                  </a:lnTo>
                  <a:lnTo>
                    <a:pt x="1933890" y="1209164"/>
                  </a:lnTo>
                  <a:lnTo>
                    <a:pt x="1936113" y="1213608"/>
                  </a:lnTo>
                  <a:lnTo>
                    <a:pt x="1938018" y="1218370"/>
                  </a:lnTo>
                  <a:lnTo>
                    <a:pt x="1939606" y="1223449"/>
                  </a:lnTo>
                  <a:lnTo>
                    <a:pt x="1941194" y="1228211"/>
                  </a:lnTo>
                  <a:lnTo>
                    <a:pt x="1942465" y="1233290"/>
                  </a:lnTo>
                  <a:lnTo>
                    <a:pt x="1943735" y="1238369"/>
                  </a:lnTo>
                  <a:lnTo>
                    <a:pt x="1944370" y="1243449"/>
                  </a:lnTo>
                  <a:lnTo>
                    <a:pt x="1944688" y="1249163"/>
                  </a:lnTo>
                  <a:lnTo>
                    <a:pt x="1944688" y="1254242"/>
                  </a:lnTo>
                  <a:lnTo>
                    <a:pt x="1944688" y="1259321"/>
                  </a:lnTo>
                  <a:lnTo>
                    <a:pt x="1944688" y="1264718"/>
                  </a:lnTo>
                  <a:lnTo>
                    <a:pt x="1944370" y="1269797"/>
                  </a:lnTo>
                  <a:lnTo>
                    <a:pt x="1943735" y="1274876"/>
                  </a:lnTo>
                  <a:lnTo>
                    <a:pt x="1942465" y="1280273"/>
                  </a:lnTo>
                  <a:lnTo>
                    <a:pt x="1941194" y="1285352"/>
                  </a:lnTo>
                  <a:lnTo>
                    <a:pt x="1939606" y="1290431"/>
                  </a:lnTo>
                  <a:lnTo>
                    <a:pt x="1937701" y="1295510"/>
                  </a:lnTo>
                  <a:lnTo>
                    <a:pt x="1935795" y="1300589"/>
                  </a:lnTo>
                  <a:lnTo>
                    <a:pt x="1933254" y="1305351"/>
                  </a:lnTo>
                  <a:lnTo>
                    <a:pt x="1930713" y="1310430"/>
                  </a:lnTo>
                  <a:lnTo>
                    <a:pt x="1729670" y="1658672"/>
                  </a:lnTo>
                  <a:lnTo>
                    <a:pt x="1726494" y="1663434"/>
                  </a:lnTo>
                  <a:lnTo>
                    <a:pt x="1723318" y="1668196"/>
                  </a:lnTo>
                  <a:lnTo>
                    <a:pt x="1720142" y="1672640"/>
                  </a:lnTo>
                  <a:lnTo>
                    <a:pt x="1716648" y="1676449"/>
                  </a:lnTo>
                  <a:lnTo>
                    <a:pt x="1713155" y="1680259"/>
                  </a:lnTo>
                  <a:lnTo>
                    <a:pt x="1709344" y="1684385"/>
                  </a:lnTo>
                  <a:lnTo>
                    <a:pt x="1705215" y="1687243"/>
                  </a:lnTo>
                  <a:lnTo>
                    <a:pt x="1701086" y="1691052"/>
                  </a:lnTo>
                  <a:lnTo>
                    <a:pt x="1696640" y="1693909"/>
                  </a:lnTo>
                  <a:lnTo>
                    <a:pt x="1692193" y="1696766"/>
                  </a:lnTo>
                  <a:lnTo>
                    <a:pt x="1687746" y="1699623"/>
                  </a:lnTo>
                  <a:lnTo>
                    <a:pt x="1682982" y="1701845"/>
                  </a:lnTo>
                  <a:lnTo>
                    <a:pt x="1678218" y="1703750"/>
                  </a:lnTo>
                  <a:lnTo>
                    <a:pt x="1673454" y="1705655"/>
                  </a:lnTo>
                  <a:lnTo>
                    <a:pt x="1668373" y="1707242"/>
                  </a:lnTo>
                  <a:lnTo>
                    <a:pt x="1663609" y="1708829"/>
                  </a:lnTo>
                  <a:lnTo>
                    <a:pt x="1658527" y="1710099"/>
                  </a:lnTo>
                  <a:lnTo>
                    <a:pt x="1653445" y="1711369"/>
                  </a:lnTo>
                  <a:lnTo>
                    <a:pt x="1648364" y="1712004"/>
                  </a:lnTo>
                  <a:lnTo>
                    <a:pt x="1642964" y="1712321"/>
                  </a:lnTo>
                  <a:lnTo>
                    <a:pt x="1637883" y="1712956"/>
                  </a:lnTo>
                  <a:lnTo>
                    <a:pt x="1632801" y="1712956"/>
                  </a:lnTo>
                  <a:lnTo>
                    <a:pt x="1627402" y="1712321"/>
                  </a:lnTo>
                  <a:lnTo>
                    <a:pt x="1622320" y="1712004"/>
                  </a:lnTo>
                  <a:lnTo>
                    <a:pt x="1617238" y="1711369"/>
                  </a:lnTo>
                  <a:lnTo>
                    <a:pt x="1611522" y="1710099"/>
                  </a:lnTo>
                  <a:lnTo>
                    <a:pt x="1606440" y="1708829"/>
                  </a:lnTo>
                  <a:lnTo>
                    <a:pt x="1601358" y="1707242"/>
                  </a:lnTo>
                  <a:lnTo>
                    <a:pt x="1596277" y="1705337"/>
                  </a:lnTo>
                  <a:lnTo>
                    <a:pt x="1591195" y="1703432"/>
                  </a:lnTo>
                  <a:lnTo>
                    <a:pt x="1586113" y="1701210"/>
                  </a:lnTo>
                  <a:lnTo>
                    <a:pt x="1581349" y="1698353"/>
                  </a:lnTo>
                  <a:lnTo>
                    <a:pt x="1375542" y="1579627"/>
                  </a:lnTo>
                  <a:lnTo>
                    <a:pt x="1371096" y="1576770"/>
                  </a:lnTo>
                  <a:lnTo>
                    <a:pt x="1366332" y="1574548"/>
                  </a:lnTo>
                  <a:lnTo>
                    <a:pt x="1361568" y="1572643"/>
                  </a:lnTo>
                  <a:lnTo>
                    <a:pt x="1356803" y="1571056"/>
                  </a:lnTo>
                  <a:lnTo>
                    <a:pt x="1352039" y="1569469"/>
                  </a:lnTo>
                  <a:lnTo>
                    <a:pt x="1347910" y="1568199"/>
                  </a:lnTo>
                  <a:lnTo>
                    <a:pt x="1343464" y="1567564"/>
                  </a:lnTo>
                  <a:lnTo>
                    <a:pt x="1339335" y="1567247"/>
                  </a:lnTo>
                  <a:lnTo>
                    <a:pt x="1335206" y="1566612"/>
                  </a:lnTo>
                  <a:lnTo>
                    <a:pt x="1331078" y="1566612"/>
                  </a:lnTo>
                  <a:lnTo>
                    <a:pt x="1326949" y="1567247"/>
                  </a:lnTo>
                  <a:lnTo>
                    <a:pt x="1323137" y="1567882"/>
                  </a:lnTo>
                  <a:lnTo>
                    <a:pt x="1319644" y="1568517"/>
                  </a:lnTo>
                  <a:lnTo>
                    <a:pt x="1316150" y="1569786"/>
                  </a:lnTo>
                  <a:lnTo>
                    <a:pt x="1312656" y="1571374"/>
                  </a:lnTo>
                  <a:lnTo>
                    <a:pt x="1309480" y="1572961"/>
                  </a:lnTo>
                  <a:lnTo>
                    <a:pt x="1306304" y="1574866"/>
                  </a:lnTo>
                  <a:lnTo>
                    <a:pt x="1303446" y="1577405"/>
                  </a:lnTo>
                  <a:lnTo>
                    <a:pt x="1300270" y="1579627"/>
                  </a:lnTo>
                  <a:lnTo>
                    <a:pt x="1298047" y="1582484"/>
                  </a:lnTo>
                  <a:lnTo>
                    <a:pt x="1295188" y="1585659"/>
                  </a:lnTo>
                  <a:lnTo>
                    <a:pt x="1293283" y="1588516"/>
                  </a:lnTo>
                  <a:lnTo>
                    <a:pt x="1291059" y="1592325"/>
                  </a:lnTo>
                  <a:lnTo>
                    <a:pt x="1289471" y="1595817"/>
                  </a:lnTo>
                  <a:lnTo>
                    <a:pt x="1287566" y="1599944"/>
                  </a:lnTo>
                  <a:lnTo>
                    <a:pt x="1285978" y="1604071"/>
                  </a:lnTo>
                  <a:lnTo>
                    <a:pt x="1284707" y="1608198"/>
                  </a:lnTo>
                  <a:lnTo>
                    <a:pt x="1284072" y="1612959"/>
                  </a:lnTo>
                  <a:lnTo>
                    <a:pt x="1282802" y="1618039"/>
                  </a:lnTo>
                  <a:lnTo>
                    <a:pt x="1282484" y="1622800"/>
                  </a:lnTo>
                  <a:lnTo>
                    <a:pt x="1281849" y="1628197"/>
                  </a:lnTo>
                  <a:lnTo>
                    <a:pt x="1281849" y="1633594"/>
                  </a:lnTo>
                  <a:lnTo>
                    <a:pt x="1281849" y="1871046"/>
                  </a:lnTo>
                  <a:lnTo>
                    <a:pt x="1281531" y="1877077"/>
                  </a:lnTo>
                  <a:lnTo>
                    <a:pt x="1281214" y="1882156"/>
                  </a:lnTo>
                  <a:lnTo>
                    <a:pt x="1280261" y="1887553"/>
                  </a:lnTo>
                  <a:lnTo>
                    <a:pt x="1279626" y="1892950"/>
                  </a:lnTo>
                  <a:lnTo>
                    <a:pt x="1278355" y="1898029"/>
                  </a:lnTo>
                  <a:lnTo>
                    <a:pt x="1276767" y="1903108"/>
                  </a:lnTo>
                  <a:lnTo>
                    <a:pt x="1275179" y="1908187"/>
                  </a:lnTo>
                  <a:lnTo>
                    <a:pt x="1273274" y="1913266"/>
                  </a:lnTo>
                  <a:lnTo>
                    <a:pt x="1271050" y="1918028"/>
                  </a:lnTo>
                  <a:lnTo>
                    <a:pt x="1268510" y="1922790"/>
                  </a:lnTo>
                  <a:lnTo>
                    <a:pt x="1266286" y="1927234"/>
                  </a:lnTo>
                  <a:lnTo>
                    <a:pt x="1263110" y="1931361"/>
                  </a:lnTo>
                  <a:lnTo>
                    <a:pt x="1260570" y="1935805"/>
                  </a:lnTo>
                  <a:lnTo>
                    <a:pt x="1256758" y="1939932"/>
                  </a:lnTo>
                  <a:lnTo>
                    <a:pt x="1253900" y="1944059"/>
                  </a:lnTo>
                  <a:lnTo>
                    <a:pt x="1250088" y="1947551"/>
                  </a:lnTo>
                  <a:lnTo>
                    <a:pt x="1246277" y="1951360"/>
                  </a:lnTo>
                  <a:lnTo>
                    <a:pt x="1242466" y="1954535"/>
                  </a:lnTo>
                  <a:lnTo>
                    <a:pt x="1238337" y="1958027"/>
                  </a:lnTo>
                  <a:lnTo>
                    <a:pt x="1234208" y="1960884"/>
                  </a:lnTo>
                  <a:lnTo>
                    <a:pt x="1229444" y="1963423"/>
                  </a:lnTo>
                  <a:lnTo>
                    <a:pt x="1224998" y="1966280"/>
                  </a:lnTo>
                  <a:lnTo>
                    <a:pt x="1220551" y="1968502"/>
                  </a:lnTo>
                  <a:lnTo>
                    <a:pt x="1215787" y="1971042"/>
                  </a:lnTo>
                  <a:lnTo>
                    <a:pt x="1210706" y="1972947"/>
                  </a:lnTo>
                  <a:lnTo>
                    <a:pt x="1205624" y="1974534"/>
                  </a:lnTo>
                  <a:lnTo>
                    <a:pt x="1200542" y="1976121"/>
                  </a:lnTo>
                  <a:lnTo>
                    <a:pt x="1195461" y="1977391"/>
                  </a:lnTo>
                  <a:lnTo>
                    <a:pt x="1190379" y="1978026"/>
                  </a:lnTo>
                  <a:lnTo>
                    <a:pt x="1184662" y="1978978"/>
                  </a:lnTo>
                  <a:lnTo>
                    <a:pt x="1179263" y="1979296"/>
                  </a:lnTo>
                  <a:lnTo>
                    <a:pt x="1173864" y="1979613"/>
                  </a:lnTo>
                  <a:lnTo>
                    <a:pt x="771142" y="1979613"/>
                  </a:lnTo>
                  <a:lnTo>
                    <a:pt x="765743" y="1979296"/>
                  </a:lnTo>
                  <a:lnTo>
                    <a:pt x="760344" y="1978978"/>
                  </a:lnTo>
                  <a:lnTo>
                    <a:pt x="754944" y="1978026"/>
                  </a:lnTo>
                  <a:lnTo>
                    <a:pt x="749545" y="1977391"/>
                  </a:lnTo>
                  <a:lnTo>
                    <a:pt x="744146" y="1976121"/>
                  </a:lnTo>
                  <a:lnTo>
                    <a:pt x="739064" y="1974534"/>
                  </a:lnTo>
                  <a:lnTo>
                    <a:pt x="733982" y="1972947"/>
                  </a:lnTo>
                  <a:lnTo>
                    <a:pt x="729218" y="1971042"/>
                  </a:lnTo>
                  <a:lnTo>
                    <a:pt x="724772" y="1968502"/>
                  </a:lnTo>
                  <a:lnTo>
                    <a:pt x="720008" y="1966280"/>
                  </a:lnTo>
                  <a:lnTo>
                    <a:pt x="715244" y="1963423"/>
                  </a:lnTo>
                  <a:lnTo>
                    <a:pt x="710797" y="1960884"/>
                  </a:lnTo>
                  <a:lnTo>
                    <a:pt x="706668" y="1958027"/>
                  </a:lnTo>
                  <a:lnTo>
                    <a:pt x="702540" y="1954535"/>
                  </a:lnTo>
                  <a:lnTo>
                    <a:pt x="698728" y="1951360"/>
                  </a:lnTo>
                  <a:lnTo>
                    <a:pt x="694917" y="1947551"/>
                  </a:lnTo>
                  <a:lnTo>
                    <a:pt x="691423" y="1944059"/>
                  </a:lnTo>
                  <a:lnTo>
                    <a:pt x="687930" y="1939932"/>
                  </a:lnTo>
                  <a:lnTo>
                    <a:pt x="684754" y="1935805"/>
                  </a:lnTo>
                  <a:lnTo>
                    <a:pt x="681578" y="1931361"/>
                  </a:lnTo>
                  <a:lnTo>
                    <a:pt x="678719" y="1927234"/>
                  </a:lnTo>
                  <a:lnTo>
                    <a:pt x="675861" y="1922790"/>
                  </a:lnTo>
                  <a:lnTo>
                    <a:pt x="673638" y="1918028"/>
                  </a:lnTo>
                  <a:lnTo>
                    <a:pt x="671732" y="1913266"/>
                  </a:lnTo>
                  <a:lnTo>
                    <a:pt x="669826" y="1908187"/>
                  </a:lnTo>
                  <a:lnTo>
                    <a:pt x="667921" y="1903108"/>
                  </a:lnTo>
                  <a:lnTo>
                    <a:pt x="666650" y="1898029"/>
                  </a:lnTo>
                  <a:lnTo>
                    <a:pt x="665380" y="1892950"/>
                  </a:lnTo>
                  <a:lnTo>
                    <a:pt x="664110" y="1887553"/>
                  </a:lnTo>
                  <a:lnTo>
                    <a:pt x="663474" y="1882156"/>
                  </a:lnTo>
                  <a:lnTo>
                    <a:pt x="663157" y="1877077"/>
                  </a:lnTo>
                  <a:lnTo>
                    <a:pt x="663157" y="1871046"/>
                  </a:lnTo>
                  <a:lnTo>
                    <a:pt x="663157" y="1633594"/>
                  </a:lnTo>
                  <a:lnTo>
                    <a:pt x="663157" y="1628197"/>
                  </a:lnTo>
                  <a:lnTo>
                    <a:pt x="662839" y="1623118"/>
                  </a:lnTo>
                  <a:lnTo>
                    <a:pt x="661886" y="1618039"/>
                  </a:lnTo>
                  <a:lnTo>
                    <a:pt x="661251" y="1612959"/>
                  </a:lnTo>
                  <a:lnTo>
                    <a:pt x="659981" y="1608515"/>
                  </a:lnTo>
                  <a:lnTo>
                    <a:pt x="658710" y="1604071"/>
                  </a:lnTo>
                  <a:lnTo>
                    <a:pt x="657122" y="1599944"/>
                  </a:lnTo>
                  <a:lnTo>
                    <a:pt x="655534" y="1596135"/>
                  </a:lnTo>
                  <a:lnTo>
                    <a:pt x="653629" y="1592325"/>
                  </a:lnTo>
                  <a:lnTo>
                    <a:pt x="651723" y="1588516"/>
                  </a:lnTo>
                  <a:lnTo>
                    <a:pt x="649500" y="1585659"/>
                  </a:lnTo>
                  <a:lnTo>
                    <a:pt x="646959" y="1582484"/>
                  </a:lnTo>
                  <a:lnTo>
                    <a:pt x="644418" y="1579627"/>
                  </a:lnTo>
                  <a:lnTo>
                    <a:pt x="641560" y="1577405"/>
                  </a:lnTo>
                  <a:lnTo>
                    <a:pt x="638384" y="1574866"/>
                  </a:lnTo>
                  <a:lnTo>
                    <a:pt x="635525" y="1572961"/>
                  </a:lnTo>
                  <a:lnTo>
                    <a:pt x="632032" y="1571374"/>
                  </a:lnTo>
                  <a:lnTo>
                    <a:pt x="628538" y="1569786"/>
                  </a:lnTo>
                  <a:lnTo>
                    <a:pt x="625044" y="1568517"/>
                  </a:lnTo>
                  <a:lnTo>
                    <a:pt x="621551" y="1567882"/>
                  </a:lnTo>
                  <a:lnTo>
                    <a:pt x="617739" y="1567247"/>
                  </a:lnTo>
                  <a:lnTo>
                    <a:pt x="613610" y="1566612"/>
                  </a:lnTo>
                  <a:lnTo>
                    <a:pt x="609799" y="1566612"/>
                  </a:lnTo>
                  <a:lnTo>
                    <a:pt x="605353" y="1567247"/>
                  </a:lnTo>
                  <a:lnTo>
                    <a:pt x="601224" y="1567564"/>
                  </a:lnTo>
                  <a:lnTo>
                    <a:pt x="596778" y="1568199"/>
                  </a:lnTo>
                  <a:lnTo>
                    <a:pt x="592649" y="1569469"/>
                  </a:lnTo>
                  <a:lnTo>
                    <a:pt x="587885" y="1571056"/>
                  </a:lnTo>
                  <a:lnTo>
                    <a:pt x="583438" y="1572643"/>
                  </a:lnTo>
                  <a:lnTo>
                    <a:pt x="578674" y="1574548"/>
                  </a:lnTo>
                  <a:lnTo>
                    <a:pt x="574228" y="1576770"/>
                  </a:lnTo>
                  <a:lnTo>
                    <a:pt x="569146" y="1579627"/>
                  </a:lnTo>
                  <a:lnTo>
                    <a:pt x="363339" y="1698353"/>
                  </a:lnTo>
                  <a:lnTo>
                    <a:pt x="358575" y="1701210"/>
                  </a:lnTo>
                  <a:lnTo>
                    <a:pt x="353493" y="1703432"/>
                  </a:lnTo>
                  <a:lnTo>
                    <a:pt x="348411" y="1705337"/>
                  </a:lnTo>
                  <a:lnTo>
                    <a:pt x="343330" y="1707242"/>
                  </a:lnTo>
                  <a:lnTo>
                    <a:pt x="338248" y="1708829"/>
                  </a:lnTo>
                  <a:lnTo>
                    <a:pt x="333166" y="1710099"/>
                  </a:lnTo>
                  <a:lnTo>
                    <a:pt x="328085" y="1711369"/>
                  </a:lnTo>
                  <a:lnTo>
                    <a:pt x="323003" y="1712004"/>
                  </a:lnTo>
                  <a:lnTo>
                    <a:pt x="317286" y="1712321"/>
                  </a:lnTo>
                  <a:lnTo>
                    <a:pt x="312205" y="1712956"/>
                  </a:lnTo>
                  <a:lnTo>
                    <a:pt x="306805" y="1712956"/>
                  </a:lnTo>
                  <a:lnTo>
                    <a:pt x="301724" y="1712321"/>
                  </a:lnTo>
                  <a:lnTo>
                    <a:pt x="296642" y="1712004"/>
                  </a:lnTo>
                  <a:lnTo>
                    <a:pt x="291560" y="1711369"/>
                  </a:lnTo>
                  <a:lnTo>
                    <a:pt x="286479" y="1710099"/>
                  </a:lnTo>
                  <a:lnTo>
                    <a:pt x="281397" y="1708829"/>
                  </a:lnTo>
                  <a:lnTo>
                    <a:pt x="276315" y="1707242"/>
                  </a:lnTo>
                  <a:lnTo>
                    <a:pt x="271551" y="1705655"/>
                  </a:lnTo>
                  <a:lnTo>
                    <a:pt x="266470" y="1703750"/>
                  </a:lnTo>
                  <a:lnTo>
                    <a:pt x="261706" y="1701845"/>
                  </a:lnTo>
                  <a:lnTo>
                    <a:pt x="256941" y="1699623"/>
                  </a:lnTo>
                  <a:lnTo>
                    <a:pt x="252813" y="1696766"/>
                  </a:lnTo>
                  <a:lnTo>
                    <a:pt x="248049" y="1693909"/>
                  </a:lnTo>
                  <a:lnTo>
                    <a:pt x="243602" y="1691052"/>
                  </a:lnTo>
                  <a:lnTo>
                    <a:pt x="239791" y="1687243"/>
                  </a:lnTo>
                  <a:lnTo>
                    <a:pt x="235980" y="1684385"/>
                  </a:lnTo>
                  <a:lnTo>
                    <a:pt x="231851" y="1680259"/>
                  </a:lnTo>
                  <a:lnTo>
                    <a:pt x="228040" y="1676449"/>
                  </a:lnTo>
                  <a:lnTo>
                    <a:pt x="224863" y="1672640"/>
                  </a:lnTo>
                  <a:lnTo>
                    <a:pt x="221370" y="1668196"/>
                  </a:lnTo>
                  <a:lnTo>
                    <a:pt x="218194" y="1663434"/>
                  </a:lnTo>
                  <a:lnTo>
                    <a:pt x="215335" y="1658672"/>
                  </a:lnTo>
                  <a:lnTo>
                    <a:pt x="14292" y="1310430"/>
                  </a:lnTo>
                  <a:lnTo>
                    <a:pt x="11751" y="1305351"/>
                  </a:lnTo>
                  <a:lnTo>
                    <a:pt x="9211" y="1300589"/>
                  </a:lnTo>
                  <a:lnTo>
                    <a:pt x="6987" y="1295510"/>
                  </a:lnTo>
                  <a:lnTo>
                    <a:pt x="5399" y="1290431"/>
                  </a:lnTo>
                  <a:lnTo>
                    <a:pt x="3811" y="1285352"/>
                  </a:lnTo>
                  <a:lnTo>
                    <a:pt x="2541" y="1280273"/>
                  </a:lnTo>
                  <a:lnTo>
                    <a:pt x="1588" y="1274876"/>
                  </a:lnTo>
                  <a:lnTo>
                    <a:pt x="635" y="1269797"/>
                  </a:lnTo>
                  <a:lnTo>
                    <a:pt x="318" y="1264718"/>
                  </a:lnTo>
                  <a:lnTo>
                    <a:pt x="0" y="1259321"/>
                  </a:lnTo>
                  <a:lnTo>
                    <a:pt x="0" y="1254242"/>
                  </a:lnTo>
                  <a:lnTo>
                    <a:pt x="318" y="1249163"/>
                  </a:lnTo>
                  <a:lnTo>
                    <a:pt x="635" y="1243449"/>
                  </a:lnTo>
                  <a:lnTo>
                    <a:pt x="1588" y="1238369"/>
                  </a:lnTo>
                  <a:lnTo>
                    <a:pt x="2223" y="1233290"/>
                  </a:lnTo>
                  <a:lnTo>
                    <a:pt x="3494" y="1228211"/>
                  </a:lnTo>
                  <a:lnTo>
                    <a:pt x="5082" y="1223449"/>
                  </a:lnTo>
                  <a:lnTo>
                    <a:pt x="6987" y="1218370"/>
                  </a:lnTo>
                  <a:lnTo>
                    <a:pt x="8893" y="1213608"/>
                  </a:lnTo>
                  <a:lnTo>
                    <a:pt x="10799" y="1209164"/>
                  </a:lnTo>
                  <a:lnTo>
                    <a:pt x="13339" y="1204402"/>
                  </a:lnTo>
                  <a:lnTo>
                    <a:pt x="15880" y="1199641"/>
                  </a:lnTo>
                  <a:lnTo>
                    <a:pt x="18739" y="1195196"/>
                  </a:lnTo>
                  <a:lnTo>
                    <a:pt x="21915" y="1191069"/>
                  </a:lnTo>
                  <a:lnTo>
                    <a:pt x="25091" y="1186625"/>
                  </a:lnTo>
                  <a:lnTo>
                    <a:pt x="28584" y="1182816"/>
                  </a:lnTo>
                  <a:lnTo>
                    <a:pt x="32396" y="1179006"/>
                  </a:lnTo>
                  <a:lnTo>
                    <a:pt x="36207" y="1175514"/>
                  </a:lnTo>
                  <a:lnTo>
                    <a:pt x="40336" y="1171705"/>
                  </a:lnTo>
                  <a:lnTo>
                    <a:pt x="44465" y="1168848"/>
                  </a:lnTo>
                  <a:lnTo>
                    <a:pt x="49229" y="1165674"/>
                  </a:lnTo>
                  <a:lnTo>
                    <a:pt x="53993" y="1162499"/>
                  </a:lnTo>
                  <a:lnTo>
                    <a:pt x="259800" y="1043773"/>
                  </a:lnTo>
                  <a:lnTo>
                    <a:pt x="264564" y="1040916"/>
                  </a:lnTo>
                  <a:lnTo>
                    <a:pt x="268693" y="1038376"/>
                  </a:lnTo>
                  <a:lnTo>
                    <a:pt x="272822" y="1035202"/>
                  </a:lnTo>
                  <a:lnTo>
                    <a:pt x="276633" y="1032027"/>
                  </a:lnTo>
                  <a:lnTo>
                    <a:pt x="280127" y="1028853"/>
                  </a:lnTo>
                  <a:lnTo>
                    <a:pt x="283303" y="1025361"/>
                  </a:lnTo>
                  <a:lnTo>
                    <a:pt x="286161" y="1022187"/>
                  </a:lnTo>
                  <a:lnTo>
                    <a:pt x="288702" y="1018695"/>
                  </a:lnTo>
                  <a:lnTo>
                    <a:pt x="291243" y="1015203"/>
                  </a:lnTo>
                  <a:lnTo>
                    <a:pt x="293148" y="1011711"/>
                  </a:lnTo>
                  <a:lnTo>
                    <a:pt x="294736" y="1008219"/>
                  </a:lnTo>
                  <a:lnTo>
                    <a:pt x="295689" y="1004409"/>
                  </a:lnTo>
                  <a:lnTo>
                    <a:pt x="296960" y="1000600"/>
                  </a:lnTo>
                  <a:lnTo>
                    <a:pt x="297912" y="997108"/>
                  </a:lnTo>
                  <a:lnTo>
                    <a:pt x="298230" y="993616"/>
                  </a:lnTo>
                  <a:lnTo>
                    <a:pt x="298230" y="989807"/>
                  </a:lnTo>
                  <a:lnTo>
                    <a:pt x="298230" y="985997"/>
                  </a:lnTo>
                  <a:lnTo>
                    <a:pt x="297912" y="982188"/>
                  </a:lnTo>
                  <a:lnTo>
                    <a:pt x="296960" y="978696"/>
                  </a:lnTo>
                  <a:lnTo>
                    <a:pt x="295689" y="975204"/>
                  </a:lnTo>
                  <a:lnTo>
                    <a:pt x="294736" y="971395"/>
                  </a:lnTo>
                  <a:lnTo>
                    <a:pt x="293148" y="967585"/>
                  </a:lnTo>
                  <a:lnTo>
                    <a:pt x="291243" y="964093"/>
                  </a:lnTo>
                  <a:lnTo>
                    <a:pt x="288702" y="960601"/>
                  </a:lnTo>
                  <a:lnTo>
                    <a:pt x="286161" y="957427"/>
                  </a:lnTo>
                  <a:lnTo>
                    <a:pt x="283303" y="953935"/>
                  </a:lnTo>
                  <a:lnTo>
                    <a:pt x="280127" y="950760"/>
                  </a:lnTo>
                  <a:lnTo>
                    <a:pt x="276633" y="947269"/>
                  </a:lnTo>
                  <a:lnTo>
                    <a:pt x="272822" y="944094"/>
                  </a:lnTo>
                  <a:lnTo>
                    <a:pt x="268693" y="941554"/>
                  </a:lnTo>
                  <a:lnTo>
                    <a:pt x="264564" y="938380"/>
                  </a:lnTo>
                  <a:lnTo>
                    <a:pt x="259800" y="935523"/>
                  </a:lnTo>
                  <a:lnTo>
                    <a:pt x="53993" y="816797"/>
                  </a:lnTo>
                  <a:lnTo>
                    <a:pt x="49229" y="813940"/>
                  </a:lnTo>
                  <a:lnTo>
                    <a:pt x="44465" y="811083"/>
                  </a:lnTo>
                  <a:lnTo>
                    <a:pt x="40336" y="807591"/>
                  </a:lnTo>
                  <a:lnTo>
                    <a:pt x="36207" y="804099"/>
                  </a:lnTo>
                  <a:lnTo>
                    <a:pt x="32396" y="800607"/>
                  </a:lnTo>
                  <a:lnTo>
                    <a:pt x="28584" y="796480"/>
                  </a:lnTo>
                  <a:lnTo>
                    <a:pt x="25091" y="792671"/>
                  </a:lnTo>
                  <a:lnTo>
                    <a:pt x="21915" y="788226"/>
                  </a:lnTo>
                  <a:lnTo>
                    <a:pt x="18739" y="784100"/>
                  </a:lnTo>
                  <a:lnTo>
                    <a:pt x="15880" y="779655"/>
                  </a:lnTo>
                  <a:lnTo>
                    <a:pt x="13339" y="775529"/>
                  </a:lnTo>
                  <a:lnTo>
                    <a:pt x="10799" y="770767"/>
                  </a:lnTo>
                  <a:lnTo>
                    <a:pt x="8893" y="766005"/>
                  </a:lnTo>
                  <a:lnTo>
                    <a:pt x="6987" y="760926"/>
                  </a:lnTo>
                  <a:lnTo>
                    <a:pt x="5082" y="756164"/>
                  </a:lnTo>
                  <a:lnTo>
                    <a:pt x="3494" y="751085"/>
                  </a:lnTo>
                  <a:lnTo>
                    <a:pt x="2223" y="746006"/>
                  </a:lnTo>
                  <a:lnTo>
                    <a:pt x="1588" y="740927"/>
                  </a:lnTo>
                  <a:lnTo>
                    <a:pt x="635" y="735847"/>
                  </a:lnTo>
                  <a:lnTo>
                    <a:pt x="318" y="730768"/>
                  </a:lnTo>
                  <a:lnTo>
                    <a:pt x="0" y="725372"/>
                  </a:lnTo>
                  <a:lnTo>
                    <a:pt x="0" y="720292"/>
                  </a:lnTo>
                  <a:lnTo>
                    <a:pt x="318" y="715213"/>
                  </a:lnTo>
                  <a:lnTo>
                    <a:pt x="635" y="709499"/>
                  </a:lnTo>
                  <a:lnTo>
                    <a:pt x="1588" y="704420"/>
                  </a:lnTo>
                  <a:lnTo>
                    <a:pt x="2541" y="699341"/>
                  </a:lnTo>
                  <a:lnTo>
                    <a:pt x="3811" y="693944"/>
                  </a:lnTo>
                  <a:lnTo>
                    <a:pt x="5399" y="688865"/>
                  </a:lnTo>
                  <a:lnTo>
                    <a:pt x="6987" y="683786"/>
                  </a:lnTo>
                  <a:lnTo>
                    <a:pt x="9211" y="678707"/>
                  </a:lnTo>
                  <a:lnTo>
                    <a:pt x="11751" y="673945"/>
                  </a:lnTo>
                  <a:lnTo>
                    <a:pt x="14292" y="668866"/>
                  </a:lnTo>
                  <a:lnTo>
                    <a:pt x="215335" y="320624"/>
                  </a:lnTo>
                  <a:lnTo>
                    <a:pt x="218194" y="315862"/>
                  </a:lnTo>
                  <a:lnTo>
                    <a:pt x="221370" y="311418"/>
                  </a:lnTo>
                  <a:lnTo>
                    <a:pt x="224863" y="307291"/>
                  </a:lnTo>
                  <a:lnTo>
                    <a:pt x="228040" y="302847"/>
                  </a:lnTo>
                  <a:lnTo>
                    <a:pt x="231851" y="299037"/>
                  </a:lnTo>
                  <a:lnTo>
                    <a:pt x="235980" y="295545"/>
                  </a:lnTo>
                  <a:lnTo>
                    <a:pt x="239791" y="292053"/>
                  </a:lnTo>
                  <a:lnTo>
                    <a:pt x="243602" y="288562"/>
                  </a:lnTo>
                  <a:lnTo>
                    <a:pt x="248049" y="285704"/>
                  </a:lnTo>
                  <a:lnTo>
                    <a:pt x="252813" y="282530"/>
                  </a:lnTo>
                  <a:lnTo>
                    <a:pt x="256941" y="280308"/>
                  </a:lnTo>
                  <a:lnTo>
                    <a:pt x="261706" y="277768"/>
                  </a:lnTo>
                  <a:lnTo>
                    <a:pt x="266470" y="275546"/>
                  </a:lnTo>
                  <a:lnTo>
                    <a:pt x="271551" y="273641"/>
                  </a:lnTo>
                  <a:lnTo>
                    <a:pt x="276315" y="272054"/>
                  </a:lnTo>
                  <a:lnTo>
                    <a:pt x="281397" y="270467"/>
                  </a:lnTo>
                  <a:lnTo>
                    <a:pt x="286479" y="269197"/>
                  </a:lnTo>
                  <a:lnTo>
                    <a:pt x="291560" y="268562"/>
                  </a:lnTo>
                  <a:lnTo>
                    <a:pt x="296642" y="267610"/>
                  </a:lnTo>
                  <a:lnTo>
                    <a:pt x="301724" y="266975"/>
                  </a:lnTo>
                  <a:lnTo>
                    <a:pt x="306805" y="266975"/>
                  </a:lnTo>
                  <a:lnTo>
                    <a:pt x="312205" y="266975"/>
                  </a:lnTo>
                  <a:lnTo>
                    <a:pt x="317286" y="266975"/>
                  </a:lnTo>
                  <a:lnTo>
                    <a:pt x="323003" y="267610"/>
                  </a:lnTo>
                  <a:lnTo>
                    <a:pt x="328085" y="268562"/>
                  </a:lnTo>
                  <a:lnTo>
                    <a:pt x="333166" y="269197"/>
                  </a:lnTo>
                  <a:lnTo>
                    <a:pt x="338248" y="270784"/>
                  </a:lnTo>
                  <a:lnTo>
                    <a:pt x="343330" y="272372"/>
                  </a:lnTo>
                  <a:lnTo>
                    <a:pt x="348411" y="273959"/>
                  </a:lnTo>
                  <a:lnTo>
                    <a:pt x="353493" y="276181"/>
                  </a:lnTo>
                  <a:lnTo>
                    <a:pt x="358575" y="278721"/>
                  </a:lnTo>
                  <a:lnTo>
                    <a:pt x="363339" y="281260"/>
                  </a:lnTo>
                  <a:lnTo>
                    <a:pt x="569146" y="399986"/>
                  </a:lnTo>
                  <a:lnTo>
                    <a:pt x="574228" y="402526"/>
                  </a:lnTo>
                  <a:lnTo>
                    <a:pt x="578674" y="404748"/>
                  </a:lnTo>
                  <a:lnTo>
                    <a:pt x="583438" y="406653"/>
                  </a:lnTo>
                  <a:lnTo>
                    <a:pt x="587885" y="408875"/>
                  </a:lnTo>
                  <a:lnTo>
                    <a:pt x="592649" y="409827"/>
                  </a:lnTo>
                  <a:lnTo>
                    <a:pt x="596778" y="411097"/>
                  </a:lnTo>
                  <a:lnTo>
                    <a:pt x="601224" y="411732"/>
                  </a:lnTo>
                  <a:lnTo>
                    <a:pt x="605353" y="412367"/>
                  </a:lnTo>
                  <a:lnTo>
                    <a:pt x="609799" y="412684"/>
                  </a:lnTo>
                  <a:lnTo>
                    <a:pt x="613610" y="412684"/>
                  </a:lnTo>
                  <a:lnTo>
                    <a:pt x="617739" y="412367"/>
                  </a:lnTo>
                  <a:lnTo>
                    <a:pt x="621551" y="411414"/>
                  </a:lnTo>
                  <a:lnTo>
                    <a:pt x="625044" y="410779"/>
                  </a:lnTo>
                  <a:lnTo>
                    <a:pt x="628538" y="409510"/>
                  </a:lnTo>
                  <a:lnTo>
                    <a:pt x="632032" y="407922"/>
                  </a:lnTo>
                  <a:lnTo>
                    <a:pt x="635525" y="406335"/>
                  </a:lnTo>
                  <a:lnTo>
                    <a:pt x="638384" y="404430"/>
                  </a:lnTo>
                  <a:lnTo>
                    <a:pt x="641560" y="402208"/>
                  </a:lnTo>
                  <a:lnTo>
                    <a:pt x="644418" y="399669"/>
                  </a:lnTo>
                  <a:lnTo>
                    <a:pt x="646959" y="396812"/>
                  </a:lnTo>
                  <a:lnTo>
                    <a:pt x="649500" y="393955"/>
                  </a:lnTo>
                  <a:lnTo>
                    <a:pt x="651723" y="390780"/>
                  </a:lnTo>
                  <a:lnTo>
                    <a:pt x="653629" y="387288"/>
                  </a:lnTo>
                  <a:lnTo>
                    <a:pt x="655534" y="383796"/>
                  </a:lnTo>
                  <a:lnTo>
                    <a:pt x="657122" y="379669"/>
                  </a:lnTo>
                  <a:lnTo>
                    <a:pt x="658710" y="375543"/>
                  </a:lnTo>
                  <a:lnTo>
                    <a:pt x="659981" y="371098"/>
                  </a:lnTo>
                  <a:lnTo>
                    <a:pt x="661251" y="366337"/>
                  </a:lnTo>
                  <a:lnTo>
                    <a:pt x="661886" y="361575"/>
                  </a:lnTo>
                  <a:lnTo>
                    <a:pt x="662839" y="356496"/>
                  </a:lnTo>
                  <a:lnTo>
                    <a:pt x="663157" y="351099"/>
                  </a:lnTo>
                  <a:lnTo>
                    <a:pt x="663157" y="345702"/>
                  </a:lnTo>
                  <a:lnTo>
                    <a:pt x="663157" y="108250"/>
                  </a:lnTo>
                  <a:lnTo>
                    <a:pt x="663157" y="102854"/>
                  </a:lnTo>
                  <a:lnTo>
                    <a:pt x="663474" y="97140"/>
                  </a:lnTo>
                  <a:lnTo>
                    <a:pt x="664110" y="91743"/>
                  </a:lnTo>
                  <a:lnTo>
                    <a:pt x="665380" y="86664"/>
                  </a:lnTo>
                  <a:lnTo>
                    <a:pt x="666650" y="81267"/>
                  </a:lnTo>
                  <a:lnTo>
                    <a:pt x="667921" y="76188"/>
                  </a:lnTo>
                  <a:lnTo>
                    <a:pt x="669826" y="71109"/>
                  </a:lnTo>
                  <a:lnTo>
                    <a:pt x="671732" y="66347"/>
                  </a:lnTo>
                  <a:lnTo>
                    <a:pt x="673638" y="61585"/>
                  </a:lnTo>
                  <a:lnTo>
                    <a:pt x="675861" y="56824"/>
                  </a:lnTo>
                  <a:lnTo>
                    <a:pt x="678719" y="52379"/>
                  </a:lnTo>
                  <a:lnTo>
                    <a:pt x="681578" y="47935"/>
                  </a:lnTo>
                  <a:lnTo>
                    <a:pt x="684754" y="43491"/>
                  </a:lnTo>
                  <a:lnTo>
                    <a:pt x="687930" y="39681"/>
                  </a:lnTo>
                  <a:lnTo>
                    <a:pt x="691423" y="35872"/>
                  </a:lnTo>
                  <a:lnTo>
                    <a:pt x="694917" y="31745"/>
                  </a:lnTo>
                  <a:lnTo>
                    <a:pt x="698728" y="28253"/>
                  </a:lnTo>
                  <a:lnTo>
                    <a:pt x="702540" y="24761"/>
                  </a:lnTo>
                  <a:lnTo>
                    <a:pt x="706668" y="21587"/>
                  </a:lnTo>
                  <a:lnTo>
                    <a:pt x="710797" y="18412"/>
                  </a:lnTo>
                  <a:lnTo>
                    <a:pt x="715244" y="15873"/>
                  </a:lnTo>
                  <a:lnTo>
                    <a:pt x="720008" y="13016"/>
                  </a:lnTo>
                  <a:lnTo>
                    <a:pt x="724772" y="10794"/>
                  </a:lnTo>
                  <a:lnTo>
                    <a:pt x="729218" y="8889"/>
                  </a:lnTo>
                  <a:lnTo>
                    <a:pt x="733982" y="6667"/>
                  </a:lnTo>
                  <a:lnTo>
                    <a:pt x="739064" y="4762"/>
                  </a:lnTo>
                  <a:lnTo>
                    <a:pt x="744146" y="3810"/>
                  </a:lnTo>
                  <a:lnTo>
                    <a:pt x="749545" y="2222"/>
                  </a:lnTo>
                  <a:lnTo>
                    <a:pt x="754944" y="1270"/>
                  </a:lnTo>
                  <a:lnTo>
                    <a:pt x="760344" y="635"/>
                  </a:lnTo>
                  <a:lnTo>
                    <a:pt x="765743" y="0"/>
                  </a:lnTo>
                  <a:close/>
                </a:path>
              </a:pathLst>
            </a:custGeom>
            <a:solidFill>
              <a:srgbClr val="446AAE"/>
            </a:solidFill>
            <a:ln>
              <a:noFill/>
            </a:ln>
          </p:spPr>
          <p:txBody>
            <a:bodyPr anchor="ctr">
              <a:scene3d>
                <a:camera prst="orthographicFront"/>
                <a:lightRig rig="threePt" dir="t"/>
              </a:scene3d>
              <a:sp3d contourW="12700">
                <a:contourClr>
                  <a:srgbClr val="FFFFFF"/>
                </a:contourClr>
              </a:sp3d>
            </a:bodyPr>
            <a:lstStyle/>
            <a:p>
              <a:pPr algn="ctr"/>
              <a:endParaRPr lang="zh-CN" altLang="en-US">
                <a:solidFill>
                  <a:srgbClr val="FFFFFF"/>
                </a:solidFill>
                <a:ea typeface="微软雅黑" panose="020B0503020204020204" pitchFamily="34" charset="-122"/>
              </a:endParaRPr>
            </a:p>
          </p:txBody>
        </p:sp>
      </p:grpSp>
      <p:grpSp>
        <p:nvGrpSpPr>
          <p:cNvPr id="60" name="组合 59"/>
          <p:cNvGrpSpPr/>
          <p:nvPr/>
        </p:nvGrpSpPr>
        <p:grpSpPr>
          <a:xfrm>
            <a:off x="7401526" y="2836104"/>
            <a:ext cx="1327355" cy="1327355"/>
            <a:chOff x="8776009" y="2930652"/>
            <a:chExt cx="1769807" cy="1769807"/>
          </a:xfrm>
        </p:grpSpPr>
        <p:sp>
          <p:nvSpPr>
            <p:cNvPr id="61" name="椭圆 60"/>
            <p:cNvSpPr/>
            <p:nvPr/>
          </p:nvSpPr>
          <p:spPr>
            <a:xfrm>
              <a:off x="8776009" y="2930652"/>
              <a:ext cx="1769807" cy="17698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62" name="KSO_Shape"/>
            <p:cNvSpPr/>
            <p:nvPr/>
          </p:nvSpPr>
          <p:spPr bwMode="auto">
            <a:xfrm>
              <a:off x="9349755" y="3417487"/>
              <a:ext cx="622314" cy="796137"/>
            </a:xfrm>
            <a:custGeom>
              <a:avLst/>
              <a:gdLst>
                <a:gd name="T0" fmla="*/ 1139504 w 1546226"/>
                <a:gd name="T1" fmla="*/ 1893571 h 1979613"/>
                <a:gd name="T2" fmla="*/ 1117260 w 1546226"/>
                <a:gd name="T3" fmla="*/ 1969136 h 1979613"/>
                <a:gd name="T4" fmla="*/ 423882 w 1546226"/>
                <a:gd name="T5" fmla="*/ 1965643 h 1979613"/>
                <a:gd name="T6" fmla="*/ 408946 w 1546226"/>
                <a:gd name="T7" fmla="*/ 1888173 h 1979613"/>
                <a:gd name="T8" fmla="*/ 965201 w 1546226"/>
                <a:gd name="T9" fmla="*/ 1608456 h 1979613"/>
                <a:gd name="T10" fmla="*/ 1020446 w 1546226"/>
                <a:gd name="T11" fmla="*/ 1663701 h 1979613"/>
                <a:gd name="T12" fmla="*/ 977266 w 1546226"/>
                <a:gd name="T13" fmla="*/ 1729106 h 1979613"/>
                <a:gd name="T14" fmla="*/ 536258 w 1546226"/>
                <a:gd name="T15" fmla="*/ 1704658 h 1979613"/>
                <a:gd name="T16" fmla="*/ 543878 w 1546226"/>
                <a:gd name="T17" fmla="*/ 1626236 h 1979613"/>
                <a:gd name="T18" fmla="*/ 859473 w 1546226"/>
                <a:gd name="T19" fmla="*/ 1366838 h 1979613"/>
                <a:gd name="T20" fmla="*/ 895986 w 1546226"/>
                <a:gd name="T21" fmla="*/ 1436370 h 1979613"/>
                <a:gd name="T22" fmla="*/ 835026 w 1546226"/>
                <a:gd name="T23" fmla="*/ 1485900 h 1979613"/>
                <a:gd name="T24" fmla="*/ 652463 w 1546226"/>
                <a:gd name="T25" fmla="*/ 1442403 h 1979613"/>
                <a:gd name="T26" fmla="*/ 681991 w 1546226"/>
                <a:gd name="T27" fmla="*/ 1369695 h 1979613"/>
                <a:gd name="T28" fmla="*/ 1304222 w 1546226"/>
                <a:gd name="T29" fmla="*/ 1188236 h 1979613"/>
                <a:gd name="T30" fmla="*/ 1445365 w 1546226"/>
                <a:gd name="T31" fmla="*/ 1409543 h 1979613"/>
                <a:gd name="T32" fmla="*/ 1521804 w 1546226"/>
                <a:gd name="T33" fmla="*/ 1643532 h 1979613"/>
                <a:gd name="T34" fmla="*/ 1542420 w 1546226"/>
                <a:gd name="T35" fmla="*/ 1979613 h 1979613"/>
                <a:gd name="T36" fmla="*/ 1276311 w 1546226"/>
                <a:gd name="T37" fmla="*/ 1712016 h 1979613"/>
                <a:gd name="T38" fmla="*/ 1209387 w 1546226"/>
                <a:gd name="T39" fmla="*/ 1506880 h 1979613"/>
                <a:gd name="T40" fmla="*/ 1061267 w 1546226"/>
                <a:gd name="T41" fmla="*/ 1303011 h 1979613"/>
                <a:gd name="T42" fmla="*/ 1032087 w 1546226"/>
                <a:gd name="T43" fmla="*/ 1155896 h 1979613"/>
                <a:gd name="T44" fmla="*/ 847726 w 1546226"/>
                <a:gd name="T45" fmla="*/ 496570 h 1979613"/>
                <a:gd name="T46" fmla="*/ 896938 w 1546226"/>
                <a:gd name="T47" fmla="*/ 557212 h 1979613"/>
                <a:gd name="T48" fmla="*/ 847726 w 1546226"/>
                <a:gd name="T49" fmla="*/ 617855 h 1979613"/>
                <a:gd name="T50" fmla="*/ 656908 w 1546226"/>
                <a:gd name="T51" fmla="*/ 586740 h 1979613"/>
                <a:gd name="T52" fmla="*/ 672148 w 1546226"/>
                <a:gd name="T53" fmla="*/ 509270 h 1979613"/>
                <a:gd name="T54" fmla="*/ 988378 w 1546226"/>
                <a:gd name="T55" fmla="*/ 255587 h 1979613"/>
                <a:gd name="T56" fmla="*/ 1017588 w 1546226"/>
                <a:gd name="T57" fmla="*/ 328295 h 1979613"/>
                <a:gd name="T58" fmla="*/ 587375 w 1546226"/>
                <a:gd name="T59" fmla="*/ 371475 h 1979613"/>
                <a:gd name="T60" fmla="*/ 527050 w 1546226"/>
                <a:gd name="T61" fmla="*/ 322262 h 1979613"/>
                <a:gd name="T62" fmla="*/ 563563 w 1546226"/>
                <a:gd name="T63" fmla="*/ 252730 h 1979613"/>
                <a:gd name="T64" fmla="*/ 1543686 w 1546226"/>
                <a:gd name="T65" fmla="*/ 172057 h 1979613"/>
                <a:gd name="T66" fmla="*/ 1479895 w 1546226"/>
                <a:gd name="T67" fmla="*/ 486332 h 1979613"/>
                <a:gd name="T68" fmla="*/ 1310737 w 1546226"/>
                <a:gd name="T69" fmla="*/ 784417 h 1979613"/>
                <a:gd name="T70" fmla="*/ 1144435 w 1546226"/>
                <a:gd name="T71" fmla="*/ 941872 h 1979613"/>
                <a:gd name="T72" fmla="*/ 913707 w 1546226"/>
                <a:gd name="T73" fmla="*/ 1072978 h 1979613"/>
                <a:gd name="T74" fmla="*/ 591894 w 1546226"/>
                <a:gd name="T75" fmla="*/ 1216782 h 1979613"/>
                <a:gd name="T76" fmla="*/ 376083 w 1546226"/>
                <a:gd name="T77" fmla="*/ 1436140 h 1979613"/>
                <a:gd name="T78" fmla="*/ 278650 w 1546226"/>
                <a:gd name="T79" fmla="*/ 1673275 h 1979613"/>
                <a:gd name="T80" fmla="*/ 256752 w 1546226"/>
                <a:gd name="T81" fmla="*/ 1943107 h 1979613"/>
                <a:gd name="T82" fmla="*/ 11425 w 1546226"/>
                <a:gd name="T83" fmla="*/ 1721210 h 1979613"/>
                <a:gd name="T84" fmla="*/ 94893 w 1546226"/>
                <a:gd name="T85" fmla="*/ 1422807 h 1979613"/>
                <a:gd name="T86" fmla="*/ 266908 w 1546226"/>
                <a:gd name="T87" fmla="*/ 1159959 h 1979613"/>
                <a:gd name="T88" fmla="*/ 445904 w 1546226"/>
                <a:gd name="T89" fmla="*/ 1007266 h 1979613"/>
                <a:gd name="T90" fmla="*/ 691866 w 1546226"/>
                <a:gd name="T91" fmla="*/ 883143 h 1979613"/>
                <a:gd name="T92" fmla="*/ 1012409 w 1546226"/>
                <a:gd name="T93" fmla="*/ 720292 h 1979613"/>
                <a:gd name="T94" fmla="*/ 1199340 w 1546226"/>
                <a:gd name="T95" fmla="*/ 492998 h 1979613"/>
                <a:gd name="T96" fmla="*/ 1277730 w 1546226"/>
                <a:gd name="T97" fmla="*/ 259356 h 1979613"/>
                <a:gd name="T98" fmla="*/ 463603 w 1546226"/>
                <a:gd name="T99" fmla="*/ 0 h 1979613"/>
                <a:gd name="T100" fmla="*/ 1141411 w 1546226"/>
                <a:gd name="T101" fmla="*/ 43609 h 1979613"/>
                <a:gd name="T102" fmla="*/ 1112176 w 1546226"/>
                <a:gd name="T103" fmla="*/ 116504 h 1979613"/>
                <a:gd name="T104" fmla="*/ 419433 w 1546226"/>
                <a:gd name="T105" fmla="*/ 105681 h 1979613"/>
                <a:gd name="T106" fmla="*/ 412124 w 1546226"/>
                <a:gd name="T107" fmla="*/ 27693 h 1979613"/>
                <a:gd name="T108" fmla="*/ 256779 w 1546226"/>
                <a:gd name="T109" fmla="*/ 31137 h 1979613"/>
                <a:gd name="T110" fmla="*/ 279287 w 1546226"/>
                <a:gd name="T111" fmla="*/ 311049 h 1979613"/>
                <a:gd name="T112" fmla="*/ 361076 w 1546226"/>
                <a:gd name="T113" fmla="*/ 519156 h 1979613"/>
                <a:gd name="T114" fmla="*/ 530043 w 1546226"/>
                <a:gd name="T115" fmla="*/ 718050 h 1979613"/>
                <a:gd name="T116" fmla="*/ 466323 w 1546226"/>
                <a:gd name="T117" fmla="*/ 850539 h 1979613"/>
                <a:gd name="T118" fmla="*/ 255828 w 1546226"/>
                <a:gd name="T119" fmla="*/ 808600 h 1979613"/>
                <a:gd name="T120" fmla="*/ 108418 w 1546226"/>
                <a:gd name="T121" fmla="*/ 587149 h 1979613"/>
                <a:gd name="T122" fmla="*/ 28214 w 1546226"/>
                <a:gd name="T123" fmla="*/ 353306 h 1979613"/>
                <a:gd name="T124" fmla="*/ 2853 w 1546226"/>
                <a:gd name="T125" fmla="*/ 15886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6226" h="1979613">
                  <a:moveTo>
                    <a:pt x="463603" y="1855788"/>
                  </a:moveTo>
                  <a:lnTo>
                    <a:pt x="1082623" y="1855788"/>
                  </a:lnTo>
                  <a:lnTo>
                    <a:pt x="1088978" y="1856106"/>
                  </a:lnTo>
                  <a:lnTo>
                    <a:pt x="1095016" y="1857058"/>
                  </a:lnTo>
                  <a:lnTo>
                    <a:pt x="1101054" y="1858646"/>
                  </a:lnTo>
                  <a:lnTo>
                    <a:pt x="1106773" y="1860551"/>
                  </a:lnTo>
                  <a:lnTo>
                    <a:pt x="1112176" y="1863091"/>
                  </a:lnTo>
                  <a:lnTo>
                    <a:pt x="1117260" y="1866266"/>
                  </a:lnTo>
                  <a:lnTo>
                    <a:pt x="1122026" y="1869758"/>
                  </a:lnTo>
                  <a:lnTo>
                    <a:pt x="1126157" y="1873886"/>
                  </a:lnTo>
                  <a:lnTo>
                    <a:pt x="1130606" y="1878013"/>
                  </a:lnTo>
                  <a:lnTo>
                    <a:pt x="1134102" y="1883093"/>
                  </a:lnTo>
                  <a:lnTo>
                    <a:pt x="1137279" y="1888173"/>
                  </a:lnTo>
                  <a:lnTo>
                    <a:pt x="1139504" y="1893571"/>
                  </a:lnTo>
                  <a:lnTo>
                    <a:pt x="1141411" y="1899286"/>
                  </a:lnTo>
                  <a:lnTo>
                    <a:pt x="1142999" y="1905318"/>
                  </a:lnTo>
                  <a:lnTo>
                    <a:pt x="1144270" y="1911351"/>
                  </a:lnTo>
                  <a:lnTo>
                    <a:pt x="1144588" y="1917701"/>
                  </a:lnTo>
                  <a:lnTo>
                    <a:pt x="1144270" y="1924051"/>
                  </a:lnTo>
                  <a:lnTo>
                    <a:pt x="1142999" y="1930401"/>
                  </a:lnTo>
                  <a:lnTo>
                    <a:pt x="1141411" y="1936116"/>
                  </a:lnTo>
                  <a:lnTo>
                    <a:pt x="1139504" y="1941513"/>
                  </a:lnTo>
                  <a:lnTo>
                    <a:pt x="1137279" y="1947228"/>
                  </a:lnTo>
                  <a:lnTo>
                    <a:pt x="1134102" y="1952308"/>
                  </a:lnTo>
                  <a:lnTo>
                    <a:pt x="1130606" y="1956753"/>
                  </a:lnTo>
                  <a:lnTo>
                    <a:pt x="1126157" y="1961198"/>
                  </a:lnTo>
                  <a:lnTo>
                    <a:pt x="1122026" y="1965643"/>
                  </a:lnTo>
                  <a:lnTo>
                    <a:pt x="1117260" y="1969136"/>
                  </a:lnTo>
                  <a:lnTo>
                    <a:pt x="1112176" y="1972311"/>
                  </a:lnTo>
                  <a:lnTo>
                    <a:pt x="1106773" y="1974533"/>
                  </a:lnTo>
                  <a:lnTo>
                    <a:pt x="1101054" y="1976756"/>
                  </a:lnTo>
                  <a:lnTo>
                    <a:pt x="1095016" y="1978026"/>
                  </a:lnTo>
                  <a:lnTo>
                    <a:pt x="1088978" y="1979296"/>
                  </a:lnTo>
                  <a:lnTo>
                    <a:pt x="1082623" y="1979613"/>
                  </a:lnTo>
                  <a:lnTo>
                    <a:pt x="463603" y="1979613"/>
                  </a:lnTo>
                  <a:lnTo>
                    <a:pt x="457248" y="1979296"/>
                  </a:lnTo>
                  <a:lnTo>
                    <a:pt x="450892" y="1978026"/>
                  </a:lnTo>
                  <a:lnTo>
                    <a:pt x="445172" y="1976756"/>
                  </a:lnTo>
                  <a:lnTo>
                    <a:pt x="439135" y="1974533"/>
                  </a:lnTo>
                  <a:lnTo>
                    <a:pt x="433733" y="1972311"/>
                  </a:lnTo>
                  <a:lnTo>
                    <a:pt x="428648" y="1969136"/>
                  </a:lnTo>
                  <a:lnTo>
                    <a:pt x="423882" y="1965643"/>
                  </a:lnTo>
                  <a:lnTo>
                    <a:pt x="419433" y="1961198"/>
                  </a:lnTo>
                  <a:lnTo>
                    <a:pt x="415620" y="1956753"/>
                  </a:lnTo>
                  <a:lnTo>
                    <a:pt x="412124" y="1952308"/>
                  </a:lnTo>
                  <a:lnTo>
                    <a:pt x="408946" y="1947228"/>
                  </a:lnTo>
                  <a:lnTo>
                    <a:pt x="406087" y="1941513"/>
                  </a:lnTo>
                  <a:lnTo>
                    <a:pt x="404180" y="1936116"/>
                  </a:lnTo>
                  <a:lnTo>
                    <a:pt x="402591" y="1930401"/>
                  </a:lnTo>
                  <a:lnTo>
                    <a:pt x="401956" y="1924051"/>
                  </a:lnTo>
                  <a:lnTo>
                    <a:pt x="401638" y="1917701"/>
                  </a:lnTo>
                  <a:lnTo>
                    <a:pt x="401956" y="1911351"/>
                  </a:lnTo>
                  <a:lnTo>
                    <a:pt x="402591" y="1905318"/>
                  </a:lnTo>
                  <a:lnTo>
                    <a:pt x="404180" y="1899286"/>
                  </a:lnTo>
                  <a:lnTo>
                    <a:pt x="406087" y="1893571"/>
                  </a:lnTo>
                  <a:lnTo>
                    <a:pt x="408946" y="1888173"/>
                  </a:lnTo>
                  <a:lnTo>
                    <a:pt x="412124" y="1883093"/>
                  </a:lnTo>
                  <a:lnTo>
                    <a:pt x="415620" y="1878013"/>
                  </a:lnTo>
                  <a:lnTo>
                    <a:pt x="419433" y="1873886"/>
                  </a:lnTo>
                  <a:lnTo>
                    <a:pt x="423882" y="1869758"/>
                  </a:lnTo>
                  <a:lnTo>
                    <a:pt x="428648" y="1866266"/>
                  </a:lnTo>
                  <a:lnTo>
                    <a:pt x="433733" y="1863091"/>
                  </a:lnTo>
                  <a:lnTo>
                    <a:pt x="439135" y="1860551"/>
                  </a:lnTo>
                  <a:lnTo>
                    <a:pt x="445172" y="1858646"/>
                  </a:lnTo>
                  <a:lnTo>
                    <a:pt x="450892" y="1857058"/>
                  </a:lnTo>
                  <a:lnTo>
                    <a:pt x="457248" y="1856106"/>
                  </a:lnTo>
                  <a:lnTo>
                    <a:pt x="463603" y="1855788"/>
                  </a:lnTo>
                  <a:close/>
                  <a:moveTo>
                    <a:pt x="587375" y="1608138"/>
                  </a:moveTo>
                  <a:lnTo>
                    <a:pt x="958851" y="1608138"/>
                  </a:lnTo>
                  <a:lnTo>
                    <a:pt x="965201" y="1608456"/>
                  </a:lnTo>
                  <a:lnTo>
                    <a:pt x="971551" y="1609408"/>
                  </a:lnTo>
                  <a:lnTo>
                    <a:pt x="977266" y="1610996"/>
                  </a:lnTo>
                  <a:lnTo>
                    <a:pt x="982981" y="1612901"/>
                  </a:lnTo>
                  <a:lnTo>
                    <a:pt x="988378" y="1615758"/>
                  </a:lnTo>
                  <a:lnTo>
                    <a:pt x="993458" y="1618616"/>
                  </a:lnTo>
                  <a:lnTo>
                    <a:pt x="998221" y="1622426"/>
                  </a:lnTo>
                  <a:lnTo>
                    <a:pt x="1002348" y="1626236"/>
                  </a:lnTo>
                  <a:lnTo>
                    <a:pt x="1006793" y="1630998"/>
                  </a:lnTo>
                  <a:lnTo>
                    <a:pt x="1010286" y="1635761"/>
                  </a:lnTo>
                  <a:lnTo>
                    <a:pt x="1013461" y="1640841"/>
                  </a:lnTo>
                  <a:lnTo>
                    <a:pt x="1015683" y="1646238"/>
                  </a:lnTo>
                  <a:lnTo>
                    <a:pt x="1017588" y="1651636"/>
                  </a:lnTo>
                  <a:lnTo>
                    <a:pt x="1019176" y="1657668"/>
                  </a:lnTo>
                  <a:lnTo>
                    <a:pt x="1020446" y="1663701"/>
                  </a:lnTo>
                  <a:lnTo>
                    <a:pt x="1020763" y="1670051"/>
                  </a:lnTo>
                  <a:lnTo>
                    <a:pt x="1020446" y="1676401"/>
                  </a:lnTo>
                  <a:lnTo>
                    <a:pt x="1019176" y="1682751"/>
                  </a:lnTo>
                  <a:lnTo>
                    <a:pt x="1017588" y="1688466"/>
                  </a:lnTo>
                  <a:lnTo>
                    <a:pt x="1015683" y="1694498"/>
                  </a:lnTo>
                  <a:lnTo>
                    <a:pt x="1013461" y="1699578"/>
                  </a:lnTo>
                  <a:lnTo>
                    <a:pt x="1010286" y="1704658"/>
                  </a:lnTo>
                  <a:lnTo>
                    <a:pt x="1006793" y="1709738"/>
                  </a:lnTo>
                  <a:lnTo>
                    <a:pt x="1002348" y="1713866"/>
                  </a:lnTo>
                  <a:lnTo>
                    <a:pt x="998221" y="1717993"/>
                  </a:lnTo>
                  <a:lnTo>
                    <a:pt x="993458" y="1721486"/>
                  </a:lnTo>
                  <a:lnTo>
                    <a:pt x="988378" y="1724661"/>
                  </a:lnTo>
                  <a:lnTo>
                    <a:pt x="982981" y="1727201"/>
                  </a:lnTo>
                  <a:lnTo>
                    <a:pt x="977266" y="1729106"/>
                  </a:lnTo>
                  <a:lnTo>
                    <a:pt x="971551" y="1730693"/>
                  </a:lnTo>
                  <a:lnTo>
                    <a:pt x="965201" y="1731646"/>
                  </a:lnTo>
                  <a:lnTo>
                    <a:pt x="958851" y="1731963"/>
                  </a:lnTo>
                  <a:lnTo>
                    <a:pt x="587375" y="1731963"/>
                  </a:lnTo>
                  <a:lnTo>
                    <a:pt x="581343" y="1731646"/>
                  </a:lnTo>
                  <a:lnTo>
                    <a:pt x="575310" y="1730693"/>
                  </a:lnTo>
                  <a:lnTo>
                    <a:pt x="568960" y="1729106"/>
                  </a:lnTo>
                  <a:lnTo>
                    <a:pt x="563563" y="1727201"/>
                  </a:lnTo>
                  <a:lnTo>
                    <a:pt x="558165" y="1724661"/>
                  </a:lnTo>
                  <a:lnTo>
                    <a:pt x="553085" y="1721486"/>
                  </a:lnTo>
                  <a:lnTo>
                    <a:pt x="548323" y="1717993"/>
                  </a:lnTo>
                  <a:lnTo>
                    <a:pt x="543878" y="1713866"/>
                  </a:lnTo>
                  <a:lnTo>
                    <a:pt x="539750" y="1709738"/>
                  </a:lnTo>
                  <a:lnTo>
                    <a:pt x="536258" y="1704658"/>
                  </a:lnTo>
                  <a:lnTo>
                    <a:pt x="533083" y="1699578"/>
                  </a:lnTo>
                  <a:lnTo>
                    <a:pt x="530543" y="1694498"/>
                  </a:lnTo>
                  <a:lnTo>
                    <a:pt x="528320" y="1688466"/>
                  </a:lnTo>
                  <a:lnTo>
                    <a:pt x="527050" y="1682751"/>
                  </a:lnTo>
                  <a:lnTo>
                    <a:pt x="526098" y="1676401"/>
                  </a:lnTo>
                  <a:lnTo>
                    <a:pt x="525463" y="1670051"/>
                  </a:lnTo>
                  <a:lnTo>
                    <a:pt x="526098" y="1663701"/>
                  </a:lnTo>
                  <a:lnTo>
                    <a:pt x="527050" y="1657668"/>
                  </a:lnTo>
                  <a:lnTo>
                    <a:pt x="528320" y="1651636"/>
                  </a:lnTo>
                  <a:lnTo>
                    <a:pt x="530543" y="1646238"/>
                  </a:lnTo>
                  <a:lnTo>
                    <a:pt x="533083" y="1640841"/>
                  </a:lnTo>
                  <a:lnTo>
                    <a:pt x="536258" y="1635761"/>
                  </a:lnTo>
                  <a:lnTo>
                    <a:pt x="539750" y="1630998"/>
                  </a:lnTo>
                  <a:lnTo>
                    <a:pt x="543878" y="1626236"/>
                  </a:lnTo>
                  <a:lnTo>
                    <a:pt x="548323" y="1622426"/>
                  </a:lnTo>
                  <a:lnTo>
                    <a:pt x="553085" y="1618616"/>
                  </a:lnTo>
                  <a:lnTo>
                    <a:pt x="558165" y="1615758"/>
                  </a:lnTo>
                  <a:lnTo>
                    <a:pt x="563563" y="1612901"/>
                  </a:lnTo>
                  <a:lnTo>
                    <a:pt x="568960" y="1610996"/>
                  </a:lnTo>
                  <a:lnTo>
                    <a:pt x="575310" y="1609408"/>
                  </a:lnTo>
                  <a:lnTo>
                    <a:pt x="581343" y="1608456"/>
                  </a:lnTo>
                  <a:lnTo>
                    <a:pt x="587375" y="1608138"/>
                  </a:lnTo>
                  <a:close/>
                  <a:moveTo>
                    <a:pt x="711201" y="1362075"/>
                  </a:moveTo>
                  <a:lnTo>
                    <a:pt x="835026" y="1362075"/>
                  </a:lnTo>
                  <a:lnTo>
                    <a:pt x="841376" y="1362710"/>
                  </a:lnTo>
                  <a:lnTo>
                    <a:pt x="847726" y="1363345"/>
                  </a:lnTo>
                  <a:lnTo>
                    <a:pt x="853441" y="1364933"/>
                  </a:lnTo>
                  <a:lnTo>
                    <a:pt x="859473" y="1366838"/>
                  </a:lnTo>
                  <a:lnTo>
                    <a:pt x="864553" y="1369695"/>
                  </a:lnTo>
                  <a:lnTo>
                    <a:pt x="869633" y="1372870"/>
                  </a:lnTo>
                  <a:lnTo>
                    <a:pt x="874713" y="1376363"/>
                  </a:lnTo>
                  <a:lnTo>
                    <a:pt x="879158" y="1380173"/>
                  </a:lnTo>
                  <a:lnTo>
                    <a:pt x="882968" y="1384618"/>
                  </a:lnTo>
                  <a:lnTo>
                    <a:pt x="886461" y="1389380"/>
                  </a:lnTo>
                  <a:lnTo>
                    <a:pt x="889636" y="1394460"/>
                  </a:lnTo>
                  <a:lnTo>
                    <a:pt x="892493" y="1399858"/>
                  </a:lnTo>
                  <a:lnTo>
                    <a:pt x="894398" y="1405573"/>
                  </a:lnTo>
                  <a:lnTo>
                    <a:pt x="895986" y="1411605"/>
                  </a:lnTo>
                  <a:lnTo>
                    <a:pt x="896621" y="1417320"/>
                  </a:lnTo>
                  <a:lnTo>
                    <a:pt x="896938" y="1423670"/>
                  </a:lnTo>
                  <a:lnTo>
                    <a:pt x="896621" y="1430338"/>
                  </a:lnTo>
                  <a:lnTo>
                    <a:pt x="895986" y="1436370"/>
                  </a:lnTo>
                  <a:lnTo>
                    <a:pt x="894398" y="1442403"/>
                  </a:lnTo>
                  <a:lnTo>
                    <a:pt x="892493" y="1448118"/>
                  </a:lnTo>
                  <a:lnTo>
                    <a:pt x="889636" y="1453515"/>
                  </a:lnTo>
                  <a:lnTo>
                    <a:pt x="886461" y="1458595"/>
                  </a:lnTo>
                  <a:lnTo>
                    <a:pt x="882968" y="1463358"/>
                  </a:lnTo>
                  <a:lnTo>
                    <a:pt x="879158" y="1467485"/>
                  </a:lnTo>
                  <a:lnTo>
                    <a:pt x="874713" y="1471930"/>
                  </a:lnTo>
                  <a:lnTo>
                    <a:pt x="869633" y="1475423"/>
                  </a:lnTo>
                  <a:lnTo>
                    <a:pt x="864553" y="1478598"/>
                  </a:lnTo>
                  <a:lnTo>
                    <a:pt x="859473" y="1480820"/>
                  </a:lnTo>
                  <a:lnTo>
                    <a:pt x="853441" y="1483360"/>
                  </a:lnTo>
                  <a:lnTo>
                    <a:pt x="847726" y="1484313"/>
                  </a:lnTo>
                  <a:lnTo>
                    <a:pt x="841376" y="1485583"/>
                  </a:lnTo>
                  <a:lnTo>
                    <a:pt x="835026" y="1485900"/>
                  </a:lnTo>
                  <a:lnTo>
                    <a:pt x="711201" y="1485900"/>
                  </a:lnTo>
                  <a:lnTo>
                    <a:pt x="705168" y="1485583"/>
                  </a:lnTo>
                  <a:lnTo>
                    <a:pt x="698818" y="1484313"/>
                  </a:lnTo>
                  <a:lnTo>
                    <a:pt x="692786" y="1483360"/>
                  </a:lnTo>
                  <a:lnTo>
                    <a:pt x="687388" y="1480820"/>
                  </a:lnTo>
                  <a:lnTo>
                    <a:pt x="681991" y="1478598"/>
                  </a:lnTo>
                  <a:lnTo>
                    <a:pt x="676911" y="1475423"/>
                  </a:lnTo>
                  <a:lnTo>
                    <a:pt x="672148" y="1471930"/>
                  </a:lnTo>
                  <a:lnTo>
                    <a:pt x="667703" y="1467485"/>
                  </a:lnTo>
                  <a:lnTo>
                    <a:pt x="663576" y="1463358"/>
                  </a:lnTo>
                  <a:lnTo>
                    <a:pt x="660083" y="1458595"/>
                  </a:lnTo>
                  <a:lnTo>
                    <a:pt x="656908" y="1453515"/>
                  </a:lnTo>
                  <a:lnTo>
                    <a:pt x="654368" y="1448118"/>
                  </a:lnTo>
                  <a:lnTo>
                    <a:pt x="652463" y="1442403"/>
                  </a:lnTo>
                  <a:lnTo>
                    <a:pt x="650876" y="1436370"/>
                  </a:lnTo>
                  <a:lnTo>
                    <a:pt x="649923" y="1430338"/>
                  </a:lnTo>
                  <a:lnTo>
                    <a:pt x="649288" y="1423670"/>
                  </a:lnTo>
                  <a:lnTo>
                    <a:pt x="649923" y="1417320"/>
                  </a:lnTo>
                  <a:lnTo>
                    <a:pt x="650876" y="1411605"/>
                  </a:lnTo>
                  <a:lnTo>
                    <a:pt x="652463" y="1405573"/>
                  </a:lnTo>
                  <a:lnTo>
                    <a:pt x="654368" y="1399858"/>
                  </a:lnTo>
                  <a:lnTo>
                    <a:pt x="656908" y="1394460"/>
                  </a:lnTo>
                  <a:lnTo>
                    <a:pt x="660083" y="1389380"/>
                  </a:lnTo>
                  <a:lnTo>
                    <a:pt x="663576" y="1384618"/>
                  </a:lnTo>
                  <a:lnTo>
                    <a:pt x="667703" y="1380173"/>
                  </a:lnTo>
                  <a:lnTo>
                    <a:pt x="672148" y="1376363"/>
                  </a:lnTo>
                  <a:lnTo>
                    <a:pt x="676911" y="1372870"/>
                  </a:lnTo>
                  <a:lnTo>
                    <a:pt x="681991" y="1369695"/>
                  </a:lnTo>
                  <a:lnTo>
                    <a:pt x="687388" y="1366838"/>
                  </a:lnTo>
                  <a:lnTo>
                    <a:pt x="692786" y="1364933"/>
                  </a:lnTo>
                  <a:lnTo>
                    <a:pt x="698818" y="1363345"/>
                  </a:lnTo>
                  <a:lnTo>
                    <a:pt x="705168" y="1362710"/>
                  </a:lnTo>
                  <a:lnTo>
                    <a:pt x="711201" y="1362075"/>
                  </a:lnTo>
                  <a:close/>
                  <a:moveTo>
                    <a:pt x="1181793" y="1068388"/>
                  </a:moveTo>
                  <a:lnTo>
                    <a:pt x="1199238" y="1082973"/>
                  </a:lnTo>
                  <a:lnTo>
                    <a:pt x="1215731" y="1097240"/>
                  </a:lnTo>
                  <a:lnTo>
                    <a:pt x="1231590" y="1112142"/>
                  </a:lnTo>
                  <a:lnTo>
                    <a:pt x="1247448" y="1127044"/>
                  </a:lnTo>
                  <a:lnTo>
                    <a:pt x="1262038" y="1142262"/>
                  </a:lnTo>
                  <a:lnTo>
                    <a:pt x="1276628" y="1157164"/>
                  </a:lnTo>
                  <a:lnTo>
                    <a:pt x="1290267" y="1172700"/>
                  </a:lnTo>
                  <a:lnTo>
                    <a:pt x="1304222" y="1188236"/>
                  </a:lnTo>
                  <a:lnTo>
                    <a:pt x="1316909" y="1203772"/>
                  </a:lnTo>
                  <a:lnTo>
                    <a:pt x="1329596" y="1219308"/>
                  </a:lnTo>
                  <a:lnTo>
                    <a:pt x="1341332" y="1235160"/>
                  </a:lnTo>
                  <a:lnTo>
                    <a:pt x="1353067" y="1250696"/>
                  </a:lnTo>
                  <a:lnTo>
                    <a:pt x="1363851" y="1266866"/>
                  </a:lnTo>
                  <a:lnTo>
                    <a:pt x="1374952" y="1282402"/>
                  </a:lnTo>
                  <a:lnTo>
                    <a:pt x="1385102" y="1298572"/>
                  </a:lnTo>
                  <a:lnTo>
                    <a:pt x="1394934" y="1314425"/>
                  </a:lnTo>
                  <a:lnTo>
                    <a:pt x="1404132" y="1330278"/>
                  </a:lnTo>
                  <a:lnTo>
                    <a:pt x="1413330" y="1346131"/>
                  </a:lnTo>
                  <a:lnTo>
                    <a:pt x="1421894" y="1362301"/>
                  </a:lnTo>
                  <a:lnTo>
                    <a:pt x="1430141" y="1377837"/>
                  </a:lnTo>
                  <a:lnTo>
                    <a:pt x="1438070" y="1394007"/>
                  </a:lnTo>
                  <a:lnTo>
                    <a:pt x="1445365" y="1409543"/>
                  </a:lnTo>
                  <a:lnTo>
                    <a:pt x="1452343" y="1425079"/>
                  </a:lnTo>
                  <a:lnTo>
                    <a:pt x="1459003" y="1440931"/>
                  </a:lnTo>
                  <a:lnTo>
                    <a:pt x="1465664" y="1456467"/>
                  </a:lnTo>
                  <a:lnTo>
                    <a:pt x="1471690" y="1471686"/>
                  </a:lnTo>
                  <a:lnTo>
                    <a:pt x="1477399" y="1486905"/>
                  </a:lnTo>
                  <a:lnTo>
                    <a:pt x="1483109" y="1502124"/>
                  </a:lnTo>
                  <a:lnTo>
                    <a:pt x="1488183" y="1517025"/>
                  </a:lnTo>
                  <a:lnTo>
                    <a:pt x="1492624" y="1531927"/>
                  </a:lnTo>
                  <a:lnTo>
                    <a:pt x="1501822" y="1561413"/>
                  </a:lnTo>
                  <a:lnTo>
                    <a:pt x="1506579" y="1577901"/>
                  </a:lnTo>
                  <a:lnTo>
                    <a:pt x="1510703" y="1594705"/>
                  </a:lnTo>
                  <a:lnTo>
                    <a:pt x="1514509" y="1611192"/>
                  </a:lnTo>
                  <a:lnTo>
                    <a:pt x="1518315" y="1627045"/>
                  </a:lnTo>
                  <a:lnTo>
                    <a:pt x="1521804" y="1643532"/>
                  </a:lnTo>
                  <a:lnTo>
                    <a:pt x="1524976" y="1659067"/>
                  </a:lnTo>
                  <a:lnTo>
                    <a:pt x="1530685" y="1690773"/>
                  </a:lnTo>
                  <a:lnTo>
                    <a:pt x="1535125" y="1721528"/>
                  </a:lnTo>
                  <a:lnTo>
                    <a:pt x="1538931" y="1751014"/>
                  </a:lnTo>
                  <a:lnTo>
                    <a:pt x="1541786" y="1780184"/>
                  </a:lnTo>
                  <a:lnTo>
                    <a:pt x="1543689" y="1807451"/>
                  </a:lnTo>
                  <a:lnTo>
                    <a:pt x="1545275" y="1834084"/>
                  </a:lnTo>
                  <a:lnTo>
                    <a:pt x="1545909" y="1859448"/>
                  </a:lnTo>
                  <a:lnTo>
                    <a:pt x="1546226" y="1883228"/>
                  </a:lnTo>
                  <a:lnTo>
                    <a:pt x="1546226" y="1905739"/>
                  </a:lnTo>
                  <a:lnTo>
                    <a:pt x="1545592" y="1926665"/>
                  </a:lnTo>
                  <a:lnTo>
                    <a:pt x="1544640" y="1946005"/>
                  </a:lnTo>
                  <a:lnTo>
                    <a:pt x="1543689" y="1963443"/>
                  </a:lnTo>
                  <a:lnTo>
                    <a:pt x="1542420" y="1979613"/>
                  </a:lnTo>
                  <a:lnTo>
                    <a:pt x="1286461" y="1979613"/>
                  </a:lnTo>
                  <a:lnTo>
                    <a:pt x="1288681" y="1961224"/>
                  </a:lnTo>
                  <a:lnTo>
                    <a:pt x="1289632" y="1948859"/>
                  </a:lnTo>
                  <a:lnTo>
                    <a:pt x="1290901" y="1934591"/>
                  </a:lnTo>
                  <a:lnTo>
                    <a:pt x="1291535" y="1919055"/>
                  </a:lnTo>
                  <a:lnTo>
                    <a:pt x="1291853" y="1900983"/>
                  </a:lnTo>
                  <a:lnTo>
                    <a:pt x="1292487" y="1881642"/>
                  </a:lnTo>
                  <a:lnTo>
                    <a:pt x="1291853" y="1861033"/>
                  </a:lnTo>
                  <a:lnTo>
                    <a:pt x="1291218" y="1839156"/>
                  </a:lnTo>
                  <a:lnTo>
                    <a:pt x="1289950" y="1815694"/>
                  </a:lnTo>
                  <a:lnTo>
                    <a:pt x="1287729" y="1791281"/>
                  </a:lnTo>
                  <a:lnTo>
                    <a:pt x="1284875" y="1765916"/>
                  </a:lnTo>
                  <a:lnTo>
                    <a:pt x="1281069" y="1739283"/>
                  </a:lnTo>
                  <a:lnTo>
                    <a:pt x="1276311" y="1712016"/>
                  </a:lnTo>
                  <a:lnTo>
                    <a:pt x="1273456" y="1698383"/>
                  </a:lnTo>
                  <a:lnTo>
                    <a:pt x="1270919" y="1684115"/>
                  </a:lnTo>
                  <a:lnTo>
                    <a:pt x="1267430" y="1669847"/>
                  </a:lnTo>
                  <a:lnTo>
                    <a:pt x="1263624" y="1655263"/>
                  </a:lnTo>
                  <a:lnTo>
                    <a:pt x="1259818" y="1640678"/>
                  </a:lnTo>
                  <a:lnTo>
                    <a:pt x="1256012" y="1626410"/>
                  </a:lnTo>
                  <a:lnTo>
                    <a:pt x="1251254" y="1611509"/>
                  </a:lnTo>
                  <a:lnTo>
                    <a:pt x="1246497" y="1596607"/>
                  </a:lnTo>
                  <a:lnTo>
                    <a:pt x="1241105" y="1581705"/>
                  </a:lnTo>
                  <a:lnTo>
                    <a:pt x="1235713" y="1566803"/>
                  </a:lnTo>
                  <a:lnTo>
                    <a:pt x="1229686" y="1551902"/>
                  </a:lnTo>
                  <a:lnTo>
                    <a:pt x="1223343" y="1536683"/>
                  </a:lnTo>
                  <a:lnTo>
                    <a:pt x="1216365" y="1521781"/>
                  </a:lnTo>
                  <a:lnTo>
                    <a:pt x="1209387" y="1506880"/>
                  </a:lnTo>
                  <a:lnTo>
                    <a:pt x="1201775" y="1491661"/>
                  </a:lnTo>
                  <a:lnTo>
                    <a:pt x="1194163" y="1476759"/>
                  </a:lnTo>
                  <a:lnTo>
                    <a:pt x="1185599" y="1461540"/>
                  </a:lnTo>
                  <a:lnTo>
                    <a:pt x="1176718" y="1446638"/>
                  </a:lnTo>
                  <a:lnTo>
                    <a:pt x="1167520" y="1431737"/>
                  </a:lnTo>
                  <a:lnTo>
                    <a:pt x="1157688" y="1416835"/>
                  </a:lnTo>
                  <a:lnTo>
                    <a:pt x="1147538" y="1402567"/>
                  </a:lnTo>
                  <a:lnTo>
                    <a:pt x="1136437" y="1387666"/>
                  </a:lnTo>
                  <a:lnTo>
                    <a:pt x="1125653" y="1373081"/>
                  </a:lnTo>
                  <a:lnTo>
                    <a:pt x="1113918" y="1359130"/>
                  </a:lnTo>
                  <a:lnTo>
                    <a:pt x="1101231" y="1344545"/>
                  </a:lnTo>
                  <a:lnTo>
                    <a:pt x="1088861" y="1330595"/>
                  </a:lnTo>
                  <a:lnTo>
                    <a:pt x="1075540" y="1316961"/>
                  </a:lnTo>
                  <a:lnTo>
                    <a:pt x="1061267" y="1303011"/>
                  </a:lnTo>
                  <a:lnTo>
                    <a:pt x="1046994" y="1289377"/>
                  </a:lnTo>
                  <a:lnTo>
                    <a:pt x="1032087" y="1276061"/>
                  </a:lnTo>
                  <a:lnTo>
                    <a:pt x="1016228" y="1263062"/>
                  </a:lnTo>
                  <a:lnTo>
                    <a:pt x="1000052" y="1250379"/>
                  </a:lnTo>
                  <a:lnTo>
                    <a:pt x="983242" y="1237697"/>
                  </a:lnTo>
                  <a:lnTo>
                    <a:pt x="965798" y="1225332"/>
                  </a:lnTo>
                  <a:lnTo>
                    <a:pt x="947402" y="1213283"/>
                  </a:lnTo>
                  <a:lnTo>
                    <a:pt x="928688" y="1201552"/>
                  </a:lnTo>
                  <a:lnTo>
                    <a:pt x="946767" y="1194260"/>
                  </a:lnTo>
                  <a:lnTo>
                    <a:pt x="964212" y="1186968"/>
                  </a:lnTo>
                  <a:lnTo>
                    <a:pt x="981973" y="1179358"/>
                  </a:lnTo>
                  <a:lnTo>
                    <a:pt x="998784" y="1171749"/>
                  </a:lnTo>
                  <a:lnTo>
                    <a:pt x="1015594" y="1163822"/>
                  </a:lnTo>
                  <a:lnTo>
                    <a:pt x="1032087" y="1155896"/>
                  </a:lnTo>
                  <a:lnTo>
                    <a:pt x="1048580" y="1147652"/>
                  </a:lnTo>
                  <a:lnTo>
                    <a:pt x="1064122" y="1139726"/>
                  </a:lnTo>
                  <a:lnTo>
                    <a:pt x="1079663" y="1130848"/>
                  </a:lnTo>
                  <a:lnTo>
                    <a:pt x="1095522" y="1122288"/>
                  </a:lnTo>
                  <a:lnTo>
                    <a:pt x="1110429" y="1113727"/>
                  </a:lnTo>
                  <a:lnTo>
                    <a:pt x="1125336" y="1105167"/>
                  </a:lnTo>
                  <a:lnTo>
                    <a:pt x="1139609" y="1096289"/>
                  </a:lnTo>
                  <a:lnTo>
                    <a:pt x="1154199" y="1087094"/>
                  </a:lnTo>
                  <a:lnTo>
                    <a:pt x="1168155" y="1077900"/>
                  </a:lnTo>
                  <a:lnTo>
                    <a:pt x="1181793" y="1068388"/>
                  </a:lnTo>
                  <a:close/>
                  <a:moveTo>
                    <a:pt x="711201" y="495300"/>
                  </a:moveTo>
                  <a:lnTo>
                    <a:pt x="835026" y="495300"/>
                  </a:lnTo>
                  <a:lnTo>
                    <a:pt x="841376" y="495617"/>
                  </a:lnTo>
                  <a:lnTo>
                    <a:pt x="847726" y="496570"/>
                  </a:lnTo>
                  <a:lnTo>
                    <a:pt x="853441" y="498157"/>
                  </a:lnTo>
                  <a:lnTo>
                    <a:pt x="859473" y="500062"/>
                  </a:lnTo>
                  <a:lnTo>
                    <a:pt x="864553" y="502602"/>
                  </a:lnTo>
                  <a:lnTo>
                    <a:pt x="869633" y="505777"/>
                  </a:lnTo>
                  <a:lnTo>
                    <a:pt x="874713" y="509270"/>
                  </a:lnTo>
                  <a:lnTo>
                    <a:pt x="879158" y="513397"/>
                  </a:lnTo>
                  <a:lnTo>
                    <a:pt x="882968" y="518160"/>
                  </a:lnTo>
                  <a:lnTo>
                    <a:pt x="886461" y="522605"/>
                  </a:lnTo>
                  <a:lnTo>
                    <a:pt x="889636" y="527685"/>
                  </a:lnTo>
                  <a:lnTo>
                    <a:pt x="892493" y="533400"/>
                  </a:lnTo>
                  <a:lnTo>
                    <a:pt x="894398" y="538797"/>
                  </a:lnTo>
                  <a:lnTo>
                    <a:pt x="895986" y="544512"/>
                  </a:lnTo>
                  <a:lnTo>
                    <a:pt x="896621" y="550862"/>
                  </a:lnTo>
                  <a:lnTo>
                    <a:pt x="896938" y="557212"/>
                  </a:lnTo>
                  <a:lnTo>
                    <a:pt x="896621" y="563562"/>
                  </a:lnTo>
                  <a:lnTo>
                    <a:pt x="895986" y="569595"/>
                  </a:lnTo>
                  <a:lnTo>
                    <a:pt x="894398" y="575627"/>
                  </a:lnTo>
                  <a:lnTo>
                    <a:pt x="892493" y="581342"/>
                  </a:lnTo>
                  <a:lnTo>
                    <a:pt x="889636" y="586740"/>
                  </a:lnTo>
                  <a:lnTo>
                    <a:pt x="886461" y="591820"/>
                  </a:lnTo>
                  <a:lnTo>
                    <a:pt x="882968" y="596265"/>
                  </a:lnTo>
                  <a:lnTo>
                    <a:pt x="879158" y="601027"/>
                  </a:lnTo>
                  <a:lnTo>
                    <a:pt x="874713" y="605155"/>
                  </a:lnTo>
                  <a:lnTo>
                    <a:pt x="869633" y="608647"/>
                  </a:lnTo>
                  <a:lnTo>
                    <a:pt x="864553" y="611822"/>
                  </a:lnTo>
                  <a:lnTo>
                    <a:pt x="859473" y="614045"/>
                  </a:lnTo>
                  <a:lnTo>
                    <a:pt x="853441" y="616267"/>
                  </a:lnTo>
                  <a:lnTo>
                    <a:pt x="847726" y="617855"/>
                  </a:lnTo>
                  <a:lnTo>
                    <a:pt x="841376" y="618807"/>
                  </a:lnTo>
                  <a:lnTo>
                    <a:pt x="835026" y="619125"/>
                  </a:lnTo>
                  <a:lnTo>
                    <a:pt x="711201" y="619125"/>
                  </a:lnTo>
                  <a:lnTo>
                    <a:pt x="705168" y="618807"/>
                  </a:lnTo>
                  <a:lnTo>
                    <a:pt x="698818" y="617855"/>
                  </a:lnTo>
                  <a:lnTo>
                    <a:pt x="692786" y="616267"/>
                  </a:lnTo>
                  <a:lnTo>
                    <a:pt x="687388" y="614045"/>
                  </a:lnTo>
                  <a:lnTo>
                    <a:pt x="681991" y="611822"/>
                  </a:lnTo>
                  <a:lnTo>
                    <a:pt x="676911" y="608647"/>
                  </a:lnTo>
                  <a:lnTo>
                    <a:pt x="672148" y="605155"/>
                  </a:lnTo>
                  <a:lnTo>
                    <a:pt x="667703" y="601027"/>
                  </a:lnTo>
                  <a:lnTo>
                    <a:pt x="663576" y="596265"/>
                  </a:lnTo>
                  <a:lnTo>
                    <a:pt x="660083" y="591820"/>
                  </a:lnTo>
                  <a:lnTo>
                    <a:pt x="656908" y="586740"/>
                  </a:lnTo>
                  <a:lnTo>
                    <a:pt x="654368" y="581342"/>
                  </a:lnTo>
                  <a:lnTo>
                    <a:pt x="652463" y="575627"/>
                  </a:lnTo>
                  <a:lnTo>
                    <a:pt x="650876" y="569595"/>
                  </a:lnTo>
                  <a:lnTo>
                    <a:pt x="649923" y="563562"/>
                  </a:lnTo>
                  <a:lnTo>
                    <a:pt x="649288" y="557212"/>
                  </a:lnTo>
                  <a:lnTo>
                    <a:pt x="649923" y="550862"/>
                  </a:lnTo>
                  <a:lnTo>
                    <a:pt x="650876" y="544512"/>
                  </a:lnTo>
                  <a:lnTo>
                    <a:pt x="652463" y="538797"/>
                  </a:lnTo>
                  <a:lnTo>
                    <a:pt x="654368" y="533400"/>
                  </a:lnTo>
                  <a:lnTo>
                    <a:pt x="656908" y="527685"/>
                  </a:lnTo>
                  <a:lnTo>
                    <a:pt x="660083" y="522605"/>
                  </a:lnTo>
                  <a:lnTo>
                    <a:pt x="663576" y="518160"/>
                  </a:lnTo>
                  <a:lnTo>
                    <a:pt x="667703" y="513397"/>
                  </a:lnTo>
                  <a:lnTo>
                    <a:pt x="672148" y="509270"/>
                  </a:lnTo>
                  <a:lnTo>
                    <a:pt x="676911" y="505777"/>
                  </a:lnTo>
                  <a:lnTo>
                    <a:pt x="681991" y="502602"/>
                  </a:lnTo>
                  <a:lnTo>
                    <a:pt x="687388" y="500062"/>
                  </a:lnTo>
                  <a:lnTo>
                    <a:pt x="692786" y="498157"/>
                  </a:lnTo>
                  <a:lnTo>
                    <a:pt x="698818" y="496570"/>
                  </a:lnTo>
                  <a:lnTo>
                    <a:pt x="705168" y="495617"/>
                  </a:lnTo>
                  <a:lnTo>
                    <a:pt x="711201" y="495300"/>
                  </a:lnTo>
                  <a:close/>
                  <a:moveTo>
                    <a:pt x="587375" y="247650"/>
                  </a:moveTo>
                  <a:lnTo>
                    <a:pt x="958851" y="247650"/>
                  </a:lnTo>
                  <a:lnTo>
                    <a:pt x="965201" y="247967"/>
                  </a:lnTo>
                  <a:lnTo>
                    <a:pt x="971551" y="249237"/>
                  </a:lnTo>
                  <a:lnTo>
                    <a:pt x="977266" y="250507"/>
                  </a:lnTo>
                  <a:lnTo>
                    <a:pt x="982981" y="252730"/>
                  </a:lnTo>
                  <a:lnTo>
                    <a:pt x="988378" y="255587"/>
                  </a:lnTo>
                  <a:lnTo>
                    <a:pt x="993458" y="258127"/>
                  </a:lnTo>
                  <a:lnTo>
                    <a:pt x="998221" y="262255"/>
                  </a:lnTo>
                  <a:lnTo>
                    <a:pt x="1002348" y="266065"/>
                  </a:lnTo>
                  <a:lnTo>
                    <a:pt x="1006793" y="270510"/>
                  </a:lnTo>
                  <a:lnTo>
                    <a:pt x="1010286" y="274955"/>
                  </a:lnTo>
                  <a:lnTo>
                    <a:pt x="1013461" y="280352"/>
                  </a:lnTo>
                  <a:lnTo>
                    <a:pt x="1015683" y="285750"/>
                  </a:lnTo>
                  <a:lnTo>
                    <a:pt x="1017588" y="291465"/>
                  </a:lnTo>
                  <a:lnTo>
                    <a:pt x="1019176" y="297497"/>
                  </a:lnTo>
                  <a:lnTo>
                    <a:pt x="1020446" y="303212"/>
                  </a:lnTo>
                  <a:lnTo>
                    <a:pt x="1020763" y="309880"/>
                  </a:lnTo>
                  <a:lnTo>
                    <a:pt x="1020446" y="316230"/>
                  </a:lnTo>
                  <a:lnTo>
                    <a:pt x="1019176" y="322262"/>
                  </a:lnTo>
                  <a:lnTo>
                    <a:pt x="1017588" y="328295"/>
                  </a:lnTo>
                  <a:lnTo>
                    <a:pt x="1015683" y="334010"/>
                  </a:lnTo>
                  <a:lnTo>
                    <a:pt x="1013461" y="339407"/>
                  </a:lnTo>
                  <a:lnTo>
                    <a:pt x="1010286" y="344487"/>
                  </a:lnTo>
                  <a:lnTo>
                    <a:pt x="1006793" y="349250"/>
                  </a:lnTo>
                  <a:lnTo>
                    <a:pt x="1002348" y="353377"/>
                  </a:lnTo>
                  <a:lnTo>
                    <a:pt x="998221" y="357505"/>
                  </a:lnTo>
                  <a:lnTo>
                    <a:pt x="993458" y="360997"/>
                  </a:lnTo>
                  <a:lnTo>
                    <a:pt x="988378" y="364172"/>
                  </a:lnTo>
                  <a:lnTo>
                    <a:pt x="982981" y="366712"/>
                  </a:lnTo>
                  <a:lnTo>
                    <a:pt x="977266" y="368617"/>
                  </a:lnTo>
                  <a:lnTo>
                    <a:pt x="971551" y="370205"/>
                  </a:lnTo>
                  <a:lnTo>
                    <a:pt x="965201" y="371475"/>
                  </a:lnTo>
                  <a:lnTo>
                    <a:pt x="958851" y="371475"/>
                  </a:lnTo>
                  <a:lnTo>
                    <a:pt x="587375" y="371475"/>
                  </a:lnTo>
                  <a:lnTo>
                    <a:pt x="581343" y="371475"/>
                  </a:lnTo>
                  <a:lnTo>
                    <a:pt x="575310" y="370205"/>
                  </a:lnTo>
                  <a:lnTo>
                    <a:pt x="568960" y="368617"/>
                  </a:lnTo>
                  <a:lnTo>
                    <a:pt x="563563" y="366712"/>
                  </a:lnTo>
                  <a:lnTo>
                    <a:pt x="558165" y="364172"/>
                  </a:lnTo>
                  <a:lnTo>
                    <a:pt x="553085" y="360997"/>
                  </a:lnTo>
                  <a:lnTo>
                    <a:pt x="548323" y="357505"/>
                  </a:lnTo>
                  <a:lnTo>
                    <a:pt x="543878" y="353377"/>
                  </a:lnTo>
                  <a:lnTo>
                    <a:pt x="539750" y="349250"/>
                  </a:lnTo>
                  <a:lnTo>
                    <a:pt x="536258" y="344487"/>
                  </a:lnTo>
                  <a:lnTo>
                    <a:pt x="533083" y="339407"/>
                  </a:lnTo>
                  <a:lnTo>
                    <a:pt x="530543" y="334010"/>
                  </a:lnTo>
                  <a:lnTo>
                    <a:pt x="528320" y="328295"/>
                  </a:lnTo>
                  <a:lnTo>
                    <a:pt x="527050" y="322262"/>
                  </a:lnTo>
                  <a:lnTo>
                    <a:pt x="526098" y="316230"/>
                  </a:lnTo>
                  <a:lnTo>
                    <a:pt x="525463" y="309880"/>
                  </a:lnTo>
                  <a:lnTo>
                    <a:pt x="526098" y="303212"/>
                  </a:lnTo>
                  <a:lnTo>
                    <a:pt x="527050" y="297497"/>
                  </a:lnTo>
                  <a:lnTo>
                    <a:pt x="528320" y="291465"/>
                  </a:lnTo>
                  <a:lnTo>
                    <a:pt x="530543" y="285750"/>
                  </a:lnTo>
                  <a:lnTo>
                    <a:pt x="533083" y="280352"/>
                  </a:lnTo>
                  <a:lnTo>
                    <a:pt x="536258" y="274955"/>
                  </a:lnTo>
                  <a:lnTo>
                    <a:pt x="539750" y="270510"/>
                  </a:lnTo>
                  <a:lnTo>
                    <a:pt x="543878" y="266065"/>
                  </a:lnTo>
                  <a:lnTo>
                    <a:pt x="548323" y="262255"/>
                  </a:lnTo>
                  <a:lnTo>
                    <a:pt x="553085" y="258127"/>
                  </a:lnTo>
                  <a:lnTo>
                    <a:pt x="558165" y="255587"/>
                  </a:lnTo>
                  <a:lnTo>
                    <a:pt x="563563" y="252730"/>
                  </a:lnTo>
                  <a:lnTo>
                    <a:pt x="568960" y="250507"/>
                  </a:lnTo>
                  <a:lnTo>
                    <a:pt x="575310" y="249237"/>
                  </a:lnTo>
                  <a:lnTo>
                    <a:pt x="581343" y="247967"/>
                  </a:lnTo>
                  <a:lnTo>
                    <a:pt x="587375" y="247650"/>
                  </a:lnTo>
                  <a:close/>
                  <a:moveTo>
                    <a:pt x="1286299" y="0"/>
                  </a:moveTo>
                  <a:lnTo>
                    <a:pt x="1542417" y="0"/>
                  </a:lnTo>
                  <a:lnTo>
                    <a:pt x="1543686" y="15872"/>
                  </a:lnTo>
                  <a:lnTo>
                    <a:pt x="1544638" y="33332"/>
                  </a:lnTo>
                  <a:lnTo>
                    <a:pt x="1545590" y="53014"/>
                  </a:lnTo>
                  <a:lnTo>
                    <a:pt x="1546225" y="73648"/>
                  </a:lnTo>
                  <a:lnTo>
                    <a:pt x="1546225" y="96504"/>
                  </a:lnTo>
                  <a:lnTo>
                    <a:pt x="1545908" y="120313"/>
                  </a:lnTo>
                  <a:lnTo>
                    <a:pt x="1545273" y="145709"/>
                  </a:lnTo>
                  <a:lnTo>
                    <a:pt x="1543686" y="172057"/>
                  </a:lnTo>
                  <a:lnTo>
                    <a:pt x="1541782" y="199993"/>
                  </a:lnTo>
                  <a:lnTo>
                    <a:pt x="1538926" y="228881"/>
                  </a:lnTo>
                  <a:lnTo>
                    <a:pt x="1535117" y="258721"/>
                  </a:lnTo>
                  <a:lnTo>
                    <a:pt x="1530674" y="289196"/>
                  </a:lnTo>
                  <a:lnTo>
                    <a:pt x="1524961" y="320941"/>
                  </a:lnTo>
                  <a:lnTo>
                    <a:pt x="1521788" y="336496"/>
                  </a:lnTo>
                  <a:lnTo>
                    <a:pt x="1518297" y="353003"/>
                  </a:lnTo>
                  <a:lnTo>
                    <a:pt x="1514488" y="369193"/>
                  </a:lnTo>
                  <a:lnTo>
                    <a:pt x="1510680" y="385701"/>
                  </a:lnTo>
                  <a:lnTo>
                    <a:pt x="1506554" y="402525"/>
                  </a:lnTo>
                  <a:lnTo>
                    <a:pt x="1501793" y="419033"/>
                  </a:lnTo>
                  <a:lnTo>
                    <a:pt x="1495129" y="441254"/>
                  </a:lnTo>
                  <a:lnTo>
                    <a:pt x="1488147" y="463476"/>
                  </a:lnTo>
                  <a:lnTo>
                    <a:pt x="1479895" y="486332"/>
                  </a:lnTo>
                  <a:lnTo>
                    <a:pt x="1471009" y="509506"/>
                  </a:lnTo>
                  <a:lnTo>
                    <a:pt x="1461805" y="532997"/>
                  </a:lnTo>
                  <a:lnTo>
                    <a:pt x="1451966" y="556806"/>
                  </a:lnTo>
                  <a:lnTo>
                    <a:pt x="1440858" y="580297"/>
                  </a:lnTo>
                  <a:lnTo>
                    <a:pt x="1428798" y="604741"/>
                  </a:lnTo>
                  <a:lnTo>
                    <a:pt x="1416421" y="628549"/>
                  </a:lnTo>
                  <a:lnTo>
                    <a:pt x="1402774" y="652675"/>
                  </a:lnTo>
                  <a:lnTo>
                    <a:pt x="1388175" y="677119"/>
                  </a:lnTo>
                  <a:lnTo>
                    <a:pt x="1372941" y="700928"/>
                  </a:lnTo>
                  <a:lnTo>
                    <a:pt x="1356438" y="725371"/>
                  </a:lnTo>
                  <a:lnTo>
                    <a:pt x="1338665" y="749180"/>
                  </a:lnTo>
                  <a:lnTo>
                    <a:pt x="1329779" y="760925"/>
                  </a:lnTo>
                  <a:lnTo>
                    <a:pt x="1320258" y="772671"/>
                  </a:lnTo>
                  <a:lnTo>
                    <a:pt x="1310737" y="784417"/>
                  </a:lnTo>
                  <a:lnTo>
                    <a:pt x="1300898" y="796480"/>
                  </a:lnTo>
                  <a:lnTo>
                    <a:pt x="1290743" y="807908"/>
                  </a:lnTo>
                  <a:lnTo>
                    <a:pt x="1279952" y="819654"/>
                  </a:lnTo>
                  <a:lnTo>
                    <a:pt x="1269161" y="831399"/>
                  </a:lnTo>
                  <a:lnTo>
                    <a:pt x="1258054" y="842827"/>
                  </a:lnTo>
                  <a:lnTo>
                    <a:pt x="1246628" y="854256"/>
                  </a:lnTo>
                  <a:lnTo>
                    <a:pt x="1234886" y="865366"/>
                  </a:lnTo>
                  <a:lnTo>
                    <a:pt x="1222826" y="876794"/>
                  </a:lnTo>
                  <a:lnTo>
                    <a:pt x="1210765" y="887905"/>
                  </a:lnTo>
                  <a:lnTo>
                    <a:pt x="1198071" y="898698"/>
                  </a:lnTo>
                  <a:lnTo>
                    <a:pt x="1185376" y="909809"/>
                  </a:lnTo>
                  <a:lnTo>
                    <a:pt x="1172046" y="920285"/>
                  </a:lnTo>
                  <a:lnTo>
                    <a:pt x="1158082" y="931396"/>
                  </a:lnTo>
                  <a:lnTo>
                    <a:pt x="1144435" y="941872"/>
                  </a:lnTo>
                  <a:lnTo>
                    <a:pt x="1130154" y="952030"/>
                  </a:lnTo>
                  <a:lnTo>
                    <a:pt x="1115555" y="962188"/>
                  </a:lnTo>
                  <a:lnTo>
                    <a:pt x="1100638" y="972347"/>
                  </a:lnTo>
                  <a:lnTo>
                    <a:pt x="1085404" y="982505"/>
                  </a:lnTo>
                  <a:lnTo>
                    <a:pt x="1070171" y="992346"/>
                  </a:lnTo>
                  <a:lnTo>
                    <a:pt x="1053985" y="1001869"/>
                  </a:lnTo>
                  <a:lnTo>
                    <a:pt x="1037482" y="1011710"/>
                  </a:lnTo>
                  <a:lnTo>
                    <a:pt x="1021296" y="1020916"/>
                  </a:lnTo>
                  <a:lnTo>
                    <a:pt x="1004158" y="1030122"/>
                  </a:lnTo>
                  <a:lnTo>
                    <a:pt x="986703" y="1039011"/>
                  </a:lnTo>
                  <a:lnTo>
                    <a:pt x="968930" y="1047582"/>
                  </a:lnTo>
                  <a:lnTo>
                    <a:pt x="951157" y="1056153"/>
                  </a:lnTo>
                  <a:lnTo>
                    <a:pt x="932750" y="1065042"/>
                  </a:lnTo>
                  <a:lnTo>
                    <a:pt x="913707" y="1072978"/>
                  </a:lnTo>
                  <a:lnTo>
                    <a:pt x="894665" y="1080914"/>
                  </a:lnTo>
                  <a:lnTo>
                    <a:pt x="874671" y="1088850"/>
                  </a:lnTo>
                  <a:lnTo>
                    <a:pt x="854677" y="1096152"/>
                  </a:lnTo>
                  <a:lnTo>
                    <a:pt x="834365" y="1103771"/>
                  </a:lnTo>
                  <a:lnTo>
                    <a:pt x="813419" y="1110754"/>
                  </a:lnTo>
                  <a:lnTo>
                    <a:pt x="785490" y="1120595"/>
                  </a:lnTo>
                  <a:lnTo>
                    <a:pt x="757879" y="1131071"/>
                  </a:lnTo>
                  <a:lnTo>
                    <a:pt x="731855" y="1142182"/>
                  </a:lnTo>
                  <a:lnTo>
                    <a:pt x="706148" y="1153293"/>
                  </a:lnTo>
                  <a:lnTo>
                    <a:pt x="681710" y="1165038"/>
                  </a:lnTo>
                  <a:lnTo>
                    <a:pt x="658225" y="1177736"/>
                  </a:lnTo>
                  <a:lnTo>
                    <a:pt x="635056" y="1190117"/>
                  </a:lnTo>
                  <a:lnTo>
                    <a:pt x="613158" y="1203450"/>
                  </a:lnTo>
                  <a:lnTo>
                    <a:pt x="591894" y="1216782"/>
                  </a:lnTo>
                  <a:lnTo>
                    <a:pt x="571900" y="1231068"/>
                  </a:lnTo>
                  <a:lnTo>
                    <a:pt x="552223" y="1245035"/>
                  </a:lnTo>
                  <a:lnTo>
                    <a:pt x="533498" y="1259638"/>
                  </a:lnTo>
                  <a:lnTo>
                    <a:pt x="516043" y="1274558"/>
                  </a:lnTo>
                  <a:lnTo>
                    <a:pt x="498588" y="1289796"/>
                  </a:lnTo>
                  <a:lnTo>
                    <a:pt x="482084" y="1305033"/>
                  </a:lnTo>
                  <a:lnTo>
                    <a:pt x="466533" y="1321223"/>
                  </a:lnTo>
                  <a:lnTo>
                    <a:pt x="451617" y="1336778"/>
                  </a:lnTo>
                  <a:lnTo>
                    <a:pt x="437653" y="1352968"/>
                  </a:lnTo>
                  <a:lnTo>
                    <a:pt x="424006" y="1369158"/>
                  </a:lnTo>
                  <a:lnTo>
                    <a:pt x="410993" y="1385666"/>
                  </a:lnTo>
                  <a:lnTo>
                    <a:pt x="398933" y="1402491"/>
                  </a:lnTo>
                  <a:lnTo>
                    <a:pt x="387191" y="1419315"/>
                  </a:lnTo>
                  <a:lnTo>
                    <a:pt x="376083" y="1436140"/>
                  </a:lnTo>
                  <a:lnTo>
                    <a:pt x="365927" y="1452965"/>
                  </a:lnTo>
                  <a:lnTo>
                    <a:pt x="356089" y="1470425"/>
                  </a:lnTo>
                  <a:lnTo>
                    <a:pt x="346567" y="1487250"/>
                  </a:lnTo>
                  <a:lnTo>
                    <a:pt x="337998" y="1504392"/>
                  </a:lnTo>
                  <a:lnTo>
                    <a:pt x="329747" y="1521534"/>
                  </a:lnTo>
                  <a:lnTo>
                    <a:pt x="322447" y="1538994"/>
                  </a:lnTo>
                  <a:lnTo>
                    <a:pt x="315465" y="1555819"/>
                  </a:lnTo>
                  <a:lnTo>
                    <a:pt x="308800" y="1572961"/>
                  </a:lnTo>
                  <a:lnTo>
                    <a:pt x="302453" y="1589786"/>
                  </a:lnTo>
                  <a:lnTo>
                    <a:pt x="297058" y="1606928"/>
                  </a:lnTo>
                  <a:lnTo>
                    <a:pt x="291345" y="1623435"/>
                  </a:lnTo>
                  <a:lnTo>
                    <a:pt x="286902" y="1640260"/>
                  </a:lnTo>
                  <a:lnTo>
                    <a:pt x="282459" y="1656767"/>
                  </a:lnTo>
                  <a:lnTo>
                    <a:pt x="278650" y="1673275"/>
                  </a:lnTo>
                  <a:lnTo>
                    <a:pt x="274525" y="1689465"/>
                  </a:lnTo>
                  <a:lnTo>
                    <a:pt x="271351" y="1705337"/>
                  </a:lnTo>
                  <a:lnTo>
                    <a:pt x="268495" y="1721210"/>
                  </a:lnTo>
                  <a:lnTo>
                    <a:pt x="265956" y="1736765"/>
                  </a:lnTo>
                  <a:lnTo>
                    <a:pt x="263734" y="1752002"/>
                  </a:lnTo>
                  <a:lnTo>
                    <a:pt x="261830" y="1766922"/>
                  </a:lnTo>
                  <a:lnTo>
                    <a:pt x="260243" y="1781525"/>
                  </a:lnTo>
                  <a:lnTo>
                    <a:pt x="257387" y="1809460"/>
                  </a:lnTo>
                  <a:lnTo>
                    <a:pt x="255482" y="1836761"/>
                  </a:lnTo>
                  <a:lnTo>
                    <a:pt x="254530" y="1861840"/>
                  </a:lnTo>
                  <a:lnTo>
                    <a:pt x="254530" y="1885331"/>
                  </a:lnTo>
                  <a:lnTo>
                    <a:pt x="254530" y="1906600"/>
                  </a:lnTo>
                  <a:lnTo>
                    <a:pt x="255482" y="1925964"/>
                  </a:lnTo>
                  <a:lnTo>
                    <a:pt x="256752" y="1943107"/>
                  </a:lnTo>
                  <a:lnTo>
                    <a:pt x="257704" y="1958027"/>
                  </a:lnTo>
                  <a:lnTo>
                    <a:pt x="260243" y="1979613"/>
                  </a:lnTo>
                  <a:lnTo>
                    <a:pt x="4126" y="1979613"/>
                  </a:lnTo>
                  <a:lnTo>
                    <a:pt x="2856" y="1963423"/>
                  </a:lnTo>
                  <a:lnTo>
                    <a:pt x="1587" y="1945964"/>
                  </a:lnTo>
                  <a:lnTo>
                    <a:pt x="952" y="1926599"/>
                  </a:lnTo>
                  <a:lnTo>
                    <a:pt x="317" y="1905648"/>
                  </a:lnTo>
                  <a:lnTo>
                    <a:pt x="0" y="1883109"/>
                  </a:lnTo>
                  <a:lnTo>
                    <a:pt x="317" y="1859300"/>
                  </a:lnTo>
                  <a:lnTo>
                    <a:pt x="1269" y="1833904"/>
                  </a:lnTo>
                  <a:lnTo>
                    <a:pt x="2856" y="1807238"/>
                  </a:lnTo>
                  <a:lnTo>
                    <a:pt x="4760" y="1779938"/>
                  </a:lnTo>
                  <a:lnTo>
                    <a:pt x="7934" y="1750732"/>
                  </a:lnTo>
                  <a:lnTo>
                    <a:pt x="11425" y="1721210"/>
                  </a:lnTo>
                  <a:lnTo>
                    <a:pt x="16186" y="1690417"/>
                  </a:lnTo>
                  <a:lnTo>
                    <a:pt x="21581" y="1658672"/>
                  </a:lnTo>
                  <a:lnTo>
                    <a:pt x="24755" y="1643117"/>
                  </a:lnTo>
                  <a:lnTo>
                    <a:pt x="28246" y="1626610"/>
                  </a:lnTo>
                  <a:lnTo>
                    <a:pt x="31737" y="1610737"/>
                  </a:lnTo>
                  <a:lnTo>
                    <a:pt x="36180" y="1594230"/>
                  </a:lnTo>
                  <a:lnTo>
                    <a:pt x="40306" y="1577405"/>
                  </a:lnTo>
                  <a:lnTo>
                    <a:pt x="45066" y="1560898"/>
                  </a:lnTo>
                  <a:lnTo>
                    <a:pt x="51414" y="1538359"/>
                  </a:lnTo>
                  <a:lnTo>
                    <a:pt x="58713" y="1516137"/>
                  </a:lnTo>
                  <a:lnTo>
                    <a:pt x="66647" y="1493599"/>
                  </a:lnTo>
                  <a:lnTo>
                    <a:pt x="75216" y="1470425"/>
                  </a:lnTo>
                  <a:lnTo>
                    <a:pt x="84737" y="1446933"/>
                  </a:lnTo>
                  <a:lnTo>
                    <a:pt x="94893" y="1422807"/>
                  </a:lnTo>
                  <a:lnTo>
                    <a:pt x="105684" y="1398999"/>
                  </a:lnTo>
                  <a:lnTo>
                    <a:pt x="117427" y="1375190"/>
                  </a:lnTo>
                  <a:lnTo>
                    <a:pt x="130121" y="1351381"/>
                  </a:lnTo>
                  <a:lnTo>
                    <a:pt x="143768" y="1326937"/>
                  </a:lnTo>
                  <a:lnTo>
                    <a:pt x="158367" y="1302811"/>
                  </a:lnTo>
                  <a:lnTo>
                    <a:pt x="173601" y="1278685"/>
                  </a:lnTo>
                  <a:lnTo>
                    <a:pt x="190422" y="1254559"/>
                  </a:lnTo>
                  <a:lnTo>
                    <a:pt x="207560" y="1230750"/>
                  </a:lnTo>
                  <a:lnTo>
                    <a:pt x="217081" y="1219005"/>
                  </a:lnTo>
                  <a:lnTo>
                    <a:pt x="226602" y="1206624"/>
                  </a:lnTo>
                  <a:lnTo>
                    <a:pt x="235805" y="1194878"/>
                  </a:lnTo>
                  <a:lnTo>
                    <a:pt x="245961" y="1183133"/>
                  </a:lnTo>
                  <a:lnTo>
                    <a:pt x="256117" y="1171387"/>
                  </a:lnTo>
                  <a:lnTo>
                    <a:pt x="266908" y="1159959"/>
                  </a:lnTo>
                  <a:lnTo>
                    <a:pt x="277381" y="1148213"/>
                  </a:lnTo>
                  <a:lnTo>
                    <a:pt x="288806" y="1137103"/>
                  </a:lnTo>
                  <a:lnTo>
                    <a:pt x="300231" y="1125675"/>
                  </a:lnTo>
                  <a:lnTo>
                    <a:pt x="311974" y="1114246"/>
                  </a:lnTo>
                  <a:lnTo>
                    <a:pt x="323717" y="1102818"/>
                  </a:lnTo>
                  <a:lnTo>
                    <a:pt x="336094" y="1092025"/>
                  </a:lnTo>
                  <a:lnTo>
                    <a:pt x="348789" y="1080914"/>
                  </a:lnTo>
                  <a:lnTo>
                    <a:pt x="361484" y="1070121"/>
                  </a:lnTo>
                  <a:lnTo>
                    <a:pt x="374813" y="1059010"/>
                  </a:lnTo>
                  <a:lnTo>
                    <a:pt x="388143" y="1048534"/>
                  </a:lnTo>
                  <a:lnTo>
                    <a:pt x="402424" y="1037741"/>
                  </a:lnTo>
                  <a:lnTo>
                    <a:pt x="416389" y="1027583"/>
                  </a:lnTo>
                  <a:lnTo>
                    <a:pt x="430988" y="1017107"/>
                  </a:lnTo>
                  <a:lnTo>
                    <a:pt x="445904" y="1007266"/>
                  </a:lnTo>
                  <a:lnTo>
                    <a:pt x="461138" y="997108"/>
                  </a:lnTo>
                  <a:lnTo>
                    <a:pt x="476689" y="987267"/>
                  </a:lnTo>
                  <a:lnTo>
                    <a:pt x="492240" y="977426"/>
                  </a:lnTo>
                  <a:lnTo>
                    <a:pt x="508743" y="968220"/>
                  </a:lnTo>
                  <a:lnTo>
                    <a:pt x="525247" y="958696"/>
                  </a:lnTo>
                  <a:lnTo>
                    <a:pt x="542385" y="949808"/>
                  </a:lnTo>
                  <a:lnTo>
                    <a:pt x="559840" y="940602"/>
                  </a:lnTo>
                  <a:lnTo>
                    <a:pt x="577295" y="931713"/>
                  </a:lnTo>
                  <a:lnTo>
                    <a:pt x="595385" y="923142"/>
                  </a:lnTo>
                  <a:lnTo>
                    <a:pt x="614110" y="914888"/>
                  </a:lnTo>
                  <a:lnTo>
                    <a:pt x="633152" y="906635"/>
                  </a:lnTo>
                  <a:lnTo>
                    <a:pt x="652195" y="898698"/>
                  </a:lnTo>
                  <a:lnTo>
                    <a:pt x="671872" y="891080"/>
                  </a:lnTo>
                  <a:lnTo>
                    <a:pt x="691866" y="883143"/>
                  </a:lnTo>
                  <a:lnTo>
                    <a:pt x="712178" y="876160"/>
                  </a:lnTo>
                  <a:lnTo>
                    <a:pt x="732807" y="868541"/>
                  </a:lnTo>
                  <a:lnTo>
                    <a:pt x="761053" y="858700"/>
                  </a:lnTo>
                  <a:lnTo>
                    <a:pt x="788346" y="848541"/>
                  </a:lnTo>
                  <a:lnTo>
                    <a:pt x="814688" y="837748"/>
                  </a:lnTo>
                  <a:lnTo>
                    <a:pt x="840078" y="826320"/>
                  </a:lnTo>
                  <a:lnTo>
                    <a:pt x="864833" y="814574"/>
                  </a:lnTo>
                  <a:lnTo>
                    <a:pt x="888318" y="801876"/>
                  </a:lnTo>
                  <a:lnTo>
                    <a:pt x="911169" y="789496"/>
                  </a:lnTo>
                  <a:lnTo>
                    <a:pt x="933067" y="776163"/>
                  </a:lnTo>
                  <a:lnTo>
                    <a:pt x="954013" y="762830"/>
                  </a:lnTo>
                  <a:lnTo>
                    <a:pt x="974642" y="749180"/>
                  </a:lnTo>
                  <a:lnTo>
                    <a:pt x="994002" y="734577"/>
                  </a:lnTo>
                  <a:lnTo>
                    <a:pt x="1012409" y="720292"/>
                  </a:lnTo>
                  <a:lnTo>
                    <a:pt x="1030500" y="705372"/>
                  </a:lnTo>
                  <a:lnTo>
                    <a:pt x="1047320" y="690134"/>
                  </a:lnTo>
                  <a:lnTo>
                    <a:pt x="1063823" y="674579"/>
                  </a:lnTo>
                  <a:lnTo>
                    <a:pt x="1079374" y="659024"/>
                  </a:lnTo>
                  <a:lnTo>
                    <a:pt x="1094291" y="642834"/>
                  </a:lnTo>
                  <a:lnTo>
                    <a:pt x="1108890" y="626962"/>
                  </a:lnTo>
                  <a:lnTo>
                    <a:pt x="1122219" y="610772"/>
                  </a:lnTo>
                  <a:lnTo>
                    <a:pt x="1135231" y="594265"/>
                  </a:lnTo>
                  <a:lnTo>
                    <a:pt x="1147292" y="577440"/>
                  </a:lnTo>
                  <a:lnTo>
                    <a:pt x="1159034" y="560615"/>
                  </a:lnTo>
                  <a:lnTo>
                    <a:pt x="1169825" y="543790"/>
                  </a:lnTo>
                  <a:lnTo>
                    <a:pt x="1180298" y="526965"/>
                  </a:lnTo>
                  <a:lnTo>
                    <a:pt x="1189819" y="510141"/>
                  </a:lnTo>
                  <a:lnTo>
                    <a:pt x="1199340" y="492998"/>
                  </a:lnTo>
                  <a:lnTo>
                    <a:pt x="1207909" y="475856"/>
                  </a:lnTo>
                  <a:lnTo>
                    <a:pt x="1216161" y="458714"/>
                  </a:lnTo>
                  <a:lnTo>
                    <a:pt x="1223778" y="441572"/>
                  </a:lnTo>
                  <a:lnTo>
                    <a:pt x="1231077" y="424429"/>
                  </a:lnTo>
                  <a:lnTo>
                    <a:pt x="1237425" y="407605"/>
                  </a:lnTo>
                  <a:lnTo>
                    <a:pt x="1243455" y="390462"/>
                  </a:lnTo>
                  <a:lnTo>
                    <a:pt x="1249485" y="373320"/>
                  </a:lnTo>
                  <a:lnTo>
                    <a:pt x="1254562" y="356495"/>
                  </a:lnTo>
                  <a:lnTo>
                    <a:pt x="1259323" y="340305"/>
                  </a:lnTo>
                  <a:lnTo>
                    <a:pt x="1264084" y="323798"/>
                  </a:lnTo>
                  <a:lnTo>
                    <a:pt x="1267892" y="307291"/>
                  </a:lnTo>
                  <a:lnTo>
                    <a:pt x="1271383" y="291101"/>
                  </a:lnTo>
                  <a:lnTo>
                    <a:pt x="1274874" y="275228"/>
                  </a:lnTo>
                  <a:lnTo>
                    <a:pt x="1277730" y="259356"/>
                  </a:lnTo>
                  <a:lnTo>
                    <a:pt x="1280269" y="243801"/>
                  </a:lnTo>
                  <a:lnTo>
                    <a:pt x="1282808" y="228563"/>
                  </a:lnTo>
                  <a:lnTo>
                    <a:pt x="1284713" y="213643"/>
                  </a:lnTo>
                  <a:lnTo>
                    <a:pt x="1286299" y="199040"/>
                  </a:lnTo>
                  <a:lnTo>
                    <a:pt x="1289156" y="170470"/>
                  </a:lnTo>
                  <a:lnTo>
                    <a:pt x="1291060" y="143804"/>
                  </a:lnTo>
                  <a:lnTo>
                    <a:pt x="1291695" y="118408"/>
                  </a:lnTo>
                  <a:lnTo>
                    <a:pt x="1292329" y="94917"/>
                  </a:lnTo>
                  <a:lnTo>
                    <a:pt x="1291695" y="73331"/>
                  </a:lnTo>
                  <a:lnTo>
                    <a:pt x="1291060" y="54284"/>
                  </a:lnTo>
                  <a:lnTo>
                    <a:pt x="1289790" y="36824"/>
                  </a:lnTo>
                  <a:lnTo>
                    <a:pt x="1288521" y="22221"/>
                  </a:lnTo>
                  <a:lnTo>
                    <a:pt x="1286299" y="0"/>
                  </a:lnTo>
                  <a:close/>
                  <a:moveTo>
                    <a:pt x="463603" y="0"/>
                  </a:moveTo>
                  <a:lnTo>
                    <a:pt x="1082623" y="0"/>
                  </a:lnTo>
                  <a:lnTo>
                    <a:pt x="1088978" y="637"/>
                  </a:lnTo>
                  <a:lnTo>
                    <a:pt x="1095016" y="1273"/>
                  </a:lnTo>
                  <a:lnTo>
                    <a:pt x="1101054" y="2865"/>
                  </a:lnTo>
                  <a:lnTo>
                    <a:pt x="1106773" y="5093"/>
                  </a:lnTo>
                  <a:lnTo>
                    <a:pt x="1112176" y="7639"/>
                  </a:lnTo>
                  <a:lnTo>
                    <a:pt x="1117260" y="10823"/>
                  </a:lnTo>
                  <a:lnTo>
                    <a:pt x="1122026" y="14324"/>
                  </a:lnTo>
                  <a:lnTo>
                    <a:pt x="1126157" y="18144"/>
                  </a:lnTo>
                  <a:lnTo>
                    <a:pt x="1130606" y="22919"/>
                  </a:lnTo>
                  <a:lnTo>
                    <a:pt x="1134102" y="27693"/>
                  </a:lnTo>
                  <a:lnTo>
                    <a:pt x="1137279" y="32786"/>
                  </a:lnTo>
                  <a:lnTo>
                    <a:pt x="1139504" y="37880"/>
                  </a:lnTo>
                  <a:lnTo>
                    <a:pt x="1141411" y="43609"/>
                  </a:lnTo>
                  <a:lnTo>
                    <a:pt x="1142999" y="49657"/>
                  </a:lnTo>
                  <a:lnTo>
                    <a:pt x="1144270" y="56024"/>
                  </a:lnTo>
                  <a:lnTo>
                    <a:pt x="1144588" y="62072"/>
                  </a:lnTo>
                  <a:lnTo>
                    <a:pt x="1144270" y="68438"/>
                  </a:lnTo>
                  <a:lnTo>
                    <a:pt x="1142999" y="74804"/>
                  </a:lnTo>
                  <a:lnTo>
                    <a:pt x="1141411" y="80534"/>
                  </a:lnTo>
                  <a:lnTo>
                    <a:pt x="1139504" y="86264"/>
                  </a:lnTo>
                  <a:lnTo>
                    <a:pt x="1137279" y="91675"/>
                  </a:lnTo>
                  <a:lnTo>
                    <a:pt x="1134102" y="96768"/>
                  </a:lnTo>
                  <a:lnTo>
                    <a:pt x="1130606" y="101543"/>
                  </a:lnTo>
                  <a:lnTo>
                    <a:pt x="1126157" y="105681"/>
                  </a:lnTo>
                  <a:lnTo>
                    <a:pt x="1122026" y="110137"/>
                  </a:lnTo>
                  <a:lnTo>
                    <a:pt x="1117260" y="113639"/>
                  </a:lnTo>
                  <a:lnTo>
                    <a:pt x="1112176" y="116504"/>
                  </a:lnTo>
                  <a:lnTo>
                    <a:pt x="1106773" y="119050"/>
                  </a:lnTo>
                  <a:lnTo>
                    <a:pt x="1101054" y="121278"/>
                  </a:lnTo>
                  <a:lnTo>
                    <a:pt x="1095016" y="122552"/>
                  </a:lnTo>
                  <a:lnTo>
                    <a:pt x="1088978" y="123825"/>
                  </a:lnTo>
                  <a:lnTo>
                    <a:pt x="1082623" y="123825"/>
                  </a:lnTo>
                  <a:lnTo>
                    <a:pt x="463603" y="123825"/>
                  </a:lnTo>
                  <a:lnTo>
                    <a:pt x="457248" y="123825"/>
                  </a:lnTo>
                  <a:lnTo>
                    <a:pt x="450892" y="122552"/>
                  </a:lnTo>
                  <a:lnTo>
                    <a:pt x="445172" y="121278"/>
                  </a:lnTo>
                  <a:lnTo>
                    <a:pt x="439135" y="119050"/>
                  </a:lnTo>
                  <a:lnTo>
                    <a:pt x="433733" y="116504"/>
                  </a:lnTo>
                  <a:lnTo>
                    <a:pt x="428648" y="113639"/>
                  </a:lnTo>
                  <a:lnTo>
                    <a:pt x="423882" y="110137"/>
                  </a:lnTo>
                  <a:lnTo>
                    <a:pt x="419433" y="105681"/>
                  </a:lnTo>
                  <a:lnTo>
                    <a:pt x="415620" y="101543"/>
                  </a:lnTo>
                  <a:lnTo>
                    <a:pt x="412124" y="96768"/>
                  </a:lnTo>
                  <a:lnTo>
                    <a:pt x="408946" y="91675"/>
                  </a:lnTo>
                  <a:lnTo>
                    <a:pt x="406087" y="86264"/>
                  </a:lnTo>
                  <a:lnTo>
                    <a:pt x="404180" y="80534"/>
                  </a:lnTo>
                  <a:lnTo>
                    <a:pt x="402591" y="74804"/>
                  </a:lnTo>
                  <a:lnTo>
                    <a:pt x="401956" y="68438"/>
                  </a:lnTo>
                  <a:lnTo>
                    <a:pt x="401638" y="62072"/>
                  </a:lnTo>
                  <a:lnTo>
                    <a:pt x="401956" y="56024"/>
                  </a:lnTo>
                  <a:lnTo>
                    <a:pt x="402591" y="49657"/>
                  </a:lnTo>
                  <a:lnTo>
                    <a:pt x="404180" y="43609"/>
                  </a:lnTo>
                  <a:lnTo>
                    <a:pt x="406087" y="37880"/>
                  </a:lnTo>
                  <a:lnTo>
                    <a:pt x="408946" y="32786"/>
                  </a:lnTo>
                  <a:lnTo>
                    <a:pt x="412124" y="27693"/>
                  </a:lnTo>
                  <a:lnTo>
                    <a:pt x="415620" y="22919"/>
                  </a:lnTo>
                  <a:lnTo>
                    <a:pt x="419433" y="18144"/>
                  </a:lnTo>
                  <a:lnTo>
                    <a:pt x="423882" y="14324"/>
                  </a:lnTo>
                  <a:lnTo>
                    <a:pt x="428648" y="10823"/>
                  </a:lnTo>
                  <a:lnTo>
                    <a:pt x="433733" y="7639"/>
                  </a:lnTo>
                  <a:lnTo>
                    <a:pt x="439135" y="5093"/>
                  </a:lnTo>
                  <a:lnTo>
                    <a:pt x="445172" y="2865"/>
                  </a:lnTo>
                  <a:lnTo>
                    <a:pt x="450892" y="1273"/>
                  </a:lnTo>
                  <a:lnTo>
                    <a:pt x="457248" y="637"/>
                  </a:lnTo>
                  <a:lnTo>
                    <a:pt x="463603" y="0"/>
                  </a:lnTo>
                  <a:close/>
                  <a:moveTo>
                    <a:pt x="4121" y="0"/>
                  </a:moveTo>
                  <a:lnTo>
                    <a:pt x="259949" y="0"/>
                  </a:lnTo>
                  <a:lnTo>
                    <a:pt x="258047" y="19063"/>
                  </a:lnTo>
                  <a:lnTo>
                    <a:pt x="256779" y="31137"/>
                  </a:lnTo>
                  <a:lnTo>
                    <a:pt x="255511" y="45752"/>
                  </a:lnTo>
                  <a:lnTo>
                    <a:pt x="254877" y="61638"/>
                  </a:lnTo>
                  <a:lnTo>
                    <a:pt x="254243" y="79430"/>
                  </a:lnTo>
                  <a:lnTo>
                    <a:pt x="254243" y="98493"/>
                  </a:lnTo>
                  <a:lnTo>
                    <a:pt x="254243" y="119463"/>
                  </a:lnTo>
                  <a:lnTo>
                    <a:pt x="255194" y="141386"/>
                  </a:lnTo>
                  <a:lnTo>
                    <a:pt x="256779" y="164897"/>
                  </a:lnTo>
                  <a:lnTo>
                    <a:pt x="258681" y="189362"/>
                  </a:lnTo>
                  <a:lnTo>
                    <a:pt x="261851" y="215097"/>
                  </a:lnTo>
                  <a:lnTo>
                    <a:pt x="265338" y="241786"/>
                  </a:lnTo>
                  <a:lnTo>
                    <a:pt x="270093" y="268792"/>
                  </a:lnTo>
                  <a:lnTo>
                    <a:pt x="272629" y="282772"/>
                  </a:lnTo>
                  <a:lnTo>
                    <a:pt x="275800" y="297069"/>
                  </a:lnTo>
                  <a:lnTo>
                    <a:pt x="279287" y="311049"/>
                  </a:lnTo>
                  <a:lnTo>
                    <a:pt x="282774" y="325664"/>
                  </a:lnTo>
                  <a:lnTo>
                    <a:pt x="286895" y="339962"/>
                  </a:lnTo>
                  <a:lnTo>
                    <a:pt x="290699" y="354577"/>
                  </a:lnTo>
                  <a:lnTo>
                    <a:pt x="295454" y="369510"/>
                  </a:lnTo>
                  <a:lnTo>
                    <a:pt x="300526" y="384443"/>
                  </a:lnTo>
                  <a:lnTo>
                    <a:pt x="305599" y="399375"/>
                  </a:lnTo>
                  <a:lnTo>
                    <a:pt x="310988" y="414308"/>
                  </a:lnTo>
                  <a:lnTo>
                    <a:pt x="317011" y="428923"/>
                  </a:lnTo>
                  <a:lnTo>
                    <a:pt x="323668" y="444492"/>
                  </a:lnTo>
                  <a:lnTo>
                    <a:pt x="330326" y="459107"/>
                  </a:lnTo>
                  <a:lnTo>
                    <a:pt x="337300" y="474040"/>
                  </a:lnTo>
                  <a:lnTo>
                    <a:pt x="344591" y="489291"/>
                  </a:lnTo>
                  <a:lnTo>
                    <a:pt x="352516" y="504223"/>
                  </a:lnTo>
                  <a:lnTo>
                    <a:pt x="361076" y="519156"/>
                  </a:lnTo>
                  <a:lnTo>
                    <a:pt x="370269" y="534089"/>
                  </a:lnTo>
                  <a:lnTo>
                    <a:pt x="379145" y="549022"/>
                  </a:lnTo>
                  <a:lnTo>
                    <a:pt x="388973" y="563955"/>
                  </a:lnTo>
                  <a:lnTo>
                    <a:pt x="399117" y="578888"/>
                  </a:lnTo>
                  <a:lnTo>
                    <a:pt x="410212" y="593503"/>
                  </a:lnTo>
                  <a:lnTo>
                    <a:pt x="420991" y="607800"/>
                  </a:lnTo>
                  <a:lnTo>
                    <a:pt x="432720" y="622416"/>
                  </a:lnTo>
                  <a:lnTo>
                    <a:pt x="445401" y="636395"/>
                  </a:lnTo>
                  <a:lnTo>
                    <a:pt x="457764" y="650693"/>
                  </a:lnTo>
                  <a:lnTo>
                    <a:pt x="471079" y="664355"/>
                  </a:lnTo>
                  <a:lnTo>
                    <a:pt x="485344" y="678017"/>
                  </a:lnTo>
                  <a:lnTo>
                    <a:pt x="499610" y="691679"/>
                  </a:lnTo>
                  <a:lnTo>
                    <a:pt x="514509" y="705023"/>
                  </a:lnTo>
                  <a:lnTo>
                    <a:pt x="530043" y="718050"/>
                  </a:lnTo>
                  <a:lnTo>
                    <a:pt x="546527" y="731076"/>
                  </a:lnTo>
                  <a:lnTo>
                    <a:pt x="563012" y="743467"/>
                  </a:lnTo>
                  <a:lnTo>
                    <a:pt x="580764" y="756176"/>
                  </a:lnTo>
                  <a:lnTo>
                    <a:pt x="598517" y="767932"/>
                  </a:lnTo>
                  <a:lnTo>
                    <a:pt x="617538" y="779688"/>
                  </a:lnTo>
                  <a:lnTo>
                    <a:pt x="599468" y="786995"/>
                  </a:lnTo>
                  <a:lnTo>
                    <a:pt x="581716" y="794621"/>
                  </a:lnTo>
                  <a:lnTo>
                    <a:pt x="564597" y="801928"/>
                  </a:lnTo>
                  <a:lnTo>
                    <a:pt x="547478" y="809871"/>
                  </a:lnTo>
                  <a:lnTo>
                    <a:pt x="530677" y="817496"/>
                  </a:lnTo>
                  <a:lnTo>
                    <a:pt x="514192" y="825440"/>
                  </a:lnTo>
                  <a:lnTo>
                    <a:pt x="498025" y="833700"/>
                  </a:lnTo>
                  <a:lnTo>
                    <a:pt x="482174" y="841961"/>
                  </a:lnTo>
                  <a:lnTo>
                    <a:pt x="466323" y="850539"/>
                  </a:lnTo>
                  <a:lnTo>
                    <a:pt x="451107" y="858800"/>
                  </a:lnTo>
                  <a:lnTo>
                    <a:pt x="435890" y="867696"/>
                  </a:lnTo>
                  <a:lnTo>
                    <a:pt x="420991" y="876275"/>
                  </a:lnTo>
                  <a:lnTo>
                    <a:pt x="406408" y="885489"/>
                  </a:lnTo>
                  <a:lnTo>
                    <a:pt x="392143" y="894385"/>
                  </a:lnTo>
                  <a:lnTo>
                    <a:pt x="377877" y="903917"/>
                  </a:lnTo>
                  <a:lnTo>
                    <a:pt x="364246" y="912813"/>
                  </a:lnTo>
                  <a:lnTo>
                    <a:pt x="347444" y="898833"/>
                  </a:lnTo>
                  <a:lnTo>
                    <a:pt x="330643" y="884218"/>
                  </a:lnTo>
                  <a:lnTo>
                    <a:pt x="314475" y="869285"/>
                  </a:lnTo>
                  <a:lnTo>
                    <a:pt x="299258" y="854352"/>
                  </a:lnTo>
                  <a:lnTo>
                    <a:pt x="284359" y="839102"/>
                  </a:lnTo>
                  <a:lnTo>
                    <a:pt x="270093" y="824169"/>
                  </a:lnTo>
                  <a:lnTo>
                    <a:pt x="255828" y="808600"/>
                  </a:lnTo>
                  <a:lnTo>
                    <a:pt x="242513" y="793350"/>
                  </a:lnTo>
                  <a:lnTo>
                    <a:pt x="229833" y="777781"/>
                  </a:lnTo>
                  <a:lnTo>
                    <a:pt x="217152" y="761895"/>
                  </a:lnTo>
                  <a:lnTo>
                    <a:pt x="205106" y="746327"/>
                  </a:lnTo>
                  <a:lnTo>
                    <a:pt x="193377" y="730441"/>
                  </a:lnTo>
                  <a:lnTo>
                    <a:pt x="182281" y="714555"/>
                  </a:lnTo>
                  <a:lnTo>
                    <a:pt x="171820" y="698669"/>
                  </a:lnTo>
                  <a:lnTo>
                    <a:pt x="161676" y="682783"/>
                  </a:lnTo>
                  <a:lnTo>
                    <a:pt x="151848" y="666579"/>
                  </a:lnTo>
                  <a:lnTo>
                    <a:pt x="142021" y="651011"/>
                  </a:lnTo>
                  <a:lnTo>
                    <a:pt x="133145" y="634807"/>
                  </a:lnTo>
                  <a:lnTo>
                    <a:pt x="124585" y="618921"/>
                  </a:lnTo>
                  <a:lnTo>
                    <a:pt x="116660" y="603035"/>
                  </a:lnTo>
                  <a:lnTo>
                    <a:pt x="108418" y="587149"/>
                  </a:lnTo>
                  <a:lnTo>
                    <a:pt x="101126" y="571263"/>
                  </a:lnTo>
                  <a:lnTo>
                    <a:pt x="93835" y="555694"/>
                  </a:lnTo>
                  <a:lnTo>
                    <a:pt x="87178" y="540126"/>
                  </a:lnTo>
                  <a:lnTo>
                    <a:pt x="81155" y="524240"/>
                  </a:lnTo>
                  <a:lnTo>
                    <a:pt x="74814" y="508989"/>
                  </a:lnTo>
                  <a:lnTo>
                    <a:pt x="68791" y="493739"/>
                  </a:lnTo>
                  <a:lnTo>
                    <a:pt x="63719" y="478488"/>
                  </a:lnTo>
                  <a:lnTo>
                    <a:pt x="58330" y="463555"/>
                  </a:lnTo>
                  <a:lnTo>
                    <a:pt x="53575" y="448622"/>
                  </a:lnTo>
                  <a:lnTo>
                    <a:pt x="45015" y="419392"/>
                  </a:lnTo>
                  <a:lnTo>
                    <a:pt x="40260" y="402870"/>
                  </a:lnTo>
                  <a:lnTo>
                    <a:pt x="36139" y="386031"/>
                  </a:lnTo>
                  <a:lnTo>
                    <a:pt x="31701" y="369510"/>
                  </a:lnTo>
                  <a:lnTo>
                    <a:pt x="28214" y="353306"/>
                  </a:lnTo>
                  <a:lnTo>
                    <a:pt x="24727" y="336784"/>
                  </a:lnTo>
                  <a:lnTo>
                    <a:pt x="21557" y="321216"/>
                  </a:lnTo>
                  <a:lnTo>
                    <a:pt x="16167" y="289444"/>
                  </a:lnTo>
                  <a:lnTo>
                    <a:pt x="11412" y="258943"/>
                  </a:lnTo>
                  <a:lnTo>
                    <a:pt x="7925" y="229077"/>
                  </a:lnTo>
                  <a:lnTo>
                    <a:pt x="4755" y="200164"/>
                  </a:lnTo>
                  <a:lnTo>
                    <a:pt x="2853" y="172205"/>
                  </a:lnTo>
                  <a:lnTo>
                    <a:pt x="1268" y="145834"/>
                  </a:lnTo>
                  <a:lnTo>
                    <a:pt x="317" y="120416"/>
                  </a:lnTo>
                  <a:lnTo>
                    <a:pt x="0" y="96587"/>
                  </a:lnTo>
                  <a:lnTo>
                    <a:pt x="317" y="73711"/>
                  </a:lnTo>
                  <a:lnTo>
                    <a:pt x="951" y="53059"/>
                  </a:lnTo>
                  <a:lnTo>
                    <a:pt x="1585" y="33361"/>
                  </a:lnTo>
                  <a:lnTo>
                    <a:pt x="2853" y="15886"/>
                  </a:lnTo>
                  <a:lnTo>
                    <a:pt x="4121" y="0"/>
                  </a:lnTo>
                  <a:close/>
                </a:path>
              </a:pathLst>
            </a:custGeom>
            <a:solidFill>
              <a:srgbClr val="446AAE"/>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微软雅黑" panose="020B0503020204020204" pitchFamily="34" charset="-122"/>
              </a:endParaRPr>
            </a:p>
          </p:txBody>
        </p:sp>
      </p:grpSp>
      <p:grpSp>
        <p:nvGrpSpPr>
          <p:cNvPr id="63" name="组合 62"/>
          <p:cNvGrpSpPr/>
          <p:nvPr/>
        </p:nvGrpSpPr>
        <p:grpSpPr>
          <a:xfrm>
            <a:off x="1138904" y="4338542"/>
            <a:ext cx="2177065" cy="1033205"/>
            <a:chOff x="808143" y="4857698"/>
            <a:chExt cx="2902753" cy="1377606"/>
          </a:xfrm>
        </p:grpSpPr>
        <p:sp>
          <p:nvSpPr>
            <p:cNvPr id="64" name="文本框 63"/>
            <p:cNvSpPr txBox="1"/>
            <p:nvPr/>
          </p:nvSpPr>
          <p:spPr>
            <a:xfrm>
              <a:off x="808143" y="4857698"/>
              <a:ext cx="2902753" cy="615553"/>
            </a:xfrm>
            <a:prstGeom prst="rect">
              <a:avLst/>
            </a:prstGeom>
            <a:noFill/>
          </p:spPr>
          <p:txBody>
            <a:bodyPr wrap="square" rtlCol="0">
              <a:spAutoFit/>
            </a:bodyPr>
            <a:lstStyle/>
            <a:p>
              <a:pPr algn="ctr"/>
              <a:r>
                <a:rPr lang="en-US" altLang="zh-CN" sz="2400" b="1" dirty="0">
                  <a:solidFill>
                    <a:schemeClr val="bg1"/>
                  </a:solidFill>
                  <a:latin typeface="Century Gothic" panose="020B0502020202020204" pitchFamily="34" charset="0"/>
                  <a:ea typeface="微软雅黑" panose="020B0503020204020204" pitchFamily="34" charset="-122"/>
                </a:rPr>
                <a:t>Part One</a:t>
              </a:r>
              <a:endParaRPr lang="zh-CN" altLang="en-US" sz="2400" b="1" dirty="0">
                <a:solidFill>
                  <a:schemeClr val="bg1"/>
                </a:solidFill>
                <a:latin typeface="Century Gothic" panose="020B0502020202020204" pitchFamily="34" charset="0"/>
                <a:ea typeface="微软雅黑" panose="020B0503020204020204" pitchFamily="34" charset="-122"/>
              </a:endParaRPr>
            </a:p>
          </p:txBody>
        </p:sp>
        <p:sp>
          <p:nvSpPr>
            <p:cNvPr id="65" name="文本框 64"/>
            <p:cNvSpPr txBox="1"/>
            <p:nvPr/>
          </p:nvSpPr>
          <p:spPr>
            <a:xfrm>
              <a:off x="1004340" y="5619751"/>
              <a:ext cx="2324100" cy="615553"/>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工作总结</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66" name="组合 65"/>
          <p:cNvGrpSpPr/>
          <p:nvPr/>
        </p:nvGrpSpPr>
        <p:grpSpPr>
          <a:xfrm>
            <a:off x="3221317" y="4393477"/>
            <a:ext cx="1838151" cy="978265"/>
            <a:chOff x="3584691" y="4930950"/>
            <a:chExt cx="2450867" cy="1304353"/>
          </a:xfrm>
        </p:grpSpPr>
        <p:sp>
          <p:nvSpPr>
            <p:cNvPr id="67" name="文本框 66"/>
            <p:cNvSpPr txBox="1"/>
            <p:nvPr/>
          </p:nvSpPr>
          <p:spPr>
            <a:xfrm>
              <a:off x="3584691" y="4930950"/>
              <a:ext cx="2450867" cy="615553"/>
            </a:xfrm>
            <a:prstGeom prst="rect">
              <a:avLst/>
            </a:prstGeom>
            <a:noFill/>
          </p:spPr>
          <p:txBody>
            <a:bodyPr wrap="square" rtlCol="0">
              <a:spAutoFit/>
            </a:bodyPr>
            <a:lstStyle/>
            <a:p>
              <a:pPr algn="ctr"/>
              <a:r>
                <a:rPr lang="en-US" altLang="zh-CN" sz="2400" b="1" dirty="0">
                  <a:solidFill>
                    <a:schemeClr val="bg1"/>
                  </a:solidFill>
                  <a:latin typeface="Century Gothic" panose="020B0502020202020204" pitchFamily="34" charset="0"/>
                  <a:ea typeface="微软雅黑" panose="020B0503020204020204" pitchFamily="34" charset="-122"/>
                </a:rPr>
                <a:t>Part Two</a:t>
              </a:r>
              <a:endParaRPr lang="zh-CN" altLang="en-US" sz="2400" b="1" dirty="0">
                <a:solidFill>
                  <a:schemeClr val="bg1"/>
                </a:solidFill>
                <a:latin typeface="Century Gothic" panose="020B0502020202020204" pitchFamily="34" charset="0"/>
                <a:ea typeface="微软雅黑" panose="020B0503020204020204" pitchFamily="34" charset="-122"/>
              </a:endParaRPr>
            </a:p>
          </p:txBody>
        </p:sp>
        <p:sp>
          <p:nvSpPr>
            <p:cNvPr id="68" name="文本框 67"/>
            <p:cNvSpPr txBox="1"/>
            <p:nvPr/>
          </p:nvSpPr>
          <p:spPr>
            <a:xfrm>
              <a:off x="3629946" y="5619750"/>
              <a:ext cx="2324100" cy="615553"/>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自我评价</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5099125" y="4422171"/>
            <a:ext cx="1915494" cy="949572"/>
            <a:chOff x="6088437" y="4969207"/>
            <a:chExt cx="2553992" cy="1266096"/>
          </a:xfrm>
        </p:grpSpPr>
        <p:sp>
          <p:nvSpPr>
            <p:cNvPr id="70" name="文本框 69"/>
            <p:cNvSpPr txBox="1"/>
            <p:nvPr/>
          </p:nvSpPr>
          <p:spPr>
            <a:xfrm>
              <a:off x="6088437" y="4969207"/>
              <a:ext cx="2553992" cy="615553"/>
            </a:xfrm>
            <a:prstGeom prst="rect">
              <a:avLst/>
            </a:prstGeom>
            <a:noFill/>
          </p:spPr>
          <p:txBody>
            <a:bodyPr wrap="square" rtlCol="0">
              <a:spAutoFit/>
            </a:bodyPr>
            <a:lstStyle/>
            <a:p>
              <a:pPr algn="ctr"/>
              <a:r>
                <a:rPr lang="en-US" altLang="zh-CN" sz="2400" b="1" dirty="0">
                  <a:solidFill>
                    <a:schemeClr val="bg1"/>
                  </a:solidFill>
                  <a:latin typeface="Century Gothic" panose="020B0502020202020204" pitchFamily="34" charset="0"/>
                  <a:ea typeface="微软雅黑" panose="020B0503020204020204" pitchFamily="34" charset="-122"/>
                </a:rPr>
                <a:t>Part Three</a:t>
              </a:r>
              <a:endParaRPr lang="zh-CN" altLang="en-US" sz="2400" b="1" dirty="0">
                <a:solidFill>
                  <a:schemeClr val="bg1"/>
                </a:solidFill>
                <a:latin typeface="Century Gothic" panose="020B0502020202020204" pitchFamily="34" charset="0"/>
                <a:ea typeface="微软雅黑" panose="020B0503020204020204" pitchFamily="34" charset="-122"/>
              </a:endParaRPr>
            </a:p>
          </p:txBody>
        </p:sp>
        <p:sp>
          <p:nvSpPr>
            <p:cNvPr id="71" name="文本框 70"/>
            <p:cNvSpPr txBox="1"/>
            <p:nvPr/>
          </p:nvSpPr>
          <p:spPr>
            <a:xfrm>
              <a:off x="6255552" y="5619750"/>
              <a:ext cx="2324100" cy="615553"/>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工作体会</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7193666" y="4367404"/>
            <a:ext cx="1743075" cy="1004338"/>
            <a:chOff x="8881158" y="4896186"/>
            <a:chExt cx="2324100" cy="1339117"/>
          </a:xfrm>
        </p:grpSpPr>
        <p:sp>
          <p:nvSpPr>
            <p:cNvPr id="73" name="文本框 72"/>
            <p:cNvSpPr txBox="1"/>
            <p:nvPr/>
          </p:nvSpPr>
          <p:spPr>
            <a:xfrm>
              <a:off x="8919578" y="4896186"/>
              <a:ext cx="2131978" cy="615553"/>
            </a:xfrm>
            <a:prstGeom prst="rect">
              <a:avLst/>
            </a:prstGeom>
            <a:noFill/>
          </p:spPr>
          <p:txBody>
            <a:bodyPr wrap="square" rtlCol="0">
              <a:spAutoFit/>
            </a:bodyPr>
            <a:lstStyle/>
            <a:p>
              <a:pPr algn="ctr"/>
              <a:r>
                <a:rPr lang="en-US" altLang="zh-CN" sz="2400" b="1" dirty="0">
                  <a:solidFill>
                    <a:schemeClr val="bg1"/>
                  </a:solidFill>
                  <a:latin typeface="Century Gothic" panose="020B0502020202020204" pitchFamily="34" charset="0"/>
                  <a:ea typeface="微软雅黑" panose="020B0503020204020204" pitchFamily="34" charset="-122"/>
                </a:rPr>
                <a:t>Part Four</a:t>
              </a:r>
              <a:endParaRPr lang="zh-CN" altLang="en-US" sz="2400" b="1" dirty="0">
                <a:solidFill>
                  <a:schemeClr val="bg1"/>
                </a:solidFill>
                <a:latin typeface="Century Gothic" panose="020B0502020202020204" pitchFamily="34" charset="0"/>
                <a:ea typeface="微软雅黑" panose="020B0503020204020204" pitchFamily="34" charset="-122"/>
              </a:endParaRPr>
            </a:p>
          </p:txBody>
        </p:sp>
        <p:sp>
          <p:nvSpPr>
            <p:cNvPr id="74" name="文本框 73"/>
            <p:cNvSpPr txBox="1"/>
            <p:nvPr/>
          </p:nvSpPr>
          <p:spPr>
            <a:xfrm>
              <a:off x="8881158" y="5619750"/>
              <a:ext cx="2324100" cy="615553"/>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规划与展望</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78" name="组合 77"/>
          <p:cNvGrpSpPr/>
          <p:nvPr/>
        </p:nvGrpSpPr>
        <p:grpSpPr>
          <a:xfrm>
            <a:off x="8967464" y="4406250"/>
            <a:ext cx="1897689" cy="1007478"/>
            <a:chOff x="8675006" y="4891999"/>
            <a:chExt cx="2530252" cy="1343304"/>
          </a:xfrm>
        </p:grpSpPr>
        <p:sp>
          <p:nvSpPr>
            <p:cNvPr id="79" name="文本框 78"/>
            <p:cNvSpPr txBox="1"/>
            <p:nvPr/>
          </p:nvSpPr>
          <p:spPr>
            <a:xfrm>
              <a:off x="8675006" y="4891999"/>
              <a:ext cx="2492445" cy="615553"/>
            </a:xfrm>
            <a:prstGeom prst="rect">
              <a:avLst/>
            </a:prstGeom>
            <a:noFill/>
          </p:spPr>
          <p:txBody>
            <a:bodyPr wrap="square" rtlCol="0">
              <a:spAutoFit/>
            </a:bodyPr>
            <a:lstStyle/>
            <a:p>
              <a:pPr algn="ctr"/>
              <a:r>
                <a:rPr lang="en-US" altLang="zh-CN" sz="2400" b="1" dirty="0">
                  <a:solidFill>
                    <a:schemeClr val="bg1"/>
                  </a:solidFill>
                  <a:latin typeface="Century Gothic" panose="020B0502020202020204" pitchFamily="34" charset="0"/>
                  <a:ea typeface="微软雅黑" panose="020B0503020204020204" pitchFamily="34" charset="-122"/>
                </a:rPr>
                <a:t>Part Five</a:t>
              </a:r>
              <a:endParaRPr lang="zh-CN" altLang="en-US" sz="2400" b="1" dirty="0">
                <a:solidFill>
                  <a:schemeClr val="bg1"/>
                </a:solidFill>
                <a:latin typeface="Century Gothic" panose="020B0502020202020204" pitchFamily="34" charset="0"/>
                <a:ea typeface="微软雅黑" panose="020B0503020204020204" pitchFamily="34" charset="-122"/>
              </a:endParaRPr>
            </a:p>
          </p:txBody>
        </p:sp>
        <p:sp>
          <p:nvSpPr>
            <p:cNvPr id="80" name="文本框 79"/>
            <p:cNvSpPr txBox="1"/>
            <p:nvPr/>
          </p:nvSpPr>
          <p:spPr>
            <a:xfrm>
              <a:off x="8881158" y="5619750"/>
              <a:ext cx="2324100" cy="615553"/>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致谢</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9329938" y="2878091"/>
            <a:ext cx="1327355" cy="1327355"/>
            <a:chOff x="9329938" y="2878091"/>
            <a:chExt cx="1327355" cy="1327355"/>
          </a:xfrm>
        </p:grpSpPr>
        <p:sp>
          <p:nvSpPr>
            <p:cNvPr id="76" name="椭圆 75"/>
            <p:cNvSpPr/>
            <p:nvPr/>
          </p:nvSpPr>
          <p:spPr>
            <a:xfrm>
              <a:off x="9329938" y="2878091"/>
              <a:ext cx="1327355" cy="13273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82" name="Freeform 129"/>
            <p:cNvSpPr>
              <a:spLocks noChangeAspect="1" noEditPoints="1" noChangeArrowheads="1"/>
            </p:cNvSpPr>
            <p:nvPr/>
          </p:nvSpPr>
          <p:spPr bwMode="auto">
            <a:xfrm>
              <a:off x="9671047" y="3207105"/>
              <a:ext cx="669519" cy="669606"/>
            </a:xfrm>
            <a:custGeom>
              <a:avLst/>
              <a:gdLst>
                <a:gd name="T0" fmla="*/ 1347898219 w 97"/>
                <a:gd name="T1" fmla="*/ 0 h 97"/>
                <a:gd name="T2" fmla="*/ 1404064177 w 97"/>
                <a:gd name="T3" fmla="*/ 0 h 97"/>
                <a:gd name="T4" fmla="*/ 1488305166 w 97"/>
                <a:gd name="T5" fmla="*/ 758195398 h 97"/>
                <a:gd name="T6" fmla="*/ 1375983847 w 97"/>
                <a:gd name="T7" fmla="*/ 926682675 h 97"/>
                <a:gd name="T8" fmla="*/ 1375983847 w 97"/>
                <a:gd name="T9" fmla="*/ 954763005 h 97"/>
                <a:gd name="T10" fmla="*/ 1039003994 w 97"/>
                <a:gd name="T11" fmla="*/ 1123250282 h 97"/>
                <a:gd name="T12" fmla="*/ 645868780 w 97"/>
                <a:gd name="T13" fmla="*/ 1291737559 h 97"/>
                <a:gd name="T14" fmla="*/ 505461832 w 97"/>
                <a:gd name="T15" fmla="*/ 1207496570 h 97"/>
                <a:gd name="T16" fmla="*/ 365054884 w 97"/>
                <a:gd name="T17" fmla="*/ 1263657229 h 97"/>
                <a:gd name="T18" fmla="*/ 28080330 w 97"/>
                <a:gd name="T19" fmla="*/ 1067089622 h 97"/>
                <a:gd name="T20" fmla="*/ 1347898219 w 97"/>
                <a:gd name="T21" fmla="*/ 0 h 97"/>
                <a:gd name="T22" fmla="*/ 1600631784 w 97"/>
                <a:gd name="T23" fmla="*/ 28080330 h 97"/>
                <a:gd name="T24" fmla="*/ 2147483647 w 97"/>
                <a:gd name="T25" fmla="*/ 336974555 h 97"/>
                <a:gd name="T26" fmla="*/ 1712958402 w 97"/>
                <a:gd name="T27" fmla="*/ 758195398 h 97"/>
                <a:gd name="T28" fmla="*/ 1684878072 w 97"/>
                <a:gd name="T29" fmla="*/ 730115068 h 97"/>
                <a:gd name="T30" fmla="*/ 1600631784 w 97"/>
                <a:gd name="T31" fmla="*/ 28080330 h 97"/>
                <a:gd name="T32" fmla="*/ 2147483647 w 97"/>
                <a:gd name="T33" fmla="*/ 477381502 h 97"/>
                <a:gd name="T34" fmla="*/ 1825279721 w 97"/>
                <a:gd name="T35" fmla="*/ 926682675 h 97"/>
                <a:gd name="T36" fmla="*/ 1825279721 w 97"/>
                <a:gd name="T37" fmla="*/ 926682675 h 97"/>
                <a:gd name="T38" fmla="*/ 1656792444 w 97"/>
                <a:gd name="T39" fmla="*/ 1123250282 h 97"/>
                <a:gd name="T40" fmla="*/ 1656792444 w 97"/>
                <a:gd name="T41" fmla="*/ 1263657229 h 97"/>
                <a:gd name="T42" fmla="*/ 1600631784 w 97"/>
                <a:gd name="T43" fmla="*/ 1769119061 h 97"/>
                <a:gd name="T44" fmla="*/ 1684878072 w 97"/>
                <a:gd name="T45" fmla="*/ 1909526009 h 97"/>
                <a:gd name="T46" fmla="*/ 2147483647 w 97"/>
                <a:gd name="T47" fmla="*/ 2106093616 h 97"/>
                <a:gd name="T48" fmla="*/ 2147483647 w 97"/>
                <a:gd name="T49" fmla="*/ 1347898219 h 97"/>
                <a:gd name="T50" fmla="*/ 2147483647 w 97"/>
                <a:gd name="T51" fmla="*/ 477381502 h 97"/>
                <a:gd name="T52" fmla="*/ 2147483647 w 97"/>
                <a:gd name="T53" fmla="*/ 2147483647 h 97"/>
                <a:gd name="T54" fmla="*/ 1375983847 w 97"/>
                <a:gd name="T55" fmla="*/ 2147483647 h 97"/>
                <a:gd name="T56" fmla="*/ 1516385496 w 97"/>
                <a:gd name="T57" fmla="*/ 2147483647 h 97"/>
                <a:gd name="T58" fmla="*/ 1628712114 w 97"/>
                <a:gd name="T59" fmla="*/ 2078013286 h 97"/>
                <a:gd name="T60" fmla="*/ 2147483647 w 97"/>
                <a:gd name="T61" fmla="*/ 2147483647 h 97"/>
                <a:gd name="T62" fmla="*/ 1179410941 w 97"/>
                <a:gd name="T63" fmla="*/ 2147483647 h 97"/>
                <a:gd name="T64" fmla="*/ 28080330 w 97"/>
                <a:gd name="T65" fmla="*/ 1684878072 h 97"/>
                <a:gd name="T66" fmla="*/ 336974555 w 97"/>
                <a:gd name="T67" fmla="*/ 1600631784 h 97"/>
                <a:gd name="T68" fmla="*/ 505461832 w 97"/>
                <a:gd name="T69" fmla="*/ 1656792444 h 97"/>
                <a:gd name="T70" fmla="*/ 589708120 w 97"/>
                <a:gd name="T71" fmla="*/ 1628712114 h 97"/>
                <a:gd name="T72" fmla="*/ 1263657229 w 97"/>
                <a:gd name="T73" fmla="*/ 1965686668 h 97"/>
                <a:gd name="T74" fmla="*/ 1347898219 w 97"/>
                <a:gd name="T75" fmla="*/ 2106093616 h 97"/>
                <a:gd name="T76" fmla="*/ 1179410941 w 97"/>
                <a:gd name="T77" fmla="*/ 2147483647 h 97"/>
                <a:gd name="T78" fmla="*/ 0 w 97"/>
                <a:gd name="T79" fmla="*/ 1488305166 h 97"/>
                <a:gd name="T80" fmla="*/ 224647937 w 97"/>
                <a:gd name="T81" fmla="*/ 1432144507 h 97"/>
                <a:gd name="T82" fmla="*/ 0 w 97"/>
                <a:gd name="T83" fmla="*/ 1263657229 h 97"/>
                <a:gd name="T84" fmla="*/ 0 w 97"/>
                <a:gd name="T85" fmla="*/ 1347898219 h 97"/>
                <a:gd name="T86" fmla="*/ 0 w 97"/>
                <a:gd name="T87" fmla="*/ 1488305166 h 97"/>
                <a:gd name="T88" fmla="*/ 1460224836 w 97"/>
                <a:gd name="T89" fmla="*/ 1123250282 h 97"/>
                <a:gd name="T90" fmla="*/ 1123250282 w 97"/>
                <a:gd name="T91" fmla="*/ 1291737559 h 97"/>
                <a:gd name="T92" fmla="*/ 702029439 w 97"/>
                <a:gd name="T93" fmla="*/ 1460224836 h 97"/>
                <a:gd name="T94" fmla="*/ 702029439 w 97"/>
                <a:gd name="T95" fmla="*/ 1460224836 h 97"/>
                <a:gd name="T96" fmla="*/ 1347898219 w 97"/>
                <a:gd name="T97" fmla="*/ 1769119061 h 97"/>
                <a:gd name="T98" fmla="*/ 1404064177 w 97"/>
                <a:gd name="T99" fmla="*/ 1741038732 h 97"/>
                <a:gd name="T100" fmla="*/ 1460224836 w 97"/>
                <a:gd name="T101" fmla="*/ 1235576900 h 97"/>
                <a:gd name="T102" fmla="*/ 1460224836 w 97"/>
                <a:gd name="T103" fmla="*/ 1123250282 h 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7"/>
                <a:gd name="T157" fmla="*/ 0 h 97"/>
                <a:gd name="T158" fmla="*/ 97 w 97"/>
                <a:gd name="T159" fmla="*/ 97 h 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7" h="97">
                  <a:moveTo>
                    <a:pt x="48" y="0"/>
                  </a:moveTo>
                  <a:cubicBezTo>
                    <a:pt x="49" y="0"/>
                    <a:pt x="50" y="0"/>
                    <a:pt x="50" y="0"/>
                  </a:cubicBezTo>
                  <a:cubicBezTo>
                    <a:pt x="52" y="9"/>
                    <a:pt x="53" y="18"/>
                    <a:pt x="53" y="27"/>
                  </a:cubicBezTo>
                  <a:cubicBezTo>
                    <a:pt x="51" y="28"/>
                    <a:pt x="49" y="30"/>
                    <a:pt x="49" y="33"/>
                  </a:cubicBezTo>
                  <a:cubicBezTo>
                    <a:pt x="49" y="33"/>
                    <a:pt x="49" y="34"/>
                    <a:pt x="49" y="34"/>
                  </a:cubicBezTo>
                  <a:cubicBezTo>
                    <a:pt x="45" y="36"/>
                    <a:pt x="41" y="38"/>
                    <a:pt x="37" y="40"/>
                  </a:cubicBezTo>
                  <a:cubicBezTo>
                    <a:pt x="33" y="42"/>
                    <a:pt x="28" y="44"/>
                    <a:pt x="23" y="46"/>
                  </a:cubicBezTo>
                  <a:cubicBezTo>
                    <a:pt x="22" y="44"/>
                    <a:pt x="20" y="43"/>
                    <a:pt x="18" y="43"/>
                  </a:cubicBezTo>
                  <a:cubicBezTo>
                    <a:pt x="16" y="43"/>
                    <a:pt x="14" y="44"/>
                    <a:pt x="13" y="45"/>
                  </a:cubicBezTo>
                  <a:cubicBezTo>
                    <a:pt x="9" y="43"/>
                    <a:pt x="5" y="40"/>
                    <a:pt x="1" y="38"/>
                  </a:cubicBezTo>
                  <a:cubicBezTo>
                    <a:pt x="6" y="16"/>
                    <a:pt x="25" y="0"/>
                    <a:pt x="48" y="0"/>
                  </a:cubicBezTo>
                  <a:close/>
                  <a:moveTo>
                    <a:pt x="57" y="1"/>
                  </a:moveTo>
                  <a:cubicBezTo>
                    <a:pt x="66" y="2"/>
                    <a:pt x="74" y="6"/>
                    <a:pt x="81" y="12"/>
                  </a:cubicBezTo>
                  <a:cubicBezTo>
                    <a:pt x="75" y="17"/>
                    <a:pt x="68" y="22"/>
                    <a:pt x="61" y="27"/>
                  </a:cubicBezTo>
                  <a:cubicBezTo>
                    <a:pt x="61" y="26"/>
                    <a:pt x="60" y="26"/>
                    <a:pt x="60" y="26"/>
                  </a:cubicBezTo>
                  <a:cubicBezTo>
                    <a:pt x="60" y="17"/>
                    <a:pt x="59" y="9"/>
                    <a:pt x="57" y="1"/>
                  </a:cubicBezTo>
                  <a:close/>
                  <a:moveTo>
                    <a:pt x="86" y="17"/>
                  </a:moveTo>
                  <a:cubicBezTo>
                    <a:pt x="79" y="23"/>
                    <a:pt x="72" y="28"/>
                    <a:pt x="65" y="33"/>
                  </a:cubicBezTo>
                  <a:cubicBezTo>
                    <a:pt x="65" y="33"/>
                    <a:pt x="65" y="33"/>
                    <a:pt x="65" y="33"/>
                  </a:cubicBezTo>
                  <a:cubicBezTo>
                    <a:pt x="65" y="36"/>
                    <a:pt x="62" y="39"/>
                    <a:pt x="59" y="40"/>
                  </a:cubicBezTo>
                  <a:cubicBezTo>
                    <a:pt x="59" y="42"/>
                    <a:pt x="59" y="43"/>
                    <a:pt x="59" y="45"/>
                  </a:cubicBezTo>
                  <a:cubicBezTo>
                    <a:pt x="59" y="51"/>
                    <a:pt x="58" y="57"/>
                    <a:pt x="57" y="63"/>
                  </a:cubicBezTo>
                  <a:cubicBezTo>
                    <a:pt x="59" y="64"/>
                    <a:pt x="60" y="66"/>
                    <a:pt x="60" y="68"/>
                  </a:cubicBezTo>
                  <a:cubicBezTo>
                    <a:pt x="70" y="71"/>
                    <a:pt x="80" y="73"/>
                    <a:pt x="89" y="75"/>
                  </a:cubicBezTo>
                  <a:cubicBezTo>
                    <a:pt x="94" y="67"/>
                    <a:pt x="97" y="58"/>
                    <a:pt x="97" y="48"/>
                  </a:cubicBezTo>
                  <a:cubicBezTo>
                    <a:pt x="97" y="36"/>
                    <a:pt x="93" y="25"/>
                    <a:pt x="86" y="17"/>
                  </a:cubicBezTo>
                  <a:close/>
                  <a:moveTo>
                    <a:pt x="85" y="81"/>
                  </a:moveTo>
                  <a:cubicBezTo>
                    <a:pt x="76" y="91"/>
                    <a:pt x="63" y="97"/>
                    <a:pt x="49" y="97"/>
                  </a:cubicBezTo>
                  <a:cubicBezTo>
                    <a:pt x="51" y="90"/>
                    <a:pt x="53" y="83"/>
                    <a:pt x="54" y="77"/>
                  </a:cubicBezTo>
                  <a:cubicBezTo>
                    <a:pt x="56" y="76"/>
                    <a:pt x="57" y="75"/>
                    <a:pt x="58" y="74"/>
                  </a:cubicBezTo>
                  <a:cubicBezTo>
                    <a:pt x="67" y="77"/>
                    <a:pt x="76" y="79"/>
                    <a:pt x="85" y="81"/>
                  </a:cubicBezTo>
                  <a:close/>
                  <a:moveTo>
                    <a:pt x="42" y="97"/>
                  </a:moveTo>
                  <a:cubicBezTo>
                    <a:pt x="22" y="94"/>
                    <a:pt x="6" y="79"/>
                    <a:pt x="1" y="60"/>
                  </a:cubicBezTo>
                  <a:cubicBezTo>
                    <a:pt x="5" y="59"/>
                    <a:pt x="9" y="58"/>
                    <a:pt x="12" y="57"/>
                  </a:cubicBezTo>
                  <a:cubicBezTo>
                    <a:pt x="14" y="58"/>
                    <a:pt x="16" y="59"/>
                    <a:pt x="18" y="59"/>
                  </a:cubicBezTo>
                  <a:cubicBezTo>
                    <a:pt x="19" y="59"/>
                    <a:pt x="20" y="58"/>
                    <a:pt x="21" y="58"/>
                  </a:cubicBezTo>
                  <a:cubicBezTo>
                    <a:pt x="29" y="62"/>
                    <a:pt x="37" y="66"/>
                    <a:pt x="45" y="70"/>
                  </a:cubicBezTo>
                  <a:cubicBezTo>
                    <a:pt x="45" y="72"/>
                    <a:pt x="46" y="73"/>
                    <a:pt x="48" y="75"/>
                  </a:cubicBezTo>
                  <a:cubicBezTo>
                    <a:pt x="46" y="82"/>
                    <a:pt x="44" y="89"/>
                    <a:pt x="42" y="97"/>
                  </a:cubicBezTo>
                  <a:close/>
                  <a:moveTo>
                    <a:pt x="0" y="53"/>
                  </a:moveTo>
                  <a:cubicBezTo>
                    <a:pt x="3" y="52"/>
                    <a:pt x="5" y="51"/>
                    <a:pt x="8" y="51"/>
                  </a:cubicBezTo>
                  <a:cubicBezTo>
                    <a:pt x="5" y="49"/>
                    <a:pt x="3" y="47"/>
                    <a:pt x="0" y="45"/>
                  </a:cubicBezTo>
                  <a:cubicBezTo>
                    <a:pt x="0" y="46"/>
                    <a:pt x="0" y="47"/>
                    <a:pt x="0" y="48"/>
                  </a:cubicBezTo>
                  <a:cubicBezTo>
                    <a:pt x="0" y="50"/>
                    <a:pt x="0" y="51"/>
                    <a:pt x="0" y="53"/>
                  </a:cubicBezTo>
                  <a:close/>
                  <a:moveTo>
                    <a:pt x="52" y="40"/>
                  </a:moveTo>
                  <a:cubicBezTo>
                    <a:pt x="48" y="42"/>
                    <a:pt x="44" y="44"/>
                    <a:pt x="40" y="46"/>
                  </a:cubicBezTo>
                  <a:cubicBezTo>
                    <a:pt x="35" y="48"/>
                    <a:pt x="30" y="50"/>
                    <a:pt x="25" y="52"/>
                  </a:cubicBezTo>
                  <a:cubicBezTo>
                    <a:pt x="25" y="52"/>
                    <a:pt x="25" y="52"/>
                    <a:pt x="25" y="52"/>
                  </a:cubicBezTo>
                  <a:cubicBezTo>
                    <a:pt x="33" y="56"/>
                    <a:pt x="40" y="60"/>
                    <a:pt x="48" y="63"/>
                  </a:cubicBezTo>
                  <a:cubicBezTo>
                    <a:pt x="48" y="63"/>
                    <a:pt x="49" y="62"/>
                    <a:pt x="50" y="62"/>
                  </a:cubicBezTo>
                  <a:cubicBezTo>
                    <a:pt x="51" y="56"/>
                    <a:pt x="52" y="50"/>
                    <a:pt x="52" y="44"/>
                  </a:cubicBezTo>
                  <a:cubicBezTo>
                    <a:pt x="52" y="43"/>
                    <a:pt x="52" y="42"/>
                    <a:pt x="52" y="40"/>
                  </a:cubicBezTo>
                  <a:close/>
                </a:path>
              </a:pathLst>
            </a:custGeom>
            <a:solidFill>
              <a:srgbClr val="446AA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p>
          </p:txBody>
        </p:sp>
      </p:grpSp>
    </p:spTree>
  </p:cSld>
  <p:clrMapOvr>
    <a:masterClrMapping/>
  </p:clrMapOvr>
  <mc:AlternateContent xmlns:mc="http://schemas.openxmlformats.org/markup-compatibility/2006">
    <mc:Choice xmlns:p14="http://schemas.microsoft.com/office/powerpoint/2010/main" Requires="p14">
      <p:transition spd="slow" p14:dur="1500" advTm="0">
        <p14:window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heel(1)">
                                      <p:cBhvr>
                                        <p:cTn id="24" dur="2000"/>
                                        <p:tgtEl>
                                          <p:spTgt spid="6"/>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heel(1)">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9"/>
                                        </p:tgtEl>
                                        <p:attrNameLst>
                                          <p:attrName>ppt_y</p:attrName>
                                        </p:attrNameLst>
                                      </p:cBhvr>
                                      <p:tavLst>
                                        <p:tav tm="0">
                                          <p:val>
                                            <p:strVal val="#ppt_y"/>
                                          </p:val>
                                        </p:tav>
                                        <p:tav tm="100000">
                                          <p:val>
                                            <p:strVal val="#ppt_y"/>
                                          </p:val>
                                        </p:tav>
                                      </p:tavLst>
                                    </p:anim>
                                    <p:anim calcmode="lin" valueType="num">
                                      <p:cBhvr>
                                        <p:cTn id="34"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9"/>
                                        </p:tgtEl>
                                      </p:cBhvr>
                                    </p:animEffect>
                                  </p:childTnLst>
                                </p:cTn>
                              </p:par>
                            </p:childTnLst>
                          </p:cTn>
                        </p:par>
                        <p:par>
                          <p:cTn id="37" fill="hold">
                            <p:stCondLst>
                              <p:cond delay="550"/>
                            </p:stCondLst>
                            <p:childTnLst>
                              <p:par>
                                <p:cTn id="38" presetID="42" presetClass="entr" presetSubtype="0"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300"/>
                                        <p:tgtEl>
                                          <p:spTgt spid="51"/>
                                        </p:tgtEl>
                                      </p:cBhvr>
                                    </p:animEffect>
                                    <p:anim calcmode="lin" valueType="num">
                                      <p:cBhvr>
                                        <p:cTn id="41" dur="300" fill="hold"/>
                                        <p:tgtEl>
                                          <p:spTgt spid="51"/>
                                        </p:tgtEl>
                                        <p:attrNameLst>
                                          <p:attrName>ppt_x</p:attrName>
                                        </p:attrNameLst>
                                      </p:cBhvr>
                                      <p:tavLst>
                                        <p:tav tm="0">
                                          <p:val>
                                            <p:strVal val="#ppt_x"/>
                                          </p:val>
                                        </p:tav>
                                        <p:tav tm="100000">
                                          <p:val>
                                            <p:strVal val="#ppt_x"/>
                                          </p:val>
                                        </p:tav>
                                      </p:tavLst>
                                    </p:anim>
                                    <p:anim calcmode="lin" valueType="num">
                                      <p:cBhvr>
                                        <p:cTn id="42" dur="300" fill="hold"/>
                                        <p:tgtEl>
                                          <p:spTgt spid="51"/>
                                        </p:tgtEl>
                                        <p:attrNameLst>
                                          <p:attrName>ppt_y</p:attrName>
                                        </p:attrNameLst>
                                      </p:cBhvr>
                                      <p:tavLst>
                                        <p:tav tm="0">
                                          <p:val>
                                            <p:strVal val="#ppt_y+.1"/>
                                          </p:val>
                                        </p:tav>
                                        <p:tav tm="100000">
                                          <p:val>
                                            <p:strVal val="#ppt_y"/>
                                          </p:val>
                                        </p:tav>
                                      </p:tavLst>
                                    </p:anim>
                                  </p:childTnLst>
                                </p:cTn>
                              </p:par>
                            </p:childTnLst>
                          </p:cTn>
                        </p:par>
                        <p:par>
                          <p:cTn id="43" fill="hold">
                            <p:stCondLst>
                              <p:cond delay="1050"/>
                            </p:stCondLst>
                            <p:childTnLst>
                              <p:par>
                                <p:cTn id="44" presetID="10" presetClass="entr" presetSubtype="0" fill="hold" nodeType="afterEffect">
                                  <p:stCondLst>
                                    <p:cond delay="250"/>
                                  </p:stCondLst>
                                  <p:childTnLst>
                                    <p:set>
                                      <p:cBhvr>
                                        <p:cTn id="45" dur="1" fill="hold">
                                          <p:stCondLst>
                                            <p:cond delay="0"/>
                                          </p:stCondLst>
                                        </p:cTn>
                                        <p:tgtEl>
                                          <p:spTgt spid="63"/>
                                        </p:tgtEl>
                                        <p:attrNameLst>
                                          <p:attrName>style.visibility</p:attrName>
                                        </p:attrNameLst>
                                      </p:cBhvr>
                                      <p:to>
                                        <p:strVal val="visible"/>
                                      </p:to>
                                    </p:set>
                                    <p:animEffect transition="in" filter="fade">
                                      <p:cBhvr>
                                        <p:cTn id="46" dur="300"/>
                                        <p:tgtEl>
                                          <p:spTgt spid="63"/>
                                        </p:tgtEl>
                                      </p:cBhvr>
                                    </p:animEffect>
                                  </p:childTnLst>
                                </p:cTn>
                              </p:par>
                            </p:childTnLst>
                          </p:cTn>
                        </p:par>
                        <p:par>
                          <p:cTn id="47" fill="hold">
                            <p:stCondLst>
                              <p:cond delay="1800"/>
                            </p:stCondLst>
                            <p:childTnLst>
                              <p:par>
                                <p:cTn id="48" presetID="42" presetClass="entr" presetSubtype="0" fill="hold" nodeType="after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300"/>
                                        <p:tgtEl>
                                          <p:spTgt spid="54"/>
                                        </p:tgtEl>
                                      </p:cBhvr>
                                    </p:animEffect>
                                    <p:anim calcmode="lin" valueType="num">
                                      <p:cBhvr>
                                        <p:cTn id="51" dur="300" fill="hold"/>
                                        <p:tgtEl>
                                          <p:spTgt spid="54"/>
                                        </p:tgtEl>
                                        <p:attrNameLst>
                                          <p:attrName>ppt_x</p:attrName>
                                        </p:attrNameLst>
                                      </p:cBhvr>
                                      <p:tavLst>
                                        <p:tav tm="0">
                                          <p:val>
                                            <p:strVal val="#ppt_x"/>
                                          </p:val>
                                        </p:tav>
                                        <p:tav tm="100000">
                                          <p:val>
                                            <p:strVal val="#ppt_x"/>
                                          </p:val>
                                        </p:tav>
                                      </p:tavLst>
                                    </p:anim>
                                    <p:anim calcmode="lin" valueType="num">
                                      <p:cBhvr>
                                        <p:cTn id="52" dur="300" fill="hold"/>
                                        <p:tgtEl>
                                          <p:spTgt spid="54"/>
                                        </p:tgtEl>
                                        <p:attrNameLst>
                                          <p:attrName>ppt_y</p:attrName>
                                        </p:attrNameLst>
                                      </p:cBhvr>
                                      <p:tavLst>
                                        <p:tav tm="0">
                                          <p:val>
                                            <p:strVal val="#ppt_y+.1"/>
                                          </p:val>
                                        </p:tav>
                                        <p:tav tm="100000">
                                          <p:val>
                                            <p:strVal val="#ppt_y"/>
                                          </p:val>
                                        </p:tav>
                                      </p:tavLst>
                                    </p:anim>
                                  </p:childTnLst>
                                </p:cTn>
                              </p:par>
                            </p:childTnLst>
                          </p:cTn>
                        </p:par>
                        <p:par>
                          <p:cTn id="53" fill="hold">
                            <p:stCondLst>
                              <p:cond delay="2300"/>
                            </p:stCondLst>
                            <p:childTnLst>
                              <p:par>
                                <p:cTn id="54" presetID="10" presetClass="entr" presetSubtype="0" fill="hold" nodeType="afterEffect">
                                  <p:stCondLst>
                                    <p:cond delay="250"/>
                                  </p:stCondLst>
                                  <p:childTnLst>
                                    <p:set>
                                      <p:cBhvr>
                                        <p:cTn id="55" dur="1" fill="hold">
                                          <p:stCondLst>
                                            <p:cond delay="0"/>
                                          </p:stCondLst>
                                        </p:cTn>
                                        <p:tgtEl>
                                          <p:spTgt spid="66"/>
                                        </p:tgtEl>
                                        <p:attrNameLst>
                                          <p:attrName>style.visibility</p:attrName>
                                        </p:attrNameLst>
                                      </p:cBhvr>
                                      <p:to>
                                        <p:strVal val="visible"/>
                                      </p:to>
                                    </p:set>
                                    <p:animEffect transition="in" filter="fade">
                                      <p:cBhvr>
                                        <p:cTn id="56" dur="300"/>
                                        <p:tgtEl>
                                          <p:spTgt spid="66"/>
                                        </p:tgtEl>
                                      </p:cBhvr>
                                    </p:animEffect>
                                  </p:childTnLst>
                                </p:cTn>
                              </p:par>
                            </p:childTnLst>
                          </p:cTn>
                        </p:par>
                        <p:par>
                          <p:cTn id="57" fill="hold">
                            <p:stCondLst>
                              <p:cond delay="3050"/>
                            </p:stCondLst>
                            <p:childTnLst>
                              <p:par>
                                <p:cTn id="58" presetID="42" presetClass="entr" presetSubtype="0" fill="hold"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300"/>
                                        <p:tgtEl>
                                          <p:spTgt spid="57"/>
                                        </p:tgtEl>
                                      </p:cBhvr>
                                    </p:animEffect>
                                    <p:anim calcmode="lin" valueType="num">
                                      <p:cBhvr>
                                        <p:cTn id="61" dur="300" fill="hold"/>
                                        <p:tgtEl>
                                          <p:spTgt spid="57"/>
                                        </p:tgtEl>
                                        <p:attrNameLst>
                                          <p:attrName>ppt_x</p:attrName>
                                        </p:attrNameLst>
                                      </p:cBhvr>
                                      <p:tavLst>
                                        <p:tav tm="0">
                                          <p:val>
                                            <p:strVal val="#ppt_x"/>
                                          </p:val>
                                        </p:tav>
                                        <p:tav tm="100000">
                                          <p:val>
                                            <p:strVal val="#ppt_x"/>
                                          </p:val>
                                        </p:tav>
                                      </p:tavLst>
                                    </p:anim>
                                    <p:anim calcmode="lin" valueType="num">
                                      <p:cBhvr>
                                        <p:cTn id="62" dur="300" fill="hold"/>
                                        <p:tgtEl>
                                          <p:spTgt spid="57"/>
                                        </p:tgtEl>
                                        <p:attrNameLst>
                                          <p:attrName>ppt_y</p:attrName>
                                        </p:attrNameLst>
                                      </p:cBhvr>
                                      <p:tavLst>
                                        <p:tav tm="0">
                                          <p:val>
                                            <p:strVal val="#ppt_y+.1"/>
                                          </p:val>
                                        </p:tav>
                                        <p:tav tm="100000">
                                          <p:val>
                                            <p:strVal val="#ppt_y"/>
                                          </p:val>
                                        </p:tav>
                                      </p:tavLst>
                                    </p:anim>
                                  </p:childTnLst>
                                </p:cTn>
                              </p:par>
                            </p:childTnLst>
                          </p:cTn>
                        </p:par>
                        <p:par>
                          <p:cTn id="63" fill="hold">
                            <p:stCondLst>
                              <p:cond delay="3550"/>
                            </p:stCondLst>
                            <p:childTnLst>
                              <p:par>
                                <p:cTn id="64" presetID="10" presetClass="entr" presetSubtype="0" fill="hold" nodeType="afterEffect">
                                  <p:stCondLst>
                                    <p:cond delay="250"/>
                                  </p:stCondLst>
                                  <p:childTnLst>
                                    <p:set>
                                      <p:cBhvr>
                                        <p:cTn id="65" dur="1" fill="hold">
                                          <p:stCondLst>
                                            <p:cond delay="0"/>
                                          </p:stCondLst>
                                        </p:cTn>
                                        <p:tgtEl>
                                          <p:spTgt spid="69"/>
                                        </p:tgtEl>
                                        <p:attrNameLst>
                                          <p:attrName>style.visibility</p:attrName>
                                        </p:attrNameLst>
                                      </p:cBhvr>
                                      <p:to>
                                        <p:strVal val="visible"/>
                                      </p:to>
                                    </p:set>
                                    <p:animEffect transition="in" filter="fade">
                                      <p:cBhvr>
                                        <p:cTn id="66" dur="300"/>
                                        <p:tgtEl>
                                          <p:spTgt spid="69"/>
                                        </p:tgtEl>
                                      </p:cBhvr>
                                    </p:animEffect>
                                  </p:childTnLst>
                                </p:cTn>
                              </p:par>
                            </p:childTnLst>
                          </p:cTn>
                        </p:par>
                        <p:par>
                          <p:cTn id="67" fill="hold">
                            <p:stCondLst>
                              <p:cond delay="4300"/>
                            </p:stCondLst>
                            <p:childTnLst>
                              <p:par>
                                <p:cTn id="68" presetID="42" presetClass="entr" presetSubtype="0" fill="hold"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fade">
                                      <p:cBhvr>
                                        <p:cTn id="70" dur="300"/>
                                        <p:tgtEl>
                                          <p:spTgt spid="60"/>
                                        </p:tgtEl>
                                      </p:cBhvr>
                                    </p:animEffect>
                                    <p:anim calcmode="lin" valueType="num">
                                      <p:cBhvr>
                                        <p:cTn id="71" dur="300" fill="hold"/>
                                        <p:tgtEl>
                                          <p:spTgt spid="60"/>
                                        </p:tgtEl>
                                        <p:attrNameLst>
                                          <p:attrName>ppt_x</p:attrName>
                                        </p:attrNameLst>
                                      </p:cBhvr>
                                      <p:tavLst>
                                        <p:tav tm="0">
                                          <p:val>
                                            <p:strVal val="#ppt_x"/>
                                          </p:val>
                                        </p:tav>
                                        <p:tav tm="100000">
                                          <p:val>
                                            <p:strVal val="#ppt_x"/>
                                          </p:val>
                                        </p:tav>
                                      </p:tavLst>
                                    </p:anim>
                                    <p:anim calcmode="lin" valueType="num">
                                      <p:cBhvr>
                                        <p:cTn id="72" dur="300" fill="hold"/>
                                        <p:tgtEl>
                                          <p:spTgt spid="60"/>
                                        </p:tgtEl>
                                        <p:attrNameLst>
                                          <p:attrName>ppt_y</p:attrName>
                                        </p:attrNameLst>
                                      </p:cBhvr>
                                      <p:tavLst>
                                        <p:tav tm="0">
                                          <p:val>
                                            <p:strVal val="#ppt_y+.1"/>
                                          </p:val>
                                        </p:tav>
                                        <p:tav tm="100000">
                                          <p:val>
                                            <p:strVal val="#ppt_y"/>
                                          </p:val>
                                        </p:tav>
                                      </p:tavLst>
                                    </p:anim>
                                  </p:childTnLst>
                                </p:cTn>
                              </p:par>
                            </p:childTnLst>
                          </p:cTn>
                        </p:par>
                        <p:par>
                          <p:cTn id="73" fill="hold">
                            <p:stCondLst>
                              <p:cond delay="4800"/>
                            </p:stCondLst>
                            <p:childTnLst>
                              <p:par>
                                <p:cTn id="74" presetID="10" presetClass="entr" presetSubtype="0" fill="hold" nodeType="afterEffect">
                                  <p:stCondLst>
                                    <p:cond delay="250"/>
                                  </p:stCondLst>
                                  <p:childTnLst>
                                    <p:set>
                                      <p:cBhvr>
                                        <p:cTn id="75" dur="1" fill="hold">
                                          <p:stCondLst>
                                            <p:cond delay="0"/>
                                          </p:stCondLst>
                                        </p:cTn>
                                        <p:tgtEl>
                                          <p:spTgt spid="72"/>
                                        </p:tgtEl>
                                        <p:attrNameLst>
                                          <p:attrName>style.visibility</p:attrName>
                                        </p:attrNameLst>
                                      </p:cBhvr>
                                      <p:to>
                                        <p:strVal val="visible"/>
                                      </p:to>
                                    </p:set>
                                    <p:animEffect transition="in" filter="fade">
                                      <p:cBhvr>
                                        <p:cTn id="76" dur="300"/>
                                        <p:tgtEl>
                                          <p:spTgt spid="72"/>
                                        </p:tgtEl>
                                      </p:cBhvr>
                                    </p:animEffect>
                                  </p:childTnLst>
                                </p:cTn>
                              </p:par>
                            </p:childTnLst>
                          </p:cTn>
                        </p:par>
                        <p:par>
                          <p:cTn id="77" fill="hold">
                            <p:stCondLst>
                              <p:cond delay="5550"/>
                            </p:stCondLst>
                            <p:childTnLst>
                              <p:par>
                                <p:cTn id="78" presetID="42" presetClass="entr" presetSubtype="0" fill="hold" nodeType="afterEffect">
                                  <p:stCondLst>
                                    <p:cond delay="0"/>
                                  </p:stCondLst>
                                  <p:childTnLst>
                                    <p:set>
                                      <p:cBhvr>
                                        <p:cTn id="79" dur="1" fill="hold">
                                          <p:stCondLst>
                                            <p:cond delay="0"/>
                                          </p:stCondLst>
                                        </p:cTn>
                                        <p:tgtEl>
                                          <p:spTgt spid="2"/>
                                        </p:tgtEl>
                                        <p:attrNameLst>
                                          <p:attrName>style.visibility</p:attrName>
                                        </p:attrNameLst>
                                      </p:cBhvr>
                                      <p:to>
                                        <p:strVal val="visible"/>
                                      </p:to>
                                    </p:set>
                                    <p:animEffect transition="in" filter="fade">
                                      <p:cBhvr>
                                        <p:cTn id="80" dur="300"/>
                                        <p:tgtEl>
                                          <p:spTgt spid="2"/>
                                        </p:tgtEl>
                                      </p:cBhvr>
                                    </p:animEffect>
                                    <p:anim calcmode="lin" valueType="num">
                                      <p:cBhvr>
                                        <p:cTn id="81" dur="300" fill="hold"/>
                                        <p:tgtEl>
                                          <p:spTgt spid="2"/>
                                        </p:tgtEl>
                                        <p:attrNameLst>
                                          <p:attrName>ppt_x</p:attrName>
                                        </p:attrNameLst>
                                      </p:cBhvr>
                                      <p:tavLst>
                                        <p:tav tm="0">
                                          <p:val>
                                            <p:strVal val="#ppt_x"/>
                                          </p:val>
                                        </p:tav>
                                        <p:tav tm="100000">
                                          <p:val>
                                            <p:strVal val="#ppt_x"/>
                                          </p:val>
                                        </p:tav>
                                      </p:tavLst>
                                    </p:anim>
                                    <p:anim calcmode="lin" valueType="num">
                                      <p:cBhvr>
                                        <p:cTn id="82" dur="300" fill="hold"/>
                                        <p:tgtEl>
                                          <p:spTgt spid="2"/>
                                        </p:tgtEl>
                                        <p:attrNameLst>
                                          <p:attrName>ppt_y</p:attrName>
                                        </p:attrNameLst>
                                      </p:cBhvr>
                                      <p:tavLst>
                                        <p:tav tm="0">
                                          <p:val>
                                            <p:strVal val="#ppt_y+.1"/>
                                          </p:val>
                                        </p:tav>
                                        <p:tav tm="100000">
                                          <p:val>
                                            <p:strVal val="#ppt_y"/>
                                          </p:val>
                                        </p:tav>
                                      </p:tavLst>
                                    </p:anim>
                                  </p:childTnLst>
                                </p:cTn>
                              </p:par>
                            </p:childTnLst>
                          </p:cTn>
                        </p:par>
                        <p:par>
                          <p:cTn id="83" fill="hold">
                            <p:stCondLst>
                              <p:cond delay="6050"/>
                            </p:stCondLst>
                            <p:childTnLst>
                              <p:par>
                                <p:cTn id="84" presetID="10" presetClass="entr" presetSubtype="0" fill="hold" nodeType="afterEffect">
                                  <p:stCondLst>
                                    <p:cond delay="25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3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9" grpId="0"/>
      <p:bldP spid="10"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20750" y="662470"/>
            <a:ext cx="10363200" cy="5600294"/>
          </a:xfrm>
          <a:prstGeom prst="rect">
            <a:avLst/>
          </a:prstGeom>
          <a:solidFill>
            <a:schemeClr val="accent1">
              <a:alpha val="83000"/>
            </a:schemeClr>
          </a:solidFill>
          <a:ln>
            <a:noFill/>
          </a:ln>
          <a:effectLst>
            <a:outerShdw blurRad="2032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10" name="任意多边形: 形状 9"/>
          <p:cNvSpPr/>
          <p:nvPr/>
        </p:nvSpPr>
        <p:spPr>
          <a:xfrm flipV="1">
            <a:off x="0" y="0"/>
            <a:ext cx="2635718" cy="2635718"/>
          </a:xfrm>
          <a:custGeom>
            <a:avLst/>
            <a:gdLst>
              <a:gd name="connsiteX0" fmla="*/ 1778474 w 2635718"/>
              <a:gd name="connsiteY0" fmla="*/ 2635718 h 2635718"/>
              <a:gd name="connsiteX1" fmla="*/ 2635718 w 2635718"/>
              <a:gd name="connsiteY1" fmla="*/ 2635718 h 2635718"/>
              <a:gd name="connsiteX2" fmla="*/ 0 w 2635718"/>
              <a:gd name="connsiteY2" fmla="*/ 0 h 2635718"/>
              <a:gd name="connsiteX3" fmla="*/ 0 w 2635718"/>
              <a:gd name="connsiteY3" fmla="*/ 857244 h 2635718"/>
            </a:gdLst>
            <a:ahLst/>
            <a:cxnLst>
              <a:cxn ang="0">
                <a:pos x="connsiteX0" y="connsiteY0"/>
              </a:cxn>
              <a:cxn ang="0">
                <a:pos x="connsiteX1" y="connsiteY1"/>
              </a:cxn>
              <a:cxn ang="0">
                <a:pos x="connsiteX2" y="connsiteY2"/>
              </a:cxn>
              <a:cxn ang="0">
                <a:pos x="connsiteX3" y="connsiteY3"/>
              </a:cxn>
            </a:cxnLst>
            <a:rect l="l" t="t" r="r" b="b"/>
            <a:pathLst>
              <a:path w="2635718" h="2635718">
                <a:moveTo>
                  <a:pt x="1778474" y="2635718"/>
                </a:moveTo>
                <a:lnTo>
                  <a:pt x="2635718" y="2635718"/>
                </a:lnTo>
                <a:lnTo>
                  <a:pt x="0" y="0"/>
                </a:lnTo>
                <a:lnTo>
                  <a:pt x="0" y="857244"/>
                </a:lnTo>
                <a:close/>
              </a:path>
            </a:pathLst>
          </a:custGeom>
          <a:solidFill>
            <a:schemeClr val="accent4">
              <a:lumMod val="60000"/>
              <a:lumOff val="40000"/>
            </a:schemeClr>
          </a:solidFill>
          <a:ln>
            <a:noFill/>
          </a:ln>
          <a:effectLst>
            <a:outerShdw blurRad="114300" dist="63500" dir="2700000" sx="102000" sy="102000" algn="tl"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2" name="任意多边形: 形状 11"/>
          <p:cNvSpPr/>
          <p:nvPr/>
        </p:nvSpPr>
        <p:spPr>
          <a:xfrm flipH="1">
            <a:off x="9568982" y="4205446"/>
            <a:ext cx="2635718" cy="2635718"/>
          </a:xfrm>
          <a:custGeom>
            <a:avLst/>
            <a:gdLst>
              <a:gd name="connsiteX0" fmla="*/ 1778474 w 2635718"/>
              <a:gd name="connsiteY0" fmla="*/ 2635718 h 2635718"/>
              <a:gd name="connsiteX1" fmla="*/ 2635718 w 2635718"/>
              <a:gd name="connsiteY1" fmla="*/ 2635718 h 2635718"/>
              <a:gd name="connsiteX2" fmla="*/ 0 w 2635718"/>
              <a:gd name="connsiteY2" fmla="*/ 0 h 2635718"/>
              <a:gd name="connsiteX3" fmla="*/ 0 w 2635718"/>
              <a:gd name="connsiteY3" fmla="*/ 857244 h 2635718"/>
            </a:gdLst>
            <a:ahLst/>
            <a:cxnLst>
              <a:cxn ang="0">
                <a:pos x="connsiteX0" y="connsiteY0"/>
              </a:cxn>
              <a:cxn ang="0">
                <a:pos x="connsiteX1" y="connsiteY1"/>
              </a:cxn>
              <a:cxn ang="0">
                <a:pos x="connsiteX2" y="connsiteY2"/>
              </a:cxn>
              <a:cxn ang="0">
                <a:pos x="connsiteX3" y="connsiteY3"/>
              </a:cxn>
            </a:cxnLst>
            <a:rect l="l" t="t" r="r" b="b"/>
            <a:pathLst>
              <a:path w="2635718" h="2635718">
                <a:moveTo>
                  <a:pt x="1778474" y="2635718"/>
                </a:moveTo>
                <a:lnTo>
                  <a:pt x="2635718" y="2635718"/>
                </a:lnTo>
                <a:lnTo>
                  <a:pt x="0" y="0"/>
                </a:lnTo>
                <a:lnTo>
                  <a:pt x="0" y="857244"/>
                </a:lnTo>
                <a:close/>
              </a:path>
            </a:pathLst>
          </a:custGeom>
          <a:solidFill>
            <a:schemeClr val="accent4">
              <a:lumMod val="60000"/>
              <a:lumOff val="40000"/>
            </a:schemeClr>
          </a:solidFill>
          <a:ln>
            <a:noFill/>
          </a:ln>
          <a:effectLst>
            <a:outerShdw blurRad="114300" dist="63500" dir="2700000" sx="102000" sy="102000" algn="tl"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51" name="组合 50"/>
          <p:cNvGrpSpPr/>
          <p:nvPr/>
        </p:nvGrpSpPr>
        <p:grpSpPr>
          <a:xfrm>
            <a:off x="3416748" y="2554934"/>
            <a:ext cx="1779500" cy="1779500"/>
            <a:chOff x="1281487" y="2930652"/>
            <a:chExt cx="1769807" cy="1769807"/>
          </a:xfrm>
        </p:grpSpPr>
        <p:sp>
          <p:nvSpPr>
            <p:cNvPr id="52" name="椭圆 51"/>
            <p:cNvSpPr/>
            <p:nvPr/>
          </p:nvSpPr>
          <p:spPr>
            <a:xfrm>
              <a:off x="1281487" y="2930652"/>
              <a:ext cx="1769807" cy="17698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3" name="KSO_Shape"/>
            <p:cNvSpPr/>
            <p:nvPr/>
          </p:nvSpPr>
          <p:spPr bwMode="auto">
            <a:xfrm>
              <a:off x="1793090" y="3388112"/>
              <a:ext cx="746601" cy="854886"/>
            </a:xfrm>
            <a:custGeom>
              <a:avLst/>
              <a:gdLst>
                <a:gd name="T0" fmla="*/ 2809875 w 4627563"/>
                <a:gd name="T1" fmla="*/ 4811712 h 5299074"/>
                <a:gd name="T2" fmla="*/ 2745224 w 4627563"/>
                <a:gd name="T3" fmla="*/ 4870449 h 5299074"/>
                <a:gd name="T4" fmla="*/ 2693583 w 4627563"/>
                <a:gd name="T5" fmla="*/ 4799805 h 5299074"/>
                <a:gd name="T6" fmla="*/ 3054173 w 4627563"/>
                <a:gd name="T7" fmla="*/ 4245768 h 5299074"/>
                <a:gd name="T8" fmla="*/ 3143251 w 4627563"/>
                <a:gd name="T9" fmla="*/ 4339034 h 5299074"/>
                <a:gd name="T10" fmla="*/ 3063717 w 4627563"/>
                <a:gd name="T11" fmla="*/ 4441428 h 5299074"/>
                <a:gd name="T12" fmla="*/ 2956345 w 4627563"/>
                <a:gd name="T13" fmla="*/ 4391421 h 5299074"/>
                <a:gd name="T14" fmla="*/ 2973843 w 4627563"/>
                <a:gd name="T15" fmla="*/ 4273946 h 5299074"/>
                <a:gd name="T16" fmla="*/ 3313113 w 4627563"/>
                <a:gd name="T17" fmla="*/ 3781821 h 5299074"/>
                <a:gd name="T18" fmla="*/ 3390107 w 4627563"/>
                <a:gd name="T19" fmla="*/ 3842543 h 5299074"/>
                <a:gd name="T20" fmla="*/ 3397647 w 4627563"/>
                <a:gd name="T21" fmla="*/ 3943746 h 5299074"/>
                <a:gd name="T22" fmla="*/ 3329782 w 4627563"/>
                <a:gd name="T23" fmla="*/ 4014787 h 5299074"/>
                <a:gd name="T24" fmla="*/ 3228578 w 4627563"/>
                <a:gd name="T25" fmla="*/ 4012009 h 5299074"/>
                <a:gd name="T26" fmla="*/ 3164681 w 4627563"/>
                <a:gd name="T27" fmla="*/ 3937793 h 5299074"/>
                <a:gd name="T28" fmla="*/ 3176984 w 4627563"/>
                <a:gd name="T29" fmla="*/ 3837781 h 5299074"/>
                <a:gd name="T30" fmla="*/ 3257153 w 4627563"/>
                <a:gd name="T31" fmla="*/ 3780631 h 5299074"/>
                <a:gd name="T32" fmla="*/ 2749233 w 4627563"/>
                <a:gd name="T33" fmla="*/ 3662481 h 5299074"/>
                <a:gd name="T34" fmla="*/ 2837260 w 4627563"/>
                <a:gd name="T35" fmla="*/ 3818473 h 5299074"/>
                <a:gd name="T36" fmla="*/ 2780558 w 4627563"/>
                <a:gd name="T37" fmla="*/ 3991178 h 5299074"/>
                <a:gd name="T38" fmla="*/ 2616002 w 4627563"/>
                <a:gd name="T39" fmla="*/ 4064000 h 5299074"/>
                <a:gd name="T40" fmla="*/ 2451446 w 4627563"/>
                <a:gd name="T41" fmla="*/ 3991178 h 5299074"/>
                <a:gd name="T42" fmla="*/ 2395140 w 4627563"/>
                <a:gd name="T43" fmla="*/ 3818473 h 5299074"/>
                <a:gd name="T44" fmla="*/ 2483167 w 4627563"/>
                <a:gd name="T45" fmla="*/ 3662481 h 5299074"/>
                <a:gd name="T46" fmla="*/ 2204869 w 4627563"/>
                <a:gd name="T47" fmla="*/ 3415897 h 5299074"/>
                <a:gd name="T48" fmla="*/ 2282395 w 4627563"/>
                <a:gd name="T49" fmla="*/ 3464853 h 5299074"/>
                <a:gd name="T50" fmla="*/ 2298297 w 4627563"/>
                <a:gd name="T51" fmla="*/ 3556447 h 5299074"/>
                <a:gd name="T52" fmla="*/ 2241843 w 4627563"/>
                <a:gd name="T53" fmla="*/ 3627907 h 5299074"/>
                <a:gd name="T54" fmla="*/ 2148415 w 4627563"/>
                <a:gd name="T55" fmla="*/ 3634619 h 5299074"/>
                <a:gd name="T56" fmla="*/ 2082419 w 4627563"/>
                <a:gd name="T57" fmla="*/ 3572634 h 5299074"/>
                <a:gd name="T58" fmla="*/ 2084805 w 4627563"/>
                <a:gd name="T59" fmla="*/ 3479065 h 5299074"/>
                <a:gd name="T60" fmla="*/ 2153583 w 4627563"/>
                <a:gd name="T61" fmla="*/ 3419845 h 5299074"/>
                <a:gd name="T62" fmla="*/ 2956426 w 4627563"/>
                <a:gd name="T63" fmla="*/ 3238079 h 5299074"/>
                <a:gd name="T64" fmla="*/ 3038085 w 4627563"/>
                <a:gd name="T65" fmla="*/ 3342332 h 5299074"/>
                <a:gd name="T66" fmla="*/ 3015093 w 4627563"/>
                <a:gd name="T67" fmla="*/ 3476712 h 5299074"/>
                <a:gd name="T68" fmla="*/ 2902515 w 4627563"/>
                <a:gd name="T69" fmla="*/ 3548065 h 5299074"/>
                <a:gd name="T70" fmla="*/ 2771703 w 4627563"/>
                <a:gd name="T71" fmla="*/ 3511992 h 5299074"/>
                <a:gd name="T72" fmla="*/ 2711450 w 4627563"/>
                <a:gd name="T73" fmla="*/ 3392675 h 5299074"/>
                <a:gd name="T74" fmla="*/ 2760207 w 4627563"/>
                <a:gd name="T75" fmla="*/ 3266620 h 5299074"/>
                <a:gd name="T76" fmla="*/ 1341242 w 4627563"/>
                <a:gd name="T77" fmla="*/ 3000374 h 5299074"/>
                <a:gd name="T78" fmla="*/ 403620 w 4627563"/>
                <a:gd name="T79" fmla="*/ 4688870 h 5299074"/>
                <a:gd name="T80" fmla="*/ 498850 w 4627563"/>
                <a:gd name="T81" fmla="*/ 4903704 h 5299074"/>
                <a:gd name="T82" fmla="*/ 4005310 w 4627563"/>
                <a:gd name="T83" fmla="*/ 5016085 h 5299074"/>
                <a:gd name="T84" fmla="*/ 4184661 w 4627563"/>
                <a:gd name="T85" fmla="*/ 4815944 h 5299074"/>
                <a:gd name="T86" fmla="*/ 4235053 w 4627563"/>
                <a:gd name="T87" fmla="*/ 4552265 h 5299074"/>
                <a:gd name="T88" fmla="*/ 3271841 w 4627563"/>
                <a:gd name="T89" fmla="*/ 3015685 h 5299074"/>
                <a:gd name="T90" fmla="*/ 2892903 w 4627563"/>
                <a:gd name="T91" fmla="*/ 3076933 h 5299074"/>
                <a:gd name="T92" fmla="*/ 1694982 w 4627563"/>
                <a:gd name="T93" fmla="*/ 3074149 h 5299074"/>
                <a:gd name="T94" fmla="*/ 1349374 w 4627563"/>
                <a:gd name="T95" fmla="*/ 3013299 h 5299074"/>
                <a:gd name="T96" fmla="*/ 2995870 w 4627563"/>
                <a:gd name="T97" fmla="*/ 46427 h 5299074"/>
                <a:gd name="T98" fmla="*/ 3112958 w 4627563"/>
                <a:gd name="T99" fmla="*/ 207534 h 5299074"/>
                <a:gd name="T100" fmla="*/ 3105417 w 4627563"/>
                <a:gd name="T101" fmla="*/ 379356 h 5299074"/>
                <a:gd name="T102" fmla="*/ 4604543 w 4627563"/>
                <a:gd name="T103" fmla="*/ 4495920 h 5299074"/>
                <a:gd name="T104" fmla="*/ 4621213 w 4627563"/>
                <a:gd name="T105" fmla="*/ 4792341 h 5299074"/>
                <a:gd name="T106" fmla="*/ 4525161 w 4627563"/>
                <a:gd name="T107" fmla="*/ 5066144 h 5299074"/>
                <a:gd name="T108" fmla="*/ 4255659 w 4627563"/>
                <a:gd name="T109" fmla="*/ 5299074 h 5299074"/>
                <a:gd name="T110" fmla="*/ 113119 w 4627563"/>
                <a:gd name="T111" fmla="*/ 5082016 h 5299074"/>
                <a:gd name="T112" fmla="*/ 8335 w 4627563"/>
                <a:gd name="T113" fmla="*/ 4807817 h 5299074"/>
                <a:gd name="T114" fmla="*/ 20640 w 4627563"/>
                <a:gd name="T115" fmla="*/ 4504649 h 5299074"/>
                <a:gd name="T116" fmla="*/ 1525322 w 4627563"/>
                <a:gd name="T117" fmla="*/ 390466 h 5299074"/>
                <a:gd name="T118" fmla="*/ 1512224 w 4627563"/>
                <a:gd name="T119" fmla="*/ 217058 h 5299074"/>
                <a:gd name="T120" fmla="*/ 1623358 w 4627563"/>
                <a:gd name="T121" fmla="*/ 52776 h 5299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27563" h="5299074">
                  <a:moveTo>
                    <a:pt x="2751137" y="4752974"/>
                  </a:moveTo>
                  <a:lnTo>
                    <a:pt x="2757445" y="4753371"/>
                  </a:lnTo>
                  <a:lnTo>
                    <a:pt x="2762964" y="4754165"/>
                  </a:lnTo>
                  <a:lnTo>
                    <a:pt x="2768483" y="4755355"/>
                  </a:lnTo>
                  <a:lnTo>
                    <a:pt x="2774002" y="4757340"/>
                  </a:lnTo>
                  <a:lnTo>
                    <a:pt x="2779127" y="4760118"/>
                  </a:lnTo>
                  <a:lnTo>
                    <a:pt x="2783857" y="4762896"/>
                  </a:lnTo>
                  <a:lnTo>
                    <a:pt x="2788193" y="4766071"/>
                  </a:lnTo>
                  <a:lnTo>
                    <a:pt x="2792530" y="4770040"/>
                  </a:lnTo>
                  <a:lnTo>
                    <a:pt x="2796472" y="4774009"/>
                  </a:lnTo>
                  <a:lnTo>
                    <a:pt x="2800020" y="4778771"/>
                  </a:lnTo>
                  <a:lnTo>
                    <a:pt x="2802779" y="4783534"/>
                  </a:lnTo>
                  <a:lnTo>
                    <a:pt x="2805144" y="4788693"/>
                  </a:lnTo>
                  <a:lnTo>
                    <a:pt x="2807116" y="4793852"/>
                  </a:lnTo>
                  <a:lnTo>
                    <a:pt x="2808298" y="4799805"/>
                  </a:lnTo>
                  <a:lnTo>
                    <a:pt x="2809481" y="4805759"/>
                  </a:lnTo>
                  <a:lnTo>
                    <a:pt x="2809875" y="4811712"/>
                  </a:lnTo>
                  <a:lnTo>
                    <a:pt x="2809481" y="4817665"/>
                  </a:lnTo>
                  <a:lnTo>
                    <a:pt x="2808298" y="4823618"/>
                  </a:lnTo>
                  <a:lnTo>
                    <a:pt x="2807116" y="4829174"/>
                  </a:lnTo>
                  <a:lnTo>
                    <a:pt x="2805144" y="4834730"/>
                  </a:lnTo>
                  <a:lnTo>
                    <a:pt x="2802779" y="4839890"/>
                  </a:lnTo>
                  <a:lnTo>
                    <a:pt x="2800020" y="4844652"/>
                  </a:lnTo>
                  <a:lnTo>
                    <a:pt x="2796472" y="4849415"/>
                  </a:lnTo>
                  <a:lnTo>
                    <a:pt x="2792530" y="4853384"/>
                  </a:lnTo>
                  <a:lnTo>
                    <a:pt x="2788193" y="4857352"/>
                  </a:lnTo>
                  <a:lnTo>
                    <a:pt x="2783857" y="4860527"/>
                  </a:lnTo>
                  <a:lnTo>
                    <a:pt x="2779127" y="4863305"/>
                  </a:lnTo>
                  <a:lnTo>
                    <a:pt x="2774002" y="4866084"/>
                  </a:lnTo>
                  <a:lnTo>
                    <a:pt x="2768483" y="4868068"/>
                  </a:lnTo>
                  <a:lnTo>
                    <a:pt x="2762964" y="4869655"/>
                  </a:lnTo>
                  <a:lnTo>
                    <a:pt x="2757445" y="4870449"/>
                  </a:lnTo>
                  <a:lnTo>
                    <a:pt x="2751137" y="4870449"/>
                  </a:lnTo>
                  <a:lnTo>
                    <a:pt x="2745224" y="4870449"/>
                  </a:lnTo>
                  <a:lnTo>
                    <a:pt x="2739705" y="4869655"/>
                  </a:lnTo>
                  <a:lnTo>
                    <a:pt x="2733792" y="4868068"/>
                  </a:lnTo>
                  <a:lnTo>
                    <a:pt x="2728273" y="4866084"/>
                  </a:lnTo>
                  <a:lnTo>
                    <a:pt x="2723543" y="4863305"/>
                  </a:lnTo>
                  <a:lnTo>
                    <a:pt x="2718418" y="4860527"/>
                  </a:lnTo>
                  <a:lnTo>
                    <a:pt x="2714082" y="4857352"/>
                  </a:lnTo>
                  <a:lnTo>
                    <a:pt x="2709745" y="4853384"/>
                  </a:lnTo>
                  <a:lnTo>
                    <a:pt x="2706197" y="4849415"/>
                  </a:lnTo>
                  <a:lnTo>
                    <a:pt x="2702649" y="4844652"/>
                  </a:lnTo>
                  <a:lnTo>
                    <a:pt x="2699890" y="4839890"/>
                  </a:lnTo>
                  <a:lnTo>
                    <a:pt x="2697525" y="4834730"/>
                  </a:lnTo>
                  <a:lnTo>
                    <a:pt x="2695554" y="4829174"/>
                  </a:lnTo>
                  <a:lnTo>
                    <a:pt x="2693583" y="4823618"/>
                  </a:lnTo>
                  <a:lnTo>
                    <a:pt x="2692794" y="4817665"/>
                  </a:lnTo>
                  <a:lnTo>
                    <a:pt x="2692400" y="4811712"/>
                  </a:lnTo>
                  <a:lnTo>
                    <a:pt x="2692794" y="4805759"/>
                  </a:lnTo>
                  <a:lnTo>
                    <a:pt x="2693583" y="4799805"/>
                  </a:lnTo>
                  <a:lnTo>
                    <a:pt x="2695554" y="4793852"/>
                  </a:lnTo>
                  <a:lnTo>
                    <a:pt x="2697525" y="4788693"/>
                  </a:lnTo>
                  <a:lnTo>
                    <a:pt x="2699890" y="4783534"/>
                  </a:lnTo>
                  <a:lnTo>
                    <a:pt x="2702649" y="4778771"/>
                  </a:lnTo>
                  <a:lnTo>
                    <a:pt x="2706197" y="4774009"/>
                  </a:lnTo>
                  <a:lnTo>
                    <a:pt x="2709745" y="4770040"/>
                  </a:lnTo>
                  <a:lnTo>
                    <a:pt x="2714082" y="4766071"/>
                  </a:lnTo>
                  <a:lnTo>
                    <a:pt x="2718418" y="4762896"/>
                  </a:lnTo>
                  <a:lnTo>
                    <a:pt x="2723543" y="4760118"/>
                  </a:lnTo>
                  <a:lnTo>
                    <a:pt x="2728273" y="4757340"/>
                  </a:lnTo>
                  <a:lnTo>
                    <a:pt x="2733792" y="4755355"/>
                  </a:lnTo>
                  <a:lnTo>
                    <a:pt x="2739705" y="4754165"/>
                  </a:lnTo>
                  <a:lnTo>
                    <a:pt x="2745224" y="4753371"/>
                  </a:lnTo>
                  <a:lnTo>
                    <a:pt x="2751137" y="4752974"/>
                  </a:lnTo>
                  <a:close/>
                  <a:moveTo>
                    <a:pt x="3043833" y="4244974"/>
                  </a:moveTo>
                  <a:lnTo>
                    <a:pt x="3049401" y="4245371"/>
                  </a:lnTo>
                  <a:lnTo>
                    <a:pt x="3054173" y="4245768"/>
                  </a:lnTo>
                  <a:lnTo>
                    <a:pt x="3059342" y="4246165"/>
                  </a:lnTo>
                  <a:lnTo>
                    <a:pt x="3063717" y="4246959"/>
                  </a:lnTo>
                  <a:lnTo>
                    <a:pt x="3073261" y="4249340"/>
                  </a:lnTo>
                  <a:lnTo>
                    <a:pt x="3082407" y="4252912"/>
                  </a:lnTo>
                  <a:lnTo>
                    <a:pt x="3091156" y="4256881"/>
                  </a:lnTo>
                  <a:lnTo>
                    <a:pt x="3099507" y="4262040"/>
                  </a:lnTo>
                  <a:lnTo>
                    <a:pt x="3107063" y="4267596"/>
                  </a:lnTo>
                  <a:lnTo>
                    <a:pt x="3114221" y="4273946"/>
                  </a:lnTo>
                  <a:lnTo>
                    <a:pt x="3120584" y="4281090"/>
                  </a:lnTo>
                  <a:lnTo>
                    <a:pt x="3126151" y="4289027"/>
                  </a:lnTo>
                  <a:lnTo>
                    <a:pt x="3131321" y="4296568"/>
                  </a:lnTo>
                  <a:lnTo>
                    <a:pt x="3135298" y="4305299"/>
                  </a:lnTo>
                  <a:lnTo>
                    <a:pt x="3138877" y="4314824"/>
                  </a:lnTo>
                  <a:lnTo>
                    <a:pt x="3141263" y="4324349"/>
                  </a:lnTo>
                  <a:lnTo>
                    <a:pt x="3142058" y="4329112"/>
                  </a:lnTo>
                  <a:lnTo>
                    <a:pt x="3142853" y="4334271"/>
                  </a:lnTo>
                  <a:lnTo>
                    <a:pt x="3143251" y="4339034"/>
                  </a:lnTo>
                  <a:lnTo>
                    <a:pt x="3143251" y="4344193"/>
                  </a:lnTo>
                  <a:lnTo>
                    <a:pt x="3143251" y="4348956"/>
                  </a:lnTo>
                  <a:lnTo>
                    <a:pt x="3142853" y="4354115"/>
                  </a:lnTo>
                  <a:lnTo>
                    <a:pt x="3142058" y="4359275"/>
                  </a:lnTo>
                  <a:lnTo>
                    <a:pt x="3141263" y="4364037"/>
                  </a:lnTo>
                  <a:lnTo>
                    <a:pt x="3138877" y="4373562"/>
                  </a:lnTo>
                  <a:lnTo>
                    <a:pt x="3135298" y="4382690"/>
                  </a:lnTo>
                  <a:lnTo>
                    <a:pt x="3131321" y="4391421"/>
                  </a:lnTo>
                  <a:lnTo>
                    <a:pt x="3126151" y="4399359"/>
                  </a:lnTo>
                  <a:lnTo>
                    <a:pt x="3120584" y="4407297"/>
                  </a:lnTo>
                  <a:lnTo>
                    <a:pt x="3114221" y="4414440"/>
                  </a:lnTo>
                  <a:lnTo>
                    <a:pt x="3107063" y="4420393"/>
                  </a:lnTo>
                  <a:lnTo>
                    <a:pt x="3099507" y="4426347"/>
                  </a:lnTo>
                  <a:lnTo>
                    <a:pt x="3091156" y="4431506"/>
                  </a:lnTo>
                  <a:lnTo>
                    <a:pt x="3082407" y="4435475"/>
                  </a:lnTo>
                  <a:lnTo>
                    <a:pt x="3073261" y="4438650"/>
                  </a:lnTo>
                  <a:lnTo>
                    <a:pt x="3063717" y="4441428"/>
                  </a:lnTo>
                  <a:lnTo>
                    <a:pt x="3059342" y="4442222"/>
                  </a:lnTo>
                  <a:lnTo>
                    <a:pt x="3054173" y="4442618"/>
                  </a:lnTo>
                  <a:lnTo>
                    <a:pt x="3049401" y="4443015"/>
                  </a:lnTo>
                  <a:lnTo>
                    <a:pt x="3043833" y="4443412"/>
                  </a:lnTo>
                  <a:lnTo>
                    <a:pt x="3038663" y="4443015"/>
                  </a:lnTo>
                  <a:lnTo>
                    <a:pt x="3033891" y="4442618"/>
                  </a:lnTo>
                  <a:lnTo>
                    <a:pt x="3028722" y="4442222"/>
                  </a:lnTo>
                  <a:lnTo>
                    <a:pt x="3023950" y="4441428"/>
                  </a:lnTo>
                  <a:lnTo>
                    <a:pt x="3014405" y="4438650"/>
                  </a:lnTo>
                  <a:lnTo>
                    <a:pt x="3005259" y="4435475"/>
                  </a:lnTo>
                  <a:lnTo>
                    <a:pt x="2996908" y="4431506"/>
                  </a:lnTo>
                  <a:lnTo>
                    <a:pt x="2988557" y="4426347"/>
                  </a:lnTo>
                  <a:lnTo>
                    <a:pt x="2981001" y="4420393"/>
                  </a:lnTo>
                  <a:lnTo>
                    <a:pt x="2973843" y="4414440"/>
                  </a:lnTo>
                  <a:lnTo>
                    <a:pt x="2967083" y="4407297"/>
                  </a:lnTo>
                  <a:lnTo>
                    <a:pt x="2961515" y="4399359"/>
                  </a:lnTo>
                  <a:lnTo>
                    <a:pt x="2956345" y="4391421"/>
                  </a:lnTo>
                  <a:lnTo>
                    <a:pt x="2952369" y="4382690"/>
                  </a:lnTo>
                  <a:lnTo>
                    <a:pt x="2948790" y="4373562"/>
                  </a:lnTo>
                  <a:lnTo>
                    <a:pt x="2946801" y="4364037"/>
                  </a:lnTo>
                  <a:lnTo>
                    <a:pt x="2945608" y="4359275"/>
                  </a:lnTo>
                  <a:lnTo>
                    <a:pt x="2945211" y="4354115"/>
                  </a:lnTo>
                  <a:lnTo>
                    <a:pt x="2944813" y="4348956"/>
                  </a:lnTo>
                  <a:lnTo>
                    <a:pt x="2944813" y="4344193"/>
                  </a:lnTo>
                  <a:lnTo>
                    <a:pt x="2944813" y="4339034"/>
                  </a:lnTo>
                  <a:lnTo>
                    <a:pt x="2945211" y="4334271"/>
                  </a:lnTo>
                  <a:lnTo>
                    <a:pt x="2945608" y="4329112"/>
                  </a:lnTo>
                  <a:lnTo>
                    <a:pt x="2946801" y="4324349"/>
                  </a:lnTo>
                  <a:lnTo>
                    <a:pt x="2948790" y="4314824"/>
                  </a:lnTo>
                  <a:lnTo>
                    <a:pt x="2952369" y="4305299"/>
                  </a:lnTo>
                  <a:lnTo>
                    <a:pt x="2956345" y="4296568"/>
                  </a:lnTo>
                  <a:lnTo>
                    <a:pt x="2961515" y="4289027"/>
                  </a:lnTo>
                  <a:lnTo>
                    <a:pt x="2967083" y="4281090"/>
                  </a:lnTo>
                  <a:lnTo>
                    <a:pt x="2973843" y="4273946"/>
                  </a:lnTo>
                  <a:lnTo>
                    <a:pt x="2981001" y="4267596"/>
                  </a:lnTo>
                  <a:lnTo>
                    <a:pt x="2988557" y="4262040"/>
                  </a:lnTo>
                  <a:lnTo>
                    <a:pt x="2996908" y="4256881"/>
                  </a:lnTo>
                  <a:lnTo>
                    <a:pt x="3005259" y="4252912"/>
                  </a:lnTo>
                  <a:lnTo>
                    <a:pt x="3014405" y="4249340"/>
                  </a:lnTo>
                  <a:lnTo>
                    <a:pt x="3023950" y="4246959"/>
                  </a:lnTo>
                  <a:lnTo>
                    <a:pt x="3028722" y="4246165"/>
                  </a:lnTo>
                  <a:lnTo>
                    <a:pt x="3033891" y="4245768"/>
                  </a:lnTo>
                  <a:lnTo>
                    <a:pt x="3038663" y="4245371"/>
                  </a:lnTo>
                  <a:lnTo>
                    <a:pt x="3043833" y="4244974"/>
                  </a:lnTo>
                  <a:close/>
                  <a:moveTo>
                    <a:pt x="3275806" y="3778249"/>
                  </a:moveTo>
                  <a:lnTo>
                    <a:pt x="3282157" y="3778249"/>
                  </a:lnTo>
                  <a:lnTo>
                    <a:pt x="3288507" y="3778249"/>
                  </a:lnTo>
                  <a:lnTo>
                    <a:pt x="3294460" y="3779043"/>
                  </a:lnTo>
                  <a:lnTo>
                    <a:pt x="3300810" y="3779440"/>
                  </a:lnTo>
                  <a:lnTo>
                    <a:pt x="3306763" y="3780631"/>
                  </a:lnTo>
                  <a:lnTo>
                    <a:pt x="3313113" y="3781821"/>
                  </a:lnTo>
                  <a:lnTo>
                    <a:pt x="3318669" y="3783806"/>
                  </a:lnTo>
                  <a:lnTo>
                    <a:pt x="3324622" y="3785790"/>
                  </a:lnTo>
                  <a:lnTo>
                    <a:pt x="3329782" y="3787774"/>
                  </a:lnTo>
                  <a:lnTo>
                    <a:pt x="3335338" y="3790156"/>
                  </a:lnTo>
                  <a:lnTo>
                    <a:pt x="3340894" y="3793331"/>
                  </a:lnTo>
                  <a:lnTo>
                    <a:pt x="3345657" y="3796109"/>
                  </a:lnTo>
                  <a:lnTo>
                    <a:pt x="3350816" y="3799284"/>
                  </a:lnTo>
                  <a:lnTo>
                    <a:pt x="3355579" y="3802856"/>
                  </a:lnTo>
                  <a:lnTo>
                    <a:pt x="3360341" y="3806427"/>
                  </a:lnTo>
                  <a:lnTo>
                    <a:pt x="3364707" y="3810396"/>
                  </a:lnTo>
                  <a:lnTo>
                    <a:pt x="3369072" y="3814365"/>
                  </a:lnTo>
                  <a:lnTo>
                    <a:pt x="3373041" y="3818731"/>
                  </a:lnTo>
                  <a:lnTo>
                    <a:pt x="3377010" y="3823096"/>
                  </a:lnTo>
                  <a:lnTo>
                    <a:pt x="3380582" y="3827859"/>
                  </a:lnTo>
                  <a:lnTo>
                    <a:pt x="3384154" y="3832621"/>
                  </a:lnTo>
                  <a:lnTo>
                    <a:pt x="3387329" y="3837781"/>
                  </a:lnTo>
                  <a:lnTo>
                    <a:pt x="3390107" y="3842543"/>
                  </a:lnTo>
                  <a:lnTo>
                    <a:pt x="3393282" y="3848099"/>
                  </a:lnTo>
                  <a:lnTo>
                    <a:pt x="3395663" y="3853656"/>
                  </a:lnTo>
                  <a:lnTo>
                    <a:pt x="3397647" y="3858815"/>
                  </a:lnTo>
                  <a:lnTo>
                    <a:pt x="3399235" y="3864768"/>
                  </a:lnTo>
                  <a:lnTo>
                    <a:pt x="3401219" y="3870324"/>
                  </a:lnTo>
                  <a:lnTo>
                    <a:pt x="3402807" y="3876278"/>
                  </a:lnTo>
                  <a:lnTo>
                    <a:pt x="3403601" y="3882628"/>
                  </a:lnTo>
                  <a:lnTo>
                    <a:pt x="3404394" y="3888978"/>
                  </a:lnTo>
                  <a:lnTo>
                    <a:pt x="3404791" y="3894931"/>
                  </a:lnTo>
                  <a:lnTo>
                    <a:pt x="3405188" y="3901281"/>
                  </a:lnTo>
                  <a:lnTo>
                    <a:pt x="3404791" y="3907631"/>
                  </a:lnTo>
                  <a:lnTo>
                    <a:pt x="3404394" y="3913584"/>
                  </a:lnTo>
                  <a:lnTo>
                    <a:pt x="3403601" y="3919934"/>
                  </a:lnTo>
                  <a:lnTo>
                    <a:pt x="3402807" y="3926284"/>
                  </a:lnTo>
                  <a:lnTo>
                    <a:pt x="3401219" y="3931840"/>
                  </a:lnTo>
                  <a:lnTo>
                    <a:pt x="3399235" y="3937793"/>
                  </a:lnTo>
                  <a:lnTo>
                    <a:pt x="3397647" y="3943746"/>
                  </a:lnTo>
                  <a:lnTo>
                    <a:pt x="3395663" y="3948906"/>
                  </a:lnTo>
                  <a:lnTo>
                    <a:pt x="3393282" y="3954462"/>
                  </a:lnTo>
                  <a:lnTo>
                    <a:pt x="3390107" y="3960018"/>
                  </a:lnTo>
                  <a:lnTo>
                    <a:pt x="3387329" y="3964781"/>
                  </a:lnTo>
                  <a:lnTo>
                    <a:pt x="3384154" y="3969940"/>
                  </a:lnTo>
                  <a:lnTo>
                    <a:pt x="3380582" y="3974703"/>
                  </a:lnTo>
                  <a:lnTo>
                    <a:pt x="3377010" y="3979465"/>
                  </a:lnTo>
                  <a:lnTo>
                    <a:pt x="3373041" y="3983831"/>
                  </a:lnTo>
                  <a:lnTo>
                    <a:pt x="3369072" y="3988197"/>
                  </a:lnTo>
                  <a:lnTo>
                    <a:pt x="3364707" y="3992165"/>
                  </a:lnTo>
                  <a:lnTo>
                    <a:pt x="3360341" y="3996134"/>
                  </a:lnTo>
                  <a:lnTo>
                    <a:pt x="3355579" y="3999706"/>
                  </a:lnTo>
                  <a:lnTo>
                    <a:pt x="3350816" y="4002881"/>
                  </a:lnTo>
                  <a:lnTo>
                    <a:pt x="3345657" y="4006453"/>
                  </a:lnTo>
                  <a:lnTo>
                    <a:pt x="3340894" y="4009231"/>
                  </a:lnTo>
                  <a:lnTo>
                    <a:pt x="3335338" y="4012009"/>
                  </a:lnTo>
                  <a:lnTo>
                    <a:pt x="3329782" y="4014787"/>
                  </a:lnTo>
                  <a:lnTo>
                    <a:pt x="3324622" y="4016772"/>
                  </a:lnTo>
                  <a:lnTo>
                    <a:pt x="3318669" y="4018756"/>
                  </a:lnTo>
                  <a:lnTo>
                    <a:pt x="3313113" y="4020343"/>
                  </a:lnTo>
                  <a:lnTo>
                    <a:pt x="3306763" y="4021534"/>
                  </a:lnTo>
                  <a:lnTo>
                    <a:pt x="3300810" y="4023122"/>
                  </a:lnTo>
                  <a:lnTo>
                    <a:pt x="3294460" y="4023518"/>
                  </a:lnTo>
                  <a:lnTo>
                    <a:pt x="3288507" y="4024312"/>
                  </a:lnTo>
                  <a:lnTo>
                    <a:pt x="3282157" y="4024312"/>
                  </a:lnTo>
                  <a:lnTo>
                    <a:pt x="3275806" y="4024312"/>
                  </a:lnTo>
                  <a:lnTo>
                    <a:pt x="3269853" y="4023518"/>
                  </a:lnTo>
                  <a:lnTo>
                    <a:pt x="3263503" y="4023122"/>
                  </a:lnTo>
                  <a:lnTo>
                    <a:pt x="3257153" y="4021534"/>
                  </a:lnTo>
                  <a:lnTo>
                    <a:pt x="3251597" y="4020343"/>
                  </a:lnTo>
                  <a:lnTo>
                    <a:pt x="3245644" y="4018756"/>
                  </a:lnTo>
                  <a:lnTo>
                    <a:pt x="3239691" y="4016772"/>
                  </a:lnTo>
                  <a:lnTo>
                    <a:pt x="3234531" y="4014787"/>
                  </a:lnTo>
                  <a:lnTo>
                    <a:pt x="3228578" y="4012009"/>
                  </a:lnTo>
                  <a:lnTo>
                    <a:pt x="3223419" y="4009231"/>
                  </a:lnTo>
                  <a:lnTo>
                    <a:pt x="3218259" y="4006453"/>
                  </a:lnTo>
                  <a:lnTo>
                    <a:pt x="3213100" y="4002881"/>
                  </a:lnTo>
                  <a:lnTo>
                    <a:pt x="3208734" y="3999706"/>
                  </a:lnTo>
                  <a:lnTo>
                    <a:pt x="3203972" y="3996134"/>
                  </a:lnTo>
                  <a:lnTo>
                    <a:pt x="3199606" y="3992165"/>
                  </a:lnTo>
                  <a:lnTo>
                    <a:pt x="3195241" y="3988197"/>
                  </a:lnTo>
                  <a:lnTo>
                    <a:pt x="3191272" y="3983831"/>
                  </a:lnTo>
                  <a:lnTo>
                    <a:pt x="3186906" y="3979465"/>
                  </a:lnTo>
                  <a:lnTo>
                    <a:pt x="3183731" y="3974703"/>
                  </a:lnTo>
                  <a:lnTo>
                    <a:pt x="3180159" y="3969940"/>
                  </a:lnTo>
                  <a:lnTo>
                    <a:pt x="3176984" y="3964781"/>
                  </a:lnTo>
                  <a:lnTo>
                    <a:pt x="3174206" y="3960018"/>
                  </a:lnTo>
                  <a:lnTo>
                    <a:pt x="3171428" y="3954462"/>
                  </a:lnTo>
                  <a:lnTo>
                    <a:pt x="3168650" y="3948906"/>
                  </a:lnTo>
                  <a:lnTo>
                    <a:pt x="3166666" y="3943746"/>
                  </a:lnTo>
                  <a:lnTo>
                    <a:pt x="3164681" y="3937793"/>
                  </a:lnTo>
                  <a:lnTo>
                    <a:pt x="3163094" y="3931840"/>
                  </a:lnTo>
                  <a:lnTo>
                    <a:pt x="3161506" y="3926284"/>
                  </a:lnTo>
                  <a:lnTo>
                    <a:pt x="3160316" y="3919934"/>
                  </a:lnTo>
                  <a:lnTo>
                    <a:pt x="3159522" y="3913584"/>
                  </a:lnTo>
                  <a:lnTo>
                    <a:pt x="3159125" y="3907631"/>
                  </a:lnTo>
                  <a:lnTo>
                    <a:pt x="3159125" y="3901281"/>
                  </a:lnTo>
                  <a:lnTo>
                    <a:pt x="3159125" y="3894931"/>
                  </a:lnTo>
                  <a:lnTo>
                    <a:pt x="3159522" y="3888978"/>
                  </a:lnTo>
                  <a:lnTo>
                    <a:pt x="3160316" y="3882628"/>
                  </a:lnTo>
                  <a:lnTo>
                    <a:pt x="3161506" y="3876278"/>
                  </a:lnTo>
                  <a:lnTo>
                    <a:pt x="3163094" y="3870324"/>
                  </a:lnTo>
                  <a:lnTo>
                    <a:pt x="3164681" y="3864768"/>
                  </a:lnTo>
                  <a:lnTo>
                    <a:pt x="3166666" y="3858815"/>
                  </a:lnTo>
                  <a:lnTo>
                    <a:pt x="3168650" y="3853656"/>
                  </a:lnTo>
                  <a:lnTo>
                    <a:pt x="3171428" y="3848099"/>
                  </a:lnTo>
                  <a:lnTo>
                    <a:pt x="3174206" y="3842543"/>
                  </a:lnTo>
                  <a:lnTo>
                    <a:pt x="3176984" y="3837781"/>
                  </a:lnTo>
                  <a:lnTo>
                    <a:pt x="3180159" y="3832621"/>
                  </a:lnTo>
                  <a:lnTo>
                    <a:pt x="3183731" y="3827859"/>
                  </a:lnTo>
                  <a:lnTo>
                    <a:pt x="3186906" y="3823096"/>
                  </a:lnTo>
                  <a:lnTo>
                    <a:pt x="3191272" y="3818731"/>
                  </a:lnTo>
                  <a:lnTo>
                    <a:pt x="3195241" y="3814365"/>
                  </a:lnTo>
                  <a:lnTo>
                    <a:pt x="3199606" y="3810396"/>
                  </a:lnTo>
                  <a:lnTo>
                    <a:pt x="3203972" y="3806427"/>
                  </a:lnTo>
                  <a:lnTo>
                    <a:pt x="3208734" y="3802856"/>
                  </a:lnTo>
                  <a:lnTo>
                    <a:pt x="3213100" y="3799284"/>
                  </a:lnTo>
                  <a:lnTo>
                    <a:pt x="3218259" y="3796109"/>
                  </a:lnTo>
                  <a:lnTo>
                    <a:pt x="3223419" y="3793331"/>
                  </a:lnTo>
                  <a:lnTo>
                    <a:pt x="3228578" y="3790156"/>
                  </a:lnTo>
                  <a:lnTo>
                    <a:pt x="3234531" y="3787774"/>
                  </a:lnTo>
                  <a:lnTo>
                    <a:pt x="3239691" y="3785790"/>
                  </a:lnTo>
                  <a:lnTo>
                    <a:pt x="3245644" y="3783806"/>
                  </a:lnTo>
                  <a:lnTo>
                    <a:pt x="3251597" y="3781821"/>
                  </a:lnTo>
                  <a:lnTo>
                    <a:pt x="3257153" y="3780631"/>
                  </a:lnTo>
                  <a:lnTo>
                    <a:pt x="3263503" y="3779440"/>
                  </a:lnTo>
                  <a:lnTo>
                    <a:pt x="3269853" y="3779043"/>
                  </a:lnTo>
                  <a:lnTo>
                    <a:pt x="3275806" y="3778249"/>
                  </a:lnTo>
                  <a:close/>
                  <a:moveTo>
                    <a:pt x="2616002" y="3617912"/>
                  </a:moveTo>
                  <a:lnTo>
                    <a:pt x="2627501" y="3618310"/>
                  </a:lnTo>
                  <a:lnTo>
                    <a:pt x="2638603" y="3619106"/>
                  </a:lnTo>
                  <a:lnTo>
                    <a:pt x="2650103" y="3620300"/>
                  </a:lnTo>
                  <a:lnTo>
                    <a:pt x="2660809" y="3622688"/>
                  </a:lnTo>
                  <a:lnTo>
                    <a:pt x="2671515" y="3625075"/>
                  </a:lnTo>
                  <a:lnTo>
                    <a:pt x="2682221" y="3627861"/>
                  </a:lnTo>
                  <a:lnTo>
                    <a:pt x="2692134" y="3631840"/>
                  </a:lnTo>
                  <a:lnTo>
                    <a:pt x="2702840" y="3635422"/>
                  </a:lnTo>
                  <a:lnTo>
                    <a:pt x="2712356" y="3640197"/>
                  </a:lnTo>
                  <a:lnTo>
                    <a:pt x="2722269" y="3644972"/>
                  </a:lnTo>
                  <a:lnTo>
                    <a:pt x="2731389" y="3650543"/>
                  </a:lnTo>
                  <a:lnTo>
                    <a:pt x="2740509" y="3656114"/>
                  </a:lnTo>
                  <a:lnTo>
                    <a:pt x="2749233" y="3662481"/>
                  </a:lnTo>
                  <a:lnTo>
                    <a:pt x="2757560" y="3669246"/>
                  </a:lnTo>
                  <a:lnTo>
                    <a:pt x="2765490" y="3676011"/>
                  </a:lnTo>
                  <a:lnTo>
                    <a:pt x="2773421" y="3683174"/>
                  </a:lnTo>
                  <a:lnTo>
                    <a:pt x="2780558" y="3691133"/>
                  </a:lnTo>
                  <a:lnTo>
                    <a:pt x="2787299" y="3699092"/>
                  </a:lnTo>
                  <a:lnTo>
                    <a:pt x="2794040" y="3707448"/>
                  </a:lnTo>
                  <a:lnTo>
                    <a:pt x="2800384" y="3716203"/>
                  </a:lnTo>
                  <a:lnTo>
                    <a:pt x="2805935" y="3725355"/>
                  </a:lnTo>
                  <a:lnTo>
                    <a:pt x="2811487" y="3734906"/>
                  </a:lnTo>
                  <a:lnTo>
                    <a:pt x="2816245" y="3744456"/>
                  </a:lnTo>
                  <a:lnTo>
                    <a:pt x="2821003" y="3754007"/>
                  </a:lnTo>
                  <a:lnTo>
                    <a:pt x="2824572" y="3764751"/>
                  </a:lnTo>
                  <a:lnTo>
                    <a:pt x="2828537" y="3775098"/>
                  </a:lnTo>
                  <a:lnTo>
                    <a:pt x="2831313" y="3785444"/>
                  </a:lnTo>
                  <a:lnTo>
                    <a:pt x="2833692" y="3796188"/>
                  </a:lnTo>
                  <a:lnTo>
                    <a:pt x="2835674" y="3806933"/>
                  </a:lnTo>
                  <a:lnTo>
                    <a:pt x="2837260" y="3818473"/>
                  </a:lnTo>
                  <a:lnTo>
                    <a:pt x="2838053" y="3829615"/>
                  </a:lnTo>
                  <a:lnTo>
                    <a:pt x="2838450" y="3841155"/>
                  </a:lnTo>
                  <a:lnTo>
                    <a:pt x="2838053" y="3852297"/>
                  </a:lnTo>
                  <a:lnTo>
                    <a:pt x="2837260" y="3864236"/>
                  </a:lnTo>
                  <a:lnTo>
                    <a:pt x="2835674" y="3874980"/>
                  </a:lnTo>
                  <a:lnTo>
                    <a:pt x="2833692" y="3886122"/>
                  </a:lnTo>
                  <a:lnTo>
                    <a:pt x="2831313" y="3896866"/>
                  </a:lnTo>
                  <a:lnTo>
                    <a:pt x="2828537" y="3907611"/>
                  </a:lnTo>
                  <a:lnTo>
                    <a:pt x="2824572" y="3917957"/>
                  </a:lnTo>
                  <a:lnTo>
                    <a:pt x="2821003" y="3927906"/>
                  </a:lnTo>
                  <a:lnTo>
                    <a:pt x="2816245" y="3937854"/>
                  </a:lnTo>
                  <a:lnTo>
                    <a:pt x="2811487" y="3947405"/>
                  </a:lnTo>
                  <a:lnTo>
                    <a:pt x="2805935" y="3956557"/>
                  </a:lnTo>
                  <a:lnTo>
                    <a:pt x="2800384" y="3965710"/>
                  </a:lnTo>
                  <a:lnTo>
                    <a:pt x="2794040" y="3974464"/>
                  </a:lnTo>
                  <a:lnTo>
                    <a:pt x="2787299" y="3982821"/>
                  </a:lnTo>
                  <a:lnTo>
                    <a:pt x="2780558" y="3991178"/>
                  </a:lnTo>
                  <a:lnTo>
                    <a:pt x="2773421" y="3998738"/>
                  </a:lnTo>
                  <a:lnTo>
                    <a:pt x="2765490" y="4006299"/>
                  </a:lnTo>
                  <a:lnTo>
                    <a:pt x="2757560" y="4013064"/>
                  </a:lnTo>
                  <a:lnTo>
                    <a:pt x="2749233" y="4019829"/>
                  </a:lnTo>
                  <a:lnTo>
                    <a:pt x="2740509" y="4026196"/>
                  </a:lnTo>
                  <a:lnTo>
                    <a:pt x="2731389" y="4032165"/>
                  </a:lnTo>
                  <a:lnTo>
                    <a:pt x="2722269" y="4037338"/>
                  </a:lnTo>
                  <a:lnTo>
                    <a:pt x="2712356" y="4042114"/>
                  </a:lnTo>
                  <a:lnTo>
                    <a:pt x="2702840" y="4046491"/>
                  </a:lnTo>
                  <a:lnTo>
                    <a:pt x="2692134" y="4050868"/>
                  </a:lnTo>
                  <a:lnTo>
                    <a:pt x="2682221" y="4054052"/>
                  </a:lnTo>
                  <a:lnTo>
                    <a:pt x="2671515" y="4056837"/>
                  </a:lnTo>
                  <a:lnTo>
                    <a:pt x="2660809" y="4059623"/>
                  </a:lnTo>
                  <a:lnTo>
                    <a:pt x="2650103" y="4061613"/>
                  </a:lnTo>
                  <a:lnTo>
                    <a:pt x="2638603" y="4062806"/>
                  </a:lnTo>
                  <a:lnTo>
                    <a:pt x="2627501" y="4063602"/>
                  </a:lnTo>
                  <a:lnTo>
                    <a:pt x="2616002" y="4064000"/>
                  </a:lnTo>
                  <a:lnTo>
                    <a:pt x="2604503" y="4063602"/>
                  </a:lnTo>
                  <a:lnTo>
                    <a:pt x="2593400" y="4062806"/>
                  </a:lnTo>
                  <a:lnTo>
                    <a:pt x="2582297" y="4061613"/>
                  </a:lnTo>
                  <a:lnTo>
                    <a:pt x="2571195" y="4059623"/>
                  </a:lnTo>
                  <a:lnTo>
                    <a:pt x="2560489" y="4056837"/>
                  </a:lnTo>
                  <a:lnTo>
                    <a:pt x="2549783" y="4054052"/>
                  </a:lnTo>
                  <a:lnTo>
                    <a:pt x="2539473" y="4050868"/>
                  </a:lnTo>
                  <a:lnTo>
                    <a:pt x="2529560" y="4046491"/>
                  </a:lnTo>
                  <a:lnTo>
                    <a:pt x="2519647" y="4042114"/>
                  </a:lnTo>
                  <a:lnTo>
                    <a:pt x="2510131" y="4037338"/>
                  </a:lnTo>
                  <a:lnTo>
                    <a:pt x="2501011" y="4032165"/>
                  </a:lnTo>
                  <a:lnTo>
                    <a:pt x="2491891" y="4026196"/>
                  </a:lnTo>
                  <a:lnTo>
                    <a:pt x="2483167" y="4019829"/>
                  </a:lnTo>
                  <a:lnTo>
                    <a:pt x="2474841" y="4013064"/>
                  </a:lnTo>
                  <a:lnTo>
                    <a:pt x="2466514" y="4006299"/>
                  </a:lnTo>
                  <a:lnTo>
                    <a:pt x="2458980" y="3998738"/>
                  </a:lnTo>
                  <a:lnTo>
                    <a:pt x="2451446" y="3991178"/>
                  </a:lnTo>
                  <a:lnTo>
                    <a:pt x="2444308" y="3982821"/>
                  </a:lnTo>
                  <a:lnTo>
                    <a:pt x="2437964" y="3974464"/>
                  </a:lnTo>
                  <a:lnTo>
                    <a:pt x="2431620" y="3965710"/>
                  </a:lnTo>
                  <a:lnTo>
                    <a:pt x="2425672" y="3956557"/>
                  </a:lnTo>
                  <a:lnTo>
                    <a:pt x="2420914" y="3947405"/>
                  </a:lnTo>
                  <a:lnTo>
                    <a:pt x="2415759" y="3937854"/>
                  </a:lnTo>
                  <a:lnTo>
                    <a:pt x="2411397" y="3927906"/>
                  </a:lnTo>
                  <a:lnTo>
                    <a:pt x="2407035" y="3917957"/>
                  </a:lnTo>
                  <a:lnTo>
                    <a:pt x="2403863" y="3907611"/>
                  </a:lnTo>
                  <a:lnTo>
                    <a:pt x="2400691" y="3896866"/>
                  </a:lnTo>
                  <a:lnTo>
                    <a:pt x="2398312" y="3886122"/>
                  </a:lnTo>
                  <a:lnTo>
                    <a:pt x="2396329" y="3874980"/>
                  </a:lnTo>
                  <a:lnTo>
                    <a:pt x="2395140" y="3864236"/>
                  </a:lnTo>
                  <a:lnTo>
                    <a:pt x="2394347" y="3852297"/>
                  </a:lnTo>
                  <a:lnTo>
                    <a:pt x="2393950" y="3841155"/>
                  </a:lnTo>
                  <a:lnTo>
                    <a:pt x="2394347" y="3829615"/>
                  </a:lnTo>
                  <a:lnTo>
                    <a:pt x="2395140" y="3818473"/>
                  </a:lnTo>
                  <a:lnTo>
                    <a:pt x="2396329" y="3806933"/>
                  </a:lnTo>
                  <a:lnTo>
                    <a:pt x="2398312" y="3796188"/>
                  </a:lnTo>
                  <a:lnTo>
                    <a:pt x="2400691" y="3785444"/>
                  </a:lnTo>
                  <a:lnTo>
                    <a:pt x="2403863" y="3775098"/>
                  </a:lnTo>
                  <a:lnTo>
                    <a:pt x="2407035" y="3764751"/>
                  </a:lnTo>
                  <a:lnTo>
                    <a:pt x="2411397" y="3754007"/>
                  </a:lnTo>
                  <a:lnTo>
                    <a:pt x="2415759" y="3744456"/>
                  </a:lnTo>
                  <a:lnTo>
                    <a:pt x="2420914" y="3734906"/>
                  </a:lnTo>
                  <a:lnTo>
                    <a:pt x="2425672" y="3725355"/>
                  </a:lnTo>
                  <a:lnTo>
                    <a:pt x="2431620" y="3716203"/>
                  </a:lnTo>
                  <a:lnTo>
                    <a:pt x="2437964" y="3707448"/>
                  </a:lnTo>
                  <a:lnTo>
                    <a:pt x="2444308" y="3699092"/>
                  </a:lnTo>
                  <a:lnTo>
                    <a:pt x="2451446" y="3691133"/>
                  </a:lnTo>
                  <a:lnTo>
                    <a:pt x="2458980" y="3683174"/>
                  </a:lnTo>
                  <a:lnTo>
                    <a:pt x="2466514" y="3676011"/>
                  </a:lnTo>
                  <a:lnTo>
                    <a:pt x="2474841" y="3669246"/>
                  </a:lnTo>
                  <a:lnTo>
                    <a:pt x="2483167" y="3662481"/>
                  </a:lnTo>
                  <a:lnTo>
                    <a:pt x="2491891" y="3656114"/>
                  </a:lnTo>
                  <a:lnTo>
                    <a:pt x="2501011" y="3650543"/>
                  </a:lnTo>
                  <a:lnTo>
                    <a:pt x="2510131" y="3644972"/>
                  </a:lnTo>
                  <a:lnTo>
                    <a:pt x="2519647" y="3640197"/>
                  </a:lnTo>
                  <a:lnTo>
                    <a:pt x="2529560" y="3635422"/>
                  </a:lnTo>
                  <a:lnTo>
                    <a:pt x="2539473" y="3631840"/>
                  </a:lnTo>
                  <a:lnTo>
                    <a:pt x="2549783" y="3627861"/>
                  </a:lnTo>
                  <a:lnTo>
                    <a:pt x="2560489" y="3625075"/>
                  </a:lnTo>
                  <a:lnTo>
                    <a:pt x="2571195" y="3622688"/>
                  </a:lnTo>
                  <a:lnTo>
                    <a:pt x="2582297" y="3620300"/>
                  </a:lnTo>
                  <a:lnTo>
                    <a:pt x="2593400" y="3619106"/>
                  </a:lnTo>
                  <a:lnTo>
                    <a:pt x="2604503" y="3618310"/>
                  </a:lnTo>
                  <a:lnTo>
                    <a:pt x="2616002" y="3617912"/>
                  </a:lnTo>
                  <a:close/>
                  <a:moveTo>
                    <a:pt x="2187774" y="3414712"/>
                  </a:moveTo>
                  <a:lnTo>
                    <a:pt x="2193738" y="3415107"/>
                  </a:lnTo>
                  <a:lnTo>
                    <a:pt x="2199303" y="3415502"/>
                  </a:lnTo>
                  <a:lnTo>
                    <a:pt x="2204869" y="3415897"/>
                  </a:lnTo>
                  <a:lnTo>
                    <a:pt x="2210833" y="3417081"/>
                  </a:lnTo>
                  <a:lnTo>
                    <a:pt x="2216001" y="3418265"/>
                  </a:lnTo>
                  <a:lnTo>
                    <a:pt x="2221567" y="3419845"/>
                  </a:lnTo>
                  <a:lnTo>
                    <a:pt x="2227133" y="3421819"/>
                  </a:lnTo>
                  <a:lnTo>
                    <a:pt x="2231904" y="3423793"/>
                  </a:lnTo>
                  <a:lnTo>
                    <a:pt x="2237470" y="3425767"/>
                  </a:lnTo>
                  <a:lnTo>
                    <a:pt x="2241843" y="3428530"/>
                  </a:lnTo>
                  <a:lnTo>
                    <a:pt x="2247011" y="3431294"/>
                  </a:lnTo>
                  <a:lnTo>
                    <a:pt x="2251384" y="3434058"/>
                  </a:lnTo>
                  <a:lnTo>
                    <a:pt x="2256155" y="3437611"/>
                  </a:lnTo>
                  <a:lnTo>
                    <a:pt x="2260131" y="3440769"/>
                  </a:lnTo>
                  <a:lnTo>
                    <a:pt x="2264504" y="3443928"/>
                  </a:lnTo>
                  <a:lnTo>
                    <a:pt x="2268480" y="3448271"/>
                  </a:lnTo>
                  <a:lnTo>
                    <a:pt x="2272455" y="3451824"/>
                  </a:lnTo>
                  <a:lnTo>
                    <a:pt x="2275636" y="3456167"/>
                  </a:lnTo>
                  <a:lnTo>
                    <a:pt x="2278816" y="3460115"/>
                  </a:lnTo>
                  <a:lnTo>
                    <a:pt x="2282395" y="3464853"/>
                  </a:lnTo>
                  <a:lnTo>
                    <a:pt x="2285178" y="3469195"/>
                  </a:lnTo>
                  <a:lnTo>
                    <a:pt x="2288358" y="3474328"/>
                  </a:lnTo>
                  <a:lnTo>
                    <a:pt x="2290743" y="3479065"/>
                  </a:lnTo>
                  <a:lnTo>
                    <a:pt x="2292731" y="3484198"/>
                  </a:lnTo>
                  <a:lnTo>
                    <a:pt x="2294719" y="3488936"/>
                  </a:lnTo>
                  <a:lnTo>
                    <a:pt x="2296707" y="3494463"/>
                  </a:lnTo>
                  <a:lnTo>
                    <a:pt x="2298297" y="3499990"/>
                  </a:lnTo>
                  <a:lnTo>
                    <a:pt x="2299490" y="3505123"/>
                  </a:lnTo>
                  <a:lnTo>
                    <a:pt x="2300683" y="3511045"/>
                  </a:lnTo>
                  <a:lnTo>
                    <a:pt x="2301478" y="3516967"/>
                  </a:lnTo>
                  <a:lnTo>
                    <a:pt x="2301875" y="3522494"/>
                  </a:lnTo>
                  <a:lnTo>
                    <a:pt x="2301875" y="3528416"/>
                  </a:lnTo>
                  <a:lnTo>
                    <a:pt x="2301875" y="3534338"/>
                  </a:lnTo>
                  <a:lnTo>
                    <a:pt x="2301478" y="3539866"/>
                  </a:lnTo>
                  <a:lnTo>
                    <a:pt x="2300683" y="3545393"/>
                  </a:lnTo>
                  <a:lnTo>
                    <a:pt x="2299490" y="3550920"/>
                  </a:lnTo>
                  <a:lnTo>
                    <a:pt x="2298297" y="3556447"/>
                  </a:lnTo>
                  <a:lnTo>
                    <a:pt x="2296707" y="3561975"/>
                  </a:lnTo>
                  <a:lnTo>
                    <a:pt x="2294719" y="3567107"/>
                  </a:lnTo>
                  <a:lnTo>
                    <a:pt x="2292731" y="3572634"/>
                  </a:lnTo>
                  <a:lnTo>
                    <a:pt x="2290743" y="3577372"/>
                  </a:lnTo>
                  <a:lnTo>
                    <a:pt x="2288358" y="3582504"/>
                  </a:lnTo>
                  <a:lnTo>
                    <a:pt x="2285178" y="3587242"/>
                  </a:lnTo>
                  <a:lnTo>
                    <a:pt x="2282395" y="3591585"/>
                  </a:lnTo>
                  <a:lnTo>
                    <a:pt x="2278816" y="3596323"/>
                  </a:lnTo>
                  <a:lnTo>
                    <a:pt x="2275636" y="3600271"/>
                  </a:lnTo>
                  <a:lnTo>
                    <a:pt x="2272455" y="3604614"/>
                  </a:lnTo>
                  <a:lnTo>
                    <a:pt x="2268480" y="3608562"/>
                  </a:lnTo>
                  <a:lnTo>
                    <a:pt x="2264504" y="3612115"/>
                  </a:lnTo>
                  <a:lnTo>
                    <a:pt x="2260131" y="3615668"/>
                  </a:lnTo>
                  <a:lnTo>
                    <a:pt x="2256155" y="3619221"/>
                  </a:lnTo>
                  <a:lnTo>
                    <a:pt x="2251384" y="3622380"/>
                  </a:lnTo>
                  <a:lnTo>
                    <a:pt x="2247011" y="3625143"/>
                  </a:lnTo>
                  <a:lnTo>
                    <a:pt x="2241843" y="3627907"/>
                  </a:lnTo>
                  <a:lnTo>
                    <a:pt x="2237470" y="3630276"/>
                  </a:lnTo>
                  <a:lnTo>
                    <a:pt x="2231904" y="3633040"/>
                  </a:lnTo>
                  <a:lnTo>
                    <a:pt x="2227133" y="3634619"/>
                  </a:lnTo>
                  <a:lnTo>
                    <a:pt x="2221567" y="3636593"/>
                  </a:lnTo>
                  <a:lnTo>
                    <a:pt x="2216001" y="3637777"/>
                  </a:lnTo>
                  <a:lnTo>
                    <a:pt x="2210833" y="3639751"/>
                  </a:lnTo>
                  <a:lnTo>
                    <a:pt x="2204869" y="3640541"/>
                  </a:lnTo>
                  <a:lnTo>
                    <a:pt x="2199303" y="3641330"/>
                  </a:lnTo>
                  <a:lnTo>
                    <a:pt x="2193738" y="3641725"/>
                  </a:lnTo>
                  <a:lnTo>
                    <a:pt x="2187774" y="3641725"/>
                  </a:lnTo>
                  <a:lnTo>
                    <a:pt x="2181413" y="3641725"/>
                  </a:lnTo>
                  <a:lnTo>
                    <a:pt x="2175847" y="3641330"/>
                  </a:lnTo>
                  <a:lnTo>
                    <a:pt x="2170281" y="3640541"/>
                  </a:lnTo>
                  <a:lnTo>
                    <a:pt x="2164715" y="3639751"/>
                  </a:lnTo>
                  <a:lnTo>
                    <a:pt x="2159149" y="3637777"/>
                  </a:lnTo>
                  <a:lnTo>
                    <a:pt x="2153583" y="3636593"/>
                  </a:lnTo>
                  <a:lnTo>
                    <a:pt x="2148415" y="3634619"/>
                  </a:lnTo>
                  <a:lnTo>
                    <a:pt x="2143247" y="3633040"/>
                  </a:lnTo>
                  <a:lnTo>
                    <a:pt x="2138476" y="3630276"/>
                  </a:lnTo>
                  <a:lnTo>
                    <a:pt x="2133308" y="3627907"/>
                  </a:lnTo>
                  <a:lnTo>
                    <a:pt x="2128139" y="3625143"/>
                  </a:lnTo>
                  <a:lnTo>
                    <a:pt x="2123766" y="3622380"/>
                  </a:lnTo>
                  <a:lnTo>
                    <a:pt x="2118995" y="3619221"/>
                  </a:lnTo>
                  <a:lnTo>
                    <a:pt x="2115020" y="3615668"/>
                  </a:lnTo>
                  <a:lnTo>
                    <a:pt x="2110646" y="3612115"/>
                  </a:lnTo>
                  <a:lnTo>
                    <a:pt x="2106671" y="3608562"/>
                  </a:lnTo>
                  <a:lnTo>
                    <a:pt x="2103093" y="3604614"/>
                  </a:lnTo>
                  <a:lnTo>
                    <a:pt x="2099515" y="3600271"/>
                  </a:lnTo>
                  <a:lnTo>
                    <a:pt x="2096334" y="3596323"/>
                  </a:lnTo>
                  <a:lnTo>
                    <a:pt x="2092756" y="3591585"/>
                  </a:lnTo>
                  <a:lnTo>
                    <a:pt x="2089973" y="3587242"/>
                  </a:lnTo>
                  <a:lnTo>
                    <a:pt x="2087190" y="3582504"/>
                  </a:lnTo>
                  <a:lnTo>
                    <a:pt x="2084805" y="3577372"/>
                  </a:lnTo>
                  <a:lnTo>
                    <a:pt x="2082419" y="3572634"/>
                  </a:lnTo>
                  <a:lnTo>
                    <a:pt x="2080431" y="3567107"/>
                  </a:lnTo>
                  <a:lnTo>
                    <a:pt x="2078444" y="3561975"/>
                  </a:lnTo>
                  <a:lnTo>
                    <a:pt x="2077251" y="3556447"/>
                  </a:lnTo>
                  <a:lnTo>
                    <a:pt x="2076058" y="3550920"/>
                  </a:lnTo>
                  <a:lnTo>
                    <a:pt x="2074468" y="3545393"/>
                  </a:lnTo>
                  <a:lnTo>
                    <a:pt x="2073673" y="3539866"/>
                  </a:lnTo>
                  <a:lnTo>
                    <a:pt x="2073275" y="3534338"/>
                  </a:lnTo>
                  <a:lnTo>
                    <a:pt x="2073275" y="3528416"/>
                  </a:lnTo>
                  <a:lnTo>
                    <a:pt x="2073275" y="3522494"/>
                  </a:lnTo>
                  <a:lnTo>
                    <a:pt x="2073673" y="3516967"/>
                  </a:lnTo>
                  <a:lnTo>
                    <a:pt x="2074468" y="3511045"/>
                  </a:lnTo>
                  <a:lnTo>
                    <a:pt x="2076058" y="3505123"/>
                  </a:lnTo>
                  <a:lnTo>
                    <a:pt x="2077251" y="3499990"/>
                  </a:lnTo>
                  <a:lnTo>
                    <a:pt x="2078444" y="3494463"/>
                  </a:lnTo>
                  <a:lnTo>
                    <a:pt x="2080431" y="3488936"/>
                  </a:lnTo>
                  <a:lnTo>
                    <a:pt x="2082419" y="3484198"/>
                  </a:lnTo>
                  <a:lnTo>
                    <a:pt x="2084805" y="3479065"/>
                  </a:lnTo>
                  <a:lnTo>
                    <a:pt x="2087190" y="3474328"/>
                  </a:lnTo>
                  <a:lnTo>
                    <a:pt x="2089973" y="3469195"/>
                  </a:lnTo>
                  <a:lnTo>
                    <a:pt x="2092756" y="3464853"/>
                  </a:lnTo>
                  <a:lnTo>
                    <a:pt x="2096334" y="3460115"/>
                  </a:lnTo>
                  <a:lnTo>
                    <a:pt x="2099515" y="3456167"/>
                  </a:lnTo>
                  <a:lnTo>
                    <a:pt x="2103093" y="3451824"/>
                  </a:lnTo>
                  <a:lnTo>
                    <a:pt x="2106671" y="3448271"/>
                  </a:lnTo>
                  <a:lnTo>
                    <a:pt x="2110646" y="3443928"/>
                  </a:lnTo>
                  <a:lnTo>
                    <a:pt x="2115020" y="3440769"/>
                  </a:lnTo>
                  <a:lnTo>
                    <a:pt x="2118995" y="3437611"/>
                  </a:lnTo>
                  <a:lnTo>
                    <a:pt x="2123766" y="3434058"/>
                  </a:lnTo>
                  <a:lnTo>
                    <a:pt x="2128139" y="3431294"/>
                  </a:lnTo>
                  <a:lnTo>
                    <a:pt x="2133308" y="3428530"/>
                  </a:lnTo>
                  <a:lnTo>
                    <a:pt x="2138476" y="3425767"/>
                  </a:lnTo>
                  <a:lnTo>
                    <a:pt x="2143247" y="3423793"/>
                  </a:lnTo>
                  <a:lnTo>
                    <a:pt x="2148415" y="3421819"/>
                  </a:lnTo>
                  <a:lnTo>
                    <a:pt x="2153583" y="3419845"/>
                  </a:lnTo>
                  <a:lnTo>
                    <a:pt x="2159149" y="3418265"/>
                  </a:lnTo>
                  <a:lnTo>
                    <a:pt x="2164715" y="3417081"/>
                  </a:lnTo>
                  <a:lnTo>
                    <a:pt x="2170281" y="3415897"/>
                  </a:lnTo>
                  <a:lnTo>
                    <a:pt x="2175847" y="3415502"/>
                  </a:lnTo>
                  <a:lnTo>
                    <a:pt x="2181413" y="3415107"/>
                  </a:lnTo>
                  <a:lnTo>
                    <a:pt x="2187774" y="3414712"/>
                  </a:lnTo>
                  <a:close/>
                  <a:moveTo>
                    <a:pt x="2877146" y="3217862"/>
                  </a:moveTo>
                  <a:lnTo>
                    <a:pt x="2885867" y="3218259"/>
                  </a:lnTo>
                  <a:lnTo>
                    <a:pt x="2894191" y="3219051"/>
                  </a:lnTo>
                  <a:lnTo>
                    <a:pt x="2902515" y="3219844"/>
                  </a:lnTo>
                  <a:lnTo>
                    <a:pt x="2910840" y="3221430"/>
                  </a:lnTo>
                  <a:lnTo>
                    <a:pt x="2918768" y="3223412"/>
                  </a:lnTo>
                  <a:lnTo>
                    <a:pt x="2926696" y="3225394"/>
                  </a:lnTo>
                  <a:lnTo>
                    <a:pt x="2934624" y="3228169"/>
                  </a:lnTo>
                  <a:lnTo>
                    <a:pt x="2942156" y="3230943"/>
                  </a:lnTo>
                  <a:lnTo>
                    <a:pt x="2949291" y="3234511"/>
                  </a:lnTo>
                  <a:lnTo>
                    <a:pt x="2956426" y="3238079"/>
                  </a:lnTo>
                  <a:lnTo>
                    <a:pt x="2963561" y="3242043"/>
                  </a:lnTo>
                  <a:lnTo>
                    <a:pt x="2970300" y="3246403"/>
                  </a:lnTo>
                  <a:lnTo>
                    <a:pt x="2976643" y="3251160"/>
                  </a:lnTo>
                  <a:lnTo>
                    <a:pt x="2982985" y="3255917"/>
                  </a:lnTo>
                  <a:lnTo>
                    <a:pt x="2988931" y="3261070"/>
                  </a:lnTo>
                  <a:lnTo>
                    <a:pt x="2994481" y="3266620"/>
                  </a:lnTo>
                  <a:lnTo>
                    <a:pt x="3000030" y="3272169"/>
                  </a:lnTo>
                  <a:lnTo>
                    <a:pt x="3005580" y="3278512"/>
                  </a:lnTo>
                  <a:lnTo>
                    <a:pt x="3010337" y="3284458"/>
                  </a:lnTo>
                  <a:lnTo>
                    <a:pt x="3015093" y="3291196"/>
                  </a:lnTo>
                  <a:lnTo>
                    <a:pt x="3019057" y="3297935"/>
                  </a:lnTo>
                  <a:lnTo>
                    <a:pt x="3023418" y="3305070"/>
                  </a:lnTo>
                  <a:lnTo>
                    <a:pt x="3026986" y="3312206"/>
                  </a:lnTo>
                  <a:lnTo>
                    <a:pt x="3030553" y="3319341"/>
                  </a:lnTo>
                  <a:lnTo>
                    <a:pt x="3033328" y="3326873"/>
                  </a:lnTo>
                  <a:lnTo>
                    <a:pt x="3035706" y="3334404"/>
                  </a:lnTo>
                  <a:lnTo>
                    <a:pt x="3038085" y="3342332"/>
                  </a:lnTo>
                  <a:lnTo>
                    <a:pt x="3040067" y="3350657"/>
                  </a:lnTo>
                  <a:lnTo>
                    <a:pt x="3041652" y="3358585"/>
                  </a:lnTo>
                  <a:lnTo>
                    <a:pt x="3042445" y="3366909"/>
                  </a:lnTo>
                  <a:lnTo>
                    <a:pt x="3043238" y="3375630"/>
                  </a:lnTo>
                  <a:lnTo>
                    <a:pt x="3043238" y="3383954"/>
                  </a:lnTo>
                  <a:lnTo>
                    <a:pt x="3043238" y="3392675"/>
                  </a:lnTo>
                  <a:lnTo>
                    <a:pt x="3042445" y="3401000"/>
                  </a:lnTo>
                  <a:lnTo>
                    <a:pt x="3041652" y="3408928"/>
                  </a:lnTo>
                  <a:lnTo>
                    <a:pt x="3040067" y="3417252"/>
                  </a:lnTo>
                  <a:lnTo>
                    <a:pt x="3038085" y="3425180"/>
                  </a:lnTo>
                  <a:lnTo>
                    <a:pt x="3035706" y="3433108"/>
                  </a:lnTo>
                  <a:lnTo>
                    <a:pt x="3033328" y="3441036"/>
                  </a:lnTo>
                  <a:lnTo>
                    <a:pt x="3030553" y="3448568"/>
                  </a:lnTo>
                  <a:lnTo>
                    <a:pt x="3026986" y="3456100"/>
                  </a:lnTo>
                  <a:lnTo>
                    <a:pt x="3023418" y="3463235"/>
                  </a:lnTo>
                  <a:lnTo>
                    <a:pt x="3019057" y="3469974"/>
                  </a:lnTo>
                  <a:lnTo>
                    <a:pt x="3015093" y="3476712"/>
                  </a:lnTo>
                  <a:lnTo>
                    <a:pt x="3010337" y="3483451"/>
                  </a:lnTo>
                  <a:lnTo>
                    <a:pt x="3005580" y="3489794"/>
                  </a:lnTo>
                  <a:lnTo>
                    <a:pt x="3000030" y="3495343"/>
                  </a:lnTo>
                  <a:lnTo>
                    <a:pt x="2994481" y="3501289"/>
                  </a:lnTo>
                  <a:lnTo>
                    <a:pt x="2988931" y="3506442"/>
                  </a:lnTo>
                  <a:lnTo>
                    <a:pt x="2982985" y="3511992"/>
                  </a:lnTo>
                  <a:lnTo>
                    <a:pt x="2976643" y="3517145"/>
                  </a:lnTo>
                  <a:lnTo>
                    <a:pt x="2970300" y="3521506"/>
                  </a:lnTo>
                  <a:lnTo>
                    <a:pt x="2963561" y="3525866"/>
                  </a:lnTo>
                  <a:lnTo>
                    <a:pt x="2956426" y="3529830"/>
                  </a:lnTo>
                  <a:lnTo>
                    <a:pt x="2949291" y="3533794"/>
                  </a:lnTo>
                  <a:lnTo>
                    <a:pt x="2942156" y="3536965"/>
                  </a:lnTo>
                  <a:lnTo>
                    <a:pt x="2934624" y="3539740"/>
                  </a:lnTo>
                  <a:lnTo>
                    <a:pt x="2926696" y="3542515"/>
                  </a:lnTo>
                  <a:lnTo>
                    <a:pt x="2918768" y="3544893"/>
                  </a:lnTo>
                  <a:lnTo>
                    <a:pt x="2910840" y="3546479"/>
                  </a:lnTo>
                  <a:lnTo>
                    <a:pt x="2902515" y="3548065"/>
                  </a:lnTo>
                  <a:lnTo>
                    <a:pt x="2894191" y="3548857"/>
                  </a:lnTo>
                  <a:lnTo>
                    <a:pt x="2885867" y="3549650"/>
                  </a:lnTo>
                  <a:lnTo>
                    <a:pt x="2877146" y="3549650"/>
                  </a:lnTo>
                  <a:lnTo>
                    <a:pt x="2868821" y="3549650"/>
                  </a:lnTo>
                  <a:lnTo>
                    <a:pt x="2860101" y="3548857"/>
                  </a:lnTo>
                  <a:lnTo>
                    <a:pt x="2851776" y="3548065"/>
                  </a:lnTo>
                  <a:lnTo>
                    <a:pt x="2843848" y="3546479"/>
                  </a:lnTo>
                  <a:lnTo>
                    <a:pt x="2835524" y="3544893"/>
                  </a:lnTo>
                  <a:lnTo>
                    <a:pt x="2827992" y="3542515"/>
                  </a:lnTo>
                  <a:lnTo>
                    <a:pt x="2820460" y="3539740"/>
                  </a:lnTo>
                  <a:lnTo>
                    <a:pt x="2812929" y="3536965"/>
                  </a:lnTo>
                  <a:lnTo>
                    <a:pt x="2805397" y="3533794"/>
                  </a:lnTo>
                  <a:lnTo>
                    <a:pt x="2798262" y="3529830"/>
                  </a:lnTo>
                  <a:lnTo>
                    <a:pt x="2791127" y="3525866"/>
                  </a:lnTo>
                  <a:lnTo>
                    <a:pt x="2784784" y="3521506"/>
                  </a:lnTo>
                  <a:lnTo>
                    <a:pt x="2778045" y="3517145"/>
                  </a:lnTo>
                  <a:lnTo>
                    <a:pt x="2771703" y="3511992"/>
                  </a:lnTo>
                  <a:lnTo>
                    <a:pt x="2766153" y="3506442"/>
                  </a:lnTo>
                  <a:lnTo>
                    <a:pt x="2760207" y="3501289"/>
                  </a:lnTo>
                  <a:lnTo>
                    <a:pt x="2754261" y="3495343"/>
                  </a:lnTo>
                  <a:lnTo>
                    <a:pt x="2749505" y="3489794"/>
                  </a:lnTo>
                  <a:lnTo>
                    <a:pt x="2744351" y="3483451"/>
                  </a:lnTo>
                  <a:lnTo>
                    <a:pt x="2739991" y="3476712"/>
                  </a:lnTo>
                  <a:lnTo>
                    <a:pt x="2735234" y="3469974"/>
                  </a:lnTo>
                  <a:lnTo>
                    <a:pt x="2731666" y="3463235"/>
                  </a:lnTo>
                  <a:lnTo>
                    <a:pt x="2727702" y="3456100"/>
                  </a:lnTo>
                  <a:lnTo>
                    <a:pt x="2724531" y="3448568"/>
                  </a:lnTo>
                  <a:lnTo>
                    <a:pt x="2721756" y="3441036"/>
                  </a:lnTo>
                  <a:lnTo>
                    <a:pt x="2718982" y="3433108"/>
                  </a:lnTo>
                  <a:lnTo>
                    <a:pt x="2716603" y="3425180"/>
                  </a:lnTo>
                  <a:lnTo>
                    <a:pt x="2715018" y="3417252"/>
                  </a:lnTo>
                  <a:lnTo>
                    <a:pt x="2713432" y="3408928"/>
                  </a:lnTo>
                  <a:lnTo>
                    <a:pt x="2712639" y="3401000"/>
                  </a:lnTo>
                  <a:lnTo>
                    <a:pt x="2711450" y="3392675"/>
                  </a:lnTo>
                  <a:lnTo>
                    <a:pt x="2711450" y="3383954"/>
                  </a:lnTo>
                  <a:lnTo>
                    <a:pt x="2711450" y="3375630"/>
                  </a:lnTo>
                  <a:lnTo>
                    <a:pt x="2712639" y="3366909"/>
                  </a:lnTo>
                  <a:lnTo>
                    <a:pt x="2713432" y="3358585"/>
                  </a:lnTo>
                  <a:lnTo>
                    <a:pt x="2715018" y="3350657"/>
                  </a:lnTo>
                  <a:lnTo>
                    <a:pt x="2716603" y="3342332"/>
                  </a:lnTo>
                  <a:lnTo>
                    <a:pt x="2718982" y="3334404"/>
                  </a:lnTo>
                  <a:lnTo>
                    <a:pt x="2721756" y="3326873"/>
                  </a:lnTo>
                  <a:lnTo>
                    <a:pt x="2724531" y="3319341"/>
                  </a:lnTo>
                  <a:lnTo>
                    <a:pt x="2727702" y="3312206"/>
                  </a:lnTo>
                  <a:lnTo>
                    <a:pt x="2731666" y="3305070"/>
                  </a:lnTo>
                  <a:lnTo>
                    <a:pt x="2735234" y="3297935"/>
                  </a:lnTo>
                  <a:lnTo>
                    <a:pt x="2739991" y="3291196"/>
                  </a:lnTo>
                  <a:lnTo>
                    <a:pt x="2744351" y="3284458"/>
                  </a:lnTo>
                  <a:lnTo>
                    <a:pt x="2749505" y="3278512"/>
                  </a:lnTo>
                  <a:lnTo>
                    <a:pt x="2754261" y="3272169"/>
                  </a:lnTo>
                  <a:lnTo>
                    <a:pt x="2760207" y="3266620"/>
                  </a:lnTo>
                  <a:lnTo>
                    <a:pt x="2766153" y="3261070"/>
                  </a:lnTo>
                  <a:lnTo>
                    <a:pt x="2771703" y="3255917"/>
                  </a:lnTo>
                  <a:lnTo>
                    <a:pt x="2778045" y="3251160"/>
                  </a:lnTo>
                  <a:lnTo>
                    <a:pt x="2784784" y="3246403"/>
                  </a:lnTo>
                  <a:lnTo>
                    <a:pt x="2791127" y="3242043"/>
                  </a:lnTo>
                  <a:lnTo>
                    <a:pt x="2798262" y="3238079"/>
                  </a:lnTo>
                  <a:lnTo>
                    <a:pt x="2805397" y="3234511"/>
                  </a:lnTo>
                  <a:lnTo>
                    <a:pt x="2812929" y="3230943"/>
                  </a:lnTo>
                  <a:lnTo>
                    <a:pt x="2820460" y="3228169"/>
                  </a:lnTo>
                  <a:lnTo>
                    <a:pt x="2827992" y="3225394"/>
                  </a:lnTo>
                  <a:lnTo>
                    <a:pt x="2835524" y="3223412"/>
                  </a:lnTo>
                  <a:lnTo>
                    <a:pt x="2843848" y="3221430"/>
                  </a:lnTo>
                  <a:lnTo>
                    <a:pt x="2851776" y="3219844"/>
                  </a:lnTo>
                  <a:lnTo>
                    <a:pt x="2860101" y="3219051"/>
                  </a:lnTo>
                  <a:lnTo>
                    <a:pt x="2868821" y="3218259"/>
                  </a:lnTo>
                  <a:lnTo>
                    <a:pt x="2877146" y="3217862"/>
                  </a:lnTo>
                  <a:close/>
                  <a:moveTo>
                    <a:pt x="1341242" y="3000374"/>
                  </a:moveTo>
                  <a:lnTo>
                    <a:pt x="410762" y="4429560"/>
                  </a:lnTo>
                  <a:lnTo>
                    <a:pt x="409572" y="4434325"/>
                  </a:lnTo>
                  <a:lnTo>
                    <a:pt x="406794" y="4447826"/>
                  </a:lnTo>
                  <a:lnTo>
                    <a:pt x="404414" y="4458151"/>
                  </a:lnTo>
                  <a:lnTo>
                    <a:pt x="402430" y="4469667"/>
                  </a:lnTo>
                  <a:lnTo>
                    <a:pt x="400446" y="4483169"/>
                  </a:lnTo>
                  <a:lnTo>
                    <a:pt x="398859" y="4498259"/>
                  </a:lnTo>
                  <a:lnTo>
                    <a:pt x="396875" y="4514937"/>
                  </a:lnTo>
                  <a:lnTo>
                    <a:pt x="395287" y="4533204"/>
                  </a:lnTo>
                  <a:lnTo>
                    <a:pt x="394097" y="4552265"/>
                  </a:lnTo>
                  <a:lnTo>
                    <a:pt x="393700" y="4572915"/>
                  </a:lnTo>
                  <a:lnTo>
                    <a:pt x="394097" y="4594359"/>
                  </a:lnTo>
                  <a:lnTo>
                    <a:pt x="394891" y="4616597"/>
                  </a:lnTo>
                  <a:lnTo>
                    <a:pt x="397271" y="4640026"/>
                  </a:lnTo>
                  <a:lnTo>
                    <a:pt x="400049" y="4664249"/>
                  </a:lnTo>
                  <a:lnTo>
                    <a:pt x="401636" y="4676162"/>
                  </a:lnTo>
                  <a:lnTo>
                    <a:pt x="403620" y="4688870"/>
                  </a:lnTo>
                  <a:lnTo>
                    <a:pt x="406398" y="4701180"/>
                  </a:lnTo>
                  <a:lnTo>
                    <a:pt x="409175" y="4713490"/>
                  </a:lnTo>
                  <a:lnTo>
                    <a:pt x="412350" y="4726198"/>
                  </a:lnTo>
                  <a:lnTo>
                    <a:pt x="415921" y="4738905"/>
                  </a:lnTo>
                  <a:lnTo>
                    <a:pt x="419492" y="4752010"/>
                  </a:lnTo>
                  <a:lnTo>
                    <a:pt x="423857" y="4764320"/>
                  </a:lnTo>
                  <a:lnTo>
                    <a:pt x="428221" y="4777425"/>
                  </a:lnTo>
                  <a:lnTo>
                    <a:pt x="433380" y="4790132"/>
                  </a:lnTo>
                  <a:lnTo>
                    <a:pt x="438538" y="4802839"/>
                  </a:lnTo>
                  <a:lnTo>
                    <a:pt x="444887" y="4815944"/>
                  </a:lnTo>
                  <a:lnTo>
                    <a:pt x="451235" y="4828254"/>
                  </a:lnTo>
                  <a:lnTo>
                    <a:pt x="457584" y="4841359"/>
                  </a:lnTo>
                  <a:lnTo>
                    <a:pt x="464726" y="4853669"/>
                  </a:lnTo>
                  <a:lnTo>
                    <a:pt x="472662" y="4866773"/>
                  </a:lnTo>
                  <a:lnTo>
                    <a:pt x="480995" y="4879084"/>
                  </a:lnTo>
                  <a:lnTo>
                    <a:pt x="489724" y="4891394"/>
                  </a:lnTo>
                  <a:lnTo>
                    <a:pt x="498850" y="4903704"/>
                  </a:lnTo>
                  <a:lnTo>
                    <a:pt x="508770" y="4915618"/>
                  </a:lnTo>
                  <a:lnTo>
                    <a:pt x="519087" y="4927531"/>
                  </a:lnTo>
                  <a:lnTo>
                    <a:pt x="530197" y="4939444"/>
                  </a:lnTo>
                  <a:lnTo>
                    <a:pt x="541704" y="4950960"/>
                  </a:lnTo>
                  <a:lnTo>
                    <a:pt x="553608" y="4962476"/>
                  </a:lnTo>
                  <a:lnTo>
                    <a:pt x="566702" y="4973992"/>
                  </a:lnTo>
                  <a:lnTo>
                    <a:pt x="579796" y="4984714"/>
                  </a:lnTo>
                  <a:lnTo>
                    <a:pt x="594081" y="4995436"/>
                  </a:lnTo>
                  <a:lnTo>
                    <a:pt x="609159" y="5005761"/>
                  </a:lnTo>
                  <a:lnTo>
                    <a:pt x="624237" y="5016085"/>
                  </a:lnTo>
                  <a:lnTo>
                    <a:pt x="640109" y="5026410"/>
                  </a:lnTo>
                  <a:lnTo>
                    <a:pt x="657171" y="5035941"/>
                  </a:lnTo>
                  <a:lnTo>
                    <a:pt x="674630" y="5045074"/>
                  </a:lnTo>
                  <a:lnTo>
                    <a:pt x="3954917" y="5045074"/>
                  </a:lnTo>
                  <a:lnTo>
                    <a:pt x="3972376" y="5035941"/>
                  </a:lnTo>
                  <a:lnTo>
                    <a:pt x="3989041" y="5026410"/>
                  </a:lnTo>
                  <a:lnTo>
                    <a:pt x="4005310" y="5016085"/>
                  </a:lnTo>
                  <a:lnTo>
                    <a:pt x="4020785" y="5005761"/>
                  </a:lnTo>
                  <a:lnTo>
                    <a:pt x="4035069" y="4995436"/>
                  </a:lnTo>
                  <a:lnTo>
                    <a:pt x="4049354" y="4984714"/>
                  </a:lnTo>
                  <a:lnTo>
                    <a:pt x="4062448" y="4973992"/>
                  </a:lnTo>
                  <a:lnTo>
                    <a:pt x="4075543" y="4962476"/>
                  </a:lnTo>
                  <a:lnTo>
                    <a:pt x="4087446" y="4950960"/>
                  </a:lnTo>
                  <a:lnTo>
                    <a:pt x="4098953" y="4939444"/>
                  </a:lnTo>
                  <a:lnTo>
                    <a:pt x="4110063" y="4927531"/>
                  </a:lnTo>
                  <a:lnTo>
                    <a:pt x="4120777" y="4915618"/>
                  </a:lnTo>
                  <a:lnTo>
                    <a:pt x="4130300" y="4903704"/>
                  </a:lnTo>
                  <a:lnTo>
                    <a:pt x="4139823" y="4891394"/>
                  </a:lnTo>
                  <a:lnTo>
                    <a:pt x="4148552" y="4879084"/>
                  </a:lnTo>
                  <a:lnTo>
                    <a:pt x="4156488" y="4866773"/>
                  </a:lnTo>
                  <a:lnTo>
                    <a:pt x="4164424" y="4853669"/>
                  </a:lnTo>
                  <a:lnTo>
                    <a:pt x="4171566" y="4841359"/>
                  </a:lnTo>
                  <a:lnTo>
                    <a:pt x="4178312" y="4828254"/>
                  </a:lnTo>
                  <a:lnTo>
                    <a:pt x="4184661" y="4815944"/>
                  </a:lnTo>
                  <a:lnTo>
                    <a:pt x="4190613" y="4802839"/>
                  </a:lnTo>
                  <a:lnTo>
                    <a:pt x="4195771" y="4790132"/>
                  </a:lnTo>
                  <a:lnTo>
                    <a:pt x="4200929" y="4777425"/>
                  </a:lnTo>
                  <a:lnTo>
                    <a:pt x="4205294" y="4764320"/>
                  </a:lnTo>
                  <a:lnTo>
                    <a:pt x="4209659" y="4752010"/>
                  </a:lnTo>
                  <a:lnTo>
                    <a:pt x="4213627" y="4738905"/>
                  </a:lnTo>
                  <a:lnTo>
                    <a:pt x="4217197" y="4726198"/>
                  </a:lnTo>
                  <a:lnTo>
                    <a:pt x="4219975" y="4713490"/>
                  </a:lnTo>
                  <a:lnTo>
                    <a:pt x="4222753" y="4701180"/>
                  </a:lnTo>
                  <a:lnTo>
                    <a:pt x="4225530" y="4688870"/>
                  </a:lnTo>
                  <a:lnTo>
                    <a:pt x="4227514" y="4676162"/>
                  </a:lnTo>
                  <a:lnTo>
                    <a:pt x="4229498" y="4664249"/>
                  </a:lnTo>
                  <a:lnTo>
                    <a:pt x="4232673" y="4640026"/>
                  </a:lnTo>
                  <a:lnTo>
                    <a:pt x="4234259" y="4616597"/>
                  </a:lnTo>
                  <a:lnTo>
                    <a:pt x="4235450" y="4594359"/>
                  </a:lnTo>
                  <a:lnTo>
                    <a:pt x="4235450" y="4572915"/>
                  </a:lnTo>
                  <a:lnTo>
                    <a:pt x="4235053" y="4552265"/>
                  </a:lnTo>
                  <a:lnTo>
                    <a:pt x="4234259" y="4533204"/>
                  </a:lnTo>
                  <a:lnTo>
                    <a:pt x="4232673" y="4514937"/>
                  </a:lnTo>
                  <a:lnTo>
                    <a:pt x="4230689" y="4498259"/>
                  </a:lnTo>
                  <a:lnTo>
                    <a:pt x="4228705" y="4483169"/>
                  </a:lnTo>
                  <a:lnTo>
                    <a:pt x="4226721" y="4469667"/>
                  </a:lnTo>
                  <a:lnTo>
                    <a:pt x="4224737" y="4458151"/>
                  </a:lnTo>
                  <a:lnTo>
                    <a:pt x="4222356" y="4447826"/>
                  </a:lnTo>
                  <a:lnTo>
                    <a:pt x="4219578" y="4434325"/>
                  </a:lnTo>
                  <a:lnTo>
                    <a:pt x="4218388" y="4429560"/>
                  </a:lnTo>
                  <a:lnTo>
                    <a:pt x="3282826" y="3000490"/>
                  </a:lnTo>
                  <a:lnTo>
                    <a:pt x="3282951" y="3001367"/>
                  </a:lnTo>
                  <a:lnTo>
                    <a:pt x="3282554" y="3003754"/>
                  </a:lnTo>
                  <a:lnTo>
                    <a:pt x="3281761" y="3006140"/>
                  </a:lnTo>
                  <a:lnTo>
                    <a:pt x="3280173" y="3008526"/>
                  </a:lnTo>
                  <a:lnTo>
                    <a:pt x="3278189" y="3010913"/>
                  </a:lnTo>
                  <a:lnTo>
                    <a:pt x="3275015" y="3013299"/>
                  </a:lnTo>
                  <a:lnTo>
                    <a:pt x="3271841" y="3015685"/>
                  </a:lnTo>
                  <a:lnTo>
                    <a:pt x="3267476" y="3017674"/>
                  </a:lnTo>
                  <a:lnTo>
                    <a:pt x="3263111" y="3020458"/>
                  </a:lnTo>
                  <a:lnTo>
                    <a:pt x="3252398" y="3024832"/>
                  </a:lnTo>
                  <a:lnTo>
                    <a:pt x="3239304" y="3029605"/>
                  </a:lnTo>
                  <a:lnTo>
                    <a:pt x="3223829" y="3033582"/>
                  </a:lnTo>
                  <a:lnTo>
                    <a:pt x="3206370" y="3037957"/>
                  </a:lnTo>
                  <a:lnTo>
                    <a:pt x="3186927" y="3041934"/>
                  </a:lnTo>
                  <a:lnTo>
                    <a:pt x="3165897" y="3046309"/>
                  </a:lnTo>
                  <a:lnTo>
                    <a:pt x="3142486" y="3050286"/>
                  </a:lnTo>
                  <a:lnTo>
                    <a:pt x="3117091" y="3054263"/>
                  </a:lnTo>
                  <a:lnTo>
                    <a:pt x="3090109" y="3057843"/>
                  </a:lnTo>
                  <a:lnTo>
                    <a:pt x="3061143" y="3061024"/>
                  </a:lnTo>
                  <a:lnTo>
                    <a:pt x="3030987" y="3065001"/>
                  </a:lnTo>
                  <a:lnTo>
                    <a:pt x="2998847" y="3068183"/>
                  </a:lnTo>
                  <a:lnTo>
                    <a:pt x="2964722" y="3070967"/>
                  </a:lnTo>
                  <a:lnTo>
                    <a:pt x="2929804" y="3074149"/>
                  </a:lnTo>
                  <a:lnTo>
                    <a:pt x="2892903" y="3076933"/>
                  </a:lnTo>
                  <a:lnTo>
                    <a:pt x="2855207" y="3079319"/>
                  </a:lnTo>
                  <a:lnTo>
                    <a:pt x="2815528" y="3082103"/>
                  </a:lnTo>
                  <a:lnTo>
                    <a:pt x="2775055" y="3084489"/>
                  </a:lnTo>
                  <a:lnTo>
                    <a:pt x="2690141" y="3088069"/>
                  </a:lnTo>
                  <a:lnTo>
                    <a:pt x="2600862" y="3091648"/>
                  </a:lnTo>
                  <a:lnTo>
                    <a:pt x="2507615" y="3093637"/>
                  </a:lnTo>
                  <a:lnTo>
                    <a:pt x="2411195" y="3095227"/>
                  </a:lnTo>
                  <a:lnTo>
                    <a:pt x="2312393" y="3095625"/>
                  </a:lnTo>
                  <a:lnTo>
                    <a:pt x="2213195" y="3095227"/>
                  </a:lnTo>
                  <a:lnTo>
                    <a:pt x="2116774" y="3093637"/>
                  </a:lnTo>
                  <a:lnTo>
                    <a:pt x="2023924" y="3091648"/>
                  </a:lnTo>
                  <a:lnTo>
                    <a:pt x="1934645" y="3088069"/>
                  </a:lnTo>
                  <a:lnTo>
                    <a:pt x="1849731" y="3084489"/>
                  </a:lnTo>
                  <a:lnTo>
                    <a:pt x="1808862" y="3082103"/>
                  </a:lnTo>
                  <a:lnTo>
                    <a:pt x="1769579" y="3079319"/>
                  </a:lnTo>
                  <a:lnTo>
                    <a:pt x="1731884" y="3076933"/>
                  </a:lnTo>
                  <a:lnTo>
                    <a:pt x="1694982" y="3074149"/>
                  </a:lnTo>
                  <a:lnTo>
                    <a:pt x="1659667" y="3070967"/>
                  </a:lnTo>
                  <a:lnTo>
                    <a:pt x="1626336" y="3068183"/>
                  </a:lnTo>
                  <a:lnTo>
                    <a:pt x="1593799" y="3065001"/>
                  </a:lnTo>
                  <a:lnTo>
                    <a:pt x="1563643" y="3061024"/>
                  </a:lnTo>
                  <a:lnTo>
                    <a:pt x="1534677" y="3057843"/>
                  </a:lnTo>
                  <a:lnTo>
                    <a:pt x="1507298" y="3054263"/>
                  </a:lnTo>
                  <a:lnTo>
                    <a:pt x="1482300" y="3050286"/>
                  </a:lnTo>
                  <a:lnTo>
                    <a:pt x="1458889" y="3046309"/>
                  </a:lnTo>
                  <a:lnTo>
                    <a:pt x="1437462" y="3041934"/>
                  </a:lnTo>
                  <a:lnTo>
                    <a:pt x="1418019" y="3037957"/>
                  </a:lnTo>
                  <a:lnTo>
                    <a:pt x="1400561" y="3033582"/>
                  </a:lnTo>
                  <a:lnTo>
                    <a:pt x="1385086" y="3029605"/>
                  </a:lnTo>
                  <a:lnTo>
                    <a:pt x="1372388" y="3024832"/>
                  </a:lnTo>
                  <a:lnTo>
                    <a:pt x="1361675" y="3020458"/>
                  </a:lnTo>
                  <a:lnTo>
                    <a:pt x="1356913" y="3017674"/>
                  </a:lnTo>
                  <a:lnTo>
                    <a:pt x="1352945" y="3015685"/>
                  </a:lnTo>
                  <a:lnTo>
                    <a:pt x="1349374" y="3013299"/>
                  </a:lnTo>
                  <a:lnTo>
                    <a:pt x="1346597" y="3010913"/>
                  </a:lnTo>
                  <a:lnTo>
                    <a:pt x="1344613" y="3008526"/>
                  </a:lnTo>
                  <a:lnTo>
                    <a:pt x="1343025" y="3006140"/>
                  </a:lnTo>
                  <a:lnTo>
                    <a:pt x="1341835" y="3003754"/>
                  </a:lnTo>
                  <a:lnTo>
                    <a:pt x="1341438" y="3001367"/>
                  </a:lnTo>
                  <a:lnTo>
                    <a:pt x="1341580" y="3000374"/>
                  </a:lnTo>
                  <a:lnTo>
                    <a:pt x="1341242" y="3000374"/>
                  </a:lnTo>
                  <a:close/>
                  <a:moveTo>
                    <a:pt x="1717823" y="0"/>
                  </a:moveTo>
                  <a:lnTo>
                    <a:pt x="2909343" y="0"/>
                  </a:lnTo>
                  <a:lnTo>
                    <a:pt x="2919266" y="3571"/>
                  </a:lnTo>
                  <a:lnTo>
                    <a:pt x="2927601" y="6745"/>
                  </a:lnTo>
                  <a:lnTo>
                    <a:pt x="2935937" y="11110"/>
                  </a:lnTo>
                  <a:lnTo>
                    <a:pt x="2946653" y="15872"/>
                  </a:lnTo>
                  <a:lnTo>
                    <a:pt x="2959354" y="22618"/>
                  </a:lnTo>
                  <a:lnTo>
                    <a:pt x="2972849" y="30951"/>
                  </a:lnTo>
                  <a:lnTo>
                    <a:pt x="2987931" y="40871"/>
                  </a:lnTo>
                  <a:lnTo>
                    <a:pt x="2995870" y="46427"/>
                  </a:lnTo>
                  <a:lnTo>
                    <a:pt x="3003808" y="52776"/>
                  </a:lnTo>
                  <a:lnTo>
                    <a:pt x="3011349" y="58728"/>
                  </a:lnTo>
                  <a:lnTo>
                    <a:pt x="3019684" y="65474"/>
                  </a:lnTo>
                  <a:lnTo>
                    <a:pt x="3027623" y="72616"/>
                  </a:lnTo>
                  <a:lnTo>
                    <a:pt x="3035957" y="80553"/>
                  </a:lnTo>
                  <a:lnTo>
                    <a:pt x="3043896" y="88489"/>
                  </a:lnTo>
                  <a:lnTo>
                    <a:pt x="3051834" y="97219"/>
                  </a:lnTo>
                  <a:lnTo>
                    <a:pt x="3059375" y="105949"/>
                  </a:lnTo>
                  <a:lnTo>
                    <a:pt x="3066917" y="115472"/>
                  </a:lnTo>
                  <a:lnTo>
                    <a:pt x="3074458" y="125393"/>
                  </a:lnTo>
                  <a:lnTo>
                    <a:pt x="3080808" y="135313"/>
                  </a:lnTo>
                  <a:lnTo>
                    <a:pt x="3087556" y="146027"/>
                  </a:lnTo>
                  <a:lnTo>
                    <a:pt x="3093509" y="157536"/>
                  </a:lnTo>
                  <a:lnTo>
                    <a:pt x="3099066" y="169439"/>
                  </a:lnTo>
                  <a:lnTo>
                    <a:pt x="3104226" y="181344"/>
                  </a:lnTo>
                  <a:lnTo>
                    <a:pt x="3108592" y="194439"/>
                  </a:lnTo>
                  <a:lnTo>
                    <a:pt x="3112958" y="207534"/>
                  </a:lnTo>
                  <a:lnTo>
                    <a:pt x="3115339" y="217058"/>
                  </a:lnTo>
                  <a:lnTo>
                    <a:pt x="3117324" y="226581"/>
                  </a:lnTo>
                  <a:lnTo>
                    <a:pt x="3119309" y="236502"/>
                  </a:lnTo>
                  <a:lnTo>
                    <a:pt x="3120499" y="246025"/>
                  </a:lnTo>
                  <a:lnTo>
                    <a:pt x="3121690" y="256342"/>
                  </a:lnTo>
                  <a:lnTo>
                    <a:pt x="3122087" y="266263"/>
                  </a:lnTo>
                  <a:lnTo>
                    <a:pt x="3122484" y="276184"/>
                  </a:lnTo>
                  <a:lnTo>
                    <a:pt x="3122484" y="286103"/>
                  </a:lnTo>
                  <a:lnTo>
                    <a:pt x="3121690" y="296024"/>
                  </a:lnTo>
                  <a:lnTo>
                    <a:pt x="3121293" y="306341"/>
                  </a:lnTo>
                  <a:lnTo>
                    <a:pt x="3120102" y="316659"/>
                  </a:lnTo>
                  <a:lnTo>
                    <a:pt x="3118515" y="326976"/>
                  </a:lnTo>
                  <a:lnTo>
                    <a:pt x="3116530" y="337690"/>
                  </a:lnTo>
                  <a:lnTo>
                    <a:pt x="3114149" y="348007"/>
                  </a:lnTo>
                  <a:lnTo>
                    <a:pt x="3111767" y="358325"/>
                  </a:lnTo>
                  <a:lnTo>
                    <a:pt x="3108592" y="369039"/>
                  </a:lnTo>
                  <a:lnTo>
                    <a:pt x="3105417" y="379356"/>
                  </a:lnTo>
                  <a:lnTo>
                    <a:pt x="3101845" y="390466"/>
                  </a:lnTo>
                  <a:lnTo>
                    <a:pt x="3097479" y="401180"/>
                  </a:lnTo>
                  <a:lnTo>
                    <a:pt x="3093509" y="411894"/>
                  </a:lnTo>
                  <a:lnTo>
                    <a:pt x="3088747" y="422609"/>
                  </a:lnTo>
                  <a:lnTo>
                    <a:pt x="3083587" y="434116"/>
                  </a:lnTo>
                  <a:lnTo>
                    <a:pt x="3078030" y="444830"/>
                  </a:lnTo>
                  <a:lnTo>
                    <a:pt x="3072076" y="455940"/>
                  </a:lnTo>
                  <a:lnTo>
                    <a:pt x="3066123" y="466655"/>
                  </a:lnTo>
                  <a:lnTo>
                    <a:pt x="3059772" y="477766"/>
                  </a:lnTo>
                  <a:lnTo>
                    <a:pt x="3052628" y="489274"/>
                  </a:lnTo>
                  <a:lnTo>
                    <a:pt x="3045483" y="500781"/>
                  </a:lnTo>
                  <a:lnTo>
                    <a:pt x="3037942" y="511891"/>
                  </a:lnTo>
                  <a:lnTo>
                    <a:pt x="3030401" y="523400"/>
                  </a:lnTo>
                  <a:lnTo>
                    <a:pt x="3022066" y="534908"/>
                  </a:lnTo>
                  <a:lnTo>
                    <a:pt x="3013334" y="546415"/>
                  </a:lnTo>
                  <a:lnTo>
                    <a:pt x="3013334" y="2104709"/>
                  </a:lnTo>
                  <a:lnTo>
                    <a:pt x="4604543" y="4495920"/>
                  </a:lnTo>
                  <a:lnTo>
                    <a:pt x="4606527" y="4504649"/>
                  </a:lnTo>
                  <a:lnTo>
                    <a:pt x="4608511" y="4511792"/>
                  </a:lnTo>
                  <a:lnTo>
                    <a:pt x="4612481" y="4530046"/>
                  </a:lnTo>
                  <a:lnTo>
                    <a:pt x="4614862" y="4542744"/>
                  </a:lnTo>
                  <a:lnTo>
                    <a:pt x="4617243" y="4558220"/>
                  </a:lnTo>
                  <a:lnTo>
                    <a:pt x="4619625" y="4575679"/>
                  </a:lnTo>
                  <a:lnTo>
                    <a:pt x="4622403" y="4595123"/>
                  </a:lnTo>
                  <a:lnTo>
                    <a:pt x="4624387" y="4616948"/>
                  </a:lnTo>
                  <a:lnTo>
                    <a:pt x="4625975" y="4639964"/>
                  </a:lnTo>
                  <a:lnTo>
                    <a:pt x="4627166" y="4664963"/>
                  </a:lnTo>
                  <a:lnTo>
                    <a:pt x="4627563" y="4691153"/>
                  </a:lnTo>
                  <a:lnTo>
                    <a:pt x="4627166" y="4718533"/>
                  </a:lnTo>
                  <a:lnTo>
                    <a:pt x="4626373" y="4733215"/>
                  </a:lnTo>
                  <a:lnTo>
                    <a:pt x="4625579" y="4747501"/>
                  </a:lnTo>
                  <a:lnTo>
                    <a:pt x="4624387" y="4762183"/>
                  </a:lnTo>
                  <a:lnTo>
                    <a:pt x="4623197" y="4777262"/>
                  </a:lnTo>
                  <a:lnTo>
                    <a:pt x="4621213" y="4792341"/>
                  </a:lnTo>
                  <a:lnTo>
                    <a:pt x="4618831" y="4807817"/>
                  </a:lnTo>
                  <a:lnTo>
                    <a:pt x="4616449" y="4823689"/>
                  </a:lnTo>
                  <a:lnTo>
                    <a:pt x="4614068" y="4839562"/>
                  </a:lnTo>
                  <a:lnTo>
                    <a:pt x="4610496" y="4855038"/>
                  </a:lnTo>
                  <a:lnTo>
                    <a:pt x="4606923" y="4870910"/>
                  </a:lnTo>
                  <a:lnTo>
                    <a:pt x="4602557" y="4887180"/>
                  </a:lnTo>
                  <a:lnTo>
                    <a:pt x="4598191" y="4903449"/>
                  </a:lnTo>
                  <a:lnTo>
                    <a:pt x="4593032" y="4919719"/>
                  </a:lnTo>
                  <a:lnTo>
                    <a:pt x="4587872" y="4935988"/>
                  </a:lnTo>
                  <a:lnTo>
                    <a:pt x="4581919" y="4952257"/>
                  </a:lnTo>
                  <a:lnTo>
                    <a:pt x="4575171" y="4968527"/>
                  </a:lnTo>
                  <a:lnTo>
                    <a:pt x="4568821" y="4985193"/>
                  </a:lnTo>
                  <a:lnTo>
                    <a:pt x="4560883" y="5001463"/>
                  </a:lnTo>
                  <a:lnTo>
                    <a:pt x="4552944" y="5017732"/>
                  </a:lnTo>
                  <a:lnTo>
                    <a:pt x="4544212" y="5033605"/>
                  </a:lnTo>
                  <a:lnTo>
                    <a:pt x="4535083" y="5049874"/>
                  </a:lnTo>
                  <a:lnTo>
                    <a:pt x="4525161" y="5066144"/>
                  </a:lnTo>
                  <a:lnTo>
                    <a:pt x="4514047" y="5082016"/>
                  </a:lnTo>
                  <a:lnTo>
                    <a:pt x="4503331" y="5097889"/>
                  </a:lnTo>
                  <a:lnTo>
                    <a:pt x="4491423" y="5112968"/>
                  </a:lnTo>
                  <a:lnTo>
                    <a:pt x="4478722" y="5128444"/>
                  </a:lnTo>
                  <a:lnTo>
                    <a:pt x="4465624" y="5143919"/>
                  </a:lnTo>
                  <a:lnTo>
                    <a:pt x="4451335" y="5158998"/>
                  </a:lnTo>
                  <a:lnTo>
                    <a:pt x="4437047" y="5173681"/>
                  </a:lnTo>
                  <a:lnTo>
                    <a:pt x="4421171" y="5188363"/>
                  </a:lnTo>
                  <a:lnTo>
                    <a:pt x="4404897" y="5202251"/>
                  </a:lnTo>
                  <a:lnTo>
                    <a:pt x="4387830" y="5216537"/>
                  </a:lnTo>
                  <a:lnTo>
                    <a:pt x="4369969" y="5230028"/>
                  </a:lnTo>
                  <a:lnTo>
                    <a:pt x="4351315" y="5243520"/>
                  </a:lnTo>
                  <a:lnTo>
                    <a:pt x="4331865" y="5256615"/>
                  </a:lnTo>
                  <a:lnTo>
                    <a:pt x="4311227" y="5268916"/>
                  </a:lnTo>
                  <a:lnTo>
                    <a:pt x="4290191" y="5281218"/>
                  </a:lnTo>
                  <a:lnTo>
                    <a:pt x="4267963" y="5293122"/>
                  </a:lnTo>
                  <a:lnTo>
                    <a:pt x="4255659" y="5299074"/>
                  </a:lnTo>
                  <a:lnTo>
                    <a:pt x="371507" y="5299074"/>
                  </a:lnTo>
                  <a:lnTo>
                    <a:pt x="359600" y="5293122"/>
                  </a:lnTo>
                  <a:lnTo>
                    <a:pt x="337373" y="5281218"/>
                  </a:lnTo>
                  <a:lnTo>
                    <a:pt x="315940" y="5268916"/>
                  </a:lnTo>
                  <a:lnTo>
                    <a:pt x="295301" y="5256615"/>
                  </a:lnTo>
                  <a:lnTo>
                    <a:pt x="275852" y="5243520"/>
                  </a:lnTo>
                  <a:lnTo>
                    <a:pt x="257197" y="5230028"/>
                  </a:lnTo>
                  <a:lnTo>
                    <a:pt x="239336" y="5216537"/>
                  </a:lnTo>
                  <a:lnTo>
                    <a:pt x="222269" y="5202251"/>
                  </a:lnTo>
                  <a:lnTo>
                    <a:pt x="205996" y="5188363"/>
                  </a:lnTo>
                  <a:lnTo>
                    <a:pt x="190517" y="5173681"/>
                  </a:lnTo>
                  <a:lnTo>
                    <a:pt x="175831" y="5158998"/>
                  </a:lnTo>
                  <a:lnTo>
                    <a:pt x="161939" y="5143919"/>
                  </a:lnTo>
                  <a:lnTo>
                    <a:pt x="148841" y="5128444"/>
                  </a:lnTo>
                  <a:lnTo>
                    <a:pt x="135743" y="5112968"/>
                  </a:lnTo>
                  <a:lnTo>
                    <a:pt x="124233" y="5097889"/>
                  </a:lnTo>
                  <a:lnTo>
                    <a:pt x="113119" y="5082016"/>
                  </a:lnTo>
                  <a:lnTo>
                    <a:pt x="102403" y="5066144"/>
                  </a:lnTo>
                  <a:lnTo>
                    <a:pt x="92480" y="5049874"/>
                  </a:lnTo>
                  <a:lnTo>
                    <a:pt x="82954" y="5033605"/>
                  </a:lnTo>
                  <a:lnTo>
                    <a:pt x="74222" y="5017732"/>
                  </a:lnTo>
                  <a:lnTo>
                    <a:pt x="66284" y="5001463"/>
                  </a:lnTo>
                  <a:lnTo>
                    <a:pt x="59140" y="4985193"/>
                  </a:lnTo>
                  <a:lnTo>
                    <a:pt x="51995" y="4968527"/>
                  </a:lnTo>
                  <a:lnTo>
                    <a:pt x="45248" y="4952257"/>
                  </a:lnTo>
                  <a:lnTo>
                    <a:pt x="39294" y="4935988"/>
                  </a:lnTo>
                  <a:lnTo>
                    <a:pt x="34134" y="4919719"/>
                  </a:lnTo>
                  <a:lnTo>
                    <a:pt x="28975" y="4903449"/>
                  </a:lnTo>
                  <a:lnTo>
                    <a:pt x="24609" y="4887180"/>
                  </a:lnTo>
                  <a:lnTo>
                    <a:pt x="20243" y="4870910"/>
                  </a:lnTo>
                  <a:lnTo>
                    <a:pt x="17067" y="4855038"/>
                  </a:lnTo>
                  <a:lnTo>
                    <a:pt x="13495" y="4839562"/>
                  </a:lnTo>
                  <a:lnTo>
                    <a:pt x="10717" y="4823689"/>
                  </a:lnTo>
                  <a:lnTo>
                    <a:pt x="8335" y="4807817"/>
                  </a:lnTo>
                  <a:lnTo>
                    <a:pt x="6351" y="4792341"/>
                  </a:lnTo>
                  <a:lnTo>
                    <a:pt x="4366" y="4777262"/>
                  </a:lnTo>
                  <a:lnTo>
                    <a:pt x="2779" y="4762183"/>
                  </a:lnTo>
                  <a:lnTo>
                    <a:pt x="1588" y="4747501"/>
                  </a:lnTo>
                  <a:lnTo>
                    <a:pt x="794" y="4733215"/>
                  </a:lnTo>
                  <a:lnTo>
                    <a:pt x="397" y="4718533"/>
                  </a:lnTo>
                  <a:lnTo>
                    <a:pt x="0" y="4691153"/>
                  </a:lnTo>
                  <a:lnTo>
                    <a:pt x="397" y="4664963"/>
                  </a:lnTo>
                  <a:lnTo>
                    <a:pt x="1191" y="4639964"/>
                  </a:lnTo>
                  <a:lnTo>
                    <a:pt x="2779" y="4616948"/>
                  </a:lnTo>
                  <a:lnTo>
                    <a:pt x="4763" y="4595123"/>
                  </a:lnTo>
                  <a:lnTo>
                    <a:pt x="7542" y="4575679"/>
                  </a:lnTo>
                  <a:lnTo>
                    <a:pt x="9923" y="4558220"/>
                  </a:lnTo>
                  <a:lnTo>
                    <a:pt x="12304" y="4542744"/>
                  </a:lnTo>
                  <a:lnTo>
                    <a:pt x="15083" y="4530046"/>
                  </a:lnTo>
                  <a:lnTo>
                    <a:pt x="19052" y="4511792"/>
                  </a:lnTo>
                  <a:lnTo>
                    <a:pt x="20640" y="4504649"/>
                  </a:lnTo>
                  <a:lnTo>
                    <a:pt x="23418" y="4495920"/>
                  </a:lnTo>
                  <a:lnTo>
                    <a:pt x="1614229" y="2104709"/>
                  </a:lnTo>
                  <a:lnTo>
                    <a:pt x="1614229" y="546415"/>
                  </a:lnTo>
                  <a:lnTo>
                    <a:pt x="1605497" y="534908"/>
                  </a:lnTo>
                  <a:lnTo>
                    <a:pt x="1597559" y="523400"/>
                  </a:lnTo>
                  <a:lnTo>
                    <a:pt x="1589621" y="511891"/>
                  </a:lnTo>
                  <a:lnTo>
                    <a:pt x="1582080" y="500781"/>
                  </a:lnTo>
                  <a:lnTo>
                    <a:pt x="1574539" y="489274"/>
                  </a:lnTo>
                  <a:lnTo>
                    <a:pt x="1567791" y="477766"/>
                  </a:lnTo>
                  <a:lnTo>
                    <a:pt x="1561044" y="466655"/>
                  </a:lnTo>
                  <a:lnTo>
                    <a:pt x="1555090" y="455940"/>
                  </a:lnTo>
                  <a:lnTo>
                    <a:pt x="1549136" y="444830"/>
                  </a:lnTo>
                  <a:lnTo>
                    <a:pt x="1543580" y="434116"/>
                  </a:lnTo>
                  <a:lnTo>
                    <a:pt x="1538817" y="422609"/>
                  </a:lnTo>
                  <a:lnTo>
                    <a:pt x="1534054" y="411894"/>
                  </a:lnTo>
                  <a:lnTo>
                    <a:pt x="1529688" y="401180"/>
                  </a:lnTo>
                  <a:lnTo>
                    <a:pt x="1525322" y="390466"/>
                  </a:lnTo>
                  <a:lnTo>
                    <a:pt x="1522147" y="379356"/>
                  </a:lnTo>
                  <a:lnTo>
                    <a:pt x="1518971" y="369039"/>
                  </a:lnTo>
                  <a:lnTo>
                    <a:pt x="1515796" y="358325"/>
                  </a:lnTo>
                  <a:lnTo>
                    <a:pt x="1513018" y="348007"/>
                  </a:lnTo>
                  <a:lnTo>
                    <a:pt x="1511033" y="337690"/>
                  </a:lnTo>
                  <a:lnTo>
                    <a:pt x="1509049" y="326976"/>
                  </a:lnTo>
                  <a:lnTo>
                    <a:pt x="1507461" y="316659"/>
                  </a:lnTo>
                  <a:lnTo>
                    <a:pt x="1506270" y="306341"/>
                  </a:lnTo>
                  <a:lnTo>
                    <a:pt x="1505476" y="296024"/>
                  </a:lnTo>
                  <a:lnTo>
                    <a:pt x="1505079" y="286103"/>
                  </a:lnTo>
                  <a:lnTo>
                    <a:pt x="1505079" y="276184"/>
                  </a:lnTo>
                  <a:lnTo>
                    <a:pt x="1505079" y="266263"/>
                  </a:lnTo>
                  <a:lnTo>
                    <a:pt x="1505873" y="256342"/>
                  </a:lnTo>
                  <a:lnTo>
                    <a:pt x="1506667" y="246025"/>
                  </a:lnTo>
                  <a:lnTo>
                    <a:pt x="1508255" y="236502"/>
                  </a:lnTo>
                  <a:lnTo>
                    <a:pt x="1510239" y="226581"/>
                  </a:lnTo>
                  <a:lnTo>
                    <a:pt x="1512224" y="217058"/>
                  </a:lnTo>
                  <a:lnTo>
                    <a:pt x="1514208" y="207534"/>
                  </a:lnTo>
                  <a:lnTo>
                    <a:pt x="1518574" y="194439"/>
                  </a:lnTo>
                  <a:lnTo>
                    <a:pt x="1522940" y="181344"/>
                  </a:lnTo>
                  <a:lnTo>
                    <a:pt x="1528497" y="169439"/>
                  </a:lnTo>
                  <a:lnTo>
                    <a:pt x="1533657" y="157536"/>
                  </a:lnTo>
                  <a:lnTo>
                    <a:pt x="1540007" y="146027"/>
                  </a:lnTo>
                  <a:lnTo>
                    <a:pt x="1546358" y="135313"/>
                  </a:lnTo>
                  <a:lnTo>
                    <a:pt x="1553502" y="125393"/>
                  </a:lnTo>
                  <a:lnTo>
                    <a:pt x="1560250" y="115472"/>
                  </a:lnTo>
                  <a:lnTo>
                    <a:pt x="1567791" y="105949"/>
                  </a:lnTo>
                  <a:lnTo>
                    <a:pt x="1575729" y="97219"/>
                  </a:lnTo>
                  <a:lnTo>
                    <a:pt x="1583271" y="88489"/>
                  </a:lnTo>
                  <a:lnTo>
                    <a:pt x="1591606" y="80553"/>
                  </a:lnTo>
                  <a:lnTo>
                    <a:pt x="1599544" y="72616"/>
                  </a:lnTo>
                  <a:lnTo>
                    <a:pt x="1607879" y="65474"/>
                  </a:lnTo>
                  <a:lnTo>
                    <a:pt x="1615817" y="58728"/>
                  </a:lnTo>
                  <a:lnTo>
                    <a:pt x="1623358" y="52776"/>
                  </a:lnTo>
                  <a:lnTo>
                    <a:pt x="1631693" y="46427"/>
                  </a:lnTo>
                  <a:lnTo>
                    <a:pt x="1639235" y="40871"/>
                  </a:lnTo>
                  <a:lnTo>
                    <a:pt x="1654317" y="30951"/>
                  </a:lnTo>
                  <a:lnTo>
                    <a:pt x="1668606" y="22618"/>
                  </a:lnTo>
                  <a:lnTo>
                    <a:pt x="1680910" y="15872"/>
                  </a:lnTo>
                  <a:lnTo>
                    <a:pt x="1691230" y="11110"/>
                  </a:lnTo>
                  <a:lnTo>
                    <a:pt x="1699565" y="6745"/>
                  </a:lnTo>
                  <a:lnTo>
                    <a:pt x="1708297" y="3571"/>
                  </a:lnTo>
                  <a:lnTo>
                    <a:pt x="1717823" y="0"/>
                  </a:lnTo>
                  <a:close/>
                </a:path>
              </a:pathLst>
            </a:custGeom>
            <a:solidFill>
              <a:srgbClr val="446AAE"/>
            </a:solidFill>
            <a:ln>
              <a:noFill/>
            </a:ln>
          </p:spPr>
          <p:txBody>
            <a:bodyPr anchor="ctr">
              <a:scene3d>
                <a:camera prst="orthographicFront"/>
                <a:lightRig rig="threePt" dir="t"/>
              </a:scene3d>
              <a:sp3d contourW="12700">
                <a:contourClr>
                  <a:srgbClr val="FFFFFF"/>
                </a:contourClr>
              </a:sp3d>
            </a:bodyPr>
            <a:lstStyle/>
            <a:p>
              <a:pPr algn="ctr"/>
              <a:endParaRPr lang="zh-CN" altLang="en-US">
                <a:solidFill>
                  <a:srgbClr val="FFFFFF"/>
                </a:solidFill>
                <a:ea typeface="微软雅黑" panose="020B0503020204020204" pitchFamily="34" charset="-122"/>
              </a:endParaRPr>
            </a:p>
          </p:txBody>
        </p:sp>
      </p:grpSp>
      <p:grpSp>
        <p:nvGrpSpPr>
          <p:cNvPr id="63" name="组合 62"/>
          <p:cNvGrpSpPr/>
          <p:nvPr/>
        </p:nvGrpSpPr>
        <p:grpSpPr>
          <a:xfrm>
            <a:off x="4969059" y="2290908"/>
            <a:ext cx="5261081" cy="2840704"/>
            <a:chOff x="808143" y="4857698"/>
            <a:chExt cx="2902753" cy="3787603"/>
          </a:xfrm>
        </p:grpSpPr>
        <p:sp>
          <p:nvSpPr>
            <p:cNvPr id="64" name="文本框 63"/>
            <p:cNvSpPr txBox="1"/>
            <p:nvPr/>
          </p:nvSpPr>
          <p:spPr>
            <a:xfrm>
              <a:off x="808143" y="4857698"/>
              <a:ext cx="2902753" cy="2339100"/>
            </a:xfrm>
            <a:prstGeom prst="rect">
              <a:avLst/>
            </a:prstGeom>
            <a:noFill/>
          </p:spPr>
          <p:txBody>
            <a:bodyPr wrap="square" rtlCol="0">
              <a:spAutoFit/>
            </a:bodyPr>
            <a:lstStyle/>
            <a:p>
              <a:pPr algn="ctr"/>
              <a:r>
                <a:rPr lang="en-US" altLang="zh-CN" sz="5400" b="1" dirty="0">
                  <a:solidFill>
                    <a:schemeClr val="bg1"/>
                  </a:solidFill>
                  <a:latin typeface="Century Gothic" panose="020B0502020202020204" pitchFamily="34" charset="0"/>
                  <a:ea typeface="微软雅黑" panose="020B0503020204020204" pitchFamily="34" charset="-122"/>
                </a:rPr>
                <a:t>Part One</a:t>
              </a:r>
              <a:endParaRPr lang="zh-CN" altLang="en-US" sz="5400" b="1" dirty="0">
                <a:solidFill>
                  <a:schemeClr val="bg1"/>
                </a:solidFill>
                <a:latin typeface="Century Gothic" panose="020B0502020202020204" pitchFamily="34" charset="0"/>
                <a:ea typeface="微软雅黑" panose="020B0503020204020204" pitchFamily="34" charset="-122"/>
              </a:endParaRPr>
            </a:p>
          </p:txBody>
        </p:sp>
        <p:sp>
          <p:nvSpPr>
            <p:cNvPr id="65" name="文本框 64"/>
            <p:cNvSpPr txBox="1"/>
            <p:nvPr/>
          </p:nvSpPr>
          <p:spPr>
            <a:xfrm>
              <a:off x="1058842" y="6306201"/>
              <a:ext cx="2324100" cy="2339100"/>
            </a:xfrm>
            <a:prstGeom prst="rect">
              <a:avLst/>
            </a:prstGeom>
            <a:noFill/>
          </p:spPr>
          <p:txBody>
            <a:bodyPr wrap="square" rtlCol="0">
              <a:spAutoFit/>
            </a:bodyPr>
            <a:lstStyle/>
            <a:p>
              <a:pPr algn="ctr"/>
              <a:r>
                <a:rPr lang="zh-CN" altLang="en-US" sz="5400" b="1" dirty="0">
                  <a:solidFill>
                    <a:schemeClr val="bg1"/>
                  </a:solidFill>
                  <a:latin typeface="微软雅黑" panose="020B0503020204020204" pitchFamily="34" charset="-122"/>
                  <a:ea typeface="微软雅黑" panose="020B0503020204020204" pitchFamily="34" charset="-122"/>
                </a:rPr>
                <a:t>工作总结</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p:cTn id="24" dur="500" fill="hold"/>
                                        <p:tgtEl>
                                          <p:spTgt spid="51"/>
                                        </p:tgtEl>
                                        <p:attrNameLst>
                                          <p:attrName>ppt_w</p:attrName>
                                        </p:attrNameLst>
                                      </p:cBhvr>
                                      <p:tavLst>
                                        <p:tav tm="0">
                                          <p:val>
                                            <p:fltVal val="0"/>
                                          </p:val>
                                        </p:tav>
                                        <p:tav tm="100000">
                                          <p:val>
                                            <p:strVal val="#ppt_w"/>
                                          </p:val>
                                        </p:tav>
                                      </p:tavLst>
                                    </p:anim>
                                    <p:anim calcmode="lin" valueType="num">
                                      <p:cBhvr>
                                        <p:cTn id="25" dur="500" fill="hold"/>
                                        <p:tgtEl>
                                          <p:spTgt spid="51"/>
                                        </p:tgtEl>
                                        <p:attrNameLst>
                                          <p:attrName>ppt_h</p:attrName>
                                        </p:attrNameLst>
                                      </p:cBhvr>
                                      <p:tavLst>
                                        <p:tav tm="0">
                                          <p:val>
                                            <p:fltVal val="0"/>
                                          </p:val>
                                        </p:tav>
                                        <p:tav tm="100000">
                                          <p:val>
                                            <p:strVal val="#ppt_h"/>
                                          </p:val>
                                        </p:tav>
                                      </p:tavLst>
                                    </p:anim>
                                    <p:animEffect transition="in" filter="fade">
                                      <p:cBhvr>
                                        <p:cTn id="26" dur="500"/>
                                        <p:tgtEl>
                                          <p:spTgt spid="51"/>
                                        </p:tgtEl>
                                      </p:cBhvr>
                                    </p:animEffect>
                                  </p:childTnLst>
                                </p:cTn>
                              </p:par>
                            </p:childTnLst>
                          </p:cTn>
                        </p:par>
                      </p:childTnLst>
                    </p:cTn>
                  </p:par>
                  <p:par>
                    <p:cTn id="27" fill="hold">
                      <p:stCondLst>
                        <p:cond delay="indefinite"/>
                      </p:stCondLst>
                      <p:childTnLst>
                        <p:par>
                          <p:cTn id="28" fill="hold">
                            <p:stCondLst>
                              <p:cond delay="0"/>
                            </p:stCondLst>
                            <p:childTnLst>
                              <p:par>
                                <p:cTn id="29" presetID="30" presetClass="entr" presetSubtype="0" fill="hold" nodeType="click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800" decel="100000"/>
                                        <p:tgtEl>
                                          <p:spTgt spid="63"/>
                                        </p:tgtEl>
                                      </p:cBhvr>
                                    </p:animEffect>
                                    <p:anim calcmode="lin" valueType="num">
                                      <p:cBhvr>
                                        <p:cTn id="32" dur="800" decel="100000" fill="hold"/>
                                        <p:tgtEl>
                                          <p:spTgt spid="63"/>
                                        </p:tgtEl>
                                        <p:attrNameLst>
                                          <p:attrName>style.rotation</p:attrName>
                                        </p:attrNameLst>
                                      </p:cBhvr>
                                      <p:tavLst>
                                        <p:tav tm="0">
                                          <p:val>
                                            <p:fltVal val="-90"/>
                                          </p:val>
                                        </p:tav>
                                        <p:tav tm="100000">
                                          <p:val>
                                            <p:fltVal val="0"/>
                                          </p:val>
                                        </p:tav>
                                      </p:tavLst>
                                    </p:anim>
                                    <p:anim calcmode="lin" valueType="num">
                                      <p:cBhvr>
                                        <p:cTn id="33" dur="800" decel="100000" fill="hold"/>
                                        <p:tgtEl>
                                          <p:spTgt spid="63"/>
                                        </p:tgtEl>
                                        <p:attrNameLst>
                                          <p:attrName>ppt_x</p:attrName>
                                        </p:attrNameLst>
                                      </p:cBhvr>
                                      <p:tavLst>
                                        <p:tav tm="0">
                                          <p:val>
                                            <p:strVal val="#ppt_x+0.4"/>
                                          </p:val>
                                        </p:tav>
                                        <p:tav tm="100000">
                                          <p:val>
                                            <p:strVal val="#ppt_x-0.05"/>
                                          </p:val>
                                        </p:tav>
                                      </p:tavLst>
                                    </p:anim>
                                    <p:anim calcmode="lin" valueType="num">
                                      <p:cBhvr>
                                        <p:cTn id="34" dur="800" decel="100000" fill="hold"/>
                                        <p:tgtEl>
                                          <p:spTgt spid="63"/>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63"/>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6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288880" y="4982144"/>
            <a:ext cx="3634093" cy="961289"/>
          </a:xfrm>
          <a:prstGeom prst="rect">
            <a:avLst/>
          </a:prstGeom>
        </p:spPr>
        <p:txBody>
          <a:bodyPr wrap="square">
            <a:spAutoFit/>
          </a:bodyPr>
          <a:lstStyle/>
          <a:p>
            <a:pPr algn="ctr">
              <a:lnSpc>
                <a:spcPct val="150000"/>
              </a:lnSpc>
              <a:buClr>
                <a:srgbClr val="C00000"/>
              </a:buClr>
            </a:pPr>
            <a:r>
              <a:rPr lang="zh-CN" altLang="en-US" sz="2000" b="1" dirty="0">
                <a:solidFill>
                  <a:schemeClr val="bg1"/>
                </a:solidFill>
                <a:latin typeface="微软雅黑" panose="020B0503020204020204" pitchFamily="34" charset="-122"/>
                <a:ea typeface="微软雅黑" panose="020B0503020204020204" pitchFamily="34" charset="-122"/>
              </a:rPr>
              <a:t>自</a:t>
            </a:r>
            <a:r>
              <a:rPr lang="en-US" altLang="zh-CN" sz="2000" b="1" dirty="0">
                <a:solidFill>
                  <a:schemeClr val="bg1"/>
                </a:solidFill>
                <a:latin typeface="微软雅黑" panose="020B0503020204020204" pitchFamily="34" charset="-122"/>
                <a:ea typeface="微软雅黑" panose="020B0503020204020204" pitchFamily="34" charset="-122"/>
              </a:rPr>
              <a:t>2019</a:t>
            </a:r>
            <a:r>
              <a:rPr lang="zh-CN" altLang="en-US" sz="2000" b="1" dirty="0">
                <a:solidFill>
                  <a:schemeClr val="bg1"/>
                </a:solidFill>
                <a:latin typeface="微软雅黑" panose="020B0503020204020204" pitchFamily="34" charset="-122"/>
                <a:ea typeface="微软雅黑" panose="020B0503020204020204" pitchFamily="34" charset="-122"/>
              </a:rPr>
              <a:t>年</a:t>
            </a:r>
            <a:r>
              <a:rPr lang="en-US" altLang="zh-CN" sz="2000" b="1" dirty="0">
                <a:solidFill>
                  <a:schemeClr val="bg1"/>
                </a:solidFill>
                <a:latin typeface="微软雅黑" panose="020B0503020204020204" pitchFamily="34" charset="-122"/>
                <a:ea typeface="微软雅黑" panose="020B0503020204020204" pitchFamily="34" charset="-122"/>
              </a:rPr>
              <a:t>4</a:t>
            </a:r>
            <a:r>
              <a:rPr lang="zh-CN" altLang="en-US" sz="2000" b="1" dirty="0">
                <a:solidFill>
                  <a:schemeClr val="bg1"/>
                </a:solidFill>
                <a:latin typeface="微软雅黑" panose="020B0503020204020204" pitchFamily="34" charset="-122"/>
                <a:ea typeface="微软雅黑" panose="020B0503020204020204" pitchFamily="34" charset="-122"/>
              </a:rPr>
              <a:t>月</a:t>
            </a:r>
            <a:r>
              <a:rPr lang="en-US" altLang="zh-CN" sz="2000" b="1" dirty="0">
                <a:solidFill>
                  <a:schemeClr val="bg1"/>
                </a:solidFill>
                <a:latin typeface="微软雅黑" panose="020B0503020204020204" pitchFamily="34" charset="-122"/>
                <a:ea typeface="微软雅黑" panose="020B0503020204020204" pitchFamily="34" charset="-122"/>
              </a:rPr>
              <a:t>1</a:t>
            </a:r>
            <a:r>
              <a:rPr lang="zh-CN" altLang="en-US" sz="2000" b="1" dirty="0">
                <a:solidFill>
                  <a:schemeClr val="bg1"/>
                </a:solidFill>
                <a:latin typeface="微软雅黑" panose="020B0503020204020204" pitchFamily="34" charset="-122"/>
                <a:ea typeface="微软雅黑" panose="020B0503020204020204" pitchFamily="34" charset="-122"/>
              </a:rPr>
              <a:t>日以来一直在</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岗位学习工作。</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a:xfrm>
            <a:off x="6536495" y="3655496"/>
            <a:ext cx="4238601" cy="2120902"/>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zh-CN" altLang="en-US" dirty="0">
                <a:solidFill>
                  <a:schemeClr val="bg1"/>
                </a:solidFill>
                <a:latin typeface="微软雅黑" panose="020B0503020204020204" pitchFamily="34" charset="-122"/>
                <a:ea typeface="微软雅黑" panose="020B0503020204020204" pitchFamily="34" charset="-122"/>
              </a:rPr>
              <a:t>对公司产品的性能进行调试、测试。</a:t>
            </a:r>
            <a:endParaRPr lang="en-US" altLang="zh-CN" dirty="0">
              <a:solidFill>
                <a:schemeClr val="bg1"/>
              </a:solidFill>
              <a:latin typeface="微软雅黑" panose="020B0503020204020204" pitchFamily="34" charset="-122"/>
              <a:ea typeface="微软雅黑" panose="020B0503020204020204" pitchFamily="34" charset="-122"/>
            </a:endParaRPr>
          </a:p>
          <a:p>
            <a:pPr marL="342900" indent="-342900" algn="just">
              <a:lnSpc>
                <a:spcPct val="150000"/>
              </a:lnSpc>
              <a:buFont typeface="Wingdings" panose="05000000000000000000" pitchFamily="2" charset="2"/>
              <a:buChar char="Ø"/>
            </a:pPr>
            <a:r>
              <a:rPr lang="zh-CN" altLang="en-US" dirty="0">
                <a:solidFill>
                  <a:schemeClr val="bg1"/>
                </a:solidFill>
                <a:latin typeface="微软雅黑" panose="020B0503020204020204" pitchFamily="34" charset="-122"/>
                <a:ea typeface="微软雅黑" panose="020B0503020204020204" pitchFamily="34" charset="-122"/>
              </a:rPr>
              <a:t>确保出货产品全部都是优质合格产品。</a:t>
            </a:r>
            <a:endParaRPr lang="en-US" altLang="zh-CN" dirty="0">
              <a:solidFill>
                <a:schemeClr val="bg1"/>
              </a:solidFill>
              <a:latin typeface="微软雅黑" panose="020B0503020204020204" pitchFamily="34" charset="-122"/>
              <a:ea typeface="微软雅黑" panose="020B0503020204020204" pitchFamily="34" charset="-122"/>
            </a:endParaRPr>
          </a:p>
          <a:p>
            <a:pPr marL="342900" indent="-342900" algn="just">
              <a:lnSpc>
                <a:spcPct val="150000"/>
              </a:lnSpc>
              <a:buFont typeface="Wingdings" panose="05000000000000000000" pitchFamily="2" charset="2"/>
              <a:buChar char="Ø"/>
            </a:pPr>
            <a:r>
              <a:rPr lang="zh-CN" altLang="en-US" dirty="0">
                <a:solidFill>
                  <a:schemeClr val="bg1"/>
                </a:solidFill>
                <a:latin typeface="微软雅黑" panose="020B0503020204020204" pitchFamily="34" charset="-122"/>
                <a:ea typeface="微软雅黑" panose="020B0503020204020204" pitchFamily="34" charset="-122"/>
              </a:rPr>
              <a:t>将问题严格控制在内部，赢得客户的信赖，为公司树立良好形象，提高公司的竞争力。</a:t>
            </a:r>
            <a:endParaRPr lang="zh-CN" altLang="en-US" dirty="0">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5880608" y="2357813"/>
            <a:ext cx="0" cy="349408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35" name="图片 34"/>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416902" y="2393263"/>
            <a:ext cx="3506071" cy="2335043"/>
          </a:xfrm>
          <a:prstGeom prst="rect">
            <a:avLst/>
          </a:prstGeom>
        </p:spPr>
      </p:pic>
      <p:sp>
        <p:nvSpPr>
          <p:cNvPr id="4" name="文本框 3"/>
          <p:cNvSpPr txBox="1"/>
          <p:nvPr/>
        </p:nvSpPr>
        <p:spPr>
          <a:xfrm>
            <a:off x="7022941" y="2357813"/>
            <a:ext cx="3265711" cy="830997"/>
          </a:xfrm>
          <a:prstGeom prst="rect">
            <a:avLst/>
          </a:prstGeom>
          <a:noFill/>
        </p:spPr>
        <p:txBody>
          <a:bodyPr wrap="square" rtlCol="0">
            <a:spAutoFit/>
          </a:bodyPr>
          <a:lstStyle/>
          <a:p>
            <a:pPr algn="dist"/>
            <a:r>
              <a:rPr lang="zh-CN" altLang="en-US" sz="4800" b="1" dirty="0">
                <a:solidFill>
                  <a:schemeClr val="bg1"/>
                </a:solidFill>
                <a:latin typeface="微软雅黑" panose="020B0503020204020204" pitchFamily="34" charset="-122"/>
                <a:ea typeface="微软雅黑" panose="020B0503020204020204" pitchFamily="34" charset="-122"/>
              </a:rPr>
              <a:t>工作职责</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4800581" y="1274857"/>
            <a:ext cx="2160053" cy="400110"/>
          </a:xfrm>
          <a:prstGeom prst="rect">
            <a:avLst/>
          </a:prstGeom>
        </p:spPr>
        <p:txBody>
          <a:bodyPr wrap="square">
            <a:spAutoFit/>
          </a:bodyPr>
          <a:lstStyle/>
          <a:p>
            <a:pPr algn="dist"/>
            <a:r>
              <a:rPr lang="zh-CN" altLang="en-US" sz="2000" b="1" dirty="0">
                <a:solidFill>
                  <a:schemeClr val="bg1"/>
                </a:solidFill>
                <a:latin typeface="微软雅黑" panose="020B0503020204020204" pitchFamily="34" charset="-122"/>
                <a:ea typeface="微软雅黑" panose="020B0503020204020204" pitchFamily="34" charset="-122"/>
              </a:rPr>
              <a:t>工作岗位</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1000" fill="hold"/>
                                        <p:tgtEl>
                                          <p:spTgt spid="31"/>
                                        </p:tgtEl>
                                        <p:attrNameLst>
                                          <p:attrName>ppt_w</p:attrName>
                                        </p:attrNameLst>
                                      </p:cBhvr>
                                      <p:tavLst>
                                        <p:tav tm="0">
                                          <p:val>
                                            <p:fltVal val="0"/>
                                          </p:val>
                                        </p:tav>
                                        <p:tav tm="100000">
                                          <p:val>
                                            <p:strVal val="#ppt_w"/>
                                          </p:val>
                                        </p:tav>
                                      </p:tavLst>
                                    </p:anim>
                                    <p:anim calcmode="lin" valueType="num">
                                      <p:cBhvr>
                                        <p:cTn id="14" dur="1000" fill="hold"/>
                                        <p:tgtEl>
                                          <p:spTgt spid="31"/>
                                        </p:tgtEl>
                                        <p:attrNameLst>
                                          <p:attrName>ppt_h</p:attrName>
                                        </p:attrNameLst>
                                      </p:cBhvr>
                                      <p:tavLst>
                                        <p:tav tm="0">
                                          <p:val>
                                            <p:fltVal val="0"/>
                                          </p:val>
                                        </p:tav>
                                        <p:tav tm="100000">
                                          <p:val>
                                            <p:strVal val="#ppt_h"/>
                                          </p:val>
                                        </p:tav>
                                      </p:tavLst>
                                    </p:anim>
                                    <p:animEffect transition="in" filter="fade">
                                      <p:cBhvr>
                                        <p:cTn id="15" dur="1000"/>
                                        <p:tgtEl>
                                          <p:spTgt spid="31"/>
                                        </p:tgtEl>
                                      </p:cBhvr>
                                    </p:animEffect>
                                  </p:childTnLst>
                                </p:cTn>
                              </p:par>
                            </p:childTnLst>
                          </p:cTn>
                        </p:par>
                        <p:par>
                          <p:cTn id="16" fill="hold">
                            <p:stCondLst>
                              <p:cond delay="2000"/>
                            </p:stCondLst>
                            <p:childTnLst>
                              <p:par>
                                <p:cTn id="17" presetID="22" presetClass="entr" presetSubtype="1"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up)">
                                      <p:cBhvr>
                                        <p:cTn id="19" dur="10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22" presetClass="entr" presetSubtype="1"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up)">
                                      <p:cBhvr>
                                        <p:cTn id="30"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0"/>
          <p:cNvGrpSpPr/>
          <p:nvPr/>
        </p:nvGrpSpPr>
        <p:grpSpPr bwMode="auto">
          <a:xfrm>
            <a:off x="2148905" y="2458590"/>
            <a:ext cx="1109133" cy="1054100"/>
            <a:chOff x="0" y="0"/>
            <a:chExt cx="831692" cy="792088"/>
          </a:xfrm>
        </p:grpSpPr>
        <p:sp>
          <p:nvSpPr>
            <p:cNvPr id="3" name="正五边形 5"/>
            <p:cNvSpPr>
              <a:spLocks noChangeArrowheads="1"/>
            </p:cNvSpPr>
            <p:nvPr/>
          </p:nvSpPr>
          <p:spPr bwMode="auto">
            <a:xfrm>
              <a:off x="0" y="0"/>
              <a:ext cx="831692" cy="792088"/>
            </a:xfrm>
            <a:prstGeom prst="pentagon">
              <a:avLst/>
            </a:prstGeom>
            <a:noFill/>
            <a:ln w="25400">
              <a:solidFill>
                <a:schemeClr val="bg1"/>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24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 name="Freeform 72"/>
            <p:cNvSpPr>
              <a:spLocks noEditPoints="1" noChangeArrowheads="1"/>
            </p:cNvSpPr>
            <p:nvPr/>
          </p:nvSpPr>
          <p:spPr bwMode="auto">
            <a:xfrm>
              <a:off x="194807" y="196084"/>
              <a:ext cx="485110" cy="485984"/>
            </a:xfrm>
            <a:custGeom>
              <a:avLst/>
              <a:gdLst>
                <a:gd name="T0" fmla="*/ 397767 w 411"/>
                <a:gd name="T1" fmla="*/ 233555 h 412"/>
                <a:gd name="T2" fmla="*/ 335210 w 411"/>
                <a:gd name="T3" fmla="*/ 259506 h 412"/>
                <a:gd name="T4" fmla="*/ 293899 w 411"/>
                <a:gd name="T5" fmla="*/ 218221 h 412"/>
                <a:gd name="T6" fmla="*/ 334030 w 411"/>
                <a:gd name="T7" fmla="*/ 126214 h 412"/>
                <a:gd name="T8" fmla="*/ 207736 w 411"/>
                <a:gd name="T9" fmla="*/ 0 h 412"/>
                <a:gd name="T10" fmla="*/ 80262 w 411"/>
                <a:gd name="T11" fmla="*/ 126214 h 412"/>
                <a:gd name="T12" fmla="*/ 136917 w 411"/>
                <a:gd name="T13" fmla="*/ 231196 h 412"/>
                <a:gd name="T14" fmla="*/ 113310 w 411"/>
                <a:gd name="T15" fmla="*/ 313766 h 412"/>
                <a:gd name="T16" fmla="*/ 87343 w 411"/>
                <a:gd name="T17" fmla="*/ 310228 h 412"/>
                <a:gd name="T18" fmla="*/ 0 w 411"/>
                <a:gd name="T19" fmla="*/ 397516 h 412"/>
                <a:gd name="T20" fmla="*/ 87343 w 411"/>
                <a:gd name="T21" fmla="*/ 485984 h 412"/>
                <a:gd name="T22" fmla="*/ 175867 w 411"/>
                <a:gd name="T23" fmla="*/ 397516 h 412"/>
                <a:gd name="T24" fmla="*/ 129835 w 411"/>
                <a:gd name="T25" fmla="*/ 320844 h 412"/>
                <a:gd name="T26" fmla="*/ 153441 w 411"/>
                <a:gd name="T27" fmla="*/ 240633 h 412"/>
                <a:gd name="T28" fmla="*/ 207736 w 411"/>
                <a:gd name="T29" fmla="*/ 252429 h 412"/>
                <a:gd name="T30" fmla="*/ 280915 w 411"/>
                <a:gd name="T31" fmla="*/ 230017 h 412"/>
                <a:gd name="T32" fmla="*/ 324587 w 411"/>
                <a:gd name="T33" fmla="*/ 273661 h 412"/>
                <a:gd name="T34" fmla="*/ 309243 w 411"/>
                <a:gd name="T35" fmla="*/ 322023 h 412"/>
                <a:gd name="T36" fmla="*/ 397767 w 411"/>
                <a:gd name="T37" fmla="*/ 409312 h 412"/>
                <a:gd name="T38" fmla="*/ 485110 w 411"/>
                <a:gd name="T39" fmla="*/ 322023 h 412"/>
                <a:gd name="T40" fmla="*/ 397767 w 411"/>
                <a:gd name="T41" fmla="*/ 233555 h 412"/>
                <a:gd name="T42" fmla="*/ 158162 w 411"/>
                <a:gd name="T43" fmla="*/ 397516 h 412"/>
                <a:gd name="T44" fmla="*/ 87343 w 411"/>
                <a:gd name="T45" fmla="*/ 468290 h 412"/>
                <a:gd name="T46" fmla="*/ 16524 w 411"/>
                <a:gd name="T47" fmla="*/ 397516 h 412"/>
                <a:gd name="T48" fmla="*/ 87343 w 411"/>
                <a:gd name="T49" fmla="*/ 327921 h 412"/>
                <a:gd name="T50" fmla="*/ 158162 w 411"/>
                <a:gd name="T51" fmla="*/ 397516 h 412"/>
                <a:gd name="T52" fmla="*/ 97966 w 411"/>
                <a:gd name="T53" fmla="*/ 126214 h 412"/>
                <a:gd name="T54" fmla="*/ 207736 w 411"/>
                <a:gd name="T55" fmla="*/ 16514 h 412"/>
                <a:gd name="T56" fmla="*/ 316325 w 411"/>
                <a:gd name="T57" fmla="*/ 126214 h 412"/>
                <a:gd name="T58" fmla="*/ 207736 w 411"/>
                <a:gd name="T59" fmla="*/ 235915 h 412"/>
                <a:gd name="T60" fmla="*/ 97966 w 411"/>
                <a:gd name="T61" fmla="*/ 126214 h 412"/>
                <a:gd name="T62" fmla="*/ 397767 w 411"/>
                <a:gd name="T63" fmla="*/ 391618 h 412"/>
                <a:gd name="T64" fmla="*/ 326948 w 411"/>
                <a:gd name="T65" fmla="*/ 322023 h 412"/>
                <a:gd name="T66" fmla="*/ 397767 w 411"/>
                <a:gd name="T67" fmla="*/ 251249 h 412"/>
                <a:gd name="T68" fmla="*/ 468586 w 411"/>
                <a:gd name="T69" fmla="*/ 322023 h 412"/>
                <a:gd name="T70" fmla="*/ 397767 w 411"/>
                <a:gd name="T71" fmla="*/ 391618 h 4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1"/>
                <a:gd name="T109" fmla="*/ 0 h 412"/>
                <a:gd name="T110" fmla="*/ 411 w 411"/>
                <a:gd name="T111" fmla="*/ 412 h 41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bg1"/>
            </a:solidFill>
            <a:ln w="9525">
              <a:solidFill>
                <a:schemeClr val="bg1"/>
              </a:solidFill>
              <a:miter lim="800000"/>
            </a:ln>
          </p:spPr>
          <p:txBody>
            <a:bodyPr lIns="91428" tIns="45715" rIns="91428" bIns="45715"/>
            <a:lstStyle/>
            <a:p>
              <a:endParaRPr lang="zh-CN" altLang="zh-CN" sz="1465">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grpSp>
      <p:sp>
        <p:nvSpPr>
          <p:cNvPr id="5" name="TextBox 7"/>
          <p:cNvSpPr>
            <a:spLocks noChangeArrowheads="1"/>
          </p:cNvSpPr>
          <p:nvPr/>
        </p:nvSpPr>
        <p:spPr bwMode="auto">
          <a:xfrm>
            <a:off x="1710756" y="3989289"/>
            <a:ext cx="2216475" cy="124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865"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双击输入标题文字双击输入标题文字双击输入标题文字双击输入标题文字</a:t>
            </a:r>
            <a:endParaRPr lang="zh-CN" altLang="en-US" sz="1865"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6" name="组合 12"/>
          <p:cNvGrpSpPr/>
          <p:nvPr/>
        </p:nvGrpSpPr>
        <p:grpSpPr bwMode="auto">
          <a:xfrm>
            <a:off x="9064056" y="4067257"/>
            <a:ext cx="1109133" cy="1054100"/>
            <a:chOff x="0" y="0"/>
            <a:chExt cx="831692" cy="792088"/>
          </a:xfrm>
        </p:grpSpPr>
        <p:sp>
          <p:nvSpPr>
            <p:cNvPr id="7" name="正五边形 10"/>
            <p:cNvSpPr>
              <a:spLocks noChangeArrowheads="1"/>
            </p:cNvSpPr>
            <p:nvPr/>
          </p:nvSpPr>
          <p:spPr bwMode="auto">
            <a:xfrm>
              <a:off x="0" y="0"/>
              <a:ext cx="831692" cy="792088"/>
            </a:xfrm>
            <a:prstGeom prst="pentagon">
              <a:avLst/>
            </a:prstGeom>
            <a:noFill/>
            <a:ln w="25400">
              <a:solidFill>
                <a:schemeClr val="bg1"/>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24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 name="Freeform 13"/>
            <p:cNvSpPr>
              <a:spLocks noEditPoints="1" noChangeArrowheads="1"/>
            </p:cNvSpPr>
            <p:nvPr/>
          </p:nvSpPr>
          <p:spPr bwMode="auto">
            <a:xfrm>
              <a:off x="284457" y="207649"/>
              <a:ext cx="262778" cy="484369"/>
            </a:xfrm>
            <a:custGeom>
              <a:avLst/>
              <a:gdLst>
                <a:gd name="T0" fmla="*/ 4308 w 122"/>
                <a:gd name="T1" fmla="*/ 139929 h 225"/>
                <a:gd name="T2" fmla="*/ 30155 w 122"/>
                <a:gd name="T3" fmla="*/ 165762 h 225"/>
                <a:gd name="T4" fmla="*/ 36617 w 122"/>
                <a:gd name="T5" fmla="*/ 163609 h 225"/>
                <a:gd name="T6" fmla="*/ 256316 w 122"/>
                <a:gd name="T7" fmla="*/ 90416 h 225"/>
                <a:gd name="T8" fmla="*/ 256316 w 122"/>
                <a:gd name="T9" fmla="*/ 64583 h 225"/>
                <a:gd name="T10" fmla="*/ 226161 w 122"/>
                <a:gd name="T11" fmla="*/ 49513 h 225"/>
                <a:gd name="T12" fmla="*/ 6462 w 122"/>
                <a:gd name="T13" fmla="*/ 122707 h 225"/>
                <a:gd name="T14" fmla="*/ 232623 w 122"/>
                <a:gd name="T15" fmla="*/ 60277 h 225"/>
                <a:gd name="T16" fmla="*/ 245547 w 122"/>
                <a:gd name="T17" fmla="*/ 75346 h 225"/>
                <a:gd name="T18" fmla="*/ 239085 w 122"/>
                <a:gd name="T19" fmla="*/ 90416 h 225"/>
                <a:gd name="T20" fmla="*/ 30155 w 122"/>
                <a:gd name="T21" fmla="*/ 152845 h 225"/>
                <a:gd name="T22" fmla="*/ 19385 w 122"/>
                <a:gd name="T23" fmla="*/ 144234 h 225"/>
                <a:gd name="T24" fmla="*/ 17231 w 122"/>
                <a:gd name="T25" fmla="*/ 127012 h 225"/>
                <a:gd name="T26" fmla="*/ 228315 w 122"/>
                <a:gd name="T27" fmla="*/ 60277 h 225"/>
                <a:gd name="T28" fmla="*/ 30155 w 122"/>
                <a:gd name="T29" fmla="*/ 92568 h 225"/>
                <a:gd name="T30" fmla="*/ 142159 w 122"/>
                <a:gd name="T31" fmla="*/ 60277 h 225"/>
                <a:gd name="T32" fmla="*/ 157236 w 122"/>
                <a:gd name="T33" fmla="*/ 21528 h 225"/>
                <a:gd name="T34" fmla="*/ 19385 w 122"/>
                <a:gd name="T35" fmla="*/ 36597 h 225"/>
                <a:gd name="T36" fmla="*/ 6462 w 122"/>
                <a:gd name="T37" fmla="*/ 75346 h 225"/>
                <a:gd name="T38" fmla="*/ 131389 w 122"/>
                <a:gd name="T39" fmla="*/ 17222 h 225"/>
                <a:gd name="T40" fmla="*/ 144313 w 122"/>
                <a:gd name="T41" fmla="*/ 25833 h 225"/>
                <a:gd name="T42" fmla="*/ 140005 w 122"/>
                <a:gd name="T43" fmla="*/ 47361 h 225"/>
                <a:gd name="T44" fmla="*/ 30155 w 122"/>
                <a:gd name="T45" fmla="*/ 79652 h 225"/>
                <a:gd name="T46" fmla="*/ 17231 w 122"/>
                <a:gd name="T47" fmla="*/ 64583 h 225"/>
                <a:gd name="T48" fmla="*/ 258470 w 122"/>
                <a:gd name="T49" fmla="*/ 217428 h 225"/>
                <a:gd name="T50" fmla="*/ 226161 w 122"/>
                <a:gd name="T51" fmla="*/ 193748 h 225"/>
                <a:gd name="T52" fmla="*/ 155082 w 122"/>
                <a:gd name="T53" fmla="*/ 236803 h 225"/>
                <a:gd name="T54" fmla="*/ 118465 w 122"/>
                <a:gd name="T55" fmla="*/ 297080 h 225"/>
                <a:gd name="T56" fmla="*/ 114158 w 122"/>
                <a:gd name="T57" fmla="*/ 213122 h 225"/>
                <a:gd name="T58" fmla="*/ 256316 w 122"/>
                <a:gd name="T59" fmla="*/ 163609 h 225"/>
                <a:gd name="T60" fmla="*/ 256316 w 122"/>
                <a:gd name="T61" fmla="*/ 137776 h 225"/>
                <a:gd name="T62" fmla="*/ 19385 w 122"/>
                <a:gd name="T63" fmla="*/ 182984 h 225"/>
                <a:gd name="T64" fmla="*/ 2154 w 122"/>
                <a:gd name="T65" fmla="*/ 208817 h 225"/>
                <a:gd name="T66" fmla="*/ 6462 w 122"/>
                <a:gd name="T67" fmla="*/ 219581 h 225"/>
                <a:gd name="T68" fmla="*/ 23693 w 122"/>
                <a:gd name="T69" fmla="*/ 236803 h 225"/>
                <a:gd name="T70" fmla="*/ 60310 w 122"/>
                <a:gd name="T71" fmla="*/ 260483 h 225"/>
                <a:gd name="T72" fmla="*/ 36617 w 122"/>
                <a:gd name="T73" fmla="*/ 297080 h 225"/>
                <a:gd name="T74" fmla="*/ 86157 w 122"/>
                <a:gd name="T75" fmla="*/ 449925 h 225"/>
                <a:gd name="T76" fmla="*/ 114158 w 122"/>
                <a:gd name="T77" fmla="*/ 484369 h 225"/>
                <a:gd name="T78" fmla="*/ 187391 w 122"/>
                <a:gd name="T79" fmla="*/ 460689 h 225"/>
                <a:gd name="T80" fmla="*/ 236931 w 122"/>
                <a:gd name="T81" fmla="*/ 402564 h 225"/>
                <a:gd name="T82" fmla="*/ 213238 w 122"/>
                <a:gd name="T83" fmla="*/ 297080 h 225"/>
                <a:gd name="T84" fmla="*/ 224007 w 122"/>
                <a:gd name="T85" fmla="*/ 251872 h 225"/>
                <a:gd name="T86" fmla="*/ 258470 w 122"/>
                <a:gd name="T87" fmla="*/ 217428 h 225"/>
                <a:gd name="T88" fmla="*/ 101234 w 122"/>
                <a:gd name="T89" fmla="*/ 217428 h 225"/>
                <a:gd name="T90" fmla="*/ 105542 w 122"/>
                <a:gd name="T91" fmla="*/ 297080 h 225"/>
                <a:gd name="T92" fmla="*/ 75387 w 122"/>
                <a:gd name="T93" fmla="*/ 260483 h 225"/>
                <a:gd name="T94" fmla="*/ 51694 w 122"/>
                <a:gd name="T95" fmla="*/ 232497 h 225"/>
                <a:gd name="T96" fmla="*/ 25847 w 122"/>
                <a:gd name="T97" fmla="*/ 223886 h 225"/>
                <a:gd name="T98" fmla="*/ 17231 w 122"/>
                <a:gd name="T99" fmla="*/ 208817 h 225"/>
                <a:gd name="T100" fmla="*/ 17231 w 122"/>
                <a:gd name="T101" fmla="*/ 200206 h 225"/>
                <a:gd name="T102" fmla="*/ 25847 w 122"/>
                <a:gd name="T103" fmla="*/ 193748 h 225"/>
                <a:gd name="T104" fmla="*/ 51694 w 122"/>
                <a:gd name="T105" fmla="*/ 185137 h 225"/>
                <a:gd name="T106" fmla="*/ 232623 w 122"/>
                <a:gd name="T107" fmla="*/ 133471 h 225"/>
                <a:gd name="T108" fmla="*/ 245547 w 122"/>
                <a:gd name="T109" fmla="*/ 148540 h 225"/>
                <a:gd name="T110" fmla="*/ 239085 w 122"/>
                <a:gd name="T111" fmla="*/ 163609 h 225"/>
                <a:gd name="T112" fmla="*/ 92618 w 122"/>
                <a:gd name="T113" fmla="*/ 210970 h 225"/>
                <a:gd name="T114" fmla="*/ 221854 w 122"/>
                <a:gd name="T115" fmla="*/ 238955 h 225"/>
                <a:gd name="T116" fmla="*/ 198160 w 122"/>
                <a:gd name="T117" fmla="*/ 297080 h 225"/>
                <a:gd name="T118" fmla="*/ 168006 w 122"/>
                <a:gd name="T119" fmla="*/ 236803 h 225"/>
                <a:gd name="T120" fmla="*/ 228315 w 122"/>
                <a:gd name="T121" fmla="*/ 206664 h 225"/>
                <a:gd name="T122" fmla="*/ 245547 w 122"/>
                <a:gd name="T123" fmla="*/ 221733 h 2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2"/>
                <a:gd name="T187" fmla="*/ 0 h 225"/>
                <a:gd name="T188" fmla="*/ 122 w 122"/>
                <a:gd name="T189" fmla="*/ 225 h 22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lstStyle/>
            <a:p>
              <a:endParaRPr lang="zh-CN" altLang="zh-CN" sz="1465">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grpSp>
      <p:grpSp>
        <p:nvGrpSpPr>
          <p:cNvPr id="9" name="组合 16"/>
          <p:cNvGrpSpPr/>
          <p:nvPr/>
        </p:nvGrpSpPr>
        <p:grpSpPr bwMode="auto">
          <a:xfrm>
            <a:off x="6759005" y="2515740"/>
            <a:ext cx="1109133" cy="1056216"/>
            <a:chOff x="0" y="0"/>
            <a:chExt cx="831692" cy="792088"/>
          </a:xfrm>
        </p:grpSpPr>
        <p:sp>
          <p:nvSpPr>
            <p:cNvPr id="10" name="正五边形 9"/>
            <p:cNvSpPr>
              <a:spLocks noChangeArrowheads="1"/>
            </p:cNvSpPr>
            <p:nvPr/>
          </p:nvSpPr>
          <p:spPr bwMode="auto">
            <a:xfrm>
              <a:off x="0" y="0"/>
              <a:ext cx="831692" cy="792088"/>
            </a:xfrm>
            <a:prstGeom prst="pentagon">
              <a:avLst/>
            </a:prstGeom>
            <a:noFill/>
            <a:ln w="25400">
              <a:solidFill>
                <a:schemeClr val="bg1"/>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24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 name="Freeform 78"/>
            <p:cNvSpPr>
              <a:spLocks noEditPoints="1" noChangeArrowheads="1"/>
            </p:cNvSpPr>
            <p:nvPr/>
          </p:nvSpPr>
          <p:spPr bwMode="auto">
            <a:xfrm>
              <a:off x="221768" y="250987"/>
              <a:ext cx="409671" cy="409565"/>
            </a:xfrm>
            <a:custGeom>
              <a:avLst/>
              <a:gdLst>
                <a:gd name="T0" fmla="*/ 205426 w 347"/>
                <a:gd name="T1" fmla="*/ 0 h 347"/>
                <a:gd name="T2" fmla="*/ 0 w 347"/>
                <a:gd name="T3" fmla="*/ 205373 h 347"/>
                <a:gd name="T4" fmla="*/ 205426 w 347"/>
                <a:gd name="T5" fmla="*/ 409565 h 347"/>
                <a:gd name="T6" fmla="*/ 409671 w 347"/>
                <a:gd name="T7" fmla="*/ 205373 h 347"/>
                <a:gd name="T8" fmla="*/ 205426 w 347"/>
                <a:gd name="T9" fmla="*/ 0 h 347"/>
                <a:gd name="T10" fmla="*/ 391962 w 347"/>
                <a:gd name="T11" fmla="*/ 195930 h 347"/>
                <a:gd name="T12" fmla="*/ 334112 w 347"/>
                <a:gd name="T13" fmla="*/ 195930 h 347"/>
                <a:gd name="T14" fmla="*/ 272720 w 347"/>
                <a:gd name="T15" fmla="*/ 30688 h 347"/>
                <a:gd name="T16" fmla="*/ 391962 w 347"/>
                <a:gd name="T17" fmla="*/ 195930 h 347"/>
                <a:gd name="T18" fmla="*/ 205426 w 347"/>
                <a:gd name="T19" fmla="*/ 391860 h 347"/>
                <a:gd name="T20" fmla="*/ 173549 w 347"/>
                <a:gd name="T21" fmla="*/ 213635 h 347"/>
                <a:gd name="T22" fmla="*/ 236122 w 347"/>
                <a:gd name="T23" fmla="*/ 213635 h 347"/>
                <a:gd name="T24" fmla="*/ 205426 w 347"/>
                <a:gd name="T25" fmla="*/ 391860 h 347"/>
                <a:gd name="T26" fmla="*/ 173549 w 347"/>
                <a:gd name="T27" fmla="*/ 195930 h 347"/>
                <a:gd name="T28" fmla="*/ 205426 w 347"/>
                <a:gd name="T29" fmla="*/ 17705 h 347"/>
                <a:gd name="T30" fmla="*/ 205426 w 347"/>
                <a:gd name="T31" fmla="*/ 17705 h 347"/>
                <a:gd name="T32" fmla="*/ 236122 w 347"/>
                <a:gd name="T33" fmla="*/ 195930 h 347"/>
                <a:gd name="T34" fmla="*/ 173549 w 347"/>
                <a:gd name="T35" fmla="*/ 195930 h 347"/>
                <a:gd name="T36" fmla="*/ 180633 w 347"/>
                <a:gd name="T37" fmla="*/ 22426 h 347"/>
                <a:gd name="T38" fmla="*/ 157021 w 347"/>
                <a:gd name="T39" fmla="*/ 195930 h 347"/>
                <a:gd name="T40" fmla="*/ 93268 w 347"/>
                <a:gd name="T41" fmla="*/ 195930 h 347"/>
                <a:gd name="T42" fmla="*/ 180633 w 347"/>
                <a:gd name="T43" fmla="*/ 22426 h 347"/>
                <a:gd name="T44" fmla="*/ 157021 w 347"/>
                <a:gd name="T45" fmla="*/ 213635 h 347"/>
                <a:gd name="T46" fmla="*/ 180633 w 347"/>
                <a:gd name="T47" fmla="*/ 388320 h 347"/>
                <a:gd name="T48" fmla="*/ 93268 w 347"/>
                <a:gd name="T49" fmla="*/ 213635 h 347"/>
                <a:gd name="T50" fmla="*/ 157021 w 347"/>
                <a:gd name="T51" fmla="*/ 213635 h 347"/>
                <a:gd name="T52" fmla="*/ 229038 w 347"/>
                <a:gd name="T53" fmla="*/ 388320 h 347"/>
                <a:gd name="T54" fmla="*/ 253831 w 347"/>
                <a:gd name="T55" fmla="*/ 213635 h 347"/>
                <a:gd name="T56" fmla="*/ 316403 w 347"/>
                <a:gd name="T57" fmla="*/ 213635 h 347"/>
                <a:gd name="T58" fmla="*/ 229038 w 347"/>
                <a:gd name="T59" fmla="*/ 388320 h 347"/>
                <a:gd name="T60" fmla="*/ 253831 w 347"/>
                <a:gd name="T61" fmla="*/ 195930 h 347"/>
                <a:gd name="T62" fmla="*/ 229038 w 347"/>
                <a:gd name="T63" fmla="*/ 22426 h 347"/>
                <a:gd name="T64" fmla="*/ 316403 w 347"/>
                <a:gd name="T65" fmla="*/ 195930 h 347"/>
                <a:gd name="T66" fmla="*/ 253831 w 347"/>
                <a:gd name="T67" fmla="*/ 195930 h 347"/>
                <a:gd name="T68" fmla="*/ 138131 w 347"/>
                <a:gd name="T69" fmla="*/ 30688 h 347"/>
                <a:gd name="T70" fmla="*/ 75559 w 347"/>
                <a:gd name="T71" fmla="*/ 195930 h 347"/>
                <a:gd name="T72" fmla="*/ 17709 w 347"/>
                <a:gd name="T73" fmla="*/ 195930 h 347"/>
                <a:gd name="T74" fmla="*/ 138131 w 347"/>
                <a:gd name="T75" fmla="*/ 30688 h 347"/>
                <a:gd name="T76" fmla="*/ 17709 w 347"/>
                <a:gd name="T77" fmla="*/ 213635 h 347"/>
                <a:gd name="T78" fmla="*/ 75559 w 347"/>
                <a:gd name="T79" fmla="*/ 213635 h 347"/>
                <a:gd name="T80" fmla="*/ 138131 w 347"/>
                <a:gd name="T81" fmla="*/ 380057 h 347"/>
                <a:gd name="T82" fmla="*/ 17709 w 347"/>
                <a:gd name="T83" fmla="*/ 213635 h 347"/>
                <a:gd name="T84" fmla="*/ 272720 w 347"/>
                <a:gd name="T85" fmla="*/ 380057 h 347"/>
                <a:gd name="T86" fmla="*/ 334112 w 347"/>
                <a:gd name="T87" fmla="*/ 213635 h 347"/>
                <a:gd name="T88" fmla="*/ 391962 w 347"/>
                <a:gd name="T89" fmla="*/ 213635 h 347"/>
                <a:gd name="T90" fmla="*/ 272720 w 347"/>
                <a:gd name="T91" fmla="*/ 380057 h 3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7"/>
                <a:gd name="T139" fmla="*/ 0 h 347"/>
                <a:gd name="T140" fmla="*/ 347 w 347"/>
                <a:gd name="T141" fmla="*/ 347 h 3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7" h="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lstStyle/>
            <a:p>
              <a:endParaRPr lang="zh-CN" altLang="zh-CN" sz="1465">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grpSp>
      <p:grpSp>
        <p:nvGrpSpPr>
          <p:cNvPr id="12" name="组合 17"/>
          <p:cNvGrpSpPr/>
          <p:nvPr/>
        </p:nvGrpSpPr>
        <p:grpSpPr bwMode="auto">
          <a:xfrm>
            <a:off x="4451838" y="4067257"/>
            <a:ext cx="1109133" cy="1054100"/>
            <a:chOff x="0" y="0"/>
            <a:chExt cx="831692" cy="792088"/>
          </a:xfrm>
        </p:grpSpPr>
        <p:sp>
          <p:nvSpPr>
            <p:cNvPr id="13" name="正五边形 8"/>
            <p:cNvSpPr>
              <a:spLocks noChangeArrowheads="1"/>
            </p:cNvSpPr>
            <p:nvPr/>
          </p:nvSpPr>
          <p:spPr bwMode="auto">
            <a:xfrm>
              <a:off x="0" y="0"/>
              <a:ext cx="831692" cy="792088"/>
            </a:xfrm>
            <a:prstGeom prst="pentagon">
              <a:avLst/>
            </a:prstGeom>
            <a:noFill/>
            <a:ln w="25400">
              <a:solidFill>
                <a:schemeClr val="bg1"/>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2400"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4" name="Freeform 77"/>
            <p:cNvSpPr>
              <a:spLocks noEditPoints="1" noChangeArrowheads="1"/>
            </p:cNvSpPr>
            <p:nvPr/>
          </p:nvSpPr>
          <p:spPr bwMode="auto">
            <a:xfrm>
              <a:off x="172291" y="282760"/>
              <a:ext cx="487109" cy="334145"/>
            </a:xfrm>
            <a:custGeom>
              <a:avLst/>
              <a:gdLst>
                <a:gd name="T0" fmla="*/ 401010 w 413"/>
                <a:gd name="T1" fmla="*/ 334145 h 283"/>
                <a:gd name="T2" fmla="*/ 86099 w 413"/>
                <a:gd name="T3" fmla="*/ 334145 h 283"/>
                <a:gd name="T4" fmla="*/ 84920 w 413"/>
                <a:gd name="T5" fmla="*/ 334145 h 283"/>
                <a:gd name="T6" fmla="*/ 0 w 413"/>
                <a:gd name="T7" fmla="*/ 246771 h 283"/>
                <a:gd name="T8" fmla="*/ 82561 w 413"/>
                <a:gd name="T9" fmla="*/ 159398 h 283"/>
                <a:gd name="T10" fmla="*/ 77843 w 413"/>
                <a:gd name="T11" fmla="*/ 126337 h 283"/>
                <a:gd name="T12" fmla="*/ 204043 w 413"/>
                <a:gd name="T13" fmla="*/ 0 h 283"/>
                <a:gd name="T14" fmla="*/ 321987 w 413"/>
                <a:gd name="T15" fmla="*/ 81470 h 283"/>
                <a:gd name="T16" fmla="*/ 321987 w 413"/>
                <a:gd name="T17" fmla="*/ 81470 h 283"/>
                <a:gd name="T18" fmla="*/ 408086 w 413"/>
                <a:gd name="T19" fmla="*/ 159398 h 283"/>
                <a:gd name="T20" fmla="*/ 487109 w 413"/>
                <a:gd name="T21" fmla="*/ 246771 h 283"/>
                <a:gd name="T22" fmla="*/ 402189 w 413"/>
                <a:gd name="T23" fmla="*/ 334145 h 283"/>
                <a:gd name="T24" fmla="*/ 401010 w 413"/>
                <a:gd name="T25" fmla="*/ 334145 h 283"/>
                <a:gd name="T26" fmla="*/ 86099 w 413"/>
                <a:gd name="T27" fmla="*/ 316434 h 283"/>
                <a:gd name="T28" fmla="*/ 399830 w 413"/>
                <a:gd name="T29" fmla="*/ 316434 h 283"/>
                <a:gd name="T30" fmla="*/ 401010 w 413"/>
                <a:gd name="T31" fmla="*/ 316434 h 283"/>
                <a:gd name="T32" fmla="*/ 469417 w 413"/>
                <a:gd name="T33" fmla="*/ 246771 h 283"/>
                <a:gd name="T34" fmla="*/ 399830 w 413"/>
                <a:gd name="T35" fmla="*/ 177109 h 283"/>
                <a:gd name="T36" fmla="*/ 391574 w 413"/>
                <a:gd name="T37" fmla="*/ 167663 h 283"/>
                <a:gd name="T38" fmla="*/ 321987 w 413"/>
                <a:gd name="T39" fmla="*/ 98000 h 283"/>
                <a:gd name="T40" fmla="*/ 316090 w 413"/>
                <a:gd name="T41" fmla="*/ 99181 h 283"/>
                <a:gd name="T42" fmla="*/ 307834 w 413"/>
                <a:gd name="T43" fmla="*/ 93277 h 283"/>
                <a:gd name="T44" fmla="*/ 204043 w 413"/>
                <a:gd name="T45" fmla="*/ 17711 h 283"/>
                <a:gd name="T46" fmla="*/ 95535 w 413"/>
                <a:gd name="T47" fmla="*/ 126337 h 283"/>
                <a:gd name="T48" fmla="*/ 102611 w 413"/>
                <a:gd name="T49" fmla="*/ 165301 h 283"/>
                <a:gd name="T50" fmla="*/ 101432 w 413"/>
                <a:gd name="T51" fmla="*/ 173566 h 283"/>
                <a:gd name="T52" fmla="*/ 93176 w 413"/>
                <a:gd name="T53" fmla="*/ 177109 h 283"/>
                <a:gd name="T54" fmla="*/ 86099 w 413"/>
                <a:gd name="T55" fmla="*/ 177109 h 283"/>
                <a:gd name="T56" fmla="*/ 16512 w 413"/>
                <a:gd name="T57" fmla="*/ 246771 h 283"/>
                <a:gd name="T58" fmla="*/ 86099 w 413"/>
                <a:gd name="T59" fmla="*/ 316434 h 283"/>
                <a:gd name="T60" fmla="*/ 86099 w 413"/>
                <a:gd name="T61" fmla="*/ 316434 h 28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3"/>
                <a:gd name="T94" fmla="*/ 0 h 283"/>
                <a:gd name="T95" fmla="*/ 413 w 413"/>
                <a:gd name="T96" fmla="*/ 283 h 28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3" h="283">
                  <a:moveTo>
                    <a:pt x="340" y="283"/>
                  </a:moveTo>
                  <a:cubicBezTo>
                    <a:pt x="73" y="283"/>
                    <a:pt x="73" y="283"/>
                    <a:pt x="73" y="283"/>
                  </a:cubicBezTo>
                  <a:cubicBezTo>
                    <a:pt x="73" y="283"/>
                    <a:pt x="72" y="283"/>
                    <a:pt x="72" y="283"/>
                  </a:cubicBezTo>
                  <a:cubicBezTo>
                    <a:pt x="32" y="282"/>
                    <a:pt x="0" y="249"/>
                    <a:pt x="0" y="209"/>
                  </a:cubicBezTo>
                  <a:cubicBezTo>
                    <a:pt x="0" y="169"/>
                    <a:pt x="31" y="137"/>
                    <a:pt x="70" y="135"/>
                  </a:cubicBezTo>
                  <a:cubicBezTo>
                    <a:pt x="67" y="126"/>
                    <a:pt x="66" y="117"/>
                    <a:pt x="66" y="107"/>
                  </a:cubicBezTo>
                  <a:cubicBezTo>
                    <a:pt x="66" y="48"/>
                    <a:pt x="114" y="0"/>
                    <a:pt x="173" y="0"/>
                  </a:cubicBezTo>
                  <a:cubicBezTo>
                    <a:pt x="217" y="0"/>
                    <a:pt x="257" y="27"/>
                    <a:pt x="273" y="69"/>
                  </a:cubicBezTo>
                  <a:cubicBezTo>
                    <a:pt x="273" y="69"/>
                    <a:pt x="273" y="69"/>
                    <a:pt x="273" y="69"/>
                  </a:cubicBezTo>
                  <a:cubicBezTo>
                    <a:pt x="311" y="69"/>
                    <a:pt x="343" y="98"/>
                    <a:pt x="346" y="135"/>
                  </a:cubicBezTo>
                  <a:cubicBezTo>
                    <a:pt x="384" y="139"/>
                    <a:pt x="413" y="171"/>
                    <a:pt x="413" y="209"/>
                  </a:cubicBezTo>
                  <a:cubicBezTo>
                    <a:pt x="413" y="249"/>
                    <a:pt x="381" y="282"/>
                    <a:pt x="341" y="283"/>
                  </a:cubicBezTo>
                  <a:cubicBezTo>
                    <a:pt x="340" y="283"/>
                    <a:pt x="340" y="283"/>
                    <a:pt x="340" y="283"/>
                  </a:cubicBezTo>
                  <a:close/>
                  <a:moveTo>
                    <a:pt x="73" y="268"/>
                  </a:moveTo>
                  <a:cubicBezTo>
                    <a:pt x="339" y="268"/>
                    <a:pt x="339" y="268"/>
                    <a:pt x="339" y="268"/>
                  </a:cubicBezTo>
                  <a:cubicBezTo>
                    <a:pt x="339" y="268"/>
                    <a:pt x="340" y="268"/>
                    <a:pt x="340" y="268"/>
                  </a:cubicBezTo>
                  <a:cubicBezTo>
                    <a:pt x="372" y="268"/>
                    <a:pt x="398" y="241"/>
                    <a:pt x="398" y="209"/>
                  </a:cubicBezTo>
                  <a:cubicBezTo>
                    <a:pt x="398" y="176"/>
                    <a:pt x="372" y="150"/>
                    <a:pt x="339" y="150"/>
                  </a:cubicBezTo>
                  <a:cubicBezTo>
                    <a:pt x="335" y="150"/>
                    <a:pt x="332" y="146"/>
                    <a:pt x="332" y="142"/>
                  </a:cubicBezTo>
                  <a:cubicBezTo>
                    <a:pt x="332" y="110"/>
                    <a:pt x="305" y="83"/>
                    <a:pt x="273" y="83"/>
                  </a:cubicBezTo>
                  <a:cubicBezTo>
                    <a:pt x="271" y="83"/>
                    <a:pt x="270" y="83"/>
                    <a:pt x="268" y="84"/>
                  </a:cubicBezTo>
                  <a:cubicBezTo>
                    <a:pt x="265" y="84"/>
                    <a:pt x="262" y="82"/>
                    <a:pt x="261" y="79"/>
                  </a:cubicBezTo>
                  <a:cubicBezTo>
                    <a:pt x="248" y="40"/>
                    <a:pt x="213" y="15"/>
                    <a:pt x="173" y="15"/>
                  </a:cubicBezTo>
                  <a:cubicBezTo>
                    <a:pt x="122" y="15"/>
                    <a:pt x="81" y="56"/>
                    <a:pt x="81" y="107"/>
                  </a:cubicBezTo>
                  <a:cubicBezTo>
                    <a:pt x="81" y="118"/>
                    <a:pt x="83" y="129"/>
                    <a:pt x="87" y="140"/>
                  </a:cubicBezTo>
                  <a:cubicBezTo>
                    <a:pt x="88" y="142"/>
                    <a:pt x="87" y="145"/>
                    <a:pt x="86" y="147"/>
                  </a:cubicBezTo>
                  <a:cubicBezTo>
                    <a:pt x="84" y="149"/>
                    <a:pt x="82" y="150"/>
                    <a:pt x="79" y="150"/>
                  </a:cubicBezTo>
                  <a:cubicBezTo>
                    <a:pt x="77" y="150"/>
                    <a:pt x="75" y="150"/>
                    <a:pt x="73" y="150"/>
                  </a:cubicBezTo>
                  <a:cubicBezTo>
                    <a:pt x="41" y="150"/>
                    <a:pt x="14" y="176"/>
                    <a:pt x="14" y="209"/>
                  </a:cubicBezTo>
                  <a:cubicBezTo>
                    <a:pt x="14" y="241"/>
                    <a:pt x="41" y="268"/>
                    <a:pt x="73" y="268"/>
                  </a:cubicBezTo>
                  <a:cubicBezTo>
                    <a:pt x="73" y="268"/>
                    <a:pt x="73" y="268"/>
                    <a:pt x="73" y="268"/>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lstStyle/>
            <a:p>
              <a:endParaRPr lang="zh-CN" altLang="zh-CN" sz="1465">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grpSp>
      <p:cxnSp>
        <p:nvCxnSpPr>
          <p:cNvPr id="15" name="直接连接符 19"/>
          <p:cNvCxnSpPr>
            <a:cxnSpLocks noChangeShapeType="1"/>
            <a:stCxn id="3" idx="4"/>
            <a:endCxn id="13" idx="1"/>
          </p:cNvCxnSpPr>
          <p:nvPr/>
        </p:nvCxnSpPr>
        <p:spPr bwMode="auto">
          <a:xfrm>
            <a:off x="3044256" y="3512690"/>
            <a:ext cx="1407583" cy="956733"/>
          </a:xfrm>
          <a:prstGeom prst="line">
            <a:avLst/>
          </a:prstGeom>
          <a:noFill/>
          <a:ln w="9525">
            <a:solidFill>
              <a:schemeClr val="bg1"/>
            </a:solidFill>
            <a:prstDash val="dash"/>
            <a:miter lim="800000"/>
          </a:ln>
          <a:extLst>
            <a:ext uri="{909E8E84-426E-40DD-AFC4-6F175D3DCCD1}">
              <a14:hiddenFill xmlns:a14="http://schemas.microsoft.com/office/drawing/2010/main">
                <a:noFill/>
              </a14:hiddenFill>
            </a:ext>
          </a:extLst>
        </p:spPr>
      </p:cxnSp>
      <p:cxnSp>
        <p:nvCxnSpPr>
          <p:cNvPr id="16" name="直接连接符 21"/>
          <p:cNvCxnSpPr>
            <a:cxnSpLocks noChangeShapeType="1"/>
            <a:stCxn id="10" idx="2"/>
            <a:endCxn id="13" idx="5"/>
          </p:cNvCxnSpPr>
          <p:nvPr/>
        </p:nvCxnSpPr>
        <p:spPr bwMode="auto">
          <a:xfrm flipH="1">
            <a:off x="5560972" y="3571956"/>
            <a:ext cx="1409700" cy="897467"/>
          </a:xfrm>
          <a:prstGeom prst="line">
            <a:avLst/>
          </a:prstGeom>
          <a:noFill/>
          <a:ln w="9525">
            <a:solidFill>
              <a:schemeClr val="bg1"/>
            </a:solidFill>
            <a:prstDash val="dash"/>
            <a:miter lim="800000"/>
          </a:ln>
          <a:extLst>
            <a:ext uri="{909E8E84-426E-40DD-AFC4-6F175D3DCCD1}">
              <a14:hiddenFill xmlns:a14="http://schemas.microsoft.com/office/drawing/2010/main">
                <a:noFill/>
              </a14:hiddenFill>
            </a:ext>
          </a:extLst>
        </p:spPr>
      </p:cxnSp>
      <p:cxnSp>
        <p:nvCxnSpPr>
          <p:cNvPr id="17" name="直接连接符 24"/>
          <p:cNvCxnSpPr>
            <a:cxnSpLocks noChangeShapeType="1"/>
            <a:stCxn id="7" idx="1"/>
            <a:endCxn id="10" idx="4"/>
          </p:cNvCxnSpPr>
          <p:nvPr/>
        </p:nvCxnSpPr>
        <p:spPr bwMode="auto">
          <a:xfrm flipH="1" flipV="1">
            <a:off x="7656471" y="3571956"/>
            <a:ext cx="1407584" cy="897467"/>
          </a:xfrm>
          <a:prstGeom prst="line">
            <a:avLst/>
          </a:prstGeom>
          <a:noFill/>
          <a:ln w="9525">
            <a:solidFill>
              <a:schemeClr val="bg1"/>
            </a:solidFill>
            <a:prstDash val="dash"/>
            <a:miter lim="800000"/>
          </a:ln>
          <a:extLst>
            <a:ext uri="{909E8E84-426E-40DD-AFC4-6F175D3DCCD1}">
              <a14:hiddenFill xmlns:a14="http://schemas.microsoft.com/office/drawing/2010/main">
                <a:noFill/>
              </a14:hiddenFill>
            </a:ext>
          </a:extLst>
        </p:spPr>
      </p:cxnSp>
      <p:sp>
        <p:nvSpPr>
          <p:cNvPr id="18" name="TextBox 27"/>
          <p:cNvSpPr>
            <a:spLocks noChangeArrowheads="1"/>
          </p:cNvSpPr>
          <p:nvPr/>
        </p:nvSpPr>
        <p:spPr bwMode="auto">
          <a:xfrm>
            <a:off x="4053906" y="2717173"/>
            <a:ext cx="2216476" cy="124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865"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双击输入标题文字双击输入标题文字双击输入标题文字双击输入标题文字</a:t>
            </a:r>
            <a:endParaRPr lang="zh-CN" altLang="en-US" sz="1865"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9" name="TextBox 28"/>
          <p:cNvSpPr>
            <a:spLocks noChangeArrowheads="1"/>
          </p:cNvSpPr>
          <p:nvPr/>
        </p:nvSpPr>
        <p:spPr bwMode="auto">
          <a:xfrm>
            <a:off x="6335673" y="4192489"/>
            <a:ext cx="2216476" cy="124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865"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双击输入标题文字双击输入标题文字双击输入标题文字双击输入标题文字</a:t>
            </a:r>
            <a:endParaRPr lang="zh-CN" altLang="en-US" sz="1865"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0" name="TextBox 29"/>
          <p:cNvSpPr>
            <a:spLocks noChangeArrowheads="1"/>
          </p:cNvSpPr>
          <p:nvPr/>
        </p:nvSpPr>
        <p:spPr bwMode="auto">
          <a:xfrm>
            <a:off x="8504674" y="2663302"/>
            <a:ext cx="2216475" cy="124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865"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双击输入标题文字双击输入标题文字双击输入标题文字双击输入标题文字</a:t>
            </a:r>
            <a:endParaRPr lang="zh-CN" altLang="en-US" sz="1865"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4" name="矩形 23"/>
          <p:cNvSpPr/>
          <p:nvPr/>
        </p:nvSpPr>
        <p:spPr>
          <a:xfrm>
            <a:off x="4800581" y="1274857"/>
            <a:ext cx="2160053" cy="400110"/>
          </a:xfrm>
          <a:prstGeom prst="rect">
            <a:avLst/>
          </a:prstGeom>
        </p:spPr>
        <p:txBody>
          <a:bodyPr wrap="square">
            <a:spAutoFit/>
          </a:bodyPr>
          <a:lstStyle/>
          <a:p>
            <a:pPr algn="dist"/>
            <a:r>
              <a:rPr lang="zh-CN" altLang="en-US" sz="2000" b="1" dirty="0">
                <a:solidFill>
                  <a:schemeClr val="bg1"/>
                </a:solidFill>
                <a:latin typeface="微软雅黑" panose="020B0503020204020204" pitchFamily="34" charset="-122"/>
                <a:ea typeface="微软雅黑" panose="020B0503020204020204" pitchFamily="34" charset="-122"/>
              </a:rPr>
              <a:t>工作任务与目标</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p:cBhvr>
                                        <p:cTn id="13" dur="500"/>
                                        <p:tgtEl>
                                          <p:spTgt spid="5"/>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p:cBhvr>
                                        <p:cTn id="17" dur="500"/>
                                        <p:tgtEl>
                                          <p:spTgt spid="15"/>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p:cBhvr>
                                        <p:cTn id="27" dur="500"/>
                                        <p:tgtEl>
                                          <p:spTgt spid="1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p:cBhvr>
                                        <p:cTn id="31" dur="500"/>
                                        <p:tgtEl>
                                          <p:spTgt spid="1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10"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p:cBhvr>
                                        <p:cTn id="41" dur="500"/>
                                        <p:tgtEl>
                                          <p:spTgt spid="19"/>
                                        </p:tgtEl>
                                      </p:cBhvr>
                                    </p:animEffect>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p:cBhvr>
                                        <p:cTn id="45" dur="500"/>
                                        <p:tgtEl>
                                          <p:spTgt spid="17"/>
                                        </p:tgtEl>
                                      </p:cBhvr>
                                    </p:animEffect>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0"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utoUpdateAnimBg="0"/>
      <p:bldP spid="18" grpId="0" bldLvl="0" autoUpdateAnimBg="0"/>
      <p:bldP spid="19" grpId="0" bldLvl="0" autoUpdateAnimBg="0"/>
      <p:bldP spid="20" grpId="0" bldLvl="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C:\Users\Thinkpad\Desktop\商务PNG\m_0005_形状-6.png"/>
          <p:cNvPicPr>
            <a:picLocks noChangeAspect="1" noChangeArrowheads="1"/>
          </p:cNvPicPr>
          <p:nvPr/>
        </p:nvPicPr>
        <p:blipFill rotWithShape="1">
          <a:blip r:embed="rId1" cstate="print">
            <a:lum bright="70000" contrast="-70000"/>
            <a:extLst>
              <a:ext uri="{28A0092B-C50C-407E-A947-70E740481C1C}">
                <a14:useLocalDpi xmlns:a14="http://schemas.microsoft.com/office/drawing/2010/main" val="0"/>
              </a:ext>
            </a:extLst>
          </a:blip>
          <a:srcRect t="29127" r="5694"/>
          <a:stretch>
            <a:fillRect/>
          </a:stretch>
        </p:blipFill>
        <p:spPr bwMode="auto">
          <a:xfrm>
            <a:off x="1687374" y="2297590"/>
            <a:ext cx="9241654" cy="364642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 name="Picture 9" descr="C:\Users\Thinkpad\Desktop\商务PNG\m_0001_椭圆-2-副本-3.png"/>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35239" y="2764023"/>
            <a:ext cx="379035" cy="3762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9" descr="C:\Users\Thinkpad\Desktop\商务PNG\m_0001_椭圆-2-副本-3.png"/>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7507" y="3853778"/>
            <a:ext cx="379035" cy="3762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descr="C:\Users\Thinkpad\Desktop\商务PNG\m_0001_椭圆-2-副本-3.png"/>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80827" y="3324338"/>
            <a:ext cx="379035" cy="3762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C:\Users\Thinkpad\Desktop\商务PNG\m_0001_椭圆-2-副本-3.png"/>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92827" y="4269770"/>
            <a:ext cx="379035" cy="376237"/>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3617881" y="5319620"/>
            <a:ext cx="2941981" cy="646331"/>
          </a:xfrm>
          <a:prstGeom prst="rect">
            <a:avLst/>
          </a:prstGeom>
        </p:spPr>
        <p:txBody>
          <a:bodyPr wrap="square">
            <a:spAutoFit/>
          </a:bodyPr>
          <a:lstStyle/>
          <a:p>
            <a:r>
              <a:rPr lang="zh-CN" altLang="en-US">
                <a:solidFill>
                  <a:schemeClr val="bg1"/>
                </a:solidFill>
                <a:latin typeface="微软雅黑" panose="020B0503020204020204" pitchFamily="34" charset="-122"/>
                <a:ea typeface="微软雅黑" panose="020B0503020204020204" pitchFamily="34" charset="-122"/>
              </a:rPr>
              <a:t>请在此处输入您的文本或者复制您的文本粘贴到此处</a:t>
            </a:r>
            <a:endParaRPr lang="zh-CN" altLang="en-US">
              <a:solidFill>
                <a:schemeClr val="bg1"/>
              </a:solidFill>
            </a:endParaRPr>
          </a:p>
        </p:txBody>
      </p:sp>
      <p:sp>
        <p:nvSpPr>
          <p:cNvPr id="8" name="矩形 7"/>
          <p:cNvSpPr/>
          <p:nvPr/>
        </p:nvSpPr>
        <p:spPr>
          <a:xfrm>
            <a:off x="3940129" y="2462794"/>
            <a:ext cx="2941981" cy="646331"/>
          </a:xfrm>
          <a:prstGeom prst="rect">
            <a:avLst/>
          </a:prstGeom>
        </p:spPr>
        <p:txBody>
          <a:bodyPr wrap="square">
            <a:spAutoFit/>
          </a:bodyPr>
          <a:lstStyle/>
          <a:p>
            <a:r>
              <a:rPr lang="zh-CN" altLang="en-US">
                <a:solidFill>
                  <a:schemeClr val="bg1"/>
                </a:solidFill>
                <a:latin typeface="微软雅黑" panose="020B0503020204020204" pitchFamily="34" charset="-122"/>
                <a:ea typeface="微软雅黑" panose="020B0503020204020204" pitchFamily="34" charset="-122"/>
              </a:rPr>
              <a:t>请在此处输入您的文本或者复制您的文本粘贴到此处</a:t>
            </a:r>
            <a:endParaRPr lang="zh-CN" altLang="en-US">
              <a:solidFill>
                <a:schemeClr val="bg1"/>
              </a:solidFill>
            </a:endParaRPr>
          </a:p>
        </p:txBody>
      </p:sp>
      <p:sp>
        <p:nvSpPr>
          <p:cNvPr id="9" name="矩形 8"/>
          <p:cNvSpPr/>
          <p:nvPr/>
        </p:nvSpPr>
        <p:spPr>
          <a:xfrm>
            <a:off x="7438751" y="4468133"/>
            <a:ext cx="2941981" cy="646331"/>
          </a:xfrm>
          <a:prstGeom prst="rect">
            <a:avLst/>
          </a:prstGeom>
        </p:spPr>
        <p:txBody>
          <a:bodyPr wrap="square">
            <a:spAutoFit/>
          </a:bodyPr>
          <a:lstStyle/>
          <a:p>
            <a:r>
              <a:rPr lang="zh-CN" altLang="en-US">
                <a:solidFill>
                  <a:schemeClr val="bg1"/>
                </a:solidFill>
                <a:latin typeface="微软雅黑" panose="020B0503020204020204" pitchFamily="34" charset="-122"/>
                <a:ea typeface="微软雅黑" panose="020B0503020204020204" pitchFamily="34" charset="-122"/>
              </a:rPr>
              <a:t>请在此处输入您的文本或者复制您的文本粘贴到此处</a:t>
            </a:r>
            <a:endParaRPr lang="zh-CN" altLang="en-US">
              <a:solidFill>
                <a:schemeClr val="bg1"/>
              </a:solidFill>
            </a:endParaRPr>
          </a:p>
        </p:txBody>
      </p:sp>
      <p:sp>
        <p:nvSpPr>
          <p:cNvPr id="10" name="矩形 9"/>
          <p:cNvSpPr/>
          <p:nvPr/>
        </p:nvSpPr>
        <p:spPr>
          <a:xfrm>
            <a:off x="8222294" y="1436150"/>
            <a:ext cx="2941981" cy="646331"/>
          </a:xfrm>
          <a:prstGeom prst="rect">
            <a:avLst/>
          </a:prstGeom>
        </p:spPr>
        <p:txBody>
          <a:bodyPr wrap="square">
            <a:spAutoFit/>
          </a:bodyPr>
          <a:lstStyle/>
          <a:p>
            <a:r>
              <a:rPr lang="zh-CN" altLang="en-US">
                <a:solidFill>
                  <a:schemeClr val="bg1"/>
                </a:solidFill>
                <a:latin typeface="微软雅黑" panose="020B0503020204020204" pitchFamily="34" charset="-122"/>
                <a:ea typeface="微软雅黑" panose="020B0503020204020204" pitchFamily="34" charset="-122"/>
              </a:rPr>
              <a:t>请在此处输入您的文本或者复制您的文本粘贴到此处</a:t>
            </a:r>
            <a:endParaRPr lang="zh-CN" altLang="en-US">
              <a:solidFill>
                <a:schemeClr val="bg1"/>
              </a:solidFill>
            </a:endParaRPr>
          </a:p>
        </p:txBody>
      </p:sp>
      <p:pic>
        <p:nvPicPr>
          <p:cNvPr id="11" name="图形 10" descr="跑步"/>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2499" y="4129824"/>
            <a:ext cx="1969279" cy="1969279"/>
          </a:xfrm>
          <a:prstGeom prst="rect">
            <a:avLst/>
          </a:prstGeom>
        </p:spPr>
      </p:pic>
      <p:sp>
        <p:nvSpPr>
          <p:cNvPr id="12" name="矩形 11"/>
          <p:cNvSpPr/>
          <p:nvPr/>
        </p:nvSpPr>
        <p:spPr>
          <a:xfrm>
            <a:off x="4800581" y="1274857"/>
            <a:ext cx="2160053" cy="400110"/>
          </a:xfrm>
          <a:prstGeom prst="rect">
            <a:avLst/>
          </a:prstGeom>
        </p:spPr>
        <p:txBody>
          <a:bodyPr wrap="square">
            <a:spAutoFit/>
          </a:bodyPr>
          <a:lstStyle/>
          <a:p>
            <a:pPr algn="dist"/>
            <a:r>
              <a:rPr lang="zh-CN" altLang="en-US" sz="2000" b="1" dirty="0">
                <a:solidFill>
                  <a:schemeClr val="bg1"/>
                </a:solidFill>
                <a:latin typeface="微软雅黑" panose="020B0503020204020204" pitchFamily="34" charset="-122"/>
                <a:ea typeface="微软雅黑" panose="020B0503020204020204" pitchFamily="34" charset="-122"/>
              </a:rPr>
              <a:t>工作达成情况</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1000"/>
                                        <p:tgtEl>
                                          <p:spTgt spid="2"/>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Effect transition="in" filter="fade">
                                      <p:cBhvr>
                                        <p:cTn id="19" dur="1000"/>
                                        <p:tgtEl>
                                          <p:spTgt spid="6"/>
                                        </p:tgtEl>
                                      </p:cBhvr>
                                    </p:animEffect>
                                  </p:childTnLst>
                                </p:cTn>
                              </p:par>
                            </p:childTnLst>
                          </p:cTn>
                        </p:par>
                        <p:par>
                          <p:cTn id="20" fill="hold">
                            <p:stCondLst>
                              <p:cond delay="3000"/>
                            </p:stCondLst>
                            <p:childTnLst>
                              <p:par>
                                <p:cTn id="21" presetID="53" presetClass="entr" presetSubtype="16"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Effect transition="in" filter="fade">
                                      <p:cBhvr>
                                        <p:cTn id="25" dur="1000"/>
                                        <p:tgtEl>
                                          <p:spTgt spid="5"/>
                                        </p:tgtEl>
                                      </p:cBhvr>
                                    </p:animEffect>
                                  </p:childTnLst>
                                </p:cTn>
                              </p:par>
                            </p:childTnLst>
                          </p:cTn>
                        </p:par>
                        <p:par>
                          <p:cTn id="26" fill="hold">
                            <p:stCondLst>
                              <p:cond delay="40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Effect transition="in" filter="fade">
                                      <p:cBhvr>
                                        <p:cTn id="31" dur="1000"/>
                                        <p:tgtEl>
                                          <p:spTgt spid="4"/>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1000" fill="hold"/>
                                        <p:tgtEl>
                                          <p:spTgt spid="3"/>
                                        </p:tgtEl>
                                        <p:attrNameLst>
                                          <p:attrName>ppt_w</p:attrName>
                                        </p:attrNameLst>
                                      </p:cBhvr>
                                      <p:tavLst>
                                        <p:tav tm="0">
                                          <p:val>
                                            <p:fltVal val="0"/>
                                          </p:val>
                                        </p:tav>
                                        <p:tav tm="100000">
                                          <p:val>
                                            <p:strVal val="#ppt_w"/>
                                          </p:val>
                                        </p:tav>
                                      </p:tavLst>
                                    </p:anim>
                                    <p:anim calcmode="lin" valueType="num">
                                      <p:cBhvr>
                                        <p:cTn id="36" dur="1000" fill="hold"/>
                                        <p:tgtEl>
                                          <p:spTgt spid="3"/>
                                        </p:tgtEl>
                                        <p:attrNameLst>
                                          <p:attrName>ppt_h</p:attrName>
                                        </p:attrNameLst>
                                      </p:cBhvr>
                                      <p:tavLst>
                                        <p:tav tm="0">
                                          <p:val>
                                            <p:fltVal val="0"/>
                                          </p:val>
                                        </p:tav>
                                        <p:tav tm="100000">
                                          <p:val>
                                            <p:strVal val="#ppt_h"/>
                                          </p:val>
                                        </p:tav>
                                      </p:tavLst>
                                    </p:anim>
                                    <p:animEffect transition="in" filter="fade">
                                      <p:cBhvr>
                                        <p:cTn id="37" dur="1000"/>
                                        <p:tgtEl>
                                          <p:spTgt spid="3"/>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1000" fill="hold"/>
                                        <p:tgtEl>
                                          <p:spTgt spid="7"/>
                                        </p:tgtEl>
                                        <p:attrNameLst>
                                          <p:attrName>ppt_w</p:attrName>
                                        </p:attrNameLst>
                                      </p:cBhvr>
                                      <p:tavLst>
                                        <p:tav tm="0">
                                          <p:val>
                                            <p:fltVal val="0"/>
                                          </p:val>
                                        </p:tav>
                                        <p:tav tm="100000">
                                          <p:val>
                                            <p:strVal val="#ppt_w"/>
                                          </p:val>
                                        </p:tav>
                                      </p:tavLst>
                                    </p:anim>
                                    <p:anim calcmode="lin" valueType="num">
                                      <p:cBhvr>
                                        <p:cTn id="42" dur="1000" fill="hold"/>
                                        <p:tgtEl>
                                          <p:spTgt spid="7"/>
                                        </p:tgtEl>
                                        <p:attrNameLst>
                                          <p:attrName>ppt_h</p:attrName>
                                        </p:attrNameLst>
                                      </p:cBhvr>
                                      <p:tavLst>
                                        <p:tav tm="0">
                                          <p:val>
                                            <p:fltVal val="0"/>
                                          </p:val>
                                        </p:tav>
                                        <p:tav tm="100000">
                                          <p:val>
                                            <p:strVal val="#ppt_h"/>
                                          </p:val>
                                        </p:tav>
                                      </p:tavLst>
                                    </p:anim>
                                    <p:animEffect transition="in" filter="fade">
                                      <p:cBhvr>
                                        <p:cTn id="43" dur="1000"/>
                                        <p:tgtEl>
                                          <p:spTgt spid="7"/>
                                        </p:tgtEl>
                                      </p:cBhvr>
                                    </p:animEffect>
                                  </p:childTnLst>
                                </p:cTn>
                              </p:par>
                            </p:childTnLst>
                          </p:cTn>
                        </p:par>
                        <p:par>
                          <p:cTn id="44" fill="hold">
                            <p:stCondLst>
                              <p:cond delay="7000"/>
                            </p:stCondLst>
                            <p:childTnLst>
                              <p:par>
                                <p:cTn id="45" presetID="53" presetClass="entr" presetSubtype="16"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1000" fill="hold"/>
                                        <p:tgtEl>
                                          <p:spTgt spid="8"/>
                                        </p:tgtEl>
                                        <p:attrNameLst>
                                          <p:attrName>ppt_w</p:attrName>
                                        </p:attrNameLst>
                                      </p:cBhvr>
                                      <p:tavLst>
                                        <p:tav tm="0">
                                          <p:val>
                                            <p:fltVal val="0"/>
                                          </p:val>
                                        </p:tav>
                                        <p:tav tm="100000">
                                          <p:val>
                                            <p:strVal val="#ppt_w"/>
                                          </p:val>
                                        </p:tav>
                                      </p:tavLst>
                                    </p:anim>
                                    <p:anim calcmode="lin" valueType="num">
                                      <p:cBhvr>
                                        <p:cTn id="48" dur="1000" fill="hold"/>
                                        <p:tgtEl>
                                          <p:spTgt spid="8"/>
                                        </p:tgtEl>
                                        <p:attrNameLst>
                                          <p:attrName>ppt_h</p:attrName>
                                        </p:attrNameLst>
                                      </p:cBhvr>
                                      <p:tavLst>
                                        <p:tav tm="0">
                                          <p:val>
                                            <p:fltVal val="0"/>
                                          </p:val>
                                        </p:tav>
                                        <p:tav tm="100000">
                                          <p:val>
                                            <p:strVal val="#ppt_h"/>
                                          </p:val>
                                        </p:tav>
                                      </p:tavLst>
                                    </p:anim>
                                    <p:animEffect transition="in" filter="fade">
                                      <p:cBhvr>
                                        <p:cTn id="49" dur="1000"/>
                                        <p:tgtEl>
                                          <p:spTgt spid="8"/>
                                        </p:tgtEl>
                                      </p:cBhvr>
                                    </p:animEffect>
                                  </p:childTnLst>
                                </p:cTn>
                              </p:par>
                            </p:childTnLst>
                          </p:cTn>
                        </p:par>
                        <p:par>
                          <p:cTn id="50" fill="hold">
                            <p:stCondLst>
                              <p:cond delay="8000"/>
                            </p:stCondLst>
                            <p:childTnLst>
                              <p:par>
                                <p:cTn id="51" presetID="53" presetClass="entr" presetSubtype="16"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1000" fill="hold"/>
                                        <p:tgtEl>
                                          <p:spTgt spid="9"/>
                                        </p:tgtEl>
                                        <p:attrNameLst>
                                          <p:attrName>ppt_w</p:attrName>
                                        </p:attrNameLst>
                                      </p:cBhvr>
                                      <p:tavLst>
                                        <p:tav tm="0">
                                          <p:val>
                                            <p:fltVal val="0"/>
                                          </p:val>
                                        </p:tav>
                                        <p:tav tm="100000">
                                          <p:val>
                                            <p:strVal val="#ppt_w"/>
                                          </p:val>
                                        </p:tav>
                                      </p:tavLst>
                                    </p:anim>
                                    <p:anim calcmode="lin" valueType="num">
                                      <p:cBhvr>
                                        <p:cTn id="54" dur="1000" fill="hold"/>
                                        <p:tgtEl>
                                          <p:spTgt spid="9"/>
                                        </p:tgtEl>
                                        <p:attrNameLst>
                                          <p:attrName>ppt_h</p:attrName>
                                        </p:attrNameLst>
                                      </p:cBhvr>
                                      <p:tavLst>
                                        <p:tav tm="0">
                                          <p:val>
                                            <p:fltVal val="0"/>
                                          </p:val>
                                        </p:tav>
                                        <p:tav tm="100000">
                                          <p:val>
                                            <p:strVal val="#ppt_h"/>
                                          </p:val>
                                        </p:tav>
                                      </p:tavLst>
                                    </p:anim>
                                    <p:animEffect transition="in" filter="fade">
                                      <p:cBhvr>
                                        <p:cTn id="55" dur="1000"/>
                                        <p:tgtEl>
                                          <p:spTgt spid="9"/>
                                        </p:tgtEl>
                                      </p:cBhvr>
                                    </p:animEffect>
                                  </p:childTnLst>
                                </p:cTn>
                              </p:par>
                            </p:childTnLst>
                          </p:cTn>
                        </p:par>
                        <p:par>
                          <p:cTn id="56" fill="hold">
                            <p:stCondLst>
                              <p:cond delay="9000"/>
                            </p:stCondLst>
                            <p:childTnLst>
                              <p:par>
                                <p:cTn id="57" presetID="53" presetClass="entr" presetSubtype="16"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000" fill="hold"/>
                                        <p:tgtEl>
                                          <p:spTgt spid="10"/>
                                        </p:tgtEl>
                                        <p:attrNameLst>
                                          <p:attrName>ppt_w</p:attrName>
                                        </p:attrNameLst>
                                      </p:cBhvr>
                                      <p:tavLst>
                                        <p:tav tm="0">
                                          <p:val>
                                            <p:fltVal val="0"/>
                                          </p:val>
                                        </p:tav>
                                        <p:tav tm="100000">
                                          <p:val>
                                            <p:strVal val="#ppt_w"/>
                                          </p:val>
                                        </p:tav>
                                      </p:tavLst>
                                    </p:anim>
                                    <p:anim calcmode="lin" valueType="num">
                                      <p:cBhvr>
                                        <p:cTn id="60" dur="1000" fill="hold"/>
                                        <p:tgtEl>
                                          <p:spTgt spid="10"/>
                                        </p:tgtEl>
                                        <p:attrNameLst>
                                          <p:attrName>ppt_h</p:attrName>
                                        </p:attrNameLst>
                                      </p:cBhvr>
                                      <p:tavLst>
                                        <p:tav tm="0">
                                          <p:val>
                                            <p:fltVal val="0"/>
                                          </p:val>
                                        </p:tav>
                                        <p:tav tm="100000">
                                          <p:val>
                                            <p:strVal val="#ppt_h"/>
                                          </p:val>
                                        </p:tav>
                                      </p:tavLst>
                                    </p:anim>
                                    <p:animEffect transition="in" filter="fade">
                                      <p:cBhvr>
                                        <p:cTn id="6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
          <p:cNvGrpSpPr/>
          <p:nvPr/>
        </p:nvGrpSpPr>
        <p:grpSpPr bwMode="auto">
          <a:xfrm>
            <a:off x="5510855" y="3241965"/>
            <a:ext cx="1170290" cy="1097968"/>
            <a:chOff x="0" y="0"/>
            <a:chExt cx="1130424" cy="1060704"/>
          </a:xfrm>
        </p:grpSpPr>
        <p:sp>
          <p:nvSpPr>
            <p:cNvPr id="3" name="等腰三角形 4"/>
            <p:cNvSpPr>
              <a:spLocks noChangeArrowheads="1"/>
            </p:cNvSpPr>
            <p:nvPr/>
          </p:nvSpPr>
          <p:spPr bwMode="auto">
            <a:xfrm rot="5400000">
              <a:off x="142872" y="73152"/>
              <a:ext cx="1060704" cy="914400"/>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4" name="等腰三角形 2"/>
            <p:cNvSpPr>
              <a:spLocks noChangeArrowheads="1"/>
            </p:cNvSpPr>
            <p:nvPr/>
          </p:nvSpPr>
          <p:spPr bwMode="auto">
            <a:xfrm rot="5400000">
              <a:off x="-73152" y="73152"/>
              <a:ext cx="1060704" cy="914400"/>
            </a:xfrm>
            <a:prstGeom prst="triangle">
              <a:avLst>
                <a:gd name="adj" fmla="val 50000"/>
              </a:avLst>
            </a:prstGeom>
            <a:solidFill>
              <a:srgbClr val="446AA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grpSp>
      <p:pic>
        <p:nvPicPr>
          <p:cNvPr id="5"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05354" y="2549201"/>
            <a:ext cx="3439747" cy="248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a:spLocks noChangeArrowheads="1"/>
          </p:cNvSpPr>
          <p:nvPr/>
        </p:nvSpPr>
        <p:spPr bwMode="auto">
          <a:xfrm>
            <a:off x="6794367" y="3429000"/>
            <a:ext cx="4610100" cy="157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81000" indent="-381000">
              <a:lnSpc>
                <a:spcPct val="150000"/>
              </a:lnSpc>
              <a:buFont typeface="Wingdings" panose="05000000000000000000" pitchFamily="2" charset="2"/>
              <a:buChar char="Ø"/>
            </a:pPr>
            <a:r>
              <a:rPr lang="zh-CN" altLang="en-US" sz="1600" dirty="0">
                <a:solidFill>
                  <a:schemeClr val="bg1"/>
                </a:solidFill>
                <a:latin typeface="Calibri" panose="020F0502020204030204" pitchFamily="34" charset="0"/>
                <a:sym typeface="Calibri" panose="020F0502020204030204" pitchFamily="34" charset="0"/>
              </a:rPr>
              <a:t>双击输入标题文字双击输入标题文字</a:t>
            </a:r>
            <a:endParaRPr lang="en-US" altLang="zh-CN" sz="1600" dirty="0">
              <a:solidFill>
                <a:schemeClr val="bg1"/>
              </a:solidFill>
              <a:latin typeface="Calibri" panose="020F0502020204030204" pitchFamily="34" charset="0"/>
              <a:sym typeface="Calibri" panose="020F0502020204030204" pitchFamily="34" charset="0"/>
            </a:endParaRPr>
          </a:p>
          <a:p>
            <a:pPr marL="381000" indent="-381000">
              <a:lnSpc>
                <a:spcPct val="150000"/>
              </a:lnSpc>
              <a:buFont typeface="Wingdings" panose="05000000000000000000" pitchFamily="2" charset="2"/>
              <a:buChar char="Ø"/>
            </a:pPr>
            <a:r>
              <a:rPr lang="zh-CN" altLang="en-US" sz="1600" dirty="0">
                <a:solidFill>
                  <a:schemeClr val="bg1"/>
                </a:solidFill>
                <a:latin typeface="Calibri" panose="020F0502020204030204" pitchFamily="34" charset="0"/>
                <a:sym typeface="Calibri" panose="020F0502020204030204" pitchFamily="34" charset="0"/>
              </a:rPr>
              <a:t>双击输入标题文字双击输入标题文字</a:t>
            </a:r>
            <a:endParaRPr lang="en-US" altLang="zh-CN" sz="1600" dirty="0">
              <a:solidFill>
                <a:schemeClr val="bg1"/>
              </a:solidFill>
              <a:latin typeface="Calibri" panose="020F0502020204030204" pitchFamily="34" charset="0"/>
              <a:sym typeface="Calibri" panose="020F0502020204030204" pitchFamily="34" charset="0"/>
            </a:endParaRPr>
          </a:p>
          <a:p>
            <a:pPr marL="381000" indent="-381000">
              <a:lnSpc>
                <a:spcPct val="150000"/>
              </a:lnSpc>
              <a:buFont typeface="Wingdings" panose="05000000000000000000" pitchFamily="2" charset="2"/>
              <a:buChar char="Ø"/>
            </a:pPr>
            <a:r>
              <a:rPr lang="zh-CN" altLang="en-US" sz="1600" dirty="0">
                <a:solidFill>
                  <a:schemeClr val="bg1"/>
                </a:solidFill>
                <a:latin typeface="Calibri" panose="020F0502020204030204" pitchFamily="34" charset="0"/>
                <a:sym typeface="Calibri" panose="020F0502020204030204" pitchFamily="34" charset="0"/>
              </a:rPr>
              <a:t>双击输入标题文字双击输入标题文字</a:t>
            </a:r>
            <a:endParaRPr lang="zh-CN" altLang="en-US" sz="1600" dirty="0">
              <a:solidFill>
                <a:schemeClr val="bg1"/>
              </a:solidFill>
              <a:latin typeface="Calibri" panose="020F0502020204030204" pitchFamily="34" charset="0"/>
              <a:sym typeface="宋体" panose="02010600030101010101" pitchFamily="2" charset="-122"/>
            </a:endParaRPr>
          </a:p>
          <a:p>
            <a:pPr marL="381000" indent="-381000">
              <a:lnSpc>
                <a:spcPct val="150000"/>
              </a:lnSpc>
              <a:buFont typeface="Wingdings" panose="05000000000000000000" pitchFamily="2" charset="2"/>
              <a:buChar char="Ø"/>
            </a:pPr>
            <a:r>
              <a:rPr lang="zh-CN" altLang="en-US" sz="1600" dirty="0">
                <a:solidFill>
                  <a:schemeClr val="bg1"/>
                </a:solidFill>
                <a:latin typeface="Calibri" panose="020F0502020204030204" pitchFamily="34" charset="0"/>
                <a:sym typeface="Calibri" panose="020F0502020204030204" pitchFamily="34" charset="0"/>
              </a:rPr>
              <a:t>双击输入标题文字双击输入标题文字</a:t>
            </a:r>
            <a:endParaRPr lang="zh-CN" altLang="en-US" sz="1600" dirty="0">
              <a:solidFill>
                <a:schemeClr val="bg1"/>
              </a:solidFill>
              <a:latin typeface="Calibri" panose="020F0502020204030204" pitchFamily="34" charset="0"/>
              <a:sym typeface="宋体" panose="02010600030101010101" pitchFamily="2" charset="-122"/>
            </a:endParaRPr>
          </a:p>
        </p:txBody>
      </p:sp>
      <p:sp>
        <p:nvSpPr>
          <p:cNvPr id="7" name="矩形 3"/>
          <p:cNvSpPr>
            <a:spLocks noChangeArrowheads="1"/>
          </p:cNvSpPr>
          <p:nvPr/>
        </p:nvSpPr>
        <p:spPr bwMode="auto">
          <a:xfrm>
            <a:off x="6794367" y="2558329"/>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a:solidFill>
                  <a:schemeClr val="bg1"/>
                </a:solidFill>
                <a:latin typeface="Calibri" panose="020F0502020204030204" pitchFamily="34" charset="0"/>
                <a:sym typeface="Calibri" panose="020F0502020204030204" pitchFamily="34" charset="0"/>
              </a:rPr>
              <a:t>双击输入标题文字</a:t>
            </a:r>
            <a:endParaRPr lang="zh-CN" altLang="en-US" sz="2400" b="1" dirty="0">
              <a:solidFill>
                <a:schemeClr val="bg1"/>
              </a:solidFill>
              <a:latin typeface="Calibri" panose="020F0502020204030204" pitchFamily="34" charset="0"/>
              <a:sym typeface="宋体" panose="02010600030101010101" pitchFamily="2" charset="-122"/>
            </a:endParaRPr>
          </a:p>
        </p:txBody>
      </p:sp>
      <p:sp>
        <p:nvSpPr>
          <p:cNvPr id="9" name="矩形 8"/>
          <p:cNvSpPr/>
          <p:nvPr/>
        </p:nvSpPr>
        <p:spPr>
          <a:xfrm>
            <a:off x="4800581" y="1274857"/>
            <a:ext cx="2160053" cy="400110"/>
          </a:xfrm>
          <a:prstGeom prst="rect">
            <a:avLst/>
          </a:prstGeom>
        </p:spPr>
        <p:txBody>
          <a:bodyPr wrap="square">
            <a:spAutoFit/>
          </a:bodyPr>
          <a:lstStyle/>
          <a:p>
            <a:pPr algn="dist"/>
            <a:r>
              <a:rPr lang="zh-CN" altLang="en-US" sz="2000" b="1" dirty="0">
                <a:solidFill>
                  <a:schemeClr val="bg1"/>
                </a:solidFill>
                <a:latin typeface="微软雅黑" panose="020B0503020204020204" pitchFamily="34" charset="-122"/>
                <a:ea typeface="微软雅黑" panose="020B0503020204020204" pitchFamily="34" charset="-122"/>
              </a:rPr>
              <a:t>遇到问题与对策</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p:cBhvr>
                                        <p:cTn id="7" dur="1000"/>
                                        <p:tgtEl>
                                          <p:spTgt spid="5"/>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ppt_x</p:attrName>
                                        </p:attrNameLst>
                                      </p:cBhvr>
                                      <p:tavLst>
                                        <p:tav tm="0">
                                          <p:val>
                                            <p:strVal val="0-#ppt_w/2"/>
                                          </p:val>
                                        </p:tav>
                                        <p:tav tm="100000">
                                          <p:val>
                                            <p:strVal val="#ppt_x"/>
                                          </p:val>
                                        </p:tav>
                                      </p:tavLst>
                                    </p:anim>
                                    <p:anim calcmode="lin" valueType="num">
                                      <p:cBhvr>
                                        <p:cTn id="12" dur="10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p:cBhvr>
                                        <p:cTn id="16" dur="1000"/>
                                        <p:tgtEl>
                                          <p:spTgt spid="7"/>
                                        </p:tgtEl>
                                      </p:cBhvr>
                                    </p:animEffect>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p:cBhvr>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utoUpdateAnimBg="0"/>
      <p:bldP spid="7" grpId="0" bldLvl="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20750" y="662470"/>
            <a:ext cx="10363200" cy="5600294"/>
          </a:xfrm>
          <a:prstGeom prst="rect">
            <a:avLst/>
          </a:prstGeom>
          <a:solidFill>
            <a:schemeClr val="accent1">
              <a:alpha val="83000"/>
            </a:schemeClr>
          </a:solidFill>
          <a:ln>
            <a:noFill/>
          </a:ln>
          <a:effectLst>
            <a:outerShdw blurRad="2032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10" name="任意多边形: 形状 9"/>
          <p:cNvSpPr/>
          <p:nvPr/>
        </p:nvSpPr>
        <p:spPr>
          <a:xfrm flipV="1">
            <a:off x="0" y="0"/>
            <a:ext cx="2635718" cy="2635718"/>
          </a:xfrm>
          <a:custGeom>
            <a:avLst/>
            <a:gdLst>
              <a:gd name="connsiteX0" fmla="*/ 1778474 w 2635718"/>
              <a:gd name="connsiteY0" fmla="*/ 2635718 h 2635718"/>
              <a:gd name="connsiteX1" fmla="*/ 2635718 w 2635718"/>
              <a:gd name="connsiteY1" fmla="*/ 2635718 h 2635718"/>
              <a:gd name="connsiteX2" fmla="*/ 0 w 2635718"/>
              <a:gd name="connsiteY2" fmla="*/ 0 h 2635718"/>
              <a:gd name="connsiteX3" fmla="*/ 0 w 2635718"/>
              <a:gd name="connsiteY3" fmla="*/ 857244 h 2635718"/>
            </a:gdLst>
            <a:ahLst/>
            <a:cxnLst>
              <a:cxn ang="0">
                <a:pos x="connsiteX0" y="connsiteY0"/>
              </a:cxn>
              <a:cxn ang="0">
                <a:pos x="connsiteX1" y="connsiteY1"/>
              </a:cxn>
              <a:cxn ang="0">
                <a:pos x="connsiteX2" y="connsiteY2"/>
              </a:cxn>
              <a:cxn ang="0">
                <a:pos x="connsiteX3" y="connsiteY3"/>
              </a:cxn>
            </a:cxnLst>
            <a:rect l="l" t="t" r="r" b="b"/>
            <a:pathLst>
              <a:path w="2635718" h="2635718">
                <a:moveTo>
                  <a:pt x="1778474" y="2635718"/>
                </a:moveTo>
                <a:lnTo>
                  <a:pt x="2635718" y="2635718"/>
                </a:lnTo>
                <a:lnTo>
                  <a:pt x="0" y="0"/>
                </a:lnTo>
                <a:lnTo>
                  <a:pt x="0" y="857244"/>
                </a:lnTo>
                <a:close/>
              </a:path>
            </a:pathLst>
          </a:custGeom>
          <a:solidFill>
            <a:schemeClr val="accent4">
              <a:lumMod val="60000"/>
              <a:lumOff val="40000"/>
            </a:schemeClr>
          </a:solidFill>
          <a:ln>
            <a:noFill/>
          </a:ln>
          <a:effectLst>
            <a:outerShdw blurRad="114300" dist="63500" dir="2700000" sx="102000" sy="102000" algn="tl"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2" name="任意多边形: 形状 11"/>
          <p:cNvSpPr/>
          <p:nvPr/>
        </p:nvSpPr>
        <p:spPr>
          <a:xfrm flipH="1">
            <a:off x="9568982" y="4205446"/>
            <a:ext cx="2635718" cy="2635718"/>
          </a:xfrm>
          <a:custGeom>
            <a:avLst/>
            <a:gdLst>
              <a:gd name="connsiteX0" fmla="*/ 1778474 w 2635718"/>
              <a:gd name="connsiteY0" fmla="*/ 2635718 h 2635718"/>
              <a:gd name="connsiteX1" fmla="*/ 2635718 w 2635718"/>
              <a:gd name="connsiteY1" fmla="*/ 2635718 h 2635718"/>
              <a:gd name="connsiteX2" fmla="*/ 0 w 2635718"/>
              <a:gd name="connsiteY2" fmla="*/ 0 h 2635718"/>
              <a:gd name="connsiteX3" fmla="*/ 0 w 2635718"/>
              <a:gd name="connsiteY3" fmla="*/ 857244 h 2635718"/>
            </a:gdLst>
            <a:ahLst/>
            <a:cxnLst>
              <a:cxn ang="0">
                <a:pos x="connsiteX0" y="connsiteY0"/>
              </a:cxn>
              <a:cxn ang="0">
                <a:pos x="connsiteX1" y="connsiteY1"/>
              </a:cxn>
              <a:cxn ang="0">
                <a:pos x="connsiteX2" y="connsiteY2"/>
              </a:cxn>
              <a:cxn ang="0">
                <a:pos x="connsiteX3" y="connsiteY3"/>
              </a:cxn>
            </a:cxnLst>
            <a:rect l="l" t="t" r="r" b="b"/>
            <a:pathLst>
              <a:path w="2635718" h="2635718">
                <a:moveTo>
                  <a:pt x="1778474" y="2635718"/>
                </a:moveTo>
                <a:lnTo>
                  <a:pt x="2635718" y="2635718"/>
                </a:lnTo>
                <a:lnTo>
                  <a:pt x="0" y="0"/>
                </a:lnTo>
                <a:lnTo>
                  <a:pt x="0" y="857244"/>
                </a:lnTo>
                <a:close/>
              </a:path>
            </a:pathLst>
          </a:custGeom>
          <a:solidFill>
            <a:schemeClr val="accent4">
              <a:lumMod val="60000"/>
              <a:lumOff val="40000"/>
            </a:schemeClr>
          </a:solidFill>
          <a:ln>
            <a:noFill/>
          </a:ln>
          <a:effectLst>
            <a:outerShdw blurRad="114300" dist="63500" dir="2700000" sx="102000" sy="102000" algn="tl"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1" name="组合 10"/>
          <p:cNvGrpSpPr/>
          <p:nvPr/>
        </p:nvGrpSpPr>
        <p:grpSpPr>
          <a:xfrm>
            <a:off x="3178040" y="2395587"/>
            <a:ext cx="2066826" cy="2066826"/>
            <a:chOff x="3888043" y="2930652"/>
            <a:chExt cx="1769807" cy="1769807"/>
          </a:xfrm>
        </p:grpSpPr>
        <p:sp>
          <p:nvSpPr>
            <p:cNvPr id="13" name="椭圆 12"/>
            <p:cNvSpPr/>
            <p:nvPr/>
          </p:nvSpPr>
          <p:spPr>
            <a:xfrm>
              <a:off x="3888043" y="2930652"/>
              <a:ext cx="1769807" cy="17698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4" name="KSO_Shape"/>
            <p:cNvSpPr/>
            <p:nvPr/>
          </p:nvSpPr>
          <p:spPr bwMode="auto">
            <a:xfrm>
              <a:off x="4429567" y="3388112"/>
              <a:ext cx="686758" cy="854886"/>
            </a:xfrm>
            <a:custGeom>
              <a:avLst/>
              <a:gdLst>
                <a:gd name="T0" fmla="*/ 1652585 w 5505447"/>
                <a:gd name="T1" fmla="*/ 4997450 h 6858000"/>
                <a:gd name="T2" fmla="*/ 1652586 w 5505447"/>
                <a:gd name="T3" fmla="*/ 4335463 h 6858000"/>
                <a:gd name="T4" fmla="*/ 4694235 w 5505447"/>
                <a:gd name="T5" fmla="*/ 4089400 h 6858000"/>
                <a:gd name="T6" fmla="*/ 3722685 w 5505447"/>
                <a:gd name="T7" fmla="*/ 3795713 h 6858000"/>
                <a:gd name="T8" fmla="*/ 2624135 w 5505447"/>
                <a:gd name="T9" fmla="*/ 3611563 h 6858000"/>
                <a:gd name="T10" fmla="*/ 2881310 w 5505447"/>
                <a:gd name="T11" fmla="*/ 4089401 h 6858000"/>
                <a:gd name="T12" fmla="*/ 3722685 w 5505447"/>
                <a:gd name="T13" fmla="*/ 3071816 h 6858000"/>
                <a:gd name="T14" fmla="*/ 2624135 w 5505447"/>
                <a:gd name="T15" fmla="*/ 2995616 h 6858000"/>
                <a:gd name="T16" fmla="*/ 3722685 w 5505447"/>
                <a:gd name="T17" fmla="*/ 2703514 h 6858000"/>
                <a:gd name="T18" fmla="*/ 3544885 w 5505447"/>
                <a:gd name="T19" fmla="*/ 2517776 h 6858000"/>
                <a:gd name="T20" fmla="*/ 811212 w 5505447"/>
                <a:gd name="T21" fmla="*/ 3181354 h 6858000"/>
                <a:gd name="T22" fmla="*/ 1652588 w 5505447"/>
                <a:gd name="T23" fmla="*/ 1979617 h 6858000"/>
                <a:gd name="T24" fmla="*/ 2624135 w 5505447"/>
                <a:gd name="T25" fmla="*/ 1903417 h 6858000"/>
                <a:gd name="T26" fmla="*/ 1652588 w 5505447"/>
                <a:gd name="T27" fmla="*/ 1609729 h 6858000"/>
                <a:gd name="T28" fmla="*/ 3544885 w 5505447"/>
                <a:gd name="T29" fmla="*/ 1609728 h 6858000"/>
                <a:gd name="T30" fmla="*/ 4728059 w 5505447"/>
                <a:gd name="T31" fmla="*/ 5365062 h 6858000"/>
                <a:gd name="T32" fmla="*/ 550863 w 5505447"/>
                <a:gd name="T33" fmla="*/ 830266 h 6858000"/>
                <a:gd name="T34" fmla="*/ 3519813 w 5505447"/>
                <a:gd name="T35" fmla="*/ 482329 h 6858000"/>
                <a:gd name="T36" fmla="*/ 3474335 w 5505447"/>
                <a:gd name="T37" fmla="*/ 533264 h 6858000"/>
                <a:gd name="T38" fmla="*/ 3463913 w 5505447"/>
                <a:gd name="T39" fmla="*/ 603618 h 6858000"/>
                <a:gd name="T40" fmla="*/ 3493284 w 5505447"/>
                <a:gd name="T41" fmla="*/ 665695 h 6858000"/>
                <a:gd name="T42" fmla="*/ 3551394 w 5505447"/>
                <a:gd name="T43" fmla="*/ 701349 h 6858000"/>
                <a:gd name="T44" fmla="*/ 3622453 w 5505447"/>
                <a:gd name="T45" fmla="*/ 697848 h 6858000"/>
                <a:gd name="T46" fmla="*/ 3676773 w 5505447"/>
                <a:gd name="T47" fmla="*/ 656781 h 6858000"/>
                <a:gd name="T48" fmla="*/ 3700143 w 5505447"/>
                <a:gd name="T49" fmla="*/ 591521 h 6858000"/>
                <a:gd name="T50" fmla="*/ 3683405 w 5505447"/>
                <a:gd name="T51" fmla="*/ 523077 h 6858000"/>
                <a:gd name="T52" fmla="*/ 3632875 w 5505447"/>
                <a:gd name="T53" fmla="*/ 477235 h 6858000"/>
                <a:gd name="T54" fmla="*/ 1963242 w 5505447"/>
                <a:gd name="T55" fmla="*/ 465775 h 6858000"/>
                <a:gd name="T56" fmla="*/ 1899340 w 5505447"/>
                <a:gd name="T57" fmla="*/ 492516 h 6858000"/>
                <a:gd name="T58" fmla="*/ 1861189 w 5505447"/>
                <a:gd name="T59" fmla="*/ 549499 h 6858000"/>
                <a:gd name="T60" fmla="*/ 1861189 w 5505447"/>
                <a:gd name="T61" fmla="*/ 620808 h 6858000"/>
                <a:gd name="T62" fmla="*/ 1899340 w 5505447"/>
                <a:gd name="T63" fmla="*/ 677792 h 6858000"/>
                <a:gd name="T64" fmla="*/ 1963242 w 5505447"/>
                <a:gd name="T65" fmla="*/ 704533 h 6858000"/>
                <a:gd name="T66" fmla="*/ 2032549 w 5505447"/>
                <a:gd name="T67" fmla="*/ 690526 h 6858000"/>
                <a:gd name="T68" fmla="*/ 2080873 w 5505447"/>
                <a:gd name="T69" fmla="*/ 642456 h 6858000"/>
                <a:gd name="T70" fmla="*/ 2094861 w 5505447"/>
                <a:gd name="T71" fmla="*/ 572739 h 6858000"/>
                <a:gd name="T72" fmla="*/ 2067838 w 5505447"/>
                <a:gd name="T73" fmla="*/ 509070 h 6858000"/>
                <a:gd name="T74" fmla="*/ 2010930 w 5505447"/>
                <a:gd name="T75" fmla="*/ 470550 h 6858000"/>
                <a:gd name="T76" fmla="*/ 4885370 w 5505447"/>
                <a:gd name="T77" fmla="*/ 295278 h 6858000"/>
                <a:gd name="T78" fmla="*/ 5069837 w 5505447"/>
                <a:gd name="T79" fmla="*/ 323534 h 6858000"/>
                <a:gd name="T80" fmla="*/ 5232080 w 5505447"/>
                <a:gd name="T81" fmla="*/ 401318 h 6858000"/>
                <a:gd name="T82" fmla="*/ 5363842 w 5505447"/>
                <a:gd name="T83" fmla="*/ 521327 h 6858000"/>
                <a:gd name="T84" fmla="*/ 5456552 w 5505447"/>
                <a:gd name="T85" fmla="*/ 674037 h 6858000"/>
                <a:gd name="T86" fmla="*/ 5502272 w 5505447"/>
                <a:gd name="T87" fmla="*/ 852146 h 6858000"/>
                <a:gd name="T88" fmla="*/ 5495605 w 5505447"/>
                <a:gd name="T89" fmla="*/ 6347485 h 6858000"/>
                <a:gd name="T90" fmla="*/ 5437502 w 5505447"/>
                <a:gd name="T91" fmla="*/ 6520197 h 6858000"/>
                <a:gd name="T92" fmla="*/ 5333997 w 5505447"/>
                <a:gd name="T93" fmla="*/ 6665922 h 6858000"/>
                <a:gd name="T94" fmla="*/ 5193980 w 5505447"/>
                <a:gd name="T95" fmla="*/ 6775772 h 6858000"/>
                <a:gd name="T96" fmla="*/ 5025387 w 5505447"/>
                <a:gd name="T97" fmla="*/ 6842126 h 6858000"/>
                <a:gd name="T98" fmla="*/ 588010 w 5505447"/>
                <a:gd name="T99" fmla="*/ 6857048 h 6858000"/>
                <a:gd name="T100" fmla="*/ 406718 w 5505447"/>
                <a:gd name="T101" fmla="*/ 6820220 h 6858000"/>
                <a:gd name="T102" fmla="*/ 248920 w 5505447"/>
                <a:gd name="T103" fmla="*/ 6734499 h 6858000"/>
                <a:gd name="T104" fmla="*/ 123190 w 5505447"/>
                <a:gd name="T105" fmla="*/ 6609092 h 6858000"/>
                <a:gd name="T106" fmla="*/ 37465 w 5505447"/>
                <a:gd name="T107" fmla="*/ 6450985 h 6858000"/>
                <a:gd name="T108" fmla="*/ 953 w 5505447"/>
                <a:gd name="T109" fmla="*/ 6270019 h 6858000"/>
                <a:gd name="T110" fmla="*/ 15875 w 5505447"/>
                <a:gd name="T111" fmla="*/ 775315 h 6858000"/>
                <a:gd name="T112" fmla="*/ 82233 w 5505447"/>
                <a:gd name="T113" fmla="*/ 606731 h 6858000"/>
                <a:gd name="T114" fmla="*/ 192088 w 5505447"/>
                <a:gd name="T115" fmla="*/ 466720 h 6858000"/>
                <a:gd name="T116" fmla="*/ 337820 w 5505447"/>
                <a:gd name="T117" fmla="*/ 363220 h 6858000"/>
                <a:gd name="T118" fmla="*/ 510223 w 5505447"/>
                <a:gd name="T119" fmla="*/ 305120 h 685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05447" h="6858000">
                  <a:moveTo>
                    <a:pt x="4951951" y="5119688"/>
                  </a:moveTo>
                  <a:lnTo>
                    <a:pt x="4954585" y="5119688"/>
                  </a:lnTo>
                  <a:lnTo>
                    <a:pt x="4953367" y="5121008"/>
                  </a:lnTo>
                  <a:lnTo>
                    <a:pt x="4951951" y="5119688"/>
                  </a:lnTo>
                  <a:close/>
                  <a:moveTo>
                    <a:pt x="3981447" y="5119688"/>
                  </a:moveTo>
                  <a:lnTo>
                    <a:pt x="4951950" y="5119688"/>
                  </a:lnTo>
                  <a:lnTo>
                    <a:pt x="3981447" y="6160425"/>
                  </a:lnTo>
                  <a:lnTo>
                    <a:pt x="3981447" y="5119688"/>
                  </a:lnTo>
                  <a:close/>
                  <a:moveTo>
                    <a:pt x="1652585" y="4889500"/>
                  </a:moveTo>
                  <a:lnTo>
                    <a:pt x="2624135" y="4889500"/>
                  </a:lnTo>
                  <a:lnTo>
                    <a:pt x="2624135" y="4997450"/>
                  </a:lnTo>
                  <a:lnTo>
                    <a:pt x="1652585" y="4997450"/>
                  </a:lnTo>
                  <a:lnTo>
                    <a:pt x="1652585" y="4889500"/>
                  </a:lnTo>
                  <a:close/>
                  <a:moveTo>
                    <a:pt x="1652585" y="4705350"/>
                  </a:moveTo>
                  <a:lnTo>
                    <a:pt x="2624135" y="4705350"/>
                  </a:lnTo>
                  <a:lnTo>
                    <a:pt x="2624135" y="4813300"/>
                  </a:lnTo>
                  <a:lnTo>
                    <a:pt x="1652585" y="4813300"/>
                  </a:lnTo>
                  <a:lnTo>
                    <a:pt x="1652585" y="4705350"/>
                  </a:lnTo>
                  <a:close/>
                  <a:moveTo>
                    <a:pt x="1652585" y="4519613"/>
                  </a:moveTo>
                  <a:lnTo>
                    <a:pt x="2624135" y="4519613"/>
                  </a:lnTo>
                  <a:lnTo>
                    <a:pt x="2624135" y="4629151"/>
                  </a:lnTo>
                  <a:lnTo>
                    <a:pt x="1652585" y="4629151"/>
                  </a:lnTo>
                  <a:lnTo>
                    <a:pt x="1652585" y="4519613"/>
                  </a:lnTo>
                  <a:close/>
                  <a:moveTo>
                    <a:pt x="1652586" y="4335463"/>
                  </a:moveTo>
                  <a:lnTo>
                    <a:pt x="2624135" y="4335463"/>
                  </a:lnTo>
                  <a:lnTo>
                    <a:pt x="2624135" y="4443413"/>
                  </a:lnTo>
                  <a:lnTo>
                    <a:pt x="1652586" y="4443413"/>
                  </a:lnTo>
                  <a:lnTo>
                    <a:pt x="1652586" y="4335463"/>
                  </a:lnTo>
                  <a:close/>
                  <a:moveTo>
                    <a:pt x="811210" y="4335463"/>
                  </a:moveTo>
                  <a:lnTo>
                    <a:pt x="1474786" y="4335463"/>
                  </a:lnTo>
                  <a:lnTo>
                    <a:pt x="1474786" y="4997451"/>
                  </a:lnTo>
                  <a:lnTo>
                    <a:pt x="811210" y="4997451"/>
                  </a:lnTo>
                  <a:lnTo>
                    <a:pt x="811210" y="4335463"/>
                  </a:lnTo>
                  <a:close/>
                  <a:moveTo>
                    <a:pt x="3722685" y="3981450"/>
                  </a:moveTo>
                  <a:lnTo>
                    <a:pt x="4694235" y="3981450"/>
                  </a:lnTo>
                  <a:lnTo>
                    <a:pt x="4694235" y="4089400"/>
                  </a:lnTo>
                  <a:lnTo>
                    <a:pt x="3722685" y="4089400"/>
                  </a:lnTo>
                  <a:lnTo>
                    <a:pt x="3722685" y="3981450"/>
                  </a:lnTo>
                  <a:close/>
                  <a:moveTo>
                    <a:pt x="1652586" y="3981450"/>
                  </a:moveTo>
                  <a:lnTo>
                    <a:pt x="2624135" y="3981450"/>
                  </a:lnTo>
                  <a:lnTo>
                    <a:pt x="2624135" y="4089400"/>
                  </a:lnTo>
                  <a:lnTo>
                    <a:pt x="1652586" y="4089400"/>
                  </a:lnTo>
                  <a:lnTo>
                    <a:pt x="1652586" y="3981450"/>
                  </a:lnTo>
                  <a:close/>
                  <a:moveTo>
                    <a:pt x="3722685" y="3795713"/>
                  </a:moveTo>
                  <a:lnTo>
                    <a:pt x="4694235" y="3795713"/>
                  </a:lnTo>
                  <a:lnTo>
                    <a:pt x="4694235" y="3905251"/>
                  </a:lnTo>
                  <a:lnTo>
                    <a:pt x="3722685" y="3905251"/>
                  </a:lnTo>
                  <a:lnTo>
                    <a:pt x="3722685" y="3795713"/>
                  </a:lnTo>
                  <a:close/>
                  <a:moveTo>
                    <a:pt x="1652586" y="3795713"/>
                  </a:moveTo>
                  <a:lnTo>
                    <a:pt x="2624135" y="3795713"/>
                  </a:lnTo>
                  <a:lnTo>
                    <a:pt x="2624135" y="3905251"/>
                  </a:lnTo>
                  <a:lnTo>
                    <a:pt x="1652586" y="3905251"/>
                  </a:lnTo>
                  <a:lnTo>
                    <a:pt x="1652586" y="3795713"/>
                  </a:lnTo>
                  <a:close/>
                  <a:moveTo>
                    <a:pt x="3722685" y="3611563"/>
                  </a:moveTo>
                  <a:lnTo>
                    <a:pt x="4694235" y="3611563"/>
                  </a:lnTo>
                  <a:lnTo>
                    <a:pt x="4694235" y="3719513"/>
                  </a:lnTo>
                  <a:lnTo>
                    <a:pt x="3722685" y="3719513"/>
                  </a:lnTo>
                  <a:lnTo>
                    <a:pt x="3722685" y="3611563"/>
                  </a:lnTo>
                  <a:close/>
                  <a:moveTo>
                    <a:pt x="1652586" y="3611563"/>
                  </a:moveTo>
                  <a:lnTo>
                    <a:pt x="2624135" y="3611563"/>
                  </a:lnTo>
                  <a:lnTo>
                    <a:pt x="2624135" y="3719513"/>
                  </a:lnTo>
                  <a:lnTo>
                    <a:pt x="1652586" y="3719513"/>
                  </a:lnTo>
                  <a:lnTo>
                    <a:pt x="1652586" y="3611563"/>
                  </a:lnTo>
                  <a:close/>
                  <a:moveTo>
                    <a:pt x="3722685" y="3427415"/>
                  </a:moveTo>
                  <a:lnTo>
                    <a:pt x="4694235" y="3427415"/>
                  </a:lnTo>
                  <a:lnTo>
                    <a:pt x="4694235" y="3535363"/>
                  </a:lnTo>
                  <a:lnTo>
                    <a:pt x="3722685" y="3535363"/>
                  </a:lnTo>
                  <a:lnTo>
                    <a:pt x="3722685" y="3427415"/>
                  </a:lnTo>
                  <a:close/>
                  <a:moveTo>
                    <a:pt x="2881310" y="3427415"/>
                  </a:moveTo>
                  <a:lnTo>
                    <a:pt x="3544885" y="3427415"/>
                  </a:lnTo>
                  <a:lnTo>
                    <a:pt x="3544885" y="4089401"/>
                  </a:lnTo>
                  <a:lnTo>
                    <a:pt x="2881310" y="4089401"/>
                  </a:lnTo>
                  <a:lnTo>
                    <a:pt x="2881310" y="3427415"/>
                  </a:lnTo>
                  <a:close/>
                  <a:moveTo>
                    <a:pt x="1652586" y="3427415"/>
                  </a:moveTo>
                  <a:lnTo>
                    <a:pt x="2624135" y="3427415"/>
                  </a:lnTo>
                  <a:lnTo>
                    <a:pt x="2624135" y="3535365"/>
                  </a:lnTo>
                  <a:lnTo>
                    <a:pt x="1652586" y="3535365"/>
                  </a:lnTo>
                  <a:lnTo>
                    <a:pt x="1652586" y="3427415"/>
                  </a:lnTo>
                  <a:close/>
                  <a:moveTo>
                    <a:pt x="811211" y="3427415"/>
                  </a:moveTo>
                  <a:lnTo>
                    <a:pt x="1474786" y="3427415"/>
                  </a:lnTo>
                  <a:lnTo>
                    <a:pt x="1474786" y="4089401"/>
                  </a:lnTo>
                  <a:lnTo>
                    <a:pt x="811211" y="4089401"/>
                  </a:lnTo>
                  <a:lnTo>
                    <a:pt x="811211" y="3427415"/>
                  </a:lnTo>
                  <a:close/>
                  <a:moveTo>
                    <a:pt x="3722685" y="3071816"/>
                  </a:moveTo>
                  <a:lnTo>
                    <a:pt x="4694235" y="3071816"/>
                  </a:lnTo>
                  <a:lnTo>
                    <a:pt x="4694235" y="3181354"/>
                  </a:lnTo>
                  <a:lnTo>
                    <a:pt x="3722685" y="3181354"/>
                  </a:lnTo>
                  <a:lnTo>
                    <a:pt x="3722685" y="3071816"/>
                  </a:lnTo>
                  <a:close/>
                  <a:moveTo>
                    <a:pt x="1652587" y="3071816"/>
                  </a:moveTo>
                  <a:lnTo>
                    <a:pt x="2624135" y="3071816"/>
                  </a:lnTo>
                  <a:lnTo>
                    <a:pt x="2624135" y="3181354"/>
                  </a:lnTo>
                  <a:lnTo>
                    <a:pt x="1652587" y="3181354"/>
                  </a:lnTo>
                  <a:lnTo>
                    <a:pt x="1652587" y="3071816"/>
                  </a:lnTo>
                  <a:close/>
                  <a:moveTo>
                    <a:pt x="1652587" y="2887666"/>
                  </a:moveTo>
                  <a:lnTo>
                    <a:pt x="2624135" y="2887666"/>
                  </a:lnTo>
                  <a:lnTo>
                    <a:pt x="2624135" y="2995616"/>
                  </a:lnTo>
                  <a:lnTo>
                    <a:pt x="1652587" y="2995616"/>
                  </a:lnTo>
                  <a:lnTo>
                    <a:pt x="1652587" y="2887666"/>
                  </a:lnTo>
                  <a:close/>
                  <a:moveTo>
                    <a:pt x="3722685" y="2887665"/>
                  </a:moveTo>
                  <a:lnTo>
                    <a:pt x="4694235" y="2887665"/>
                  </a:lnTo>
                  <a:lnTo>
                    <a:pt x="4694235" y="2995615"/>
                  </a:lnTo>
                  <a:lnTo>
                    <a:pt x="3722685" y="2995615"/>
                  </a:lnTo>
                  <a:lnTo>
                    <a:pt x="3722685" y="2887665"/>
                  </a:lnTo>
                  <a:close/>
                  <a:moveTo>
                    <a:pt x="3722685" y="2703514"/>
                  </a:moveTo>
                  <a:lnTo>
                    <a:pt x="4694235" y="2703514"/>
                  </a:lnTo>
                  <a:lnTo>
                    <a:pt x="4694235" y="2811465"/>
                  </a:lnTo>
                  <a:lnTo>
                    <a:pt x="3722685" y="2811465"/>
                  </a:lnTo>
                  <a:lnTo>
                    <a:pt x="3722685" y="2703514"/>
                  </a:lnTo>
                  <a:close/>
                  <a:moveTo>
                    <a:pt x="1652587" y="2703514"/>
                  </a:moveTo>
                  <a:lnTo>
                    <a:pt x="2624135" y="2703514"/>
                  </a:lnTo>
                  <a:lnTo>
                    <a:pt x="2624135" y="2811465"/>
                  </a:lnTo>
                  <a:lnTo>
                    <a:pt x="1652587" y="2811465"/>
                  </a:lnTo>
                  <a:lnTo>
                    <a:pt x="1652587" y="2703514"/>
                  </a:lnTo>
                  <a:close/>
                  <a:moveTo>
                    <a:pt x="3722685" y="2517776"/>
                  </a:moveTo>
                  <a:lnTo>
                    <a:pt x="4694235" y="2517776"/>
                  </a:lnTo>
                  <a:lnTo>
                    <a:pt x="4694235" y="2627315"/>
                  </a:lnTo>
                  <a:lnTo>
                    <a:pt x="3722685" y="2627315"/>
                  </a:lnTo>
                  <a:lnTo>
                    <a:pt x="3722685" y="2517776"/>
                  </a:lnTo>
                  <a:close/>
                  <a:moveTo>
                    <a:pt x="2881310" y="2517776"/>
                  </a:moveTo>
                  <a:lnTo>
                    <a:pt x="3544885" y="2517776"/>
                  </a:lnTo>
                  <a:lnTo>
                    <a:pt x="3544885" y="3181354"/>
                  </a:lnTo>
                  <a:lnTo>
                    <a:pt x="2881310" y="3181354"/>
                  </a:lnTo>
                  <a:lnTo>
                    <a:pt x="2881310" y="2517776"/>
                  </a:lnTo>
                  <a:close/>
                  <a:moveTo>
                    <a:pt x="1652587" y="2517776"/>
                  </a:moveTo>
                  <a:lnTo>
                    <a:pt x="2624135" y="2517776"/>
                  </a:lnTo>
                  <a:lnTo>
                    <a:pt x="2624135" y="2627315"/>
                  </a:lnTo>
                  <a:lnTo>
                    <a:pt x="1652587" y="2627315"/>
                  </a:lnTo>
                  <a:lnTo>
                    <a:pt x="1652587" y="2517776"/>
                  </a:lnTo>
                  <a:close/>
                  <a:moveTo>
                    <a:pt x="811212" y="2517776"/>
                  </a:moveTo>
                  <a:lnTo>
                    <a:pt x="1474787" y="2517776"/>
                  </a:lnTo>
                  <a:lnTo>
                    <a:pt x="1474787" y="3181354"/>
                  </a:lnTo>
                  <a:lnTo>
                    <a:pt x="811212" y="3181354"/>
                  </a:lnTo>
                  <a:lnTo>
                    <a:pt x="811212" y="2517776"/>
                  </a:lnTo>
                  <a:close/>
                  <a:moveTo>
                    <a:pt x="3722685" y="2163766"/>
                  </a:moveTo>
                  <a:lnTo>
                    <a:pt x="4694235" y="2163766"/>
                  </a:lnTo>
                  <a:lnTo>
                    <a:pt x="4694235" y="2273303"/>
                  </a:lnTo>
                  <a:lnTo>
                    <a:pt x="3722685" y="2273303"/>
                  </a:lnTo>
                  <a:lnTo>
                    <a:pt x="3722685" y="2163766"/>
                  </a:lnTo>
                  <a:close/>
                  <a:moveTo>
                    <a:pt x="1652588" y="2163766"/>
                  </a:moveTo>
                  <a:lnTo>
                    <a:pt x="2624135" y="2163766"/>
                  </a:lnTo>
                  <a:lnTo>
                    <a:pt x="2624135" y="2273304"/>
                  </a:lnTo>
                  <a:lnTo>
                    <a:pt x="1652588" y="2273304"/>
                  </a:lnTo>
                  <a:lnTo>
                    <a:pt x="1652588" y="2163766"/>
                  </a:lnTo>
                  <a:close/>
                  <a:moveTo>
                    <a:pt x="1652588" y="1979617"/>
                  </a:moveTo>
                  <a:lnTo>
                    <a:pt x="2624135" y="1979617"/>
                  </a:lnTo>
                  <a:lnTo>
                    <a:pt x="2624135" y="2087566"/>
                  </a:lnTo>
                  <a:lnTo>
                    <a:pt x="1652588" y="2087566"/>
                  </a:lnTo>
                  <a:lnTo>
                    <a:pt x="1652588" y="1979617"/>
                  </a:lnTo>
                  <a:close/>
                  <a:moveTo>
                    <a:pt x="3722685" y="1979616"/>
                  </a:moveTo>
                  <a:lnTo>
                    <a:pt x="4694235" y="1979616"/>
                  </a:lnTo>
                  <a:lnTo>
                    <a:pt x="4694235" y="2087566"/>
                  </a:lnTo>
                  <a:lnTo>
                    <a:pt x="3722685" y="2087566"/>
                  </a:lnTo>
                  <a:lnTo>
                    <a:pt x="3722685" y="1979616"/>
                  </a:lnTo>
                  <a:close/>
                  <a:moveTo>
                    <a:pt x="1652588" y="1793879"/>
                  </a:moveTo>
                  <a:lnTo>
                    <a:pt x="2624135" y="1793879"/>
                  </a:lnTo>
                  <a:lnTo>
                    <a:pt x="2624135" y="1903417"/>
                  </a:lnTo>
                  <a:lnTo>
                    <a:pt x="1652588" y="1903417"/>
                  </a:lnTo>
                  <a:lnTo>
                    <a:pt x="1652588" y="1793879"/>
                  </a:lnTo>
                  <a:close/>
                  <a:moveTo>
                    <a:pt x="3722685" y="1793878"/>
                  </a:moveTo>
                  <a:lnTo>
                    <a:pt x="4694235" y="1793878"/>
                  </a:lnTo>
                  <a:lnTo>
                    <a:pt x="4694235" y="1903416"/>
                  </a:lnTo>
                  <a:lnTo>
                    <a:pt x="3722685" y="1903416"/>
                  </a:lnTo>
                  <a:lnTo>
                    <a:pt x="3722685" y="1793878"/>
                  </a:lnTo>
                  <a:close/>
                  <a:moveTo>
                    <a:pt x="1652588" y="1609729"/>
                  </a:moveTo>
                  <a:lnTo>
                    <a:pt x="2624135" y="1609729"/>
                  </a:lnTo>
                  <a:lnTo>
                    <a:pt x="2624135" y="1719267"/>
                  </a:lnTo>
                  <a:lnTo>
                    <a:pt x="1652588" y="1719267"/>
                  </a:lnTo>
                  <a:lnTo>
                    <a:pt x="1652588" y="1609729"/>
                  </a:lnTo>
                  <a:close/>
                  <a:moveTo>
                    <a:pt x="811213" y="1609729"/>
                  </a:moveTo>
                  <a:lnTo>
                    <a:pt x="1474788" y="1609729"/>
                  </a:lnTo>
                  <a:lnTo>
                    <a:pt x="1474788" y="2273303"/>
                  </a:lnTo>
                  <a:lnTo>
                    <a:pt x="811213" y="2273303"/>
                  </a:lnTo>
                  <a:lnTo>
                    <a:pt x="811213" y="1609729"/>
                  </a:lnTo>
                  <a:close/>
                  <a:moveTo>
                    <a:pt x="3722685" y="1609728"/>
                  </a:moveTo>
                  <a:lnTo>
                    <a:pt x="4694235" y="1609728"/>
                  </a:lnTo>
                  <a:lnTo>
                    <a:pt x="4694235" y="1719266"/>
                  </a:lnTo>
                  <a:lnTo>
                    <a:pt x="3722685" y="1719266"/>
                  </a:lnTo>
                  <a:lnTo>
                    <a:pt x="3722685" y="1609728"/>
                  </a:lnTo>
                  <a:close/>
                  <a:moveTo>
                    <a:pt x="2881310" y="1609728"/>
                  </a:moveTo>
                  <a:lnTo>
                    <a:pt x="3544885" y="1609728"/>
                  </a:lnTo>
                  <a:lnTo>
                    <a:pt x="3544885" y="2273303"/>
                  </a:lnTo>
                  <a:lnTo>
                    <a:pt x="2881310" y="2273303"/>
                  </a:lnTo>
                  <a:lnTo>
                    <a:pt x="2881310" y="1609728"/>
                  </a:lnTo>
                  <a:close/>
                  <a:moveTo>
                    <a:pt x="550863" y="830266"/>
                  </a:moveTo>
                  <a:lnTo>
                    <a:pt x="550863" y="6173788"/>
                  </a:lnTo>
                  <a:lnTo>
                    <a:pt x="3970893" y="6173788"/>
                  </a:lnTo>
                  <a:lnTo>
                    <a:pt x="3972506" y="6175293"/>
                  </a:lnTo>
                  <a:lnTo>
                    <a:pt x="3973909" y="6173788"/>
                  </a:lnTo>
                  <a:lnTo>
                    <a:pt x="3981237" y="6173788"/>
                  </a:lnTo>
                  <a:lnTo>
                    <a:pt x="3981447" y="6173561"/>
                  </a:lnTo>
                  <a:lnTo>
                    <a:pt x="3981447" y="6165704"/>
                  </a:lnTo>
                  <a:lnTo>
                    <a:pt x="4728059" y="5365062"/>
                  </a:lnTo>
                  <a:lnTo>
                    <a:pt x="4609280" y="5493722"/>
                  </a:lnTo>
                  <a:lnTo>
                    <a:pt x="4732169" y="5360654"/>
                  </a:lnTo>
                  <a:lnTo>
                    <a:pt x="4954584" y="5122143"/>
                  </a:lnTo>
                  <a:lnTo>
                    <a:pt x="4953428" y="5121066"/>
                  </a:lnTo>
                  <a:lnTo>
                    <a:pt x="4954585" y="5119813"/>
                  </a:lnTo>
                  <a:lnTo>
                    <a:pt x="4954585" y="5119688"/>
                  </a:lnTo>
                  <a:lnTo>
                    <a:pt x="4954585" y="830266"/>
                  </a:lnTo>
                  <a:lnTo>
                    <a:pt x="3916359" y="830266"/>
                  </a:lnTo>
                  <a:lnTo>
                    <a:pt x="3916359" y="990601"/>
                  </a:lnTo>
                  <a:lnTo>
                    <a:pt x="1639884" y="990601"/>
                  </a:lnTo>
                  <a:lnTo>
                    <a:pt x="1639884" y="830266"/>
                  </a:lnTo>
                  <a:lnTo>
                    <a:pt x="550863" y="830266"/>
                  </a:lnTo>
                  <a:close/>
                  <a:moveTo>
                    <a:pt x="3581397" y="465138"/>
                  </a:moveTo>
                  <a:lnTo>
                    <a:pt x="3575396" y="465456"/>
                  </a:lnTo>
                  <a:lnTo>
                    <a:pt x="3569396" y="465775"/>
                  </a:lnTo>
                  <a:lnTo>
                    <a:pt x="3563079" y="466730"/>
                  </a:lnTo>
                  <a:lnTo>
                    <a:pt x="3557395" y="467685"/>
                  </a:lnTo>
                  <a:lnTo>
                    <a:pt x="3551394" y="468958"/>
                  </a:lnTo>
                  <a:lnTo>
                    <a:pt x="3546025" y="470550"/>
                  </a:lnTo>
                  <a:lnTo>
                    <a:pt x="3540656" y="472460"/>
                  </a:lnTo>
                  <a:lnTo>
                    <a:pt x="3534972" y="474688"/>
                  </a:lnTo>
                  <a:lnTo>
                    <a:pt x="3529919" y="477235"/>
                  </a:lnTo>
                  <a:lnTo>
                    <a:pt x="3524550" y="479782"/>
                  </a:lnTo>
                  <a:lnTo>
                    <a:pt x="3519813" y="482329"/>
                  </a:lnTo>
                  <a:lnTo>
                    <a:pt x="3514760" y="485831"/>
                  </a:lnTo>
                  <a:lnTo>
                    <a:pt x="3510338" y="489014"/>
                  </a:lnTo>
                  <a:lnTo>
                    <a:pt x="3505917" y="492516"/>
                  </a:lnTo>
                  <a:lnTo>
                    <a:pt x="3501495" y="496654"/>
                  </a:lnTo>
                  <a:lnTo>
                    <a:pt x="3497390" y="500474"/>
                  </a:lnTo>
                  <a:lnTo>
                    <a:pt x="3493284" y="504294"/>
                  </a:lnTo>
                  <a:lnTo>
                    <a:pt x="3489494" y="509070"/>
                  </a:lnTo>
                  <a:lnTo>
                    <a:pt x="3486020" y="513526"/>
                  </a:lnTo>
                  <a:lnTo>
                    <a:pt x="3482862" y="517983"/>
                  </a:lnTo>
                  <a:lnTo>
                    <a:pt x="3479388" y="523077"/>
                  </a:lnTo>
                  <a:lnTo>
                    <a:pt x="3476862" y="527852"/>
                  </a:lnTo>
                  <a:lnTo>
                    <a:pt x="3474335" y="533264"/>
                  </a:lnTo>
                  <a:lnTo>
                    <a:pt x="3471809" y="538357"/>
                  </a:lnTo>
                  <a:lnTo>
                    <a:pt x="3469598" y="544087"/>
                  </a:lnTo>
                  <a:lnTo>
                    <a:pt x="3467703" y="549499"/>
                  </a:lnTo>
                  <a:lnTo>
                    <a:pt x="3466124" y="555229"/>
                  </a:lnTo>
                  <a:lnTo>
                    <a:pt x="3464861" y="560960"/>
                  </a:lnTo>
                  <a:lnTo>
                    <a:pt x="3463913" y="567008"/>
                  </a:lnTo>
                  <a:lnTo>
                    <a:pt x="3462966" y="572738"/>
                  </a:lnTo>
                  <a:lnTo>
                    <a:pt x="3462650" y="579105"/>
                  </a:lnTo>
                  <a:lnTo>
                    <a:pt x="3462334" y="585154"/>
                  </a:lnTo>
                  <a:lnTo>
                    <a:pt x="3462650" y="591521"/>
                  </a:lnTo>
                  <a:lnTo>
                    <a:pt x="3462966" y="597251"/>
                  </a:lnTo>
                  <a:lnTo>
                    <a:pt x="3463913" y="603618"/>
                  </a:lnTo>
                  <a:lnTo>
                    <a:pt x="3464861" y="609348"/>
                  </a:lnTo>
                  <a:lnTo>
                    <a:pt x="3466124" y="615397"/>
                  </a:lnTo>
                  <a:lnTo>
                    <a:pt x="3467703" y="620808"/>
                  </a:lnTo>
                  <a:lnTo>
                    <a:pt x="3469598" y="626539"/>
                  </a:lnTo>
                  <a:lnTo>
                    <a:pt x="3471809" y="631950"/>
                  </a:lnTo>
                  <a:lnTo>
                    <a:pt x="3474335" y="637362"/>
                  </a:lnTo>
                  <a:lnTo>
                    <a:pt x="3476862" y="642456"/>
                  </a:lnTo>
                  <a:lnTo>
                    <a:pt x="3479388" y="647231"/>
                  </a:lnTo>
                  <a:lnTo>
                    <a:pt x="3482862" y="652324"/>
                  </a:lnTo>
                  <a:lnTo>
                    <a:pt x="3486020" y="656781"/>
                  </a:lnTo>
                  <a:lnTo>
                    <a:pt x="3489494" y="661556"/>
                  </a:lnTo>
                  <a:lnTo>
                    <a:pt x="3493284" y="665695"/>
                  </a:lnTo>
                  <a:lnTo>
                    <a:pt x="3497390" y="669833"/>
                  </a:lnTo>
                  <a:lnTo>
                    <a:pt x="3501495" y="673972"/>
                  </a:lnTo>
                  <a:lnTo>
                    <a:pt x="3505917" y="677792"/>
                  </a:lnTo>
                  <a:lnTo>
                    <a:pt x="3510338" y="681294"/>
                  </a:lnTo>
                  <a:lnTo>
                    <a:pt x="3514760" y="684795"/>
                  </a:lnTo>
                  <a:lnTo>
                    <a:pt x="3519813" y="687661"/>
                  </a:lnTo>
                  <a:lnTo>
                    <a:pt x="3524550" y="690526"/>
                  </a:lnTo>
                  <a:lnTo>
                    <a:pt x="3529919" y="693072"/>
                  </a:lnTo>
                  <a:lnTo>
                    <a:pt x="3534972" y="695938"/>
                  </a:lnTo>
                  <a:lnTo>
                    <a:pt x="3540656" y="697848"/>
                  </a:lnTo>
                  <a:lnTo>
                    <a:pt x="3546025" y="699758"/>
                  </a:lnTo>
                  <a:lnTo>
                    <a:pt x="3551394" y="701349"/>
                  </a:lnTo>
                  <a:lnTo>
                    <a:pt x="3557395" y="702623"/>
                  </a:lnTo>
                  <a:lnTo>
                    <a:pt x="3563079" y="703578"/>
                  </a:lnTo>
                  <a:lnTo>
                    <a:pt x="3569396" y="704533"/>
                  </a:lnTo>
                  <a:lnTo>
                    <a:pt x="3575396" y="704851"/>
                  </a:lnTo>
                  <a:lnTo>
                    <a:pt x="3581397" y="704851"/>
                  </a:lnTo>
                  <a:lnTo>
                    <a:pt x="3587713" y="704851"/>
                  </a:lnTo>
                  <a:lnTo>
                    <a:pt x="3593713" y="704533"/>
                  </a:lnTo>
                  <a:lnTo>
                    <a:pt x="3599714" y="703578"/>
                  </a:lnTo>
                  <a:lnTo>
                    <a:pt x="3605399" y="702623"/>
                  </a:lnTo>
                  <a:lnTo>
                    <a:pt x="3611399" y="701349"/>
                  </a:lnTo>
                  <a:lnTo>
                    <a:pt x="3616768" y="699758"/>
                  </a:lnTo>
                  <a:lnTo>
                    <a:pt x="3622453" y="697848"/>
                  </a:lnTo>
                  <a:lnTo>
                    <a:pt x="3627822" y="695938"/>
                  </a:lnTo>
                  <a:lnTo>
                    <a:pt x="3632875" y="693072"/>
                  </a:lnTo>
                  <a:lnTo>
                    <a:pt x="3638243" y="690526"/>
                  </a:lnTo>
                  <a:lnTo>
                    <a:pt x="3642981" y="687661"/>
                  </a:lnTo>
                  <a:lnTo>
                    <a:pt x="3648034" y="684795"/>
                  </a:lnTo>
                  <a:lnTo>
                    <a:pt x="3652455" y="681294"/>
                  </a:lnTo>
                  <a:lnTo>
                    <a:pt x="3657192" y="677792"/>
                  </a:lnTo>
                  <a:lnTo>
                    <a:pt x="3661614" y="673972"/>
                  </a:lnTo>
                  <a:lnTo>
                    <a:pt x="3665404" y="669833"/>
                  </a:lnTo>
                  <a:lnTo>
                    <a:pt x="3669509" y="665695"/>
                  </a:lnTo>
                  <a:lnTo>
                    <a:pt x="3673299" y="661556"/>
                  </a:lnTo>
                  <a:lnTo>
                    <a:pt x="3676773" y="656781"/>
                  </a:lnTo>
                  <a:lnTo>
                    <a:pt x="3680247" y="652324"/>
                  </a:lnTo>
                  <a:lnTo>
                    <a:pt x="3683405" y="647231"/>
                  </a:lnTo>
                  <a:lnTo>
                    <a:pt x="3685932" y="642456"/>
                  </a:lnTo>
                  <a:lnTo>
                    <a:pt x="3688458" y="637362"/>
                  </a:lnTo>
                  <a:lnTo>
                    <a:pt x="3691300" y="631950"/>
                  </a:lnTo>
                  <a:lnTo>
                    <a:pt x="3693195" y="626539"/>
                  </a:lnTo>
                  <a:lnTo>
                    <a:pt x="3695090" y="620808"/>
                  </a:lnTo>
                  <a:lnTo>
                    <a:pt x="3696669" y="615397"/>
                  </a:lnTo>
                  <a:lnTo>
                    <a:pt x="3697933" y="609348"/>
                  </a:lnTo>
                  <a:lnTo>
                    <a:pt x="3698880" y="603618"/>
                  </a:lnTo>
                  <a:lnTo>
                    <a:pt x="3699828" y="597251"/>
                  </a:lnTo>
                  <a:lnTo>
                    <a:pt x="3700143" y="591521"/>
                  </a:lnTo>
                  <a:lnTo>
                    <a:pt x="3700459" y="585154"/>
                  </a:lnTo>
                  <a:lnTo>
                    <a:pt x="3700143" y="579105"/>
                  </a:lnTo>
                  <a:lnTo>
                    <a:pt x="3699828" y="572738"/>
                  </a:lnTo>
                  <a:lnTo>
                    <a:pt x="3698880" y="567008"/>
                  </a:lnTo>
                  <a:lnTo>
                    <a:pt x="3697933" y="560960"/>
                  </a:lnTo>
                  <a:lnTo>
                    <a:pt x="3696669" y="555229"/>
                  </a:lnTo>
                  <a:lnTo>
                    <a:pt x="3695090" y="549499"/>
                  </a:lnTo>
                  <a:lnTo>
                    <a:pt x="3693195" y="544087"/>
                  </a:lnTo>
                  <a:lnTo>
                    <a:pt x="3691300" y="538357"/>
                  </a:lnTo>
                  <a:lnTo>
                    <a:pt x="3688458" y="533264"/>
                  </a:lnTo>
                  <a:lnTo>
                    <a:pt x="3685932" y="527852"/>
                  </a:lnTo>
                  <a:lnTo>
                    <a:pt x="3683405" y="523077"/>
                  </a:lnTo>
                  <a:lnTo>
                    <a:pt x="3680247" y="517983"/>
                  </a:lnTo>
                  <a:lnTo>
                    <a:pt x="3676773" y="513526"/>
                  </a:lnTo>
                  <a:lnTo>
                    <a:pt x="3673299" y="509070"/>
                  </a:lnTo>
                  <a:lnTo>
                    <a:pt x="3669509" y="504294"/>
                  </a:lnTo>
                  <a:lnTo>
                    <a:pt x="3665404" y="500474"/>
                  </a:lnTo>
                  <a:lnTo>
                    <a:pt x="3661614" y="496654"/>
                  </a:lnTo>
                  <a:lnTo>
                    <a:pt x="3657192" y="492516"/>
                  </a:lnTo>
                  <a:lnTo>
                    <a:pt x="3652455" y="489014"/>
                  </a:lnTo>
                  <a:lnTo>
                    <a:pt x="3648034" y="485831"/>
                  </a:lnTo>
                  <a:lnTo>
                    <a:pt x="3642981" y="482329"/>
                  </a:lnTo>
                  <a:lnTo>
                    <a:pt x="3638243" y="479782"/>
                  </a:lnTo>
                  <a:lnTo>
                    <a:pt x="3632875" y="477235"/>
                  </a:lnTo>
                  <a:lnTo>
                    <a:pt x="3627822" y="474688"/>
                  </a:lnTo>
                  <a:lnTo>
                    <a:pt x="3622453" y="472460"/>
                  </a:lnTo>
                  <a:lnTo>
                    <a:pt x="3616768" y="470550"/>
                  </a:lnTo>
                  <a:lnTo>
                    <a:pt x="3611399" y="468958"/>
                  </a:lnTo>
                  <a:lnTo>
                    <a:pt x="3605399" y="467685"/>
                  </a:lnTo>
                  <a:lnTo>
                    <a:pt x="3599714" y="466730"/>
                  </a:lnTo>
                  <a:lnTo>
                    <a:pt x="3593713" y="465775"/>
                  </a:lnTo>
                  <a:lnTo>
                    <a:pt x="3587713" y="465456"/>
                  </a:lnTo>
                  <a:lnTo>
                    <a:pt x="3581397" y="465138"/>
                  </a:lnTo>
                  <a:close/>
                  <a:moveTo>
                    <a:pt x="1975323" y="465138"/>
                  </a:moveTo>
                  <a:lnTo>
                    <a:pt x="1969282" y="465457"/>
                  </a:lnTo>
                  <a:lnTo>
                    <a:pt x="1963242" y="465775"/>
                  </a:lnTo>
                  <a:lnTo>
                    <a:pt x="1957201" y="466730"/>
                  </a:lnTo>
                  <a:lnTo>
                    <a:pt x="1951161" y="467685"/>
                  </a:lnTo>
                  <a:lnTo>
                    <a:pt x="1945756" y="468958"/>
                  </a:lnTo>
                  <a:lnTo>
                    <a:pt x="1939716" y="470550"/>
                  </a:lnTo>
                  <a:lnTo>
                    <a:pt x="1934311" y="472460"/>
                  </a:lnTo>
                  <a:lnTo>
                    <a:pt x="1928588" y="474689"/>
                  </a:lnTo>
                  <a:lnTo>
                    <a:pt x="1923502" y="477235"/>
                  </a:lnTo>
                  <a:lnTo>
                    <a:pt x="1918415" y="479782"/>
                  </a:lnTo>
                  <a:lnTo>
                    <a:pt x="1913328" y="482329"/>
                  </a:lnTo>
                  <a:lnTo>
                    <a:pt x="1908559" y="485831"/>
                  </a:lnTo>
                  <a:lnTo>
                    <a:pt x="1903790" y="489014"/>
                  </a:lnTo>
                  <a:lnTo>
                    <a:pt x="1899340" y="492516"/>
                  </a:lnTo>
                  <a:lnTo>
                    <a:pt x="1895206" y="496654"/>
                  </a:lnTo>
                  <a:lnTo>
                    <a:pt x="1890756" y="500474"/>
                  </a:lnTo>
                  <a:lnTo>
                    <a:pt x="1886941" y="504294"/>
                  </a:lnTo>
                  <a:lnTo>
                    <a:pt x="1882808" y="509070"/>
                  </a:lnTo>
                  <a:lnTo>
                    <a:pt x="1879310" y="513527"/>
                  </a:lnTo>
                  <a:lnTo>
                    <a:pt x="1876131" y="517983"/>
                  </a:lnTo>
                  <a:lnTo>
                    <a:pt x="1873270" y="523077"/>
                  </a:lnTo>
                  <a:lnTo>
                    <a:pt x="1870091" y="527852"/>
                  </a:lnTo>
                  <a:lnTo>
                    <a:pt x="1867547" y="533264"/>
                  </a:lnTo>
                  <a:lnTo>
                    <a:pt x="1865004" y="538357"/>
                  </a:lnTo>
                  <a:lnTo>
                    <a:pt x="1863097" y="544088"/>
                  </a:lnTo>
                  <a:lnTo>
                    <a:pt x="1861189" y="549499"/>
                  </a:lnTo>
                  <a:lnTo>
                    <a:pt x="1859281" y="555230"/>
                  </a:lnTo>
                  <a:lnTo>
                    <a:pt x="1858010" y="560960"/>
                  </a:lnTo>
                  <a:lnTo>
                    <a:pt x="1857056" y="567008"/>
                  </a:lnTo>
                  <a:lnTo>
                    <a:pt x="1856102" y="572739"/>
                  </a:lnTo>
                  <a:lnTo>
                    <a:pt x="1855784" y="579105"/>
                  </a:lnTo>
                  <a:lnTo>
                    <a:pt x="1855784" y="585154"/>
                  </a:lnTo>
                  <a:lnTo>
                    <a:pt x="1855784" y="591521"/>
                  </a:lnTo>
                  <a:lnTo>
                    <a:pt x="1856102" y="597251"/>
                  </a:lnTo>
                  <a:lnTo>
                    <a:pt x="1857056" y="603618"/>
                  </a:lnTo>
                  <a:lnTo>
                    <a:pt x="1858010" y="609348"/>
                  </a:lnTo>
                  <a:lnTo>
                    <a:pt x="1859281" y="615397"/>
                  </a:lnTo>
                  <a:lnTo>
                    <a:pt x="1861189" y="620808"/>
                  </a:lnTo>
                  <a:lnTo>
                    <a:pt x="1863097" y="626539"/>
                  </a:lnTo>
                  <a:lnTo>
                    <a:pt x="1865004" y="631951"/>
                  </a:lnTo>
                  <a:lnTo>
                    <a:pt x="1867547" y="637362"/>
                  </a:lnTo>
                  <a:lnTo>
                    <a:pt x="1870091" y="642456"/>
                  </a:lnTo>
                  <a:lnTo>
                    <a:pt x="1873270" y="647231"/>
                  </a:lnTo>
                  <a:lnTo>
                    <a:pt x="1876131" y="652324"/>
                  </a:lnTo>
                  <a:lnTo>
                    <a:pt x="1879310" y="656781"/>
                  </a:lnTo>
                  <a:lnTo>
                    <a:pt x="1882808" y="661556"/>
                  </a:lnTo>
                  <a:lnTo>
                    <a:pt x="1886941" y="665695"/>
                  </a:lnTo>
                  <a:lnTo>
                    <a:pt x="1890756" y="669833"/>
                  </a:lnTo>
                  <a:lnTo>
                    <a:pt x="1895206" y="673972"/>
                  </a:lnTo>
                  <a:lnTo>
                    <a:pt x="1899340" y="677792"/>
                  </a:lnTo>
                  <a:lnTo>
                    <a:pt x="1903790" y="681294"/>
                  </a:lnTo>
                  <a:lnTo>
                    <a:pt x="1908559" y="684796"/>
                  </a:lnTo>
                  <a:lnTo>
                    <a:pt x="1913328" y="687661"/>
                  </a:lnTo>
                  <a:lnTo>
                    <a:pt x="1918415" y="690526"/>
                  </a:lnTo>
                  <a:lnTo>
                    <a:pt x="1923502" y="693073"/>
                  </a:lnTo>
                  <a:lnTo>
                    <a:pt x="1928588" y="695938"/>
                  </a:lnTo>
                  <a:lnTo>
                    <a:pt x="1934311" y="697848"/>
                  </a:lnTo>
                  <a:lnTo>
                    <a:pt x="1939716" y="699758"/>
                  </a:lnTo>
                  <a:lnTo>
                    <a:pt x="1945756" y="701349"/>
                  </a:lnTo>
                  <a:lnTo>
                    <a:pt x="1951161" y="702623"/>
                  </a:lnTo>
                  <a:lnTo>
                    <a:pt x="1957201" y="703578"/>
                  </a:lnTo>
                  <a:lnTo>
                    <a:pt x="1963242" y="704533"/>
                  </a:lnTo>
                  <a:lnTo>
                    <a:pt x="1969282" y="704851"/>
                  </a:lnTo>
                  <a:lnTo>
                    <a:pt x="1975323" y="704851"/>
                  </a:lnTo>
                  <a:lnTo>
                    <a:pt x="1981681" y="704851"/>
                  </a:lnTo>
                  <a:lnTo>
                    <a:pt x="1987722" y="704533"/>
                  </a:lnTo>
                  <a:lnTo>
                    <a:pt x="1993762" y="703578"/>
                  </a:lnTo>
                  <a:lnTo>
                    <a:pt x="1999485" y="702623"/>
                  </a:lnTo>
                  <a:lnTo>
                    <a:pt x="2005525" y="701349"/>
                  </a:lnTo>
                  <a:lnTo>
                    <a:pt x="2010930" y="699758"/>
                  </a:lnTo>
                  <a:lnTo>
                    <a:pt x="2016653" y="697848"/>
                  </a:lnTo>
                  <a:lnTo>
                    <a:pt x="2022057" y="695938"/>
                  </a:lnTo>
                  <a:lnTo>
                    <a:pt x="2027462" y="693073"/>
                  </a:lnTo>
                  <a:lnTo>
                    <a:pt x="2032549" y="690526"/>
                  </a:lnTo>
                  <a:lnTo>
                    <a:pt x="2037635" y="687661"/>
                  </a:lnTo>
                  <a:lnTo>
                    <a:pt x="2042404" y="684796"/>
                  </a:lnTo>
                  <a:lnTo>
                    <a:pt x="2047491" y="681294"/>
                  </a:lnTo>
                  <a:lnTo>
                    <a:pt x="2051624" y="677792"/>
                  </a:lnTo>
                  <a:lnTo>
                    <a:pt x="2056075" y="673972"/>
                  </a:lnTo>
                  <a:lnTo>
                    <a:pt x="2060208" y="669833"/>
                  </a:lnTo>
                  <a:lnTo>
                    <a:pt x="2064341" y="665695"/>
                  </a:lnTo>
                  <a:lnTo>
                    <a:pt x="2067838" y="661556"/>
                  </a:lnTo>
                  <a:lnTo>
                    <a:pt x="2071653" y="656781"/>
                  </a:lnTo>
                  <a:lnTo>
                    <a:pt x="2074832" y="652324"/>
                  </a:lnTo>
                  <a:lnTo>
                    <a:pt x="2078012" y="647231"/>
                  </a:lnTo>
                  <a:lnTo>
                    <a:pt x="2080873" y="642456"/>
                  </a:lnTo>
                  <a:lnTo>
                    <a:pt x="2083734" y="637362"/>
                  </a:lnTo>
                  <a:lnTo>
                    <a:pt x="2085960" y="631951"/>
                  </a:lnTo>
                  <a:lnTo>
                    <a:pt x="2088185" y="626539"/>
                  </a:lnTo>
                  <a:lnTo>
                    <a:pt x="2089775" y="620808"/>
                  </a:lnTo>
                  <a:lnTo>
                    <a:pt x="2091364" y="615397"/>
                  </a:lnTo>
                  <a:lnTo>
                    <a:pt x="2092636" y="609348"/>
                  </a:lnTo>
                  <a:lnTo>
                    <a:pt x="2094225" y="603618"/>
                  </a:lnTo>
                  <a:lnTo>
                    <a:pt x="2094861" y="597251"/>
                  </a:lnTo>
                  <a:lnTo>
                    <a:pt x="2095179" y="591521"/>
                  </a:lnTo>
                  <a:lnTo>
                    <a:pt x="2095497" y="585154"/>
                  </a:lnTo>
                  <a:lnTo>
                    <a:pt x="2095179" y="579105"/>
                  </a:lnTo>
                  <a:lnTo>
                    <a:pt x="2094861" y="572739"/>
                  </a:lnTo>
                  <a:lnTo>
                    <a:pt x="2094225" y="567008"/>
                  </a:lnTo>
                  <a:lnTo>
                    <a:pt x="2092636" y="560960"/>
                  </a:lnTo>
                  <a:lnTo>
                    <a:pt x="2091364" y="555230"/>
                  </a:lnTo>
                  <a:lnTo>
                    <a:pt x="2089775" y="549499"/>
                  </a:lnTo>
                  <a:lnTo>
                    <a:pt x="2088185" y="544088"/>
                  </a:lnTo>
                  <a:lnTo>
                    <a:pt x="2085960" y="538357"/>
                  </a:lnTo>
                  <a:lnTo>
                    <a:pt x="2083734" y="533264"/>
                  </a:lnTo>
                  <a:lnTo>
                    <a:pt x="2080873" y="527852"/>
                  </a:lnTo>
                  <a:lnTo>
                    <a:pt x="2078012" y="523077"/>
                  </a:lnTo>
                  <a:lnTo>
                    <a:pt x="2074832" y="517983"/>
                  </a:lnTo>
                  <a:lnTo>
                    <a:pt x="2071653" y="513527"/>
                  </a:lnTo>
                  <a:lnTo>
                    <a:pt x="2067838" y="509070"/>
                  </a:lnTo>
                  <a:lnTo>
                    <a:pt x="2064341" y="504294"/>
                  </a:lnTo>
                  <a:lnTo>
                    <a:pt x="2060208" y="500474"/>
                  </a:lnTo>
                  <a:lnTo>
                    <a:pt x="2056075" y="496654"/>
                  </a:lnTo>
                  <a:lnTo>
                    <a:pt x="2051624" y="492516"/>
                  </a:lnTo>
                  <a:lnTo>
                    <a:pt x="2047491" y="489014"/>
                  </a:lnTo>
                  <a:lnTo>
                    <a:pt x="2042404" y="485831"/>
                  </a:lnTo>
                  <a:lnTo>
                    <a:pt x="2037635" y="482329"/>
                  </a:lnTo>
                  <a:lnTo>
                    <a:pt x="2032549" y="479782"/>
                  </a:lnTo>
                  <a:lnTo>
                    <a:pt x="2027462" y="477235"/>
                  </a:lnTo>
                  <a:lnTo>
                    <a:pt x="2022057" y="474689"/>
                  </a:lnTo>
                  <a:lnTo>
                    <a:pt x="2016653" y="472460"/>
                  </a:lnTo>
                  <a:lnTo>
                    <a:pt x="2010930" y="470550"/>
                  </a:lnTo>
                  <a:lnTo>
                    <a:pt x="2005525" y="468958"/>
                  </a:lnTo>
                  <a:lnTo>
                    <a:pt x="1999485" y="467685"/>
                  </a:lnTo>
                  <a:lnTo>
                    <a:pt x="1993762" y="466730"/>
                  </a:lnTo>
                  <a:lnTo>
                    <a:pt x="1987722" y="465775"/>
                  </a:lnTo>
                  <a:lnTo>
                    <a:pt x="1981681" y="465457"/>
                  </a:lnTo>
                  <a:lnTo>
                    <a:pt x="1975323" y="465138"/>
                  </a:lnTo>
                  <a:close/>
                  <a:moveTo>
                    <a:pt x="2038346" y="0"/>
                  </a:moveTo>
                  <a:lnTo>
                    <a:pt x="3519484" y="0"/>
                  </a:lnTo>
                  <a:lnTo>
                    <a:pt x="3431641" y="179388"/>
                  </a:lnTo>
                  <a:lnTo>
                    <a:pt x="3916359" y="179388"/>
                  </a:lnTo>
                  <a:lnTo>
                    <a:pt x="3916359" y="295278"/>
                  </a:lnTo>
                  <a:lnTo>
                    <a:pt x="4885370" y="295278"/>
                  </a:lnTo>
                  <a:lnTo>
                    <a:pt x="4901245" y="295596"/>
                  </a:lnTo>
                  <a:lnTo>
                    <a:pt x="4917437" y="296231"/>
                  </a:lnTo>
                  <a:lnTo>
                    <a:pt x="4932995" y="297183"/>
                  </a:lnTo>
                  <a:lnTo>
                    <a:pt x="4948552" y="298771"/>
                  </a:lnTo>
                  <a:lnTo>
                    <a:pt x="4964427" y="300676"/>
                  </a:lnTo>
                  <a:lnTo>
                    <a:pt x="4979667" y="302581"/>
                  </a:lnTo>
                  <a:lnTo>
                    <a:pt x="4994907" y="305120"/>
                  </a:lnTo>
                  <a:lnTo>
                    <a:pt x="5010465" y="307977"/>
                  </a:lnTo>
                  <a:lnTo>
                    <a:pt x="5025387" y="311471"/>
                  </a:lnTo>
                  <a:lnTo>
                    <a:pt x="5040310" y="314962"/>
                  </a:lnTo>
                  <a:lnTo>
                    <a:pt x="5054915" y="318772"/>
                  </a:lnTo>
                  <a:lnTo>
                    <a:pt x="5069837" y="323534"/>
                  </a:lnTo>
                  <a:lnTo>
                    <a:pt x="5084125" y="327979"/>
                  </a:lnTo>
                  <a:lnTo>
                    <a:pt x="5098412" y="333059"/>
                  </a:lnTo>
                  <a:lnTo>
                    <a:pt x="5112700" y="338456"/>
                  </a:lnTo>
                  <a:lnTo>
                    <a:pt x="5126987" y="344171"/>
                  </a:lnTo>
                  <a:lnTo>
                    <a:pt x="5140640" y="350203"/>
                  </a:lnTo>
                  <a:lnTo>
                    <a:pt x="5154292" y="356870"/>
                  </a:lnTo>
                  <a:lnTo>
                    <a:pt x="5167627" y="363220"/>
                  </a:lnTo>
                  <a:lnTo>
                    <a:pt x="5180962" y="370522"/>
                  </a:lnTo>
                  <a:lnTo>
                    <a:pt x="5193980" y="377507"/>
                  </a:lnTo>
                  <a:lnTo>
                    <a:pt x="5206680" y="385126"/>
                  </a:lnTo>
                  <a:lnTo>
                    <a:pt x="5219380" y="393381"/>
                  </a:lnTo>
                  <a:lnTo>
                    <a:pt x="5232080" y="401318"/>
                  </a:lnTo>
                  <a:lnTo>
                    <a:pt x="5244462" y="409890"/>
                  </a:lnTo>
                  <a:lnTo>
                    <a:pt x="5256527" y="418780"/>
                  </a:lnTo>
                  <a:lnTo>
                    <a:pt x="5268275" y="427669"/>
                  </a:lnTo>
                  <a:lnTo>
                    <a:pt x="5279705" y="436876"/>
                  </a:lnTo>
                  <a:lnTo>
                    <a:pt x="5291135" y="446718"/>
                  </a:lnTo>
                  <a:lnTo>
                    <a:pt x="5302247" y="456560"/>
                  </a:lnTo>
                  <a:lnTo>
                    <a:pt x="5313360" y="466720"/>
                  </a:lnTo>
                  <a:lnTo>
                    <a:pt x="5323520" y="477197"/>
                  </a:lnTo>
                  <a:lnTo>
                    <a:pt x="5333997" y="487674"/>
                  </a:lnTo>
                  <a:lnTo>
                    <a:pt x="5344157" y="498786"/>
                  </a:lnTo>
                  <a:lnTo>
                    <a:pt x="5354000" y="509898"/>
                  </a:lnTo>
                  <a:lnTo>
                    <a:pt x="5363842" y="521327"/>
                  </a:lnTo>
                  <a:lnTo>
                    <a:pt x="5373367" y="532757"/>
                  </a:lnTo>
                  <a:lnTo>
                    <a:pt x="5381940" y="544504"/>
                  </a:lnTo>
                  <a:lnTo>
                    <a:pt x="5390830" y="556568"/>
                  </a:lnTo>
                  <a:lnTo>
                    <a:pt x="5399402" y="568950"/>
                  </a:lnTo>
                  <a:lnTo>
                    <a:pt x="5407657" y="581332"/>
                  </a:lnTo>
                  <a:lnTo>
                    <a:pt x="5415595" y="594031"/>
                  </a:lnTo>
                  <a:lnTo>
                    <a:pt x="5423215" y="606731"/>
                  </a:lnTo>
                  <a:lnTo>
                    <a:pt x="5430517" y="619747"/>
                  </a:lnTo>
                  <a:lnTo>
                    <a:pt x="5437502" y="633082"/>
                  </a:lnTo>
                  <a:lnTo>
                    <a:pt x="5444170" y="646416"/>
                  </a:lnTo>
                  <a:lnTo>
                    <a:pt x="5450520" y="660068"/>
                  </a:lnTo>
                  <a:lnTo>
                    <a:pt x="5456552" y="674037"/>
                  </a:lnTo>
                  <a:lnTo>
                    <a:pt x="5462267" y="688007"/>
                  </a:lnTo>
                  <a:lnTo>
                    <a:pt x="5467665" y="702293"/>
                  </a:lnTo>
                  <a:lnTo>
                    <a:pt x="5472745" y="716580"/>
                  </a:lnTo>
                  <a:lnTo>
                    <a:pt x="5477507" y="731184"/>
                  </a:lnTo>
                  <a:lnTo>
                    <a:pt x="5481952" y="745789"/>
                  </a:lnTo>
                  <a:lnTo>
                    <a:pt x="5485762" y="760393"/>
                  </a:lnTo>
                  <a:lnTo>
                    <a:pt x="5489572" y="775315"/>
                  </a:lnTo>
                  <a:lnTo>
                    <a:pt x="5492747" y="790554"/>
                  </a:lnTo>
                  <a:lnTo>
                    <a:pt x="5495605" y="805793"/>
                  </a:lnTo>
                  <a:lnTo>
                    <a:pt x="5498145" y="821033"/>
                  </a:lnTo>
                  <a:lnTo>
                    <a:pt x="5500367" y="836589"/>
                  </a:lnTo>
                  <a:lnTo>
                    <a:pt x="5502272" y="852146"/>
                  </a:lnTo>
                  <a:lnTo>
                    <a:pt x="5503542" y="867703"/>
                  </a:lnTo>
                  <a:lnTo>
                    <a:pt x="5504495" y="883577"/>
                  </a:lnTo>
                  <a:lnTo>
                    <a:pt x="5505130" y="899451"/>
                  </a:lnTo>
                  <a:lnTo>
                    <a:pt x="5505447" y="915326"/>
                  </a:lnTo>
                  <a:lnTo>
                    <a:pt x="5505447" y="6237953"/>
                  </a:lnTo>
                  <a:lnTo>
                    <a:pt x="5505130" y="6253827"/>
                  </a:lnTo>
                  <a:lnTo>
                    <a:pt x="5504495" y="6270019"/>
                  </a:lnTo>
                  <a:lnTo>
                    <a:pt x="5503542" y="6285575"/>
                  </a:lnTo>
                  <a:lnTo>
                    <a:pt x="5502272" y="6301132"/>
                  </a:lnTo>
                  <a:lnTo>
                    <a:pt x="5500367" y="6317006"/>
                  </a:lnTo>
                  <a:lnTo>
                    <a:pt x="5498145" y="6332246"/>
                  </a:lnTo>
                  <a:lnTo>
                    <a:pt x="5495605" y="6347485"/>
                  </a:lnTo>
                  <a:lnTo>
                    <a:pt x="5492747" y="6363042"/>
                  </a:lnTo>
                  <a:lnTo>
                    <a:pt x="5489572" y="6377963"/>
                  </a:lnTo>
                  <a:lnTo>
                    <a:pt x="5485762" y="6392885"/>
                  </a:lnTo>
                  <a:lnTo>
                    <a:pt x="5481952" y="6407490"/>
                  </a:lnTo>
                  <a:lnTo>
                    <a:pt x="5477507" y="6422411"/>
                  </a:lnTo>
                  <a:lnTo>
                    <a:pt x="5472745" y="6436698"/>
                  </a:lnTo>
                  <a:lnTo>
                    <a:pt x="5467665" y="6450985"/>
                  </a:lnTo>
                  <a:lnTo>
                    <a:pt x="5462267" y="6465272"/>
                  </a:lnTo>
                  <a:lnTo>
                    <a:pt x="5456552" y="6479241"/>
                  </a:lnTo>
                  <a:lnTo>
                    <a:pt x="5450520" y="6493210"/>
                  </a:lnTo>
                  <a:lnTo>
                    <a:pt x="5444170" y="6506862"/>
                  </a:lnTo>
                  <a:lnTo>
                    <a:pt x="5437502" y="6520197"/>
                  </a:lnTo>
                  <a:lnTo>
                    <a:pt x="5430517" y="6533531"/>
                  </a:lnTo>
                  <a:lnTo>
                    <a:pt x="5423215" y="6546548"/>
                  </a:lnTo>
                  <a:lnTo>
                    <a:pt x="5415595" y="6559247"/>
                  </a:lnTo>
                  <a:lnTo>
                    <a:pt x="5407657" y="6572264"/>
                  </a:lnTo>
                  <a:lnTo>
                    <a:pt x="5399402" y="6584646"/>
                  </a:lnTo>
                  <a:lnTo>
                    <a:pt x="5390830" y="6597028"/>
                  </a:lnTo>
                  <a:lnTo>
                    <a:pt x="5381940" y="6609092"/>
                  </a:lnTo>
                  <a:lnTo>
                    <a:pt x="5373367" y="6620839"/>
                  </a:lnTo>
                  <a:lnTo>
                    <a:pt x="5363842" y="6632269"/>
                  </a:lnTo>
                  <a:lnTo>
                    <a:pt x="5354000" y="6643698"/>
                  </a:lnTo>
                  <a:lnTo>
                    <a:pt x="5344157" y="6654810"/>
                  </a:lnTo>
                  <a:lnTo>
                    <a:pt x="5333997" y="6665922"/>
                  </a:lnTo>
                  <a:lnTo>
                    <a:pt x="5323520" y="6676082"/>
                  </a:lnTo>
                  <a:lnTo>
                    <a:pt x="5313360" y="6686559"/>
                  </a:lnTo>
                  <a:lnTo>
                    <a:pt x="5302247" y="6696718"/>
                  </a:lnTo>
                  <a:lnTo>
                    <a:pt x="5291135" y="6706560"/>
                  </a:lnTo>
                  <a:lnTo>
                    <a:pt x="5279705" y="6716402"/>
                  </a:lnTo>
                  <a:lnTo>
                    <a:pt x="5268275" y="6725609"/>
                  </a:lnTo>
                  <a:lnTo>
                    <a:pt x="5256527" y="6734499"/>
                  </a:lnTo>
                  <a:lnTo>
                    <a:pt x="5244462" y="6743388"/>
                  </a:lnTo>
                  <a:lnTo>
                    <a:pt x="5232080" y="6751960"/>
                  </a:lnTo>
                  <a:lnTo>
                    <a:pt x="5219380" y="6760215"/>
                  </a:lnTo>
                  <a:lnTo>
                    <a:pt x="5206680" y="6768152"/>
                  </a:lnTo>
                  <a:lnTo>
                    <a:pt x="5193980" y="6775772"/>
                  </a:lnTo>
                  <a:lnTo>
                    <a:pt x="5180962" y="6783074"/>
                  </a:lnTo>
                  <a:lnTo>
                    <a:pt x="5167627" y="6790059"/>
                  </a:lnTo>
                  <a:lnTo>
                    <a:pt x="5154292" y="6796726"/>
                  </a:lnTo>
                  <a:lnTo>
                    <a:pt x="5140640" y="6803075"/>
                  </a:lnTo>
                  <a:lnTo>
                    <a:pt x="5126987" y="6809108"/>
                  </a:lnTo>
                  <a:lnTo>
                    <a:pt x="5112700" y="6814822"/>
                  </a:lnTo>
                  <a:lnTo>
                    <a:pt x="5098412" y="6820220"/>
                  </a:lnTo>
                  <a:lnTo>
                    <a:pt x="5084125" y="6825299"/>
                  </a:lnTo>
                  <a:lnTo>
                    <a:pt x="5069837" y="6830062"/>
                  </a:lnTo>
                  <a:lnTo>
                    <a:pt x="5054915" y="6834506"/>
                  </a:lnTo>
                  <a:lnTo>
                    <a:pt x="5040310" y="6838316"/>
                  </a:lnTo>
                  <a:lnTo>
                    <a:pt x="5025387" y="6842126"/>
                  </a:lnTo>
                  <a:lnTo>
                    <a:pt x="5010465" y="6845301"/>
                  </a:lnTo>
                  <a:lnTo>
                    <a:pt x="4994907" y="6848158"/>
                  </a:lnTo>
                  <a:lnTo>
                    <a:pt x="4979667" y="6850698"/>
                  </a:lnTo>
                  <a:lnTo>
                    <a:pt x="4964427" y="6852920"/>
                  </a:lnTo>
                  <a:lnTo>
                    <a:pt x="4948552" y="6854825"/>
                  </a:lnTo>
                  <a:lnTo>
                    <a:pt x="4932995" y="6856095"/>
                  </a:lnTo>
                  <a:lnTo>
                    <a:pt x="4917437" y="6857048"/>
                  </a:lnTo>
                  <a:lnTo>
                    <a:pt x="4901245" y="6857683"/>
                  </a:lnTo>
                  <a:lnTo>
                    <a:pt x="4885370" y="6858000"/>
                  </a:lnTo>
                  <a:lnTo>
                    <a:pt x="619760" y="6858000"/>
                  </a:lnTo>
                  <a:lnTo>
                    <a:pt x="603885" y="6857683"/>
                  </a:lnTo>
                  <a:lnTo>
                    <a:pt x="588010" y="6857048"/>
                  </a:lnTo>
                  <a:lnTo>
                    <a:pt x="572135" y="6856095"/>
                  </a:lnTo>
                  <a:lnTo>
                    <a:pt x="556578" y="6854825"/>
                  </a:lnTo>
                  <a:lnTo>
                    <a:pt x="541020" y="6852920"/>
                  </a:lnTo>
                  <a:lnTo>
                    <a:pt x="525463" y="6850698"/>
                  </a:lnTo>
                  <a:lnTo>
                    <a:pt x="510223" y="6848158"/>
                  </a:lnTo>
                  <a:lnTo>
                    <a:pt x="494983" y="6845301"/>
                  </a:lnTo>
                  <a:lnTo>
                    <a:pt x="479743" y="6842126"/>
                  </a:lnTo>
                  <a:lnTo>
                    <a:pt x="465138" y="6838316"/>
                  </a:lnTo>
                  <a:lnTo>
                    <a:pt x="450215" y="6834506"/>
                  </a:lnTo>
                  <a:lnTo>
                    <a:pt x="435610" y="6830062"/>
                  </a:lnTo>
                  <a:lnTo>
                    <a:pt x="421005" y="6825299"/>
                  </a:lnTo>
                  <a:lnTo>
                    <a:pt x="406718" y="6820220"/>
                  </a:lnTo>
                  <a:lnTo>
                    <a:pt x="392748" y="6814822"/>
                  </a:lnTo>
                  <a:lnTo>
                    <a:pt x="378460" y="6809108"/>
                  </a:lnTo>
                  <a:lnTo>
                    <a:pt x="364808" y="6803075"/>
                  </a:lnTo>
                  <a:lnTo>
                    <a:pt x="351155" y="6796726"/>
                  </a:lnTo>
                  <a:lnTo>
                    <a:pt x="337820" y="6790059"/>
                  </a:lnTo>
                  <a:lnTo>
                    <a:pt x="324485" y="6783074"/>
                  </a:lnTo>
                  <a:lnTo>
                    <a:pt x="311468" y="6775772"/>
                  </a:lnTo>
                  <a:lnTo>
                    <a:pt x="298768" y="6768152"/>
                  </a:lnTo>
                  <a:lnTo>
                    <a:pt x="286068" y="6760215"/>
                  </a:lnTo>
                  <a:lnTo>
                    <a:pt x="273050" y="6751960"/>
                  </a:lnTo>
                  <a:lnTo>
                    <a:pt x="260985" y="6743388"/>
                  </a:lnTo>
                  <a:lnTo>
                    <a:pt x="248920" y="6734499"/>
                  </a:lnTo>
                  <a:lnTo>
                    <a:pt x="237173" y="6725609"/>
                  </a:lnTo>
                  <a:lnTo>
                    <a:pt x="225425" y="6716402"/>
                  </a:lnTo>
                  <a:lnTo>
                    <a:pt x="213995" y="6706560"/>
                  </a:lnTo>
                  <a:lnTo>
                    <a:pt x="202883" y="6696718"/>
                  </a:lnTo>
                  <a:lnTo>
                    <a:pt x="192088" y="6686559"/>
                  </a:lnTo>
                  <a:lnTo>
                    <a:pt x="181610" y="6676082"/>
                  </a:lnTo>
                  <a:lnTo>
                    <a:pt x="171450" y="6665922"/>
                  </a:lnTo>
                  <a:lnTo>
                    <a:pt x="160973" y="6654810"/>
                  </a:lnTo>
                  <a:lnTo>
                    <a:pt x="151130" y="6643698"/>
                  </a:lnTo>
                  <a:lnTo>
                    <a:pt x="141605" y="6632269"/>
                  </a:lnTo>
                  <a:lnTo>
                    <a:pt x="132080" y="6620839"/>
                  </a:lnTo>
                  <a:lnTo>
                    <a:pt x="123190" y="6609092"/>
                  </a:lnTo>
                  <a:lnTo>
                    <a:pt x="114300" y="6597028"/>
                  </a:lnTo>
                  <a:lnTo>
                    <a:pt x="105728" y="6584646"/>
                  </a:lnTo>
                  <a:lnTo>
                    <a:pt x="97473" y="6572264"/>
                  </a:lnTo>
                  <a:lnTo>
                    <a:pt x="89853" y="6559247"/>
                  </a:lnTo>
                  <a:lnTo>
                    <a:pt x="82233" y="6546548"/>
                  </a:lnTo>
                  <a:lnTo>
                    <a:pt x="74613" y="6533531"/>
                  </a:lnTo>
                  <a:lnTo>
                    <a:pt x="67945" y="6520197"/>
                  </a:lnTo>
                  <a:lnTo>
                    <a:pt x="60960" y="6506862"/>
                  </a:lnTo>
                  <a:lnTo>
                    <a:pt x="54928" y="6493210"/>
                  </a:lnTo>
                  <a:lnTo>
                    <a:pt x="48578" y="6479241"/>
                  </a:lnTo>
                  <a:lnTo>
                    <a:pt x="43180" y="6465272"/>
                  </a:lnTo>
                  <a:lnTo>
                    <a:pt x="37465" y="6450985"/>
                  </a:lnTo>
                  <a:lnTo>
                    <a:pt x="32703" y="6436698"/>
                  </a:lnTo>
                  <a:lnTo>
                    <a:pt x="27623" y="6422411"/>
                  </a:lnTo>
                  <a:lnTo>
                    <a:pt x="23495" y="6407490"/>
                  </a:lnTo>
                  <a:lnTo>
                    <a:pt x="19685" y="6392885"/>
                  </a:lnTo>
                  <a:lnTo>
                    <a:pt x="15875" y="6377963"/>
                  </a:lnTo>
                  <a:lnTo>
                    <a:pt x="12700" y="6363042"/>
                  </a:lnTo>
                  <a:lnTo>
                    <a:pt x="9843" y="6347485"/>
                  </a:lnTo>
                  <a:lnTo>
                    <a:pt x="7303" y="6332246"/>
                  </a:lnTo>
                  <a:lnTo>
                    <a:pt x="4763" y="6317006"/>
                  </a:lnTo>
                  <a:lnTo>
                    <a:pt x="3175" y="6301132"/>
                  </a:lnTo>
                  <a:lnTo>
                    <a:pt x="1905" y="6285575"/>
                  </a:lnTo>
                  <a:lnTo>
                    <a:pt x="953" y="6270019"/>
                  </a:lnTo>
                  <a:lnTo>
                    <a:pt x="318" y="6253827"/>
                  </a:lnTo>
                  <a:lnTo>
                    <a:pt x="0" y="6237953"/>
                  </a:lnTo>
                  <a:lnTo>
                    <a:pt x="0" y="915326"/>
                  </a:lnTo>
                  <a:lnTo>
                    <a:pt x="318" y="899451"/>
                  </a:lnTo>
                  <a:lnTo>
                    <a:pt x="953" y="883577"/>
                  </a:lnTo>
                  <a:lnTo>
                    <a:pt x="1905" y="867703"/>
                  </a:lnTo>
                  <a:lnTo>
                    <a:pt x="3175" y="852146"/>
                  </a:lnTo>
                  <a:lnTo>
                    <a:pt x="4763" y="836589"/>
                  </a:lnTo>
                  <a:lnTo>
                    <a:pt x="7303" y="821033"/>
                  </a:lnTo>
                  <a:lnTo>
                    <a:pt x="9843" y="805793"/>
                  </a:lnTo>
                  <a:lnTo>
                    <a:pt x="12700" y="790554"/>
                  </a:lnTo>
                  <a:lnTo>
                    <a:pt x="15875" y="775315"/>
                  </a:lnTo>
                  <a:lnTo>
                    <a:pt x="19685" y="760393"/>
                  </a:lnTo>
                  <a:lnTo>
                    <a:pt x="23495" y="745789"/>
                  </a:lnTo>
                  <a:lnTo>
                    <a:pt x="27623" y="731184"/>
                  </a:lnTo>
                  <a:lnTo>
                    <a:pt x="32703" y="716580"/>
                  </a:lnTo>
                  <a:lnTo>
                    <a:pt x="37465" y="702293"/>
                  </a:lnTo>
                  <a:lnTo>
                    <a:pt x="43180" y="688007"/>
                  </a:lnTo>
                  <a:lnTo>
                    <a:pt x="48578" y="674037"/>
                  </a:lnTo>
                  <a:lnTo>
                    <a:pt x="54928" y="660068"/>
                  </a:lnTo>
                  <a:lnTo>
                    <a:pt x="60960" y="646416"/>
                  </a:lnTo>
                  <a:lnTo>
                    <a:pt x="67945" y="633082"/>
                  </a:lnTo>
                  <a:lnTo>
                    <a:pt x="74613" y="619747"/>
                  </a:lnTo>
                  <a:lnTo>
                    <a:pt x="82233" y="606731"/>
                  </a:lnTo>
                  <a:lnTo>
                    <a:pt x="89853" y="594031"/>
                  </a:lnTo>
                  <a:lnTo>
                    <a:pt x="97473" y="581332"/>
                  </a:lnTo>
                  <a:lnTo>
                    <a:pt x="105728" y="568950"/>
                  </a:lnTo>
                  <a:lnTo>
                    <a:pt x="114300" y="556568"/>
                  </a:lnTo>
                  <a:lnTo>
                    <a:pt x="123190" y="544504"/>
                  </a:lnTo>
                  <a:lnTo>
                    <a:pt x="132080" y="532757"/>
                  </a:lnTo>
                  <a:lnTo>
                    <a:pt x="141605" y="521327"/>
                  </a:lnTo>
                  <a:lnTo>
                    <a:pt x="151130" y="509898"/>
                  </a:lnTo>
                  <a:lnTo>
                    <a:pt x="160973" y="498786"/>
                  </a:lnTo>
                  <a:lnTo>
                    <a:pt x="171450" y="487674"/>
                  </a:lnTo>
                  <a:lnTo>
                    <a:pt x="181610" y="477197"/>
                  </a:lnTo>
                  <a:lnTo>
                    <a:pt x="192088" y="466720"/>
                  </a:lnTo>
                  <a:lnTo>
                    <a:pt x="202883" y="456560"/>
                  </a:lnTo>
                  <a:lnTo>
                    <a:pt x="213995" y="446718"/>
                  </a:lnTo>
                  <a:lnTo>
                    <a:pt x="225425" y="436876"/>
                  </a:lnTo>
                  <a:lnTo>
                    <a:pt x="237173" y="427669"/>
                  </a:lnTo>
                  <a:lnTo>
                    <a:pt x="248920" y="418780"/>
                  </a:lnTo>
                  <a:lnTo>
                    <a:pt x="260985" y="409890"/>
                  </a:lnTo>
                  <a:lnTo>
                    <a:pt x="273050" y="401318"/>
                  </a:lnTo>
                  <a:lnTo>
                    <a:pt x="286068" y="393381"/>
                  </a:lnTo>
                  <a:lnTo>
                    <a:pt x="298768" y="385126"/>
                  </a:lnTo>
                  <a:lnTo>
                    <a:pt x="311468" y="377507"/>
                  </a:lnTo>
                  <a:lnTo>
                    <a:pt x="324485" y="370522"/>
                  </a:lnTo>
                  <a:lnTo>
                    <a:pt x="337820" y="363220"/>
                  </a:lnTo>
                  <a:lnTo>
                    <a:pt x="351155" y="356870"/>
                  </a:lnTo>
                  <a:lnTo>
                    <a:pt x="364808" y="350203"/>
                  </a:lnTo>
                  <a:lnTo>
                    <a:pt x="378460" y="344171"/>
                  </a:lnTo>
                  <a:lnTo>
                    <a:pt x="392748" y="338456"/>
                  </a:lnTo>
                  <a:lnTo>
                    <a:pt x="406718" y="333059"/>
                  </a:lnTo>
                  <a:lnTo>
                    <a:pt x="421005" y="327979"/>
                  </a:lnTo>
                  <a:lnTo>
                    <a:pt x="435610" y="323534"/>
                  </a:lnTo>
                  <a:lnTo>
                    <a:pt x="450215" y="318772"/>
                  </a:lnTo>
                  <a:lnTo>
                    <a:pt x="465138" y="314962"/>
                  </a:lnTo>
                  <a:lnTo>
                    <a:pt x="479743" y="311471"/>
                  </a:lnTo>
                  <a:lnTo>
                    <a:pt x="494983" y="307977"/>
                  </a:lnTo>
                  <a:lnTo>
                    <a:pt x="510223" y="305120"/>
                  </a:lnTo>
                  <a:lnTo>
                    <a:pt x="525463" y="302581"/>
                  </a:lnTo>
                  <a:lnTo>
                    <a:pt x="541020" y="300676"/>
                  </a:lnTo>
                  <a:lnTo>
                    <a:pt x="556578" y="298771"/>
                  </a:lnTo>
                  <a:lnTo>
                    <a:pt x="572135" y="297183"/>
                  </a:lnTo>
                  <a:lnTo>
                    <a:pt x="588010" y="296231"/>
                  </a:lnTo>
                  <a:lnTo>
                    <a:pt x="603885" y="295596"/>
                  </a:lnTo>
                  <a:lnTo>
                    <a:pt x="619760" y="295278"/>
                  </a:lnTo>
                  <a:lnTo>
                    <a:pt x="1639884" y="295278"/>
                  </a:lnTo>
                  <a:lnTo>
                    <a:pt x="1639884" y="179388"/>
                  </a:lnTo>
                  <a:lnTo>
                    <a:pt x="2125900" y="179388"/>
                  </a:lnTo>
                  <a:lnTo>
                    <a:pt x="2038346" y="0"/>
                  </a:lnTo>
                  <a:close/>
                </a:path>
              </a:pathLst>
            </a:custGeom>
            <a:solidFill>
              <a:srgbClr val="446AAE"/>
            </a:solidFill>
            <a:ln>
              <a:noFill/>
            </a:ln>
          </p:spPr>
          <p:txBody>
            <a:bodyPr anchor="ctr">
              <a:scene3d>
                <a:camera prst="orthographicFront"/>
                <a:lightRig rig="threePt" dir="t"/>
              </a:scene3d>
              <a:sp3d contourW="12700">
                <a:contourClr>
                  <a:srgbClr val="FFFFFF"/>
                </a:contourClr>
              </a:sp3d>
            </a:bodyPr>
            <a:lstStyle/>
            <a:p>
              <a:pPr algn="ctr"/>
              <a:endParaRPr lang="zh-CN" altLang="en-US">
                <a:solidFill>
                  <a:srgbClr val="FFFFFF"/>
                </a:solidFill>
                <a:ea typeface="微软雅黑" panose="020B0503020204020204" pitchFamily="34" charset="-122"/>
              </a:endParaRPr>
            </a:p>
          </p:txBody>
        </p:sp>
      </p:grpSp>
      <p:grpSp>
        <p:nvGrpSpPr>
          <p:cNvPr id="15" name="组合 14"/>
          <p:cNvGrpSpPr/>
          <p:nvPr/>
        </p:nvGrpSpPr>
        <p:grpSpPr>
          <a:xfrm>
            <a:off x="5591818" y="2496177"/>
            <a:ext cx="4458796" cy="2703858"/>
            <a:chOff x="3584691" y="4930950"/>
            <a:chExt cx="2450867" cy="2315291"/>
          </a:xfrm>
        </p:grpSpPr>
        <p:sp>
          <p:nvSpPr>
            <p:cNvPr id="16" name="文本框 15"/>
            <p:cNvSpPr txBox="1"/>
            <p:nvPr/>
          </p:nvSpPr>
          <p:spPr>
            <a:xfrm>
              <a:off x="3584691" y="4930950"/>
              <a:ext cx="2450867" cy="1502215"/>
            </a:xfrm>
            <a:prstGeom prst="rect">
              <a:avLst/>
            </a:prstGeom>
            <a:noFill/>
          </p:spPr>
          <p:txBody>
            <a:bodyPr wrap="square" rtlCol="0">
              <a:spAutoFit/>
            </a:bodyPr>
            <a:lstStyle/>
            <a:p>
              <a:pPr algn="ctr"/>
              <a:r>
                <a:rPr lang="en-US" altLang="zh-CN" sz="5400" b="1" dirty="0">
                  <a:solidFill>
                    <a:schemeClr val="bg1"/>
                  </a:solidFill>
                  <a:latin typeface="Century Gothic" panose="020B0502020202020204" pitchFamily="34" charset="0"/>
                  <a:ea typeface="微软雅黑" panose="020B0503020204020204" pitchFamily="34" charset="-122"/>
                </a:rPr>
                <a:t>Part Two</a:t>
              </a:r>
              <a:endParaRPr lang="zh-CN" altLang="en-US" sz="5400" b="1" dirty="0">
                <a:solidFill>
                  <a:schemeClr val="bg1"/>
                </a:solidFill>
                <a:latin typeface="Century Gothic" panose="020B0502020202020204" pitchFamily="34" charset="0"/>
                <a:ea typeface="微软雅黑" panose="020B0503020204020204" pitchFamily="34" charset="-122"/>
              </a:endParaRPr>
            </a:p>
          </p:txBody>
        </p:sp>
        <p:sp>
          <p:nvSpPr>
            <p:cNvPr id="17" name="文本框 16"/>
            <p:cNvSpPr txBox="1"/>
            <p:nvPr/>
          </p:nvSpPr>
          <p:spPr>
            <a:xfrm>
              <a:off x="3601992" y="5744026"/>
              <a:ext cx="2324100" cy="1502215"/>
            </a:xfrm>
            <a:prstGeom prst="rect">
              <a:avLst/>
            </a:prstGeom>
            <a:noFill/>
          </p:spPr>
          <p:txBody>
            <a:bodyPr wrap="square" rtlCol="0">
              <a:spAutoFit/>
            </a:bodyPr>
            <a:lstStyle/>
            <a:p>
              <a:pPr algn="ctr"/>
              <a:r>
                <a:rPr lang="zh-CN" altLang="en-US" sz="5400" b="1" dirty="0">
                  <a:solidFill>
                    <a:schemeClr val="bg1"/>
                  </a:solidFill>
                  <a:latin typeface="微软雅黑" panose="020B0503020204020204" pitchFamily="34" charset="-122"/>
                  <a:ea typeface="微软雅黑" panose="020B0503020204020204" pitchFamily="34" charset="-122"/>
                </a:rPr>
                <a:t>自我评价</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3000" advTm="0">
        <p14:shre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30"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800" decel="100000"/>
                                        <p:tgtEl>
                                          <p:spTgt spid="15"/>
                                        </p:tgtEl>
                                      </p:cBhvr>
                                    </p:animEffect>
                                    <p:anim calcmode="lin" valueType="num">
                                      <p:cBhvr>
                                        <p:cTn id="32" dur="800" decel="100000" fill="hold"/>
                                        <p:tgtEl>
                                          <p:spTgt spid="15"/>
                                        </p:tgtEl>
                                        <p:attrNameLst>
                                          <p:attrName>style.rotation</p:attrName>
                                        </p:attrNameLst>
                                      </p:cBhvr>
                                      <p:tavLst>
                                        <p:tav tm="0">
                                          <p:val>
                                            <p:fltVal val="-90"/>
                                          </p:val>
                                        </p:tav>
                                        <p:tav tm="100000">
                                          <p:val>
                                            <p:fltVal val="0"/>
                                          </p:val>
                                        </p:tav>
                                      </p:tavLst>
                                    </p:anim>
                                    <p:anim calcmode="lin" valueType="num">
                                      <p:cBhvr>
                                        <p:cTn id="33" dur="800" decel="100000" fill="hold"/>
                                        <p:tgtEl>
                                          <p:spTgt spid="15"/>
                                        </p:tgtEl>
                                        <p:attrNameLst>
                                          <p:attrName>ppt_x</p:attrName>
                                        </p:attrNameLst>
                                      </p:cBhvr>
                                      <p:tavLst>
                                        <p:tav tm="0">
                                          <p:val>
                                            <p:strVal val="#ppt_x+0.4"/>
                                          </p:val>
                                        </p:tav>
                                        <p:tav tm="100000">
                                          <p:val>
                                            <p:strVal val="#ppt_x-0.05"/>
                                          </p:val>
                                        </p:tav>
                                      </p:tavLst>
                                    </p:anim>
                                    <p:anim calcmode="lin" valueType="num">
                                      <p:cBhvr>
                                        <p:cTn id="34" dur="800" decel="100000" fill="hold"/>
                                        <p:tgtEl>
                                          <p:spTgt spid="15"/>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2" grpId="0" animBg="1"/>
    </p:bldLst>
  </p:timing>
</p:sld>
</file>

<file path=ppt/tags/tag1.xml><?xml version="1.0" encoding="utf-8"?>
<p:tagLst xmlns:p="http://schemas.openxmlformats.org/presentationml/2006/main">
  <p:tag name="PA" val="v5.2.5"/>
</p:tagLst>
</file>

<file path=ppt/tags/tag2.xml><?xml version="1.0" encoding="utf-8"?>
<p:tagLst xmlns:p="http://schemas.openxmlformats.org/presentationml/2006/main">
  <p:tag name="PA" val="v5.2.5"/>
</p:tagLst>
</file>

<file path=ppt/tags/tag3.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2171</Words>
  <Application>WPS 演示</Application>
  <PresentationFormat>宽屏</PresentationFormat>
  <Paragraphs>227</Paragraphs>
  <Slides>23</Slides>
  <Notes>7</Notes>
  <HiddenSlides>0</HiddenSlides>
  <MMClips>1</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23</vt:i4>
      </vt:variant>
    </vt:vector>
  </HeadingPairs>
  <TitlesOfParts>
    <vt:vector size="38" baseType="lpstr">
      <vt:lpstr>Arial</vt:lpstr>
      <vt:lpstr>宋体</vt:lpstr>
      <vt:lpstr>Wingdings</vt:lpstr>
      <vt:lpstr>等线</vt:lpstr>
      <vt:lpstr>微软雅黑</vt:lpstr>
      <vt:lpstr>Arial</vt:lpstr>
      <vt:lpstr>方正大黑简体</vt:lpstr>
      <vt:lpstr>黑体</vt:lpstr>
      <vt:lpstr>Impact</vt:lpstr>
      <vt:lpstr>Century Gothic</vt:lpstr>
      <vt:lpstr>Calibri</vt:lpstr>
      <vt:lpstr>Arial Unicode MS</vt:lpstr>
      <vt:lpstr>等线 Light</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Years later</cp:lastModifiedBy>
  <cp:revision>120</cp:revision>
  <dcterms:created xsi:type="dcterms:W3CDTF">2019-06-05T08:56:00Z</dcterms:created>
  <dcterms:modified xsi:type="dcterms:W3CDTF">2024-03-10T03:40:39Z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C2A7312519D14B9A95CFAFEAA5CF6501_13</vt:lpwstr>
  </property>
  <property fmtid="{D5CDD505-2E9C-101B-9397-08002B2CF9AE}" pid="3" name="KSOProductBuildVer">
    <vt:lpwstr>2052-12.1.0.16388</vt:lpwstr>
  </property>
</Properties>
</file>