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0" r:id="rId16"/>
    <p:sldId id="274" r:id="rId17"/>
    <p:sldId id="280" r:id="rId18"/>
    <p:sldId id="28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BCE"/>
    <a:srgbClr val="A09D7A"/>
    <a:srgbClr val="423E42"/>
    <a:srgbClr val="C5C2BD"/>
    <a:srgbClr val="CBCBCB"/>
    <a:srgbClr val="9F9A77"/>
    <a:srgbClr val="C4C2BC"/>
    <a:srgbClr val="000000"/>
    <a:srgbClr val="DDDACE"/>
    <a:srgbClr val="BD1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2973" autoAdjust="0"/>
  </p:normalViewPr>
  <p:slideViewPr>
    <p:cSldViewPr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57323845108798E-2"/>
          <c:y val="2.4645968455612201E-2"/>
          <c:w val="0.93447829808293303"/>
          <c:h val="0.85374344881650599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5400" cap="flat" cmpd="dbl" algn="ctr">
              <a:solidFill>
                <a:schemeClr val="bg1">
                  <a:lumMod val="65000"/>
                </a:schemeClr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rgbClr val="C4C2BC"/>
              </a:solidFill>
              <a:ln w="9525" cap="flat" cmpd="sng" algn="ctr">
                <a:noFill/>
                <a:round/>
              </a:ln>
              <a:effectLst/>
            </c:spPr>
          </c:marker>
          <c:cat>
            <c:strRef>
              <c:f>工作表1!$A$2:$A$6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  <c:pt idx="4">
                  <c:v>类别5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3.3</c:v>
                </c:pt>
                <c:pt idx="1">
                  <c:v>1.5</c:v>
                </c:pt>
                <c:pt idx="2">
                  <c:v>2.2999999999999998</c:v>
                </c:pt>
                <c:pt idx="3">
                  <c:v>0.9</c:v>
                </c:pt>
                <c:pt idx="4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35-43A5-A768-2D5A9E1E30F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54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rgbClr val="9F9A77"/>
              </a:solidFill>
              <a:ln w="9525" cap="flat" cmpd="sng" algn="ctr">
                <a:noFill/>
                <a:round/>
              </a:ln>
              <a:effectLst/>
            </c:spPr>
          </c:marker>
          <c:cat>
            <c:strRef>
              <c:f>工作表1!$A$2:$A$6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  <c:pt idx="4">
                  <c:v>类别5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1.4</c:v>
                </c:pt>
                <c:pt idx="1">
                  <c:v>3.4</c:v>
                </c:pt>
                <c:pt idx="2">
                  <c:v>2.8</c:v>
                </c:pt>
                <c:pt idx="3">
                  <c:v>1.5</c:v>
                </c:pt>
                <c:pt idx="4">
                  <c:v>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935-43A5-A768-2D5A9E1E30FF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5400" cap="flat" cmpd="dbl" algn="ctr">
              <a:solidFill>
                <a:schemeClr val="accent3">
                  <a:tint val="65000"/>
                </a:schemeClr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chemeClr val="accent3">
                  <a:tint val="65000"/>
                </a:schemeClr>
              </a:solidFill>
              <a:ln w="9525" cap="flat" cmpd="sng" algn="ctr">
                <a:noFill/>
                <a:round/>
              </a:ln>
              <a:effectLst/>
            </c:spPr>
          </c:marker>
          <c:cat>
            <c:strRef>
              <c:f>工作表1!$A$2:$A$6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  <c:pt idx="4">
                  <c:v>类别5</c:v>
                </c:pt>
              </c:strCache>
            </c:str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1</c:v>
                </c:pt>
                <c:pt idx="1">
                  <c:v>2.5</c:v>
                </c:pt>
                <c:pt idx="2">
                  <c:v>1</c:v>
                </c:pt>
                <c:pt idx="3">
                  <c:v>2</c:v>
                </c:pt>
                <c:pt idx="4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35-43A5-A768-2D5A9E1E3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748992"/>
        <c:axId val="1384758240"/>
      </c:lineChart>
      <c:catAx>
        <c:axId val="1384748992"/>
        <c:scaling>
          <c:orientation val="minMax"/>
        </c:scaling>
        <c:delete val="1"/>
        <c:axPos val="b"/>
        <c:majorGridlines>
          <c:spPr>
            <a:ln w="12700" cap="flat" cmpd="sng" algn="ctr">
              <a:solidFill>
                <a:srgbClr val="9F9A77">
                  <a:alpha val="91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4758240"/>
        <c:crosses val="autoZero"/>
        <c:auto val="1"/>
        <c:lblAlgn val="ctr"/>
        <c:lblOffset val="100"/>
        <c:noMultiLvlLbl val="0"/>
      </c:catAx>
      <c:valAx>
        <c:axId val="13847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9F9A77">
                  <a:alpha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9F9A77">
                <a:alpha val="85000"/>
              </a:srgb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4748992"/>
        <c:crosses val="autoZero"/>
        <c:crossBetween val="between"/>
      </c:valAx>
      <c:spPr>
        <a:noFill/>
        <a:ln w="158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9F9A7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6C-479B-8D14-F25BF193D768}"/>
              </c:ext>
            </c:extLst>
          </c:dPt>
          <c:dPt>
            <c:idx val="1"/>
            <c:bubble3D val="0"/>
            <c:spPr>
              <a:solidFill>
                <a:srgbClr val="423E4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6C-479B-8D14-F25BF193D768}"/>
              </c:ext>
            </c:extLst>
          </c:dPt>
          <c:cat>
            <c:strRef>
              <c:f>工作表1!$A$2:$A$5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6C-479B-8D14-F25BF193D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9F9A7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67-4923-A68B-E0BA19196677}"/>
              </c:ext>
            </c:extLst>
          </c:dPt>
          <c:dPt>
            <c:idx val="1"/>
            <c:bubble3D val="0"/>
            <c:spPr>
              <a:solidFill>
                <a:srgbClr val="423E4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67-4923-A68B-E0BA19196677}"/>
              </c:ext>
            </c:extLst>
          </c:dPt>
          <c:cat>
            <c:strRef>
              <c:f>工作表1!$A$2:$A$3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67-4923-A68B-E0BA19196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9F9A7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3D-43C6-9AD0-0B3FDC5119AB}"/>
              </c:ext>
            </c:extLst>
          </c:dPt>
          <c:dPt>
            <c:idx val="1"/>
            <c:bubble3D val="0"/>
            <c:spPr>
              <a:solidFill>
                <a:srgbClr val="423E4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3D-43C6-9AD0-0B3FDC5119AB}"/>
              </c:ext>
            </c:extLst>
          </c:dPt>
          <c:cat>
            <c:strRef>
              <c:f>工作表1!$A$2:$A$5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3D-43C6-9AD0-0B3FDC511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0F367-3BE4-184C-9C03-0781F8456D4F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624AB-350A-354C-ADDF-4E49EE41EB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72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www.lifeofpix.com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wp</a:t>
            </a:r>
            <a:r>
              <a:rPr kumimoji="1" lang="en-US" altLang="zh-CN" dirty="0" smtClean="0"/>
              <a:t>-content/uploads/2016/02/Life-of-Pix-free-stock-city-buildings-river-</a:t>
            </a:r>
            <a:r>
              <a:rPr kumimoji="1" lang="en-US" altLang="zh-CN" dirty="0" err="1" smtClean="0"/>
              <a:t>MacNicolae.jpg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24AB-350A-354C-ADDF-4E49EE41EB0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003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www.lifeofpix.com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wp</a:t>
            </a:r>
            <a:r>
              <a:rPr kumimoji="1" lang="en-US" altLang="zh-CN" dirty="0" smtClean="0"/>
              <a:t>-content/uploads/2016/02/Life-of-Pix-free-stock-city-buildings-river-</a:t>
            </a:r>
            <a:r>
              <a:rPr kumimoji="1" lang="en-US" altLang="zh-CN" dirty="0" err="1" smtClean="0"/>
              <a:t>MacNicolae.jpg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24AB-350A-354C-ADDF-4E49EE41EB0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817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www.lifeofpix.com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wp</a:t>
            </a:r>
            <a:r>
              <a:rPr kumimoji="1" lang="en-US" altLang="zh-CN" dirty="0" smtClean="0"/>
              <a:t>-content/uploads/2016/02/Life-of-Pix-free-stock-city-buildings-river-</a:t>
            </a:r>
            <a:r>
              <a:rPr kumimoji="1" lang="en-US" altLang="zh-CN" dirty="0" err="1" smtClean="0"/>
              <a:t>MacNicolae.jpg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24AB-350A-354C-ADDF-4E49EE41EB02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85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www.lifeofpix.com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wp</a:t>
            </a:r>
            <a:r>
              <a:rPr kumimoji="1" lang="en-US" altLang="zh-CN" dirty="0" smtClean="0"/>
              <a:t>-content/uploads/2016/03/Life-of-Pix-free-stock-taxi-boat-sea-</a:t>
            </a:r>
            <a:r>
              <a:rPr kumimoji="1" lang="en-US" altLang="zh-CN" dirty="0" err="1" smtClean="0"/>
              <a:t>LEEROY.jpg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24AB-350A-354C-ADDF-4E49EE41EB02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564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www.lifeofpix.com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wp</a:t>
            </a:r>
            <a:r>
              <a:rPr kumimoji="1" lang="en-US" altLang="zh-CN" dirty="0" smtClean="0"/>
              <a:t>-content/uploads/2016/03/Life-of-Pix-free-stock-taxi-boat-sea-</a:t>
            </a:r>
            <a:r>
              <a:rPr kumimoji="1" lang="en-US" altLang="zh-CN" dirty="0" err="1" smtClean="0"/>
              <a:t>LEEROY.jpg</a:t>
            </a:r>
            <a:endParaRPr kumimoji="1" lang="en-US" altLang="zh-CN" dirty="0" smtClean="0"/>
          </a:p>
          <a:p>
            <a:r>
              <a:rPr kumimoji="1" lang="en-US" altLang="zh-CN" dirty="0" smtClean="0"/>
              <a:t>https://</a:t>
            </a:r>
            <a:r>
              <a:rPr kumimoji="1" lang="en-US" altLang="zh-CN" dirty="0" err="1" smtClean="0"/>
              <a:t>www.dropbox.com</a:t>
            </a:r>
            <a:r>
              <a:rPr kumimoji="1" lang="en-US" altLang="zh-CN" dirty="0" smtClean="0"/>
              <a:t>/s/vo8do30vu2kraao/250H.jpg?dl=1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24AB-350A-354C-ADDF-4E49EE41EB0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571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www.lifeofpix.com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wp</a:t>
            </a:r>
            <a:r>
              <a:rPr kumimoji="1" lang="en-US" altLang="zh-CN" dirty="0" smtClean="0"/>
              <a:t>-content/uploads/2016/03/Life-of-Pix-free-stock-taxi-boat-sea-</a:t>
            </a:r>
            <a:r>
              <a:rPr kumimoji="1" lang="en-US" altLang="zh-CN" dirty="0" err="1" smtClean="0"/>
              <a:t>LEEROY.jpg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24AB-350A-354C-ADDF-4E49EE41EB0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30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www.lifeofpix.com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wp</a:t>
            </a:r>
            <a:r>
              <a:rPr kumimoji="1" lang="en-US" altLang="zh-CN" dirty="0" smtClean="0"/>
              <a:t>-content/uploads/2016/03/Life-of-Pix-free-stock-taxi-boat-sea-</a:t>
            </a:r>
            <a:r>
              <a:rPr kumimoji="1" lang="en-US" altLang="zh-CN" dirty="0" err="1" smtClean="0"/>
              <a:t>LEEROY.jpg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24AB-350A-354C-ADDF-4E49EE41EB0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71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444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20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752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570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1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729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18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841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90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252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46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CF1D4-3983-5A42-B051-61AE3E0D2829}" type="datetimeFigureOut">
              <a:rPr kumimoji="1" lang="zh-CN" altLang="en-US" smtClean="0"/>
              <a:t>2016/10/13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9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rot="18861991">
            <a:off x="1726012" y="1476449"/>
            <a:ext cx="1984027" cy="1984027"/>
          </a:xfrm>
          <a:prstGeom prst="rect">
            <a:avLst/>
          </a:prstGeom>
          <a:noFill/>
          <a:ln>
            <a:solidFill>
              <a:srgbClr val="423E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 flipH="1">
            <a:off x="5367255" y="1475711"/>
            <a:ext cx="4668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423E42"/>
                </a:solidFill>
                <a:latin typeface="+mj-ea"/>
                <a:ea typeface="+mj-ea"/>
              </a:rPr>
              <a:t>PowerPoint</a:t>
            </a:r>
          </a:p>
          <a:p>
            <a:r>
              <a:rPr kumimoji="1" lang="zh-CN" altLang="en-US" sz="4000" b="1" dirty="0" smtClean="0">
                <a:solidFill>
                  <a:srgbClr val="423E42"/>
                </a:solidFill>
                <a:latin typeface="+mj-ea"/>
                <a:ea typeface="+mj-ea"/>
              </a:rPr>
              <a:t>品牌营销策划书</a:t>
            </a:r>
            <a:endParaRPr kumimoji="1" lang="zh-CN" altLang="en-US" sz="4000" b="1" dirty="0">
              <a:solidFill>
                <a:srgbClr val="423E42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 rot="2649555">
            <a:off x="2146231" y="-3604024"/>
            <a:ext cx="1404000" cy="11891901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 rot="8055790">
            <a:off x="3010122" y="-3589253"/>
            <a:ext cx="1404000" cy="14046308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 rot="18861991">
            <a:off x="2006278" y="1766463"/>
            <a:ext cx="1404000" cy="1404000"/>
          </a:xfrm>
          <a:prstGeom prst="rect">
            <a:avLst/>
          </a:prstGeom>
          <a:solidFill>
            <a:srgbClr val="423E42"/>
          </a:solidFill>
          <a:ln>
            <a:solidFill>
              <a:srgbClr val="423E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49457" y="2137431"/>
            <a:ext cx="113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DDDBCE"/>
                </a:solidFill>
              </a:rPr>
              <a:t>Logo</a:t>
            </a:r>
            <a:endParaRPr kumimoji="1" lang="zh-CN" altLang="en-US" sz="3200" b="1" dirty="0">
              <a:solidFill>
                <a:srgbClr val="DDDBC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97461" y="2855474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423E42"/>
                </a:solidFill>
                <a:latin typeface="+mj-ea"/>
                <a:ea typeface="+mj-ea"/>
              </a:rPr>
              <a:t>Brand  Marketing And Strategy Plan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31689" y="344699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423E42"/>
                </a:solidFill>
                <a:latin typeface="+mj-ea"/>
                <a:ea typeface="+mj-ea"/>
              </a:rPr>
              <a:t>陈述人：袁甜梦</a:t>
            </a:r>
            <a:endParaRPr kumimoji="1" lang="en-US" altLang="zh-CN" b="1" dirty="0">
              <a:solidFill>
                <a:srgbClr val="423E42"/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99686" y="3461181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solidFill>
                  <a:srgbClr val="423E42"/>
                </a:solidFill>
                <a:latin typeface="+mj-ea"/>
                <a:ea typeface="+mj-ea"/>
              </a:rPr>
              <a:t>陈述时间：</a:t>
            </a:r>
            <a:r>
              <a:rPr kumimoji="1" lang="en-US" altLang="zh-CN" b="1" dirty="0">
                <a:solidFill>
                  <a:srgbClr val="423E42"/>
                </a:solidFill>
                <a:latin typeface="+mj-ea"/>
              </a:rPr>
              <a:t>2016.3.1</a:t>
            </a:r>
          </a:p>
        </p:txBody>
      </p:sp>
    </p:spTree>
    <p:extLst>
      <p:ext uri="{BB962C8B-B14F-4D97-AF65-F5344CB8AC3E}">
        <p14:creationId xmlns:p14="http://schemas.microsoft.com/office/powerpoint/2010/main" val="1550148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602" y="-157691"/>
            <a:ext cx="3096698" cy="20644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732500" y="-1268652"/>
            <a:ext cx="1080120" cy="2736031"/>
          </a:xfrm>
          <a:prstGeom prst="rect">
            <a:avLst/>
          </a:prstGeom>
          <a:noFill/>
          <a:ln w="1524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462470" y="2174119"/>
            <a:ext cx="1620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cxnSp>
        <p:nvCxnSpPr>
          <p:cNvPr id="4" name="直线箭头连接符 3"/>
          <p:cNvCxnSpPr/>
          <p:nvPr/>
        </p:nvCxnSpPr>
        <p:spPr>
          <a:xfrm>
            <a:off x="10272560" y="315251"/>
            <a:ext cx="0" cy="360313"/>
          </a:xfrm>
          <a:prstGeom prst="straightConnector1">
            <a:avLst/>
          </a:prstGeom>
          <a:ln w="63500">
            <a:solidFill>
              <a:srgbClr val="9F9A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箭头连接符 5"/>
          <p:cNvCxnSpPr/>
          <p:nvPr/>
        </p:nvCxnSpPr>
        <p:spPr>
          <a:xfrm>
            <a:off x="10272560" y="891315"/>
            <a:ext cx="0" cy="360313"/>
          </a:xfrm>
          <a:prstGeom prst="straightConnector1">
            <a:avLst/>
          </a:prstGeom>
          <a:ln w="63500">
            <a:solidFill>
              <a:srgbClr val="9F9A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9408560" y="3992663"/>
            <a:ext cx="1728000" cy="0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139396" y="1825204"/>
            <a:ext cx="266328" cy="26632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051987" y="17737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DDDBCE"/>
                </a:solidFill>
              </a:rPr>
              <a:t>01</a:t>
            </a:r>
            <a:endParaRPr kumimoji="1" lang="zh-CN" altLang="en-US" b="1" dirty="0">
              <a:solidFill>
                <a:srgbClr val="DDDBC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39396" y="4164515"/>
            <a:ext cx="266328" cy="26632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51987" y="41130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DDDBCE"/>
                </a:solidFill>
              </a:rPr>
              <a:t>02</a:t>
            </a:r>
            <a:endParaRPr kumimoji="1" lang="zh-CN" altLang="en-US" b="1" dirty="0">
              <a:solidFill>
                <a:srgbClr val="DDDBC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62470" y="4430384"/>
            <a:ext cx="1620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cxnSp>
        <p:nvCxnSpPr>
          <p:cNvPr id="14" name="直线连接符 13"/>
          <p:cNvCxnSpPr/>
          <p:nvPr/>
        </p:nvCxnSpPr>
        <p:spPr>
          <a:xfrm>
            <a:off x="9408560" y="6345261"/>
            <a:ext cx="1728000" cy="0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95789" y="-747464"/>
            <a:ext cx="1944081" cy="3107532"/>
          </a:xfrm>
          <a:prstGeom prst="rect">
            <a:avLst/>
          </a:prstGeom>
          <a:noFill/>
          <a:ln w="2540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19100" y="391566"/>
            <a:ext cx="4621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</p:txBody>
      </p:sp>
      <p:cxnSp>
        <p:nvCxnSpPr>
          <p:cNvPr id="19" name="直线连接符 18"/>
          <p:cNvCxnSpPr/>
          <p:nvPr/>
        </p:nvCxnSpPr>
        <p:spPr>
          <a:xfrm>
            <a:off x="3444802" y="2925928"/>
            <a:ext cx="0" cy="3571148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5692233" y="2925928"/>
            <a:ext cx="0" cy="3571148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>
            <a:off x="7939664" y="2946849"/>
            <a:ext cx="0" cy="3571148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737238" y="2853920"/>
            <a:ext cx="1620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pPr algn="r"/>
            <a:r>
              <a:rPr kumimoji="1" lang="en-US" altLang="zh-CN" dirty="0"/>
              <a:t>Please add something you need here. Please add something you need here. 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984644" y="2853920"/>
            <a:ext cx="1620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pPr algn="r"/>
            <a:r>
              <a:rPr kumimoji="1" lang="en-US" altLang="zh-CN" dirty="0"/>
              <a:t>Please add something you need here. Please add something you need here. 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121159" y="2925928"/>
            <a:ext cx="1620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pPr algn="r"/>
            <a:r>
              <a:rPr kumimoji="1" lang="en-US" altLang="zh-CN" dirty="0"/>
              <a:t>Please add something you need here. Please add something you need here. 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30" name="矩形 29"/>
          <p:cNvSpPr>
            <a:spLocks noChangeAspect="1"/>
          </p:cNvSpPr>
          <p:nvPr/>
        </p:nvSpPr>
        <p:spPr>
          <a:xfrm rot="5400000">
            <a:off x="3314555" y="6165360"/>
            <a:ext cx="360000" cy="648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>
            <a:spLocks noChangeAspect="1"/>
          </p:cNvSpPr>
          <p:nvPr/>
        </p:nvSpPr>
        <p:spPr>
          <a:xfrm rot="5400000">
            <a:off x="5518662" y="6165360"/>
            <a:ext cx="360000" cy="648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>
            <a:spLocks noChangeAspect="1"/>
          </p:cNvSpPr>
          <p:nvPr/>
        </p:nvSpPr>
        <p:spPr>
          <a:xfrm rot="5400000">
            <a:off x="7666264" y="6165360"/>
            <a:ext cx="360000" cy="648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694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435494423"/>
              </p:ext>
            </p:extLst>
          </p:nvPr>
        </p:nvGraphicFramePr>
        <p:xfrm>
          <a:off x="3731488" y="298791"/>
          <a:ext cx="8208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34282660"/>
              </p:ext>
            </p:extLst>
          </p:nvPr>
        </p:nvGraphicFramePr>
        <p:xfrm>
          <a:off x="4188790" y="4757259"/>
          <a:ext cx="1831752" cy="180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464433361"/>
              </p:ext>
            </p:extLst>
          </p:nvPr>
        </p:nvGraphicFramePr>
        <p:xfrm>
          <a:off x="6762575" y="4757259"/>
          <a:ext cx="1831752" cy="180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183808392"/>
              </p:ext>
            </p:extLst>
          </p:nvPr>
        </p:nvGraphicFramePr>
        <p:xfrm>
          <a:off x="9336360" y="4757259"/>
          <a:ext cx="1831752" cy="180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44626" y="5474117"/>
            <a:ext cx="720080" cy="369332"/>
          </a:xfrm>
          <a:prstGeom prst="rect">
            <a:avLst/>
          </a:prstGeom>
          <a:solidFill>
            <a:srgbClr val="423E42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DDDBCE"/>
                </a:solidFill>
              </a:rPr>
              <a:t>40</a:t>
            </a:r>
            <a:r>
              <a:rPr kumimoji="1" lang="zh-CN" altLang="en-US" dirty="0" smtClean="0">
                <a:solidFill>
                  <a:srgbClr val="DDDBCE"/>
                </a:solidFill>
              </a:rPr>
              <a:t>％</a:t>
            </a:r>
            <a:endParaRPr kumimoji="1" lang="zh-CN" altLang="en-US" dirty="0">
              <a:solidFill>
                <a:srgbClr val="DDDBC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18411" y="5487474"/>
            <a:ext cx="720080" cy="369332"/>
          </a:xfrm>
          <a:prstGeom prst="rect">
            <a:avLst/>
          </a:prstGeom>
          <a:solidFill>
            <a:srgbClr val="423E42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DDDBCE"/>
                </a:solidFill>
              </a:rPr>
              <a:t>25</a:t>
            </a:r>
            <a:r>
              <a:rPr kumimoji="1" lang="zh-CN" altLang="en-US" dirty="0" smtClean="0">
                <a:solidFill>
                  <a:srgbClr val="DDDBCE"/>
                </a:solidFill>
              </a:rPr>
              <a:t>％</a:t>
            </a:r>
            <a:endParaRPr kumimoji="1" lang="zh-CN" altLang="en-US" dirty="0">
              <a:solidFill>
                <a:srgbClr val="DDDBC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92196" y="5487474"/>
            <a:ext cx="720080" cy="369332"/>
          </a:xfrm>
          <a:prstGeom prst="rect">
            <a:avLst/>
          </a:prstGeom>
          <a:solidFill>
            <a:srgbClr val="423E42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DDDBCE"/>
                </a:solidFill>
              </a:rPr>
              <a:t>90</a:t>
            </a:r>
            <a:r>
              <a:rPr kumimoji="1" lang="zh-CN" altLang="en-US" dirty="0" smtClean="0">
                <a:solidFill>
                  <a:srgbClr val="DDDBCE"/>
                </a:solidFill>
              </a:rPr>
              <a:t>％</a:t>
            </a:r>
            <a:endParaRPr kumimoji="1" lang="zh-CN" altLang="en-US" dirty="0">
              <a:solidFill>
                <a:srgbClr val="DDDBC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8867" y="404664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8348" y="42808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12" name="矩形 11"/>
          <p:cNvSpPr/>
          <p:nvPr/>
        </p:nvSpPr>
        <p:spPr>
          <a:xfrm>
            <a:off x="418348" y="949741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7368" y="925760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14" name="矩形 13"/>
          <p:cNvSpPr/>
          <p:nvPr/>
        </p:nvSpPr>
        <p:spPr>
          <a:xfrm>
            <a:off x="418867" y="1491144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18348" y="146065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HERE </a:t>
            </a:r>
            <a:endParaRPr kumimoji="1" lang="zh-CN" altLang="en-US" sz="2400" dirty="0">
              <a:solidFill>
                <a:srgbClr val="DDDBC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9713" y="1906134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sp>
        <p:nvSpPr>
          <p:cNvPr id="17" name="单圆角矩形 16"/>
          <p:cNvSpPr/>
          <p:nvPr/>
        </p:nvSpPr>
        <p:spPr>
          <a:xfrm>
            <a:off x="1546883" y="3518543"/>
            <a:ext cx="301928" cy="304507"/>
          </a:xfrm>
          <a:prstGeom prst="round1Rect">
            <a:avLst>
              <a:gd name="adj" fmla="val 0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单圆角矩形 17"/>
          <p:cNvSpPr/>
          <p:nvPr/>
        </p:nvSpPr>
        <p:spPr>
          <a:xfrm>
            <a:off x="489563" y="3518544"/>
            <a:ext cx="301928" cy="304507"/>
          </a:xfrm>
          <a:prstGeom prst="round1Rect">
            <a:avLst>
              <a:gd name="adj" fmla="val 0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单圆角矩形 18"/>
          <p:cNvSpPr/>
          <p:nvPr/>
        </p:nvSpPr>
        <p:spPr>
          <a:xfrm>
            <a:off x="2604203" y="3518542"/>
            <a:ext cx="301928" cy="304507"/>
          </a:xfrm>
          <a:prstGeom prst="round1Rect">
            <a:avLst>
              <a:gd name="adj" fmla="val 0"/>
            </a:avLst>
          </a:prstGeom>
          <a:solidFill>
            <a:srgbClr val="C5C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84682" y="3471972"/>
            <a:ext cx="61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one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2940232" y="3471972"/>
            <a:ext cx="73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three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842404" y="3471972"/>
            <a:ext cx="56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two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59318" y="4475255"/>
            <a:ext cx="301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smtClean="0">
                <a:solidFill>
                  <a:srgbClr val="423E42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 YOUR TITLE</a:t>
            </a:r>
            <a:endParaRPr kumimoji="1" lang="en-US" altLang="zh-CN" sz="2400" b="1" dirty="0">
              <a:solidFill>
                <a:srgbClr val="423E42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6024" y="4914842"/>
            <a:ext cx="23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423E42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 Your Subtitle</a:t>
            </a:r>
            <a:endParaRPr kumimoji="1" lang="en-US" altLang="zh-CN" b="1" dirty="0">
              <a:solidFill>
                <a:srgbClr val="423E42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07368" y="5192032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00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1384" y="1412776"/>
            <a:ext cx="7507188" cy="4320480"/>
          </a:xfrm>
          <a:prstGeom prst="rect">
            <a:avLst/>
          </a:prstGeom>
          <a:noFill/>
          <a:ln w="1524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4"/>
          <a:stretch/>
        </p:blipFill>
        <p:spPr>
          <a:xfrm>
            <a:off x="4127242" y="1703856"/>
            <a:ext cx="3654496" cy="1779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4"/>
          <a:stretch/>
        </p:blipFill>
        <p:spPr>
          <a:xfrm>
            <a:off x="4139450" y="3686268"/>
            <a:ext cx="3654496" cy="17796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1200" y="1772870"/>
            <a:ext cx="434726" cy="434726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13791" y="17213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DDDBCE"/>
                </a:solidFill>
              </a:rPr>
              <a:t>01</a:t>
            </a:r>
            <a:endParaRPr kumimoji="1" lang="zh-CN" altLang="en-US" b="1" dirty="0">
              <a:solidFill>
                <a:srgbClr val="DDDBC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1200" y="3713632"/>
            <a:ext cx="434726" cy="434726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13791" y="36621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DDDBCE"/>
                </a:solidFill>
              </a:rPr>
              <a:t>02</a:t>
            </a:r>
            <a:endParaRPr kumimoji="1" lang="zh-CN" altLang="en-US" b="1" dirty="0">
              <a:solidFill>
                <a:srgbClr val="DDDBCE"/>
              </a:solidFill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8434013" y="1721368"/>
            <a:ext cx="720080" cy="486228"/>
            <a:chOff x="8434013" y="1721368"/>
            <a:chExt cx="720080" cy="486228"/>
          </a:xfrm>
        </p:grpSpPr>
        <p:sp>
          <p:nvSpPr>
            <p:cNvPr id="11" name="矩形 10"/>
            <p:cNvSpPr/>
            <p:nvPr/>
          </p:nvSpPr>
          <p:spPr>
            <a:xfrm>
              <a:off x="8521422" y="1772870"/>
              <a:ext cx="434726" cy="434726"/>
            </a:xfrm>
            <a:prstGeom prst="rect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34013" y="17213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DDDBCE"/>
                  </a:solidFill>
                </a:rPr>
                <a:t>03</a:t>
              </a:r>
              <a:endParaRPr kumimoji="1" lang="zh-CN" altLang="en-US" b="1" dirty="0">
                <a:solidFill>
                  <a:srgbClr val="DDDBCE"/>
                </a:solidFill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434013" y="3662130"/>
            <a:ext cx="720080" cy="486228"/>
            <a:chOff x="8536331" y="3662130"/>
            <a:chExt cx="720080" cy="486228"/>
          </a:xfrm>
        </p:grpSpPr>
        <p:sp>
          <p:nvSpPr>
            <p:cNvPr id="13" name="矩形 12"/>
            <p:cNvSpPr/>
            <p:nvPr/>
          </p:nvSpPr>
          <p:spPr>
            <a:xfrm>
              <a:off x="8623740" y="3713632"/>
              <a:ext cx="434726" cy="434726"/>
            </a:xfrm>
            <a:prstGeom prst="rect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536331" y="366213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DDDBCE"/>
                  </a:solidFill>
                </a:rPr>
                <a:t>04</a:t>
              </a:r>
              <a:endParaRPr kumimoji="1" lang="zh-CN" altLang="en-US" b="1" dirty="0">
                <a:solidFill>
                  <a:srgbClr val="DDDBC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361551" y="1695523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367614" y="3679912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9048328" y="1700808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048328" y="3662130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2144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 b="-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3392" y="332656"/>
            <a:ext cx="5112568" cy="6264696"/>
          </a:xfrm>
          <a:prstGeom prst="rect">
            <a:avLst/>
          </a:prstGeom>
          <a:solidFill>
            <a:srgbClr val="A09D7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55946" y="654919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423E42"/>
                </a:solidFill>
              </a:rPr>
              <a:t>PLEASE </a:t>
            </a:r>
          </a:p>
        </p:txBody>
      </p:sp>
      <p:sp>
        <p:nvSpPr>
          <p:cNvPr id="12" name="矩形 11"/>
          <p:cNvSpPr/>
          <p:nvPr/>
        </p:nvSpPr>
        <p:spPr>
          <a:xfrm>
            <a:off x="1913142" y="99718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solidFill>
                  <a:srgbClr val="423E42"/>
                </a:solidFill>
              </a:rPr>
              <a:t>ADD YOUR TITLE </a:t>
            </a:r>
          </a:p>
        </p:txBody>
      </p:sp>
      <p:sp>
        <p:nvSpPr>
          <p:cNvPr id="14" name="矩形 13"/>
          <p:cNvSpPr/>
          <p:nvPr/>
        </p:nvSpPr>
        <p:spPr>
          <a:xfrm>
            <a:off x="2693803" y="1285944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solidFill>
                  <a:srgbClr val="423E42"/>
                </a:solidFill>
              </a:rPr>
              <a:t>HERE </a:t>
            </a:r>
            <a:endParaRPr kumimoji="1" lang="zh-CN" altLang="en-US" sz="2400" b="1" dirty="0">
              <a:solidFill>
                <a:srgbClr val="423E42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8788" y="1832676"/>
            <a:ext cx="4621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DDDBCE"/>
                </a:solidFill>
              </a:rPr>
              <a:t>Please add something you need here. </a:t>
            </a:r>
            <a:r>
              <a:rPr kumimoji="1" lang="en-US" altLang="zh-CN" dirty="0">
                <a:solidFill>
                  <a:srgbClr val="DDDBCE"/>
                </a:solidFill>
              </a:rPr>
              <a:t>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  <a:p>
            <a:pPr algn="ctr"/>
            <a:r>
              <a:rPr kumimoji="1" lang="en-US" altLang="zh-CN" dirty="0">
                <a:solidFill>
                  <a:srgbClr val="DDDBCE"/>
                </a:solidFill>
              </a:rPr>
              <a:t>Please add something you need here</a:t>
            </a:r>
            <a:r>
              <a:rPr kumimoji="1" lang="en-US" altLang="zh-CN" dirty="0" smtClean="0">
                <a:solidFill>
                  <a:srgbClr val="DDDBCE"/>
                </a:solidFill>
              </a:rPr>
              <a:t>.</a:t>
            </a:r>
          </a:p>
          <a:p>
            <a:pPr algn="ctr"/>
            <a:r>
              <a:rPr kumimoji="1" lang="en-US" altLang="zh-CN" dirty="0">
                <a:solidFill>
                  <a:srgbClr val="DDDBCE"/>
                </a:solidFill>
              </a:rPr>
              <a:t>Please add something you need here. 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</p:txBody>
      </p:sp>
      <p:cxnSp>
        <p:nvCxnSpPr>
          <p:cNvPr id="16" name="直线连接符 15"/>
          <p:cNvCxnSpPr/>
          <p:nvPr/>
        </p:nvCxnSpPr>
        <p:spPr>
          <a:xfrm>
            <a:off x="1055440" y="1832676"/>
            <a:ext cx="4435124" cy="15441"/>
          </a:xfrm>
          <a:prstGeom prst="line">
            <a:avLst/>
          </a:prstGeom>
          <a:ln w="19050">
            <a:solidFill>
              <a:srgbClr val="DDDB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2279576" y="654919"/>
            <a:ext cx="1800200" cy="0"/>
          </a:xfrm>
          <a:prstGeom prst="line">
            <a:avLst/>
          </a:prstGeom>
          <a:ln w="19050">
            <a:solidFill>
              <a:srgbClr val="DDDB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>
            <a:off x="1667505" y="3386204"/>
            <a:ext cx="3024336" cy="0"/>
          </a:xfrm>
          <a:prstGeom prst="line">
            <a:avLst/>
          </a:prstGeom>
          <a:ln w="19050">
            <a:solidFill>
              <a:srgbClr val="DDDB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892563" y="3799515"/>
            <a:ext cx="2062888" cy="76944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920452" y="3837188"/>
            <a:ext cx="1681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smtClean="0">
                <a:solidFill>
                  <a:srgbClr val="DDDBCE"/>
                </a:solidFill>
              </a:rPr>
              <a:t>120</a:t>
            </a:r>
            <a:r>
              <a:rPr kumimoji="1" lang="zh-CN" altLang="en-US" sz="4400" dirty="0" smtClean="0">
                <a:solidFill>
                  <a:srgbClr val="DDDBCE"/>
                </a:solidFill>
              </a:rPr>
              <a:t>％</a:t>
            </a:r>
            <a:endParaRPr kumimoji="1" lang="zh-CN" altLang="en-US" sz="4400" dirty="0">
              <a:solidFill>
                <a:srgbClr val="DDDBC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31704" y="3811686"/>
            <a:ext cx="1935644" cy="76944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207568" y="5057613"/>
            <a:ext cx="1791400" cy="76944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549061" y="3799516"/>
            <a:ext cx="1342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>
                <a:solidFill>
                  <a:srgbClr val="DDDBCE"/>
                </a:solidFill>
              </a:rPr>
              <a:t>80</a:t>
            </a:r>
            <a:r>
              <a:rPr kumimoji="1" lang="zh-CN" altLang="en-US" sz="4400" dirty="0" smtClean="0">
                <a:solidFill>
                  <a:srgbClr val="DDDBCE"/>
                </a:solidFill>
              </a:rPr>
              <a:t>％</a:t>
            </a:r>
            <a:endParaRPr kumimoji="1" lang="zh-CN" altLang="en-US" sz="4400" dirty="0">
              <a:solidFill>
                <a:srgbClr val="DDDBCE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23510" y="5070639"/>
            <a:ext cx="1342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>
                <a:solidFill>
                  <a:srgbClr val="DDDBCE"/>
                </a:solidFill>
              </a:rPr>
              <a:t>70</a:t>
            </a:r>
            <a:r>
              <a:rPr kumimoji="1" lang="zh-CN" altLang="en-US" sz="4400" dirty="0" smtClean="0">
                <a:solidFill>
                  <a:srgbClr val="DDDBCE"/>
                </a:solidFill>
              </a:rPr>
              <a:t>％</a:t>
            </a:r>
            <a:endParaRPr kumimoji="1" lang="zh-CN" altLang="en-US" sz="4400" dirty="0">
              <a:solidFill>
                <a:srgbClr val="DDDBCE"/>
              </a:solidFill>
            </a:endParaRPr>
          </a:p>
        </p:txBody>
      </p:sp>
      <p:sp>
        <p:nvSpPr>
          <p:cNvPr id="32" name="三角形 31"/>
          <p:cNvSpPr>
            <a:spLocks noChangeAspect="1"/>
          </p:cNvSpPr>
          <p:nvPr/>
        </p:nvSpPr>
        <p:spPr>
          <a:xfrm rot="13529716" flipV="1">
            <a:off x="2502817" y="3968558"/>
            <a:ext cx="303393" cy="302175"/>
          </a:xfrm>
          <a:prstGeom prst="triangle">
            <a:avLst>
              <a:gd name="adj" fmla="val 0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三角形 36"/>
          <p:cNvSpPr>
            <a:spLocks noChangeAspect="1"/>
          </p:cNvSpPr>
          <p:nvPr/>
        </p:nvSpPr>
        <p:spPr>
          <a:xfrm rot="13494793" flipV="1">
            <a:off x="3604494" y="5264851"/>
            <a:ext cx="269498" cy="268416"/>
          </a:xfrm>
          <a:prstGeom prst="triangle">
            <a:avLst>
              <a:gd name="adj" fmla="val 0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8" name="三角形 37"/>
          <p:cNvSpPr>
            <a:spLocks noChangeAspect="1"/>
          </p:cNvSpPr>
          <p:nvPr/>
        </p:nvSpPr>
        <p:spPr>
          <a:xfrm rot="2678518" flipV="1">
            <a:off x="4944087" y="4150286"/>
            <a:ext cx="267831" cy="266756"/>
          </a:xfrm>
          <a:prstGeom prst="triangle">
            <a:avLst>
              <a:gd name="adj" fmla="val 0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3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2" r="17262"/>
          <a:stretch/>
        </p:blipFill>
        <p:spPr>
          <a:xfrm>
            <a:off x="-746204" y="-316719"/>
            <a:ext cx="6842203" cy="6049975"/>
          </a:xfrm>
          <a:prstGeom prst="rect">
            <a:avLst/>
          </a:prstGeom>
        </p:spPr>
      </p:pic>
      <p:sp>
        <p:nvSpPr>
          <p:cNvPr id="2" name="直角三角形 1"/>
          <p:cNvSpPr/>
          <p:nvPr/>
        </p:nvSpPr>
        <p:spPr>
          <a:xfrm>
            <a:off x="0" y="3356992"/>
            <a:ext cx="5951984" cy="2376264"/>
          </a:xfrm>
          <a:prstGeom prst="rtTriangle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7471" y="3326228"/>
            <a:ext cx="1483432" cy="269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600" dirty="0" smtClean="0">
                <a:solidFill>
                  <a:srgbClr val="A09D7A"/>
                </a:solidFill>
                <a:latin typeface="FangSong" charset="-122"/>
                <a:ea typeface="FangSong" charset="-122"/>
                <a:cs typeface="FangSong" charset="-122"/>
              </a:rPr>
              <a:t>”</a:t>
            </a:r>
            <a:endParaRPr kumimoji="1" lang="zh-CN" altLang="en-US" sz="16600" dirty="0">
              <a:solidFill>
                <a:srgbClr val="A09D7A"/>
              </a:solidFill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041" y="4924107"/>
            <a:ext cx="2234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b="1" dirty="0">
                <a:solidFill>
                  <a:srgbClr val="A09D7A"/>
                </a:solidFill>
              </a:rPr>
              <a:t>ADD YOUR TITLE </a:t>
            </a:r>
          </a:p>
        </p:txBody>
      </p:sp>
      <p:sp>
        <p:nvSpPr>
          <p:cNvPr id="5" name="矩形 4"/>
          <p:cNvSpPr/>
          <p:nvPr/>
        </p:nvSpPr>
        <p:spPr>
          <a:xfrm>
            <a:off x="451500" y="4624787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b="1" dirty="0">
                <a:solidFill>
                  <a:srgbClr val="A09D7A"/>
                </a:solidFill>
              </a:rPr>
              <a:t>PLEASE </a:t>
            </a:r>
          </a:p>
        </p:txBody>
      </p:sp>
      <p:sp>
        <p:nvSpPr>
          <p:cNvPr id="6" name="矩形 5"/>
          <p:cNvSpPr/>
          <p:nvPr/>
        </p:nvSpPr>
        <p:spPr>
          <a:xfrm>
            <a:off x="442041" y="5223427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b="1" dirty="0" smtClean="0">
                <a:solidFill>
                  <a:srgbClr val="A09D7A"/>
                </a:solidFill>
              </a:rPr>
              <a:t>HERE</a:t>
            </a:r>
            <a:endParaRPr kumimoji="1" lang="en-US" altLang="zh-CN" sz="2000" b="1" dirty="0">
              <a:solidFill>
                <a:srgbClr val="A09D7A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476421"/>
            <a:ext cx="4997100" cy="33314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779767" y="2312247"/>
            <a:ext cx="118085" cy="295232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583832" y="196193"/>
            <a:ext cx="7343668" cy="4226372"/>
          </a:xfrm>
          <a:prstGeom prst="rect">
            <a:avLst/>
          </a:prstGeom>
          <a:noFill/>
          <a:ln w="1524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888088" y="3979340"/>
            <a:ext cx="3439409" cy="747770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440756" y="3788411"/>
            <a:ext cx="28083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 smtClean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dirty="0">
              <a:solidFill>
                <a:srgbClr val="423E42"/>
              </a:solidFill>
            </a:endParaRPr>
          </a:p>
          <a:p>
            <a:pPr algn="r"/>
            <a:r>
              <a:rPr kumimoji="1" lang="en-US" altLang="zh-CN" dirty="0">
                <a:solidFill>
                  <a:srgbClr val="423E42"/>
                </a:solidFill>
              </a:rPr>
              <a:t>Please add something you need here. </a:t>
            </a:r>
            <a:endParaRPr kumimoji="1" lang="en-US" altLang="zh-CN" dirty="0" smtClean="0">
              <a:solidFill>
                <a:srgbClr val="423E42"/>
              </a:solidFill>
            </a:endParaRPr>
          </a:p>
          <a:p>
            <a:pPr algn="r"/>
            <a:r>
              <a:rPr kumimoji="1" lang="en-US" altLang="zh-CN" dirty="0">
                <a:solidFill>
                  <a:srgbClr val="423E42"/>
                </a:solidFill>
              </a:rPr>
              <a:t>Please add something you need here. Please add something you need here. </a:t>
            </a:r>
            <a:endParaRPr kumimoji="1" lang="zh-CN" altLang="en-US" dirty="0">
              <a:solidFill>
                <a:srgbClr val="423E42"/>
              </a:solidFill>
            </a:endParaRPr>
          </a:p>
          <a:p>
            <a:pPr algn="r"/>
            <a:r>
              <a:rPr kumimoji="1" lang="en-US" altLang="zh-CN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dirty="0">
              <a:solidFill>
                <a:srgbClr val="423E42"/>
              </a:solidFill>
            </a:endParaRPr>
          </a:p>
          <a:p>
            <a:pPr algn="r"/>
            <a:endParaRPr kumimoji="1" lang="zh-CN" altLang="en-US" dirty="0">
              <a:solidFill>
                <a:srgbClr val="423E42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52475" y="4951761"/>
            <a:ext cx="118085" cy="2952328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927648" y="5890046"/>
            <a:ext cx="308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rgbClr val="423E42"/>
                </a:solidFill>
              </a:rPr>
              <a:t>Please add something you need here. Please add something you need here. </a:t>
            </a:r>
            <a:endParaRPr kumimoji="1" lang="zh-CN" altLang="en-US" dirty="0">
              <a:solidFill>
                <a:srgbClr val="423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3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3575720" y="4376277"/>
            <a:ext cx="3811004" cy="1754326"/>
          </a:xfrm>
          <a:prstGeom prst="rect">
            <a:avLst/>
          </a:prstGeom>
          <a:solidFill>
            <a:srgbClr val="DDDBCE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 smtClean="0"/>
              <a:t>    </a:t>
            </a:r>
            <a:r>
              <a:rPr kumimoji="1" lang="en-US" altLang="zh-CN" dirty="0" smtClean="0"/>
              <a:t>add something you need here. </a:t>
            </a:r>
            <a:r>
              <a:rPr kumimoji="1" lang="en-US" altLang="zh-CN" dirty="0"/>
              <a:t>Please add something you need 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add something you </a:t>
            </a:r>
            <a:r>
              <a:rPr kumimoji="1" lang="en-US" altLang="zh-CN" dirty="0" smtClean="0"/>
              <a:t>need</a:t>
            </a:r>
          </a:p>
          <a:p>
            <a:pPr algn="r"/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</p:txBody>
      </p:sp>
      <p:sp>
        <p:nvSpPr>
          <p:cNvPr id="2" name="直角三角形 1"/>
          <p:cNvSpPr/>
          <p:nvPr/>
        </p:nvSpPr>
        <p:spPr>
          <a:xfrm>
            <a:off x="1565099" y="896179"/>
            <a:ext cx="2940749" cy="5970768"/>
          </a:xfrm>
          <a:prstGeom prst="rtTriangle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直角三角形 2"/>
          <p:cNvSpPr/>
          <p:nvPr/>
        </p:nvSpPr>
        <p:spPr>
          <a:xfrm rot="5400000" flipV="1">
            <a:off x="-640383" y="2344438"/>
            <a:ext cx="2916324" cy="1252870"/>
          </a:xfrm>
          <a:prstGeom prst="rtTriangle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直线连接符 3"/>
          <p:cNvCxnSpPr/>
          <p:nvPr/>
        </p:nvCxnSpPr>
        <p:spPr>
          <a:xfrm>
            <a:off x="1818663" y="2717304"/>
            <a:ext cx="3240360" cy="11282"/>
          </a:xfrm>
          <a:prstGeom prst="line">
            <a:avLst/>
          </a:prstGeom>
          <a:ln w="19050">
            <a:solidFill>
              <a:srgbClr val="C5C2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2073506" y="3441542"/>
            <a:ext cx="2049413" cy="0"/>
          </a:xfrm>
          <a:prstGeom prst="line">
            <a:avLst/>
          </a:prstGeom>
          <a:ln w="19050">
            <a:solidFill>
              <a:srgbClr val="C5C2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818663" y="2204864"/>
            <a:ext cx="348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 smtClean="0">
                <a:solidFill>
                  <a:srgbClr val="A09D7A"/>
                </a:solidFill>
              </a:rPr>
              <a:t>PLEASE</a:t>
            </a:r>
            <a:r>
              <a:rPr kumimoji="1" lang="zh-CN" altLang="en-US" sz="2800" b="1" dirty="0" smtClean="0">
                <a:solidFill>
                  <a:srgbClr val="A09D7A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A09D7A"/>
                </a:solidFill>
              </a:rPr>
              <a:t>ADD YOUR  </a:t>
            </a:r>
            <a:endParaRPr kumimoji="1" lang="en-US" altLang="zh-CN" sz="2800" b="1" dirty="0">
              <a:solidFill>
                <a:srgbClr val="A09D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73506" y="2978914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A09D7A"/>
                </a:solidFill>
              </a:rPr>
              <a:t>TITLE  HERE </a:t>
            </a:r>
            <a:endParaRPr kumimoji="1" lang="zh-CN" altLang="en-US" sz="2800" b="1" dirty="0">
              <a:solidFill>
                <a:srgbClr val="A09D7A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55840" y="298053"/>
            <a:ext cx="7271660" cy="829542"/>
          </a:xfrm>
          <a:prstGeom prst="rect">
            <a:avLst/>
          </a:prstGeom>
          <a:noFill/>
          <a:ln w="889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05" y="612388"/>
            <a:ext cx="5522886" cy="368192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099403" y="1084628"/>
            <a:ext cx="3915135" cy="90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003985" y="454628"/>
            <a:ext cx="77416" cy="1260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1634323" y="896178"/>
            <a:ext cx="251809" cy="423753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886133" y="1164703"/>
            <a:ext cx="90000" cy="2772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651977" y="3868667"/>
            <a:ext cx="4320000" cy="90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400825" y="5248134"/>
            <a:ext cx="4635608" cy="1477328"/>
          </a:xfrm>
          <a:prstGeom prst="rect">
            <a:avLst/>
          </a:prstGeom>
          <a:solidFill>
            <a:srgbClr val="DDDBCE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10111323" y="633698"/>
            <a:ext cx="1675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>
                <a:solidFill>
                  <a:srgbClr val="A09D7A"/>
                </a:solidFill>
              </a:rPr>
              <a:t>80</a:t>
            </a:r>
            <a:r>
              <a:rPr kumimoji="1" lang="zh-CN" altLang="en-US" sz="3200" dirty="0" smtClean="0">
                <a:solidFill>
                  <a:srgbClr val="A09D7A"/>
                </a:solidFill>
              </a:rPr>
              <a:t>％</a:t>
            </a:r>
            <a:endParaRPr kumimoji="1" lang="zh-CN" altLang="en-US" sz="3200" dirty="0">
              <a:solidFill>
                <a:srgbClr val="A09D7A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47821" y="3265067"/>
            <a:ext cx="90000" cy="1584176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066937" y="2970873"/>
            <a:ext cx="1675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>
                <a:solidFill>
                  <a:srgbClr val="A09D7A"/>
                </a:solidFill>
              </a:rPr>
              <a:t>20</a:t>
            </a:r>
            <a:r>
              <a:rPr kumimoji="1" lang="zh-CN" altLang="en-US" sz="3200" dirty="0" smtClean="0">
                <a:solidFill>
                  <a:srgbClr val="A09D7A"/>
                </a:solidFill>
              </a:rPr>
              <a:t>％</a:t>
            </a:r>
            <a:endParaRPr kumimoji="1" lang="zh-CN" altLang="en-US" sz="3200" dirty="0">
              <a:solidFill>
                <a:srgbClr val="A09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92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55" y="699776"/>
            <a:ext cx="5743981" cy="3829321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V="1">
            <a:off x="2766646" y="1447616"/>
            <a:ext cx="1817186" cy="671"/>
          </a:xfrm>
          <a:prstGeom prst="line">
            <a:avLst/>
          </a:prstGeom>
          <a:ln w="63500">
            <a:solidFill>
              <a:srgbClr val="A09D7A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947428" y="2343741"/>
            <a:ext cx="3672408" cy="0"/>
          </a:xfrm>
          <a:prstGeom prst="line">
            <a:avLst/>
          </a:prstGeom>
          <a:ln w="63500">
            <a:solidFill>
              <a:srgbClr val="A09D7A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3071664" y="3077957"/>
            <a:ext cx="1512168" cy="0"/>
          </a:xfrm>
          <a:prstGeom prst="line">
            <a:avLst/>
          </a:prstGeom>
          <a:ln w="63500">
            <a:solidFill>
              <a:srgbClr val="A09D7A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56715" y="867748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/>
              <a:t>PLEASE</a:t>
            </a:r>
            <a:endParaRPr kumimoji="1" lang="zh-CN" altLang="en-US" sz="3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04006" y="1711547"/>
            <a:ext cx="357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/>
              <a:t>ADD YOUR TITLE</a:t>
            </a:r>
            <a:endParaRPr kumimoji="1" lang="zh-CN" altLang="en-US" sz="3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272402" y="2455728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smtClean="0"/>
              <a:t>HERE</a:t>
            </a:r>
            <a:endParaRPr kumimoji="1" lang="zh-CN" altLang="en-US" sz="3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211833" y="5192032"/>
            <a:ext cx="4635608" cy="1477328"/>
          </a:xfrm>
          <a:prstGeom prst="rect">
            <a:avLst/>
          </a:prstGeom>
          <a:solidFill>
            <a:srgbClr val="DDDBCE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47428" y="3374935"/>
            <a:ext cx="3501482" cy="2308324"/>
          </a:xfrm>
          <a:prstGeom prst="rect">
            <a:avLst/>
          </a:prstGeom>
          <a:solidFill>
            <a:srgbClr val="DDDBCE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pPr algn="r"/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pPr algn="r"/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19836" y="458088"/>
            <a:ext cx="6624736" cy="4333220"/>
          </a:xfrm>
          <a:prstGeom prst="rect">
            <a:avLst/>
          </a:prstGeom>
          <a:noFill/>
          <a:ln w="762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直角三角形 18"/>
          <p:cNvSpPr/>
          <p:nvPr/>
        </p:nvSpPr>
        <p:spPr>
          <a:xfrm>
            <a:off x="5159896" y="3751872"/>
            <a:ext cx="757248" cy="757248"/>
          </a:xfrm>
          <a:prstGeom prst="rtTriangle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直角三角形 19"/>
          <p:cNvSpPr/>
          <p:nvPr/>
        </p:nvSpPr>
        <p:spPr>
          <a:xfrm rot="10800000">
            <a:off x="10163288" y="699776"/>
            <a:ext cx="757248" cy="757248"/>
          </a:xfrm>
          <a:prstGeom prst="rtTriangle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6445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9536" y="1928683"/>
            <a:ext cx="8520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dirty="0" smtClean="0"/>
              <a:t>图片均来自于免费无版权网站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http</a:t>
            </a:r>
            <a:r>
              <a:rPr kumimoji="1" lang="en-US" altLang="zh-CN" dirty="0"/>
              <a:t>://</a:t>
            </a:r>
            <a:r>
              <a:rPr kumimoji="1" lang="en-US" altLang="zh-CN" dirty="0" err="1"/>
              <a:t>www.lifeofpix.com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wp</a:t>
            </a:r>
            <a:r>
              <a:rPr kumimoji="1" lang="en-US" altLang="zh-CN" dirty="0"/>
              <a:t>-content/uploads/2016/03/Life-of-Pix-free-stock-taxi-boat-sea-</a:t>
            </a:r>
            <a:r>
              <a:rPr kumimoji="1" lang="en-US" altLang="zh-CN" dirty="0" err="1"/>
              <a:t>LEEROY.jpg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https://</a:t>
            </a:r>
            <a:r>
              <a:rPr kumimoji="1" lang="en-US" altLang="zh-CN" dirty="0" smtClean="0"/>
              <a:t>www.dropbox.com/s/vo8do30vu2kraao/250H.jpg?dl=1</a:t>
            </a:r>
          </a:p>
          <a:p>
            <a:pPr algn="ctr"/>
            <a:r>
              <a:rPr kumimoji="1" lang="en-US" altLang="zh-CN" dirty="0"/>
              <a:t>http://</a:t>
            </a:r>
            <a:r>
              <a:rPr kumimoji="1" lang="en-US" altLang="zh-CN" dirty="0" err="1" smtClean="0"/>
              <a:t>www.lifeofpix.com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wp</a:t>
            </a:r>
            <a:r>
              <a:rPr kumimoji="1" lang="en-US" altLang="zh-CN" dirty="0" smtClean="0"/>
              <a:t>-content/uploads/2016/02/Life-of-Pix-free-stock-city-buildings-river-</a:t>
            </a:r>
            <a:r>
              <a:rPr kumimoji="1" lang="en-US" altLang="zh-CN" dirty="0" err="1" smtClean="0"/>
              <a:t>MacNicolae.jpg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871864" y="4581128"/>
            <a:ext cx="309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 smtClean="0"/>
              <a:t>知乎：袁甜梦（</a:t>
            </a:r>
            <a:r>
              <a:rPr kumimoji="1" lang="en-US" altLang="zh-CN" dirty="0" smtClean="0"/>
              <a:t>PPT</a:t>
            </a:r>
            <a:r>
              <a:rPr kumimoji="1" lang="zh-CN" altLang="en-US" dirty="0" smtClean="0"/>
              <a:t>射鸡师）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QQ:976759361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83832" y="5661248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 smtClean="0"/>
              <a:t>做着做着就不耐烦了，你们看着办吧～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Good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luck</a:t>
            </a:r>
          </a:p>
        </p:txBody>
      </p:sp>
    </p:spTree>
    <p:extLst>
      <p:ext uri="{BB962C8B-B14F-4D97-AF65-F5344CB8AC3E}">
        <p14:creationId xmlns:p14="http://schemas.microsoft.com/office/powerpoint/2010/main" val="11579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83632" y="602128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51PPT</a:t>
            </a:r>
            <a:r>
              <a:rPr lang="zh-CN" altLang="en-US" dirty="0" smtClean="0"/>
              <a:t>模板网    </a:t>
            </a:r>
            <a:r>
              <a:rPr lang="en-US" altLang="zh-CN" dirty="0" smtClean="0">
                <a:hlinkClick r:id="rId2"/>
              </a:rPr>
              <a:t>www.51pptmoban.com</a:t>
            </a:r>
            <a:r>
              <a:rPr lang="en-US" altLang="zh-CN" dirty="0" smtClean="0"/>
              <a:t>  </a:t>
            </a:r>
            <a:r>
              <a:rPr lang="zh-CN" altLang="en-US" dirty="0" smtClean="0"/>
              <a:t>整理发布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892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854083"/>
            <a:ext cx="5514047" cy="5149835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三角形 19"/>
          <p:cNvSpPr/>
          <p:nvPr/>
        </p:nvSpPr>
        <p:spPr>
          <a:xfrm rot="16200000">
            <a:off x="1703372" y="2188978"/>
            <a:ext cx="5149837" cy="2471514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三角形 20"/>
          <p:cNvSpPr/>
          <p:nvPr/>
        </p:nvSpPr>
        <p:spPr>
          <a:xfrm rot="16200000">
            <a:off x="4295186" y="3029472"/>
            <a:ext cx="1647200" cy="790524"/>
          </a:xfrm>
          <a:prstGeom prst="triangle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 rot="16200000">
            <a:off x="3857734" y="2790991"/>
            <a:ext cx="5197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 smtClean="0">
                <a:solidFill>
                  <a:srgbClr val="9F9A77"/>
                </a:solidFill>
              </a:rPr>
              <a:t>CONTENTS</a:t>
            </a:r>
            <a:endParaRPr kumimoji="1" lang="zh-CN" altLang="en-US" sz="8000" dirty="0">
              <a:solidFill>
                <a:srgbClr val="9F9A77"/>
              </a:solidFill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7153655" y="881581"/>
            <a:ext cx="218033" cy="440931"/>
            <a:chOff x="6382023" y="881581"/>
            <a:chExt cx="218033" cy="440931"/>
          </a:xfrm>
        </p:grpSpPr>
        <p:sp>
          <p:nvSpPr>
            <p:cNvPr id="23" name="三角形 22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三角形 31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7153655" y="1549744"/>
            <a:ext cx="218033" cy="440931"/>
            <a:chOff x="6382023" y="881581"/>
            <a:chExt cx="218033" cy="440931"/>
          </a:xfrm>
        </p:grpSpPr>
        <p:sp>
          <p:nvSpPr>
            <p:cNvPr id="35" name="三角形 34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三角形 35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7153655" y="2217907"/>
            <a:ext cx="218033" cy="440931"/>
            <a:chOff x="6382023" y="881581"/>
            <a:chExt cx="218033" cy="440931"/>
          </a:xfrm>
        </p:grpSpPr>
        <p:sp>
          <p:nvSpPr>
            <p:cNvPr id="38" name="三角形 37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三角形 38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" name="组 39"/>
          <p:cNvGrpSpPr/>
          <p:nvPr/>
        </p:nvGrpSpPr>
        <p:grpSpPr>
          <a:xfrm>
            <a:off x="7153655" y="2886070"/>
            <a:ext cx="218033" cy="440931"/>
            <a:chOff x="6382023" y="881581"/>
            <a:chExt cx="218033" cy="440931"/>
          </a:xfrm>
        </p:grpSpPr>
        <p:sp>
          <p:nvSpPr>
            <p:cNvPr id="41" name="三角形 40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三角形 41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7153655" y="3554233"/>
            <a:ext cx="218033" cy="440931"/>
            <a:chOff x="6382023" y="881581"/>
            <a:chExt cx="218033" cy="440931"/>
          </a:xfrm>
        </p:grpSpPr>
        <p:sp>
          <p:nvSpPr>
            <p:cNvPr id="44" name="三角形 43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三角形 44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7153655" y="4222396"/>
            <a:ext cx="218033" cy="440931"/>
            <a:chOff x="6382023" y="881581"/>
            <a:chExt cx="218033" cy="440931"/>
          </a:xfrm>
        </p:grpSpPr>
        <p:sp>
          <p:nvSpPr>
            <p:cNvPr id="47" name="三角形 46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三角形 47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9" name="组 48"/>
          <p:cNvGrpSpPr/>
          <p:nvPr/>
        </p:nvGrpSpPr>
        <p:grpSpPr>
          <a:xfrm>
            <a:off x="7153655" y="4890559"/>
            <a:ext cx="218033" cy="440931"/>
            <a:chOff x="6382023" y="881581"/>
            <a:chExt cx="218033" cy="440931"/>
          </a:xfrm>
        </p:grpSpPr>
        <p:sp>
          <p:nvSpPr>
            <p:cNvPr id="50" name="三角形 49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三角形 50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2" name="组 51"/>
          <p:cNvGrpSpPr/>
          <p:nvPr/>
        </p:nvGrpSpPr>
        <p:grpSpPr>
          <a:xfrm>
            <a:off x="7153655" y="5558723"/>
            <a:ext cx="218033" cy="440931"/>
            <a:chOff x="6382023" y="881581"/>
            <a:chExt cx="218033" cy="440931"/>
          </a:xfrm>
        </p:grpSpPr>
        <p:sp>
          <p:nvSpPr>
            <p:cNvPr id="53" name="三角形 52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三角形 53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481720" y="778880"/>
            <a:ext cx="1444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前言</a:t>
            </a:r>
            <a:endParaRPr kumimoji="1" lang="en-US" altLang="zh-CN" dirty="0" smtClean="0"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r>
              <a:rPr kumimoji="1" lang="en-US" altLang="zh-CN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Introduction</a:t>
            </a:r>
            <a:endParaRPr kumimoji="1" lang="zh-CN" altLang="en-US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481720" y="1447043"/>
            <a:ext cx="408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行业市场环境分析</a:t>
            </a:r>
            <a:endParaRPr kumimoji="1" lang="en-US" altLang="zh-CN" dirty="0" smtClean="0"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r>
              <a:rPr kumimoji="1" lang="en-US" altLang="zh-CN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Industry Market Environment Analysis</a:t>
            </a:r>
            <a:endParaRPr kumimoji="1" lang="zh-CN" altLang="en-US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481720" y="2115206"/>
            <a:ext cx="3874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mtClean="0">
                <a:latin typeface="Microsoft YaHei Light" charset="-122"/>
                <a:ea typeface="Microsoft YaHei Light" charset="-122"/>
                <a:cs typeface="Microsoft YaHei Light" charset="-122"/>
              </a:rPr>
              <a:t>目标市场环境分析</a:t>
            </a:r>
            <a:endParaRPr kumimoji="1" lang="en-US" altLang="zh-CN" dirty="0" smtClean="0"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r>
              <a:rPr kumimoji="1" lang="en-US" altLang="zh-CN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Target Market Environment Analysis</a:t>
            </a:r>
            <a:endParaRPr kumimoji="1" lang="zh-CN" altLang="en-US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481720" y="2783369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竞品分析</a:t>
            </a:r>
            <a:endParaRPr kumimoji="1" lang="en-US" altLang="zh-CN" dirty="0" smtClean="0"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r>
              <a:rPr kumimoji="1" lang="en-US" altLang="zh-CN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Competitive Analysis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481720" y="3451532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消费者分析</a:t>
            </a:r>
            <a:endParaRPr kumimoji="1" lang="en-US" altLang="zh-CN" dirty="0" smtClean="0"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r>
              <a:rPr kumimoji="1" lang="en-US" altLang="zh-CN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Consumer Analysis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481720" y="4119695"/>
            <a:ext cx="16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品牌分析</a:t>
            </a:r>
            <a:endParaRPr kumimoji="1" lang="en-US" altLang="zh-CN" dirty="0" smtClean="0"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r>
              <a:rPr kumimoji="1" lang="en-US" altLang="zh-CN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Brand Analysis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481720" y="4787858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战略设计</a:t>
            </a:r>
            <a:endParaRPr kumimoji="1" lang="en-US" altLang="zh-CN" dirty="0" smtClean="0"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r>
              <a:rPr kumimoji="1" lang="en-US" altLang="zh-CN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Strategic Design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481720" y="5456022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品牌规划</a:t>
            </a:r>
            <a:endParaRPr kumimoji="1" lang="en-US" altLang="zh-CN" dirty="0" smtClean="0"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r>
              <a:rPr kumimoji="1" lang="en-US" altLang="zh-CN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Brand Plan</a:t>
            </a:r>
          </a:p>
        </p:txBody>
      </p:sp>
    </p:spTree>
    <p:extLst>
      <p:ext uri="{BB962C8B-B14F-4D97-AF65-F5344CB8AC3E}">
        <p14:creationId xmlns:p14="http://schemas.microsoft.com/office/powerpoint/2010/main" val="124657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1704" y="1332764"/>
            <a:ext cx="504056" cy="314096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17250" y="3012167"/>
            <a:ext cx="1461565" cy="1461565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29365" y="1332764"/>
            <a:ext cx="8029778" cy="4192472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89830" y="1294958"/>
            <a:ext cx="170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b="1" dirty="0" smtClean="0">
                <a:solidFill>
                  <a:srgbClr val="9F9A77"/>
                </a:solidFill>
                <a:latin typeface="+mn-ea"/>
                <a:cs typeface="Microsoft YaHei" charset="-122"/>
              </a:rPr>
              <a:t>“</a:t>
            </a:r>
            <a:endParaRPr kumimoji="1" lang="zh-CN" altLang="en-US" sz="9600" b="1" dirty="0">
              <a:solidFill>
                <a:srgbClr val="9F9A77"/>
              </a:solidFill>
              <a:latin typeface="+mn-ea"/>
              <a:cs typeface="Microsoft YaHei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52270" y="4429166"/>
            <a:ext cx="170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b="1" smtClean="0">
                <a:solidFill>
                  <a:srgbClr val="9F9A77"/>
                </a:solidFill>
                <a:latin typeface="+mn-ea"/>
                <a:cs typeface="Microsoft YaHei" charset="-122"/>
              </a:rPr>
              <a:t>”</a:t>
            </a:r>
            <a:endParaRPr kumimoji="1" lang="zh-CN" altLang="en-US" sz="9600" b="1" dirty="0">
              <a:solidFill>
                <a:srgbClr val="9F9A77"/>
              </a:solidFill>
              <a:latin typeface="+mn-ea"/>
              <a:cs typeface="Microsoft YaHei" charset="-122"/>
            </a:endParaRPr>
          </a:p>
        </p:txBody>
      </p:sp>
      <p:grpSp>
        <p:nvGrpSpPr>
          <p:cNvPr id="11" name="组 10"/>
          <p:cNvGrpSpPr/>
          <p:nvPr/>
        </p:nvGrpSpPr>
        <p:grpSpPr>
          <a:xfrm rot="10800000">
            <a:off x="2608670" y="3242191"/>
            <a:ext cx="533434" cy="1078771"/>
            <a:chOff x="6382023" y="881581"/>
            <a:chExt cx="218033" cy="440931"/>
          </a:xfrm>
        </p:grpSpPr>
        <p:sp>
          <p:nvSpPr>
            <p:cNvPr id="12" name="三角形 11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三角形 12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 rot="16200000">
            <a:off x="-141" y="2719779"/>
            <a:ext cx="2431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Introduction</a:t>
            </a:r>
            <a:endParaRPr kumimoji="1" lang="zh-CN" altLang="en-US" sz="3200" dirty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7" name="矩形 16"/>
          <p:cNvSpPr/>
          <p:nvPr/>
        </p:nvSpPr>
        <p:spPr>
          <a:xfrm rot="16200000">
            <a:off x="1609159" y="3807629"/>
            <a:ext cx="494934" cy="288032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2340" y="4921608"/>
            <a:ext cx="2431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Introduction</a:t>
            </a:r>
            <a:endParaRPr kumimoji="1" lang="zh-CN" altLang="en-US" sz="3200" dirty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71868" y="3260080"/>
            <a:ext cx="576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前    </a:t>
            </a:r>
            <a:endParaRPr kumimoji="1" lang="en-US" altLang="zh-CN" sz="2800" dirty="0" smtClean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r>
              <a:rPr kumimoji="1" lang="zh-CN" altLang="en-US" sz="2800" dirty="0" smtClean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言</a:t>
            </a:r>
            <a:endParaRPr kumimoji="1" lang="zh-CN" altLang="en-US" sz="2800" dirty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42986" y="1797676"/>
            <a:ext cx="6843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 smtClean="0">
                <a:solidFill>
                  <a:srgbClr val="DDDBCE"/>
                </a:solidFill>
              </a:rPr>
              <a:t>目前</a:t>
            </a:r>
            <a:r>
              <a:rPr kumimoji="1" lang="en-US" altLang="zh-CN" dirty="0" smtClean="0">
                <a:solidFill>
                  <a:srgbClr val="DDDBCE"/>
                </a:solidFill>
              </a:rPr>
              <a:t>XX</a:t>
            </a:r>
            <a:r>
              <a:rPr kumimoji="1" lang="zh-CN" altLang="en-US" dirty="0" smtClean="0">
                <a:solidFill>
                  <a:srgbClr val="DDDBCE"/>
                </a:solidFill>
              </a:rPr>
              <a:t>公司</a:t>
            </a:r>
            <a:r>
              <a:rPr kumimoji="1" lang="zh-CN" altLang="en-US" dirty="0">
                <a:solidFill>
                  <a:srgbClr val="DDDBCE"/>
                </a:solidFill>
              </a:rPr>
              <a:t>拥有可乐</a:t>
            </a:r>
            <a:r>
              <a:rPr kumimoji="1" lang="en-US" altLang="zh-CN" dirty="0">
                <a:solidFill>
                  <a:srgbClr val="DDDBCE"/>
                </a:solidFill>
              </a:rPr>
              <a:t>,</a:t>
            </a:r>
            <a:r>
              <a:rPr kumimoji="1" lang="zh-CN" altLang="en-US" dirty="0">
                <a:solidFill>
                  <a:srgbClr val="DDDBCE"/>
                </a:solidFill>
              </a:rPr>
              <a:t>醒目</a:t>
            </a:r>
            <a:r>
              <a:rPr kumimoji="1" lang="en-US" altLang="zh-CN" dirty="0">
                <a:solidFill>
                  <a:srgbClr val="DDDBCE"/>
                </a:solidFill>
              </a:rPr>
              <a:t>,</a:t>
            </a:r>
            <a:r>
              <a:rPr kumimoji="1" lang="zh-CN" altLang="en-US" dirty="0">
                <a:solidFill>
                  <a:srgbClr val="DDDBCE"/>
                </a:solidFill>
              </a:rPr>
              <a:t>芬达</a:t>
            </a:r>
            <a:r>
              <a:rPr kumimoji="1" lang="en-US" altLang="zh-CN" dirty="0">
                <a:solidFill>
                  <a:srgbClr val="DDDBCE"/>
                </a:solidFill>
              </a:rPr>
              <a:t>,</a:t>
            </a:r>
            <a:r>
              <a:rPr kumimoji="1" lang="zh-CN" altLang="en-US" dirty="0">
                <a:solidFill>
                  <a:srgbClr val="DDDBCE"/>
                </a:solidFill>
              </a:rPr>
              <a:t>雪碧等碳酸饮料</a:t>
            </a:r>
            <a:r>
              <a:rPr kumimoji="1" lang="en-US" altLang="zh-CN" dirty="0">
                <a:solidFill>
                  <a:srgbClr val="DDDBCE"/>
                </a:solidFill>
              </a:rPr>
              <a:t>,</a:t>
            </a:r>
            <a:r>
              <a:rPr kumimoji="1" lang="zh-CN" altLang="en-US" dirty="0">
                <a:solidFill>
                  <a:srgbClr val="DDDBCE"/>
                </a:solidFill>
              </a:rPr>
              <a:t>拥有酷儿等果汁饮料</a:t>
            </a:r>
            <a:r>
              <a:rPr kumimoji="1" lang="en-US" altLang="zh-CN" dirty="0">
                <a:solidFill>
                  <a:srgbClr val="DDDBCE"/>
                </a:solidFill>
              </a:rPr>
              <a:t>.</a:t>
            </a:r>
            <a:r>
              <a:rPr kumimoji="1" lang="zh-CN" altLang="en-US" dirty="0">
                <a:solidFill>
                  <a:srgbClr val="DDDBCE"/>
                </a:solidFill>
              </a:rPr>
              <a:t>冰露纯净水自</a:t>
            </a:r>
            <a:r>
              <a:rPr kumimoji="1" lang="en-US" altLang="zh-CN" dirty="0">
                <a:solidFill>
                  <a:srgbClr val="DDDBCE"/>
                </a:solidFill>
              </a:rPr>
              <a:t>2002</a:t>
            </a:r>
            <a:r>
              <a:rPr kumimoji="1" lang="zh-CN" altLang="en-US" dirty="0">
                <a:solidFill>
                  <a:srgbClr val="DDDBCE"/>
                </a:solidFill>
              </a:rPr>
              <a:t>年投入市场以来没有</a:t>
            </a:r>
            <a:r>
              <a:rPr kumimoji="1" lang="zh-CN" altLang="en-US" dirty="0" smtClean="0">
                <a:solidFill>
                  <a:srgbClr val="DDDBCE"/>
                </a:solidFill>
              </a:rPr>
              <a:t>像</a:t>
            </a:r>
            <a:r>
              <a:rPr kumimoji="1" lang="en-US" altLang="zh-CN" dirty="0" smtClean="0">
                <a:solidFill>
                  <a:srgbClr val="DDDBCE"/>
                </a:solidFill>
              </a:rPr>
              <a:t>XX</a:t>
            </a:r>
            <a:r>
              <a:rPr kumimoji="1" lang="zh-CN" altLang="en-US" dirty="0" smtClean="0">
                <a:solidFill>
                  <a:srgbClr val="DDDBCE"/>
                </a:solidFill>
              </a:rPr>
              <a:t>的</a:t>
            </a:r>
            <a:r>
              <a:rPr kumimoji="1" lang="zh-CN" altLang="en-US" dirty="0">
                <a:solidFill>
                  <a:srgbClr val="DDDBCE"/>
                </a:solidFill>
              </a:rPr>
              <a:t>其它饮料品牌那样以塑造品牌形象为核心展开广告宣传</a:t>
            </a:r>
            <a:r>
              <a:rPr kumimoji="1" lang="en-US" altLang="zh-CN" dirty="0">
                <a:solidFill>
                  <a:srgbClr val="DDDBCE"/>
                </a:solidFill>
              </a:rPr>
              <a:t>.</a:t>
            </a:r>
            <a:r>
              <a:rPr kumimoji="1" lang="zh-CN" altLang="en-US" dirty="0" smtClean="0">
                <a:solidFill>
                  <a:srgbClr val="DDDBCE"/>
                </a:solidFill>
              </a:rPr>
              <a:t>像</a:t>
            </a:r>
            <a:r>
              <a:rPr kumimoji="1" lang="en-US" altLang="zh-CN" dirty="0" smtClean="0">
                <a:solidFill>
                  <a:srgbClr val="DDDBCE"/>
                </a:solidFill>
              </a:rPr>
              <a:t>XX</a:t>
            </a:r>
            <a:r>
              <a:rPr kumimoji="1" lang="zh-CN" altLang="en-US" dirty="0" smtClean="0">
                <a:solidFill>
                  <a:srgbClr val="DDDBCE"/>
                </a:solidFill>
              </a:rPr>
              <a:t>广告语</a:t>
            </a:r>
            <a:r>
              <a:rPr kumimoji="1" lang="en-US" altLang="zh-CN" dirty="0">
                <a:solidFill>
                  <a:srgbClr val="DDDBCE"/>
                </a:solidFill>
              </a:rPr>
              <a:t>:"</a:t>
            </a:r>
            <a:r>
              <a:rPr kumimoji="1" lang="zh-CN" altLang="en-US" dirty="0">
                <a:solidFill>
                  <a:srgbClr val="DDDBCE"/>
                </a:solidFill>
              </a:rPr>
              <a:t>抓住这感觉</a:t>
            </a:r>
            <a:r>
              <a:rPr kumimoji="1" lang="en-US" altLang="zh-CN" dirty="0">
                <a:solidFill>
                  <a:srgbClr val="DDDBCE"/>
                </a:solidFill>
              </a:rPr>
              <a:t>"</a:t>
            </a:r>
            <a:r>
              <a:rPr kumimoji="1" lang="zh-CN" altLang="en-US" dirty="0">
                <a:solidFill>
                  <a:srgbClr val="DDDBCE"/>
                </a:solidFill>
              </a:rPr>
              <a:t>雪碧的</a:t>
            </a:r>
            <a:r>
              <a:rPr kumimoji="1" lang="en-US" altLang="zh-CN" dirty="0">
                <a:solidFill>
                  <a:srgbClr val="DDDBCE"/>
                </a:solidFill>
              </a:rPr>
              <a:t>"</a:t>
            </a:r>
            <a:r>
              <a:rPr kumimoji="1" lang="zh-CN" altLang="en-US" dirty="0">
                <a:solidFill>
                  <a:srgbClr val="DDDBCE"/>
                </a:solidFill>
              </a:rPr>
              <a:t>晶晶亮</a:t>
            </a:r>
            <a:r>
              <a:rPr kumimoji="1" lang="en-US" altLang="zh-CN" dirty="0">
                <a:solidFill>
                  <a:srgbClr val="DDDBCE"/>
                </a:solidFill>
              </a:rPr>
              <a:t>,</a:t>
            </a:r>
            <a:r>
              <a:rPr kumimoji="1" lang="zh-CN" altLang="en-US" dirty="0">
                <a:solidFill>
                  <a:srgbClr val="DDDBCE"/>
                </a:solidFill>
              </a:rPr>
              <a:t>透心凉</a:t>
            </a:r>
            <a:r>
              <a:rPr kumimoji="1" lang="en-US" altLang="zh-CN" dirty="0">
                <a:solidFill>
                  <a:srgbClr val="DDDBCE"/>
                </a:solidFill>
              </a:rPr>
              <a:t>"</a:t>
            </a:r>
            <a:r>
              <a:rPr kumimoji="1" lang="zh-CN" altLang="en-US" dirty="0">
                <a:solidFill>
                  <a:srgbClr val="DDDBCE"/>
                </a:solidFill>
              </a:rPr>
              <a:t>已成为当下的时尚语</a:t>
            </a:r>
            <a:r>
              <a:rPr kumimoji="1" lang="en-US" altLang="zh-CN" dirty="0">
                <a:solidFill>
                  <a:srgbClr val="DDDBCE"/>
                </a:solidFill>
              </a:rPr>
              <a:t>.</a:t>
            </a:r>
            <a:r>
              <a:rPr kumimoji="1" lang="zh-CN" altLang="en-US" dirty="0">
                <a:solidFill>
                  <a:srgbClr val="DDDBCE"/>
                </a:solidFill>
              </a:rPr>
              <a:t>可冰露</a:t>
            </a:r>
            <a:r>
              <a:rPr kumimoji="1" lang="zh-CN" altLang="en-US" dirty="0" smtClean="0">
                <a:solidFill>
                  <a:srgbClr val="DDDBCE"/>
                </a:solidFill>
              </a:rPr>
              <a:t>作为</a:t>
            </a:r>
            <a:r>
              <a:rPr kumimoji="1" lang="en-US" altLang="zh-CN" dirty="0" smtClean="0">
                <a:solidFill>
                  <a:srgbClr val="DDDBCE"/>
                </a:solidFill>
              </a:rPr>
              <a:t>XX</a:t>
            </a:r>
            <a:r>
              <a:rPr kumimoji="1" lang="zh-CN" altLang="en-US" dirty="0" smtClean="0">
                <a:solidFill>
                  <a:srgbClr val="DDDBCE"/>
                </a:solidFill>
              </a:rPr>
              <a:t>投入</a:t>
            </a:r>
            <a:r>
              <a:rPr kumimoji="1" lang="zh-CN" altLang="en-US" dirty="0">
                <a:solidFill>
                  <a:srgbClr val="DDDBCE"/>
                </a:solidFill>
              </a:rPr>
              <a:t>中国市场的饮料产品之一</a:t>
            </a:r>
            <a:r>
              <a:rPr kumimoji="1" lang="en-US" altLang="zh-CN" dirty="0">
                <a:solidFill>
                  <a:srgbClr val="DDDBCE"/>
                </a:solidFill>
              </a:rPr>
              <a:t>,</a:t>
            </a:r>
            <a:r>
              <a:rPr kumimoji="1" lang="zh-CN" altLang="en-US" dirty="0">
                <a:solidFill>
                  <a:srgbClr val="DDDBCE"/>
                </a:solidFill>
              </a:rPr>
              <a:t>却没有进行品牌运作</a:t>
            </a:r>
            <a:r>
              <a:rPr kumimoji="1" lang="en-US" altLang="zh-CN" dirty="0">
                <a:solidFill>
                  <a:srgbClr val="DDDBCE"/>
                </a:solidFill>
              </a:rPr>
              <a:t>,</a:t>
            </a:r>
            <a:r>
              <a:rPr kumimoji="1" lang="zh-CN" altLang="en-US" dirty="0">
                <a:solidFill>
                  <a:srgbClr val="DDDBCE"/>
                </a:solidFill>
              </a:rPr>
              <a:t>悄无声息的一夜之间就出现在了消费者眼前</a:t>
            </a:r>
            <a:r>
              <a:rPr kumimoji="1" lang="en-US" altLang="zh-CN" dirty="0">
                <a:solidFill>
                  <a:srgbClr val="DDDBCE"/>
                </a:solidFill>
              </a:rPr>
              <a:t>.</a:t>
            </a:r>
            <a:r>
              <a:rPr kumimoji="1" lang="zh-CN" altLang="en-US" dirty="0">
                <a:solidFill>
                  <a:srgbClr val="DDDBCE"/>
                </a:solidFill>
              </a:rPr>
              <a:t>做好冰露纯净水的广告策划</a:t>
            </a:r>
            <a:r>
              <a:rPr kumimoji="1" lang="en-US" altLang="zh-CN" dirty="0">
                <a:solidFill>
                  <a:srgbClr val="DDDBCE"/>
                </a:solidFill>
              </a:rPr>
              <a:t>,</a:t>
            </a:r>
            <a:r>
              <a:rPr kumimoji="1" lang="zh-CN" altLang="en-US" dirty="0">
                <a:solidFill>
                  <a:srgbClr val="DDDBCE"/>
                </a:solidFill>
              </a:rPr>
              <a:t>实施好其广告策略有助于塑造</a:t>
            </a:r>
            <a:r>
              <a:rPr kumimoji="1" lang="zh-CN" altLang="en-US" dirty="0" smtClean="0">
                <a:solidFill>
                  <a:srgbClr val="DDDBCE"/>
                </a:solidFill>
              </a:rPr>
              <a:t>与</a:t>
            </a:r>
            <a:r>
              <a:rPr kumimoji="1" lang="en-US" altLang="zh-CN" dirty="0" smtClean="0">
                <a:solidFill>
                  <a:srgbClr val="DDDBCE"/>
                </a:solidFill>
              </a:rPr>
              <a:t>XX</a:t>
            </a:r>
            <a:r>
              <a:rPr kumimoji="1" lang="zh-CN" altLang="en-US" dirty="0" smtClean="0">
                <a:solidFill>
                  <a:srgbClr val="DDDBCE"/>
                </a:solidFill>
              </a:rPr>
              <a:t>公司</a:t>
            </a:r>
            <a:r>
              <a:rPr kumimoji="1" lang="zh-CN" altLang="en-US" dirty="0">
                <a:solidFill>
                  <a:srgbClr val="DDDBCE"/>
                </a:solidFill>
              </a:rPr>
              <a:t>相适应的冰露纯净水品牌形象</a:t>
            </a:r>
            <a:r>
              <a:rPr kumimoji="1" lang="en-US" altLang="zh-CN" dirty="0">
                <a:solidFill>
                  <a:srgbClr val="DDDBCE"/>
                </a:solidFill>
              </a:rPr>
              <a:t>,</a:t>
            </a:r>
            <a:r>
              <a:rPr kumimoji="1" lang="zh-CN" altLang="en-US" dirty="0">
                <a:solidFill>
                  <a:srgbClr val="DDDBCE"/>
                </a:solidFill>
              </a:rPr>
              <a:t>有助于提升冰露纯净水在消费者心中的地位</a:t>
            </a:r>
          </a:p>
        </p:txBody>
      </p:sp>
    </p:spTree>
    <p:extLst>
      <p:ext uri="{BB962C8B-B14F-4D97-AF65-F5344CB8AC3E}">
        <p14:creationId xmlns:p14="http://schemas.microsoft.com/office/powerpoint/2010/main" val="345138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3498" y="0"/>
            <a:ext cx="6456363" cy="6858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55440" y="1124744"/>
            <a:ext cx="4032448" cy="4865772"/>
          </a:xfrm>
          <a:prstGeom prst="rect">
            <a:avLst/>
          </a:prstGeom>
          <a:noFill/>
          <a:ln w="66675">
            <a:solidFill>
              <a:srgbClr val="9F9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48225" y="893911"/>
            <a:ext cx="2646878" cy="461665"/>
          </a:xfrm>
          <a:prstGeom prst="rect">
            <a:avLst/>
          </a:prstGeom>
          <a:solidFill>
            <a:srgbClr val="423E42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行业市场环境分析</a:t>
            </a:r>
            <a:endParaRPr kumimoji="1" lang="en-US" altLang="zh-CN" sz="2400" dirty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1464" y="1268760"/>
            <a:ext cx="36171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dirty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Industry Market </a:t>
            </a:r>
            <a:endParaRPr kumimoji="1" lang="en-US" altLang="zh-CN" sz="2800" dirty="0" smtClean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ctr"/>
            <a:r>
              <a:rPr kumimoji="1" lang="en-US" altLang="zh-CN" sz="2800" dirty="0" smtClean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Environment </a:t>
            </a:r>
            <a:r>
              <a:rPr kumimoji="1" lang="en-US" altLang="zh-CN" sz="2800" dirty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Analysis</a:t>
            </a:r>
            <a:endParaRPr kumimoji="1" lang="zh-CN" altLang="en-US" sz="2800" dirty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97143" y="2326525"/>
            <a:ext cx="18156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微观环境</a:t>
            </a:r>
            <a:r>
              <a:rPr lang="zh-CN" altLang="en-US" sz="2000" dirty="0" smtClean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要素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顾客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竞争者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社会</a:t>
            </a:r>
            <a:r>
              <a:rPr lang="zh-CN" altLang="en-US" dirty="0" smtClean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公众</a:t>
            </a:r>
            <a:endParaRPr lang="en-US" altLang="zh-CN" dirty="0" smtClean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企业</a:t>
            </a:r>
            <a:r>
              <a:rPr lang="zh-CN" altLang="en-US" dirty="0" smtClean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内部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营销中间商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企业的</a:t>
            </a:r>
            <a:r>
              <a:rPr lang="zh-CN" altLang="en-US" dirty="0" smtClean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供应商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43508" y="2366883"/>
            <a:ext cx="268796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 smtClean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人口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经济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政治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法律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科学技术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社会文化</a:t>
            </a:r>
            <a:endParaRPr lang="en-US" altLang="zh-CN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自然</a:t>
            </a:r>
            <a:r>
              <a:rPr lang="zh-CN" altLang="en-US" dirty="0" smtClean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地理</a:t>
            </a:r>
            <a:endParaRPr lang="en-US" altLang="zh-CN" dirty="0" smtClean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宏观环境</a:t>
            </a:r>
            <a:r>
              <a:rPr lang="zh-CN" altLang="en-US" sz="2000" dirty="0" smtClean="0">
                <a:solidFill>
                  <a:srgbClr val="DDDBCE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要素</a:t>
            </a:r>
            <a:endParaRPr lang="en-US" altLang="zh-CN" sz="2000" dirty="0">
              <a:solidFill>
                <a:srgbClr val="DDDBCE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grpSp>
        <p:nvGrpSpPr>
          <p:cNvPr id="11" name="组 10"/>
          <p:cNvGrpSpPr>
            <a:grpSpLocks noChangeAspect="1"/>
          </p:cNvGrpSpPr>
          <p:nvPr/>
        </p:nvGrpSpPr>
        <p:grpSpPr>
          <a:xfrm>
            <a:off x="4841807" y="5326003"/>
            <a:ext cx="226078" cy="457200"/>
            <a:chOff x="6382023" y="881581"/>
            <a:chExt cx="218033" cy="440931"/>
          </a:xfrm>
        </p:grpSpPr>
        <p:sp>
          <p:nvSpPr>
            <p:cNvPr id="12" name="三角形 11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三角形 12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 rot="10800000">
            <a:off x="1084736" y="2355639"/>
            <a:ext cx="225937" cy="456916"/>
            <a:chOff x="6382023" y="881581"/>
            <a:chExt cx="218033" cy="440931"/>
          </a:xfrm>
        </p:grpSpPr>
        <p:sp>
          <p:nvSpPr>
            <p:cNvPr id="15" name="三角形 14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三角形 15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8" name="直线连接符 17"/>
          <p:cNvCxnSpPr/>
          <p:nvPr/>
        </p:nvCxnSpPr>
        <p:spPr>
          <a:xfrm>
            <a:off x="1415480" y="2852936"/>
            <a:ext cx="1548000" cy="0"/>
          </a:xfrm>
          <a:prstGeom prst="line">
            <a:avLst/>
          </a:prstGeom>
          <a:ln w="19050"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3112769" y="5733256"/>
            <a:ext cx="1512000" cy="0"/>
          </a:xfrm>
          <a:prstGeom prst="line">
            <a:avLst/>
          </a:prstGeom>
          <a:ln w="12700"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960887" y="2274190"/>
            <a:ext cx="4621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949345" y="4538939"/>
            <a:ext cx="4621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105899" y="665896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105380" y="663078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23" name="矩形 22"/>
          <p:cNvSpPr/>
          <p:nvPr/>
        </p:nvSpPr>
        <p:spPr>
          <a:xfrm>
            <a:off x="7116879" y="1127561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105899" y="1103580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25" name="矩形 24"/>
          <p:cNvSpPr/>
          <p:nvPr/>
        </p:nvSpPr>
        <p:spPr>
          <a:xfrm>
            <a:off x="7105899" y="1593126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105380" y="1562633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HERE </a:t>
            </a:r>
            <a:endParaRPr kumimoji="1" lang="zh-CN" altLang="en-US" sz="2400" dirty="0">
              <a:solidFill>
                <a:srgbClr val="DDDB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35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11"/>
          <p:cNvGrpSpPr/>
          <p:nvPr/>
        </p:nvGrpSpPr>
        <p:grpSpPr>
          <a:xfrm>
            <a:off x="1415480" y="980728"/>
            <a:ext cx="2088232" cy="2448272"/>
            <a:chOff x="1631504" y="980728"/>
            <a:chExt cx="2088232" cy="2448272"/>
          </a:xfrm>
        </p:grpSpPr>
        <p:sp>
          <p:nvSpPr>
            <p:cNvPr id="2" name="矩形 1"/>
            <p:cNvSpPr/>
            <p:nvPr/>
          </p:nvSpPr>
          <p:spPr>
            <a:xfrm>
              <a:off x="1631504" y="980728"/>
              <a:ext cx="2088232" cy="2088232"/>
            </a:xfrm>
            <a:prstGeom prst="rect">
              <a:avLst/>
            </a:prstGeom>
            <a:solidFill>
              <a:srgbClr val="A09D7A"/>
            </a:solidFill>
            <a:ln w="63500">
              <a:solidFill>
                <a:srgbClr val="42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三角形 2"/>
            <p:cNvSpPr/>
            <p:nvPr/>
          </p:nvSpPr>
          <p:spPr>
            <a:xfrm flipV="1">
              <a:off x="2423591" y="3085162"/>
              <a:ext cx="576065" cy="343838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423E42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69232" y="1318456"/>
              <a:ext cx="1412776" cy="1412776"/>
            </a:xfrm>
            <a:prstGeom prst="rect">
              <a:avLst/>
            </a:prstGeom>
          </p:spPr>
        </p:pic>
      </p:grpSp>
      <p:grpSp>
        <p:nvGrpSpPr>
          <p:cNvPr id="13" name="组 12"/>
          <p:cNvGrpSpPr/>
          <p:nvPr/>
        </p:nvGrpSpPr>
        <p:grpSpPr>
          <a:xfrm>
            <a:off x="5015880" y="980728"/>
            <a:ext cx="2088232" cy="2448272"/>
            <a:chOff x="5375920" y="1020908"/>
            <a:chExt cx="2088232" cy="2448272"/>
          </a:xfrm>
        </p:grpSpPr>
        <p:sp>
          <p:nvSpPr>
            <p:cNvPr id="6" name="矩形 5"/>
            <p:cNvSpPr/>
            <p:nvPr/>
          </p:nvSpPr>
          <p:spPr>
            <a:xfrm>
              <a:off x="5375920" y="1020908"/>
              <a:ext cx="2088232" cy="2088232"/>
            </a:xfrm>
            <a:prstGeom prst="rect">
              <a:avLst/>
            </a:prstGeom>
            <a:solidFill>
              <a:srgbClr val="A09D7A"/>
            </a:solidFill>
            <a:ln w="63500">
              <a:solidFill>
                <a:srgbClr val="42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三角形 6"/>
            <p:cNvSpPr/>
            <p:nvPr/>
          </p:nvSpPr>
          <p:spPr>
            <a:xfrm flipV="1">
              <a:off x="6168007" y="3125342"/>
              <a:ext cx="576065" cy="343838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13648" y="1358636"/>
              <a:ext cx="1412776" cy="1412776"/>
            </a:xfrm>
            <a:prstGeom prst="rect">
              <a:avLst/>
            </a:prstGeom>
          </p:spPr>
        </p:pic>
      </p:grpSp>
      <p:grpSp>
        <p:nvGrpSpPr>
          <p:cNvPr id="14" name="组 13"/>
          <p:cNvGrpSpPr/>
          <p:nvPr/>
        </p:nvGrpSpPr>
        <p:grpSpPr>
          <a:xfrm>
            <a:off x="8616280" y="980728"/>
            <a:ext cx="2088232" cy="2448272"/>
            <a:chOff x="8832304" y="1004706"/>
            <a:chExt cx="2088232" cy="2448272"/>
          </a:xfrm>
        </p:grpSpPr>
        <p:sp>
          <p:nvSpPr>
            <p:cNvPr id="9" name="矩形 8"/>
            <p:cNvSpPr/>
            <p:nvPr/>
          </p:nvSpPr>
          <p:spPr>
            <a:xfrm>
              <a:off x="8832304" y="1004706"/>
              <a:ext cx="2088232" cy="2088232"/>
            </a:xfrm>
            <a:prstGeom prst="rect">
              <a:avLst/>
            </a:prstGeom>
            <a:solidFill>
              <a:srgbClr val="A09D7A"/>
            </a:solidFill>
            <a:ln w="63500">
              <a:solidFill>
                <a:srgbClr val="42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三角形 9"/>
            <p:cNvSpPr/>
            <p:nvPr/>
          </p:nvSpPr>
          <p:spPr>
            <a:xfrm flipV="1">
              <a:off x="9624391" y="3109140"/>
              <a:ext cx="576065" cy="343838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70032" y="1585304"/>
              <a:ext cx="1412776" cy="92703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303613" y="3565539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Mob  Marketing</a:t>
            </a:r>
            <a:endParaRPr kumimoji="1" lang="zh-CN" altLang="en-US" sz="2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5138846" y="3573015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/>
              <a:t>Relationship</a:t>
            </a:r>
            <a:endParaRPr kumimoji="1" lang="zh-CN" altLang="en-US" sz="2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689331" y="3507207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err="1" smtClean="0"/>
              <a:t>Seo</a:t>
            </a:r>
            <a:r>
              <a:rPr kumimoji="1" lang="en-US" altLang="zh-CN" sz="2400" b="1" dirty="0"/>
              <a:t> </a:t>
            </a:r>
            <a:r>
              <a:rPr kumimoji="1" lang="en-US" altLang="zh-CN" sz="2400" b="1" dirty="0" smtClean="0"/>
              <a:t>Consulting</a:t>
            </a:r>
            <a:endParaRPr kumimoji="1" lang="zh-CN" altLang="en-US" sz="2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123509" y="3954746"/>
            <a:ext cx="2808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869895" y="3954746"/>
            <a:ext cx="2808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429878" y="3954745"/>
            <a:ext cx="2808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cxnSp>
        <p:nvCxnSpPr>
          <p:cNvPr id="21" name="直线连接符 20"/>
          <p:cNvCxnSpPr/>
          <p:nvPr/>
        </p:nvCxnSpPr>
        <p:spPr>
          <a:xfrm>
            <a:off x="1123509" y="6237312"/>
            <a:ext cx="10192987" cy="0"/>
          </a:xfrm>
          <a:prstGeom prst="line">
            <a:avLst/>
          </a:prstGeom>
          <a:ln w="19050">
            <a:solidFill>
              <a:srgbClr val="A09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22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996952"/>
            <a:ext cx="12192000" cy="3861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51784" y="476672"/>
            <a:ext cx="3888432" cy="1008112"/>
          </a:xfrm>
          <a:prstGeom prst="rect">
            <a:avLst/>
          </a:prstGeom>
          <a:noFill/>
          <a:ln w="66675">
            <a:solidFill>
              <a:srgbClr val="9F9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10794" y="1300118"/>
            <a:ext cx="1970411" cy="369332"/>
          </a:xfrm>
          <a:prstGeom prst="rect">
            <a:avLst/>
          </a:prstGeom>
          <a:solidFill>
            <a:srgbClr val="DDDBCE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Add your subtitle</a:t>
            </a:r>
            <a:endParaRPr kumimoji="1" lang="en-US" altLang="zh-CN" dirty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27848" y="699955"/>
            <a:ext cx="2901948" cy="584775"/>
          </a:xfrm>
          <a:prstGeom prst="rect">
            <a:avLst/>
          </a:prstGeom>
          <a:solidFill>
            <a:srgbClr val="DDDBCE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Add  Your Title</a:t>
            </a:r>
            <a:endParaRPr kumimoji="1" lang="en-US" altLang="zh-CN" sz="3200" dirty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grpSp>
        <p:nvGrpSpPr>
          <p:cNvPr id="12" name="组 11"/>
          <p:cNvGrpSpPr/>
          <p:nvPr/>
        </p:nvGrpSpPr>
        <p:grpSpPr>
          <a:xfrm rot="16200000">
            <a:off x="5935116" y="1543594"/>
            <a:ext cx="321766" cy="650712"/>
            <a:chOff x="6382023" y="881581"/>
            <a:chExt cx="218033" cy="440931"/>
          </a:xfrm>
        </p:grpSpPr>
        <p:sp>
          <p:nvSpPr>
            <p:cNvPr id="13" name="三角形 12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三角形 13"/>
            <p:cNvSpPr>
              <a:spLocks noChangeAspect="1"/>
            </p:cNvSpPr>
            <p:nvPr/>
          </p:nvSpPr>
          <p:spPr>
            <a:xfrm rot="16200000">
              <a:off x="6369932" y="1033508"/>
              <a:ext cx="307965" cy="15228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911424" y="2420888"/>
            <a:ext cx="1296144" cy="1545902"/>
            <a:chOff x="911424" y="2348880"/>
            <a:chExt cx="1296144" cy="1545902"/>
          </a:xfrm>
        </p:grpSpPr>
        <p:sp>
          <p:nvSpPr>
            <p:cNvPr id="8" name="椭圆 7"/>
            <p:cNvSpPr/>
            <p:nvPr/>
          </p:nvSpPr>
          <p:spPr>
            <a:xfrm>
              <a:off x="911424" y="2348880"/>
              <a:ext cx="1296144" cy="1296144"/>
            </a:xfrm>
            <a:prstGeom prst="ellipse">
              <a:avLst/>
            </a:prstGeom>
            <a:solidFill>
              <a:srgbClr val="423E42"/>
            </a:solidFill>
            <a:ln w="41275">
              <a:solidFill>
                <a:srgbClr val="A09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三角形 15"/>
            <p:cNvSpPr/>
            <p:nvPr/>
          </p:nvSpPr>
          <p:spPr>
            <a:xfrm rot="10800000">
              <a:off x="1234140" y="3573016"/>
              <a:ext cx="650712" cy="321766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87626" y="2744901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 smtClean="0">
                  <a:solidFill>
                    <a:srgbClr val="DDDBCE"/>
                  </a:solidFill>
                </a:rPr>
                <a:t>壹</a:t>
              </a:r>
              <a:endParaRPr kumimoji="1" lang="zh-CN" altLang="en-US" sz="2800" dirty="0">
                <a:solidFill>
                  <a:srgbClr val="DDDBCE"/>
                </a:solidFill>
              </a:endParaRPr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3901130" y="2420888"/>
            <a:ext cx="1296144" cy="1545902"/>
            <a:chOff x="3647728" y="2348880"/>
            <a:chExt cx="1296144" cy="1545902"/>
          </a:xfrm>
        </p:grpSpPr>
        <p:sp>
          <p:nvSpPr>
            <p:cNvPr id="19" name="椭圆 18"/>
            <p:cNvSpPr/>
            <p:nvPr/>
          </p:nvSpPr>
          <p:spPr>
            <a:xfrm>
              <a:off x="3647728" y="2348880"/>
              <a:ext cx="1296144" cy="1296144"/>
            </a:xfrm>
            <a:prstGeom prst="ellipse">
              <a:avLst/>
            </a:prstGeom>
            <a:solidFill>
              <a:srgbClr val="423E42"/>
            </a:solidFill>
            <a:ln w="41275">
              <a:solidFill>
                <a:srgbClr val="A09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三角形 19"/>
            <p:cNvSpPr/>
            <p:nvPr/>
          </p:nvSpPr>
          <p:spPr>
            <a:xfrm rot="10800000">
              <a:off x="3970444" y="3573016"/>
              <a:ext cx="650712" cy="321766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49578" y="278731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solidFill>
                    <a:srgbClr val="DDDBCE"/>
                  </a:solidFill>
                </a:rPr>
                <a:t>贰</a:t>
              </a:r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6890836" y="2420888"/>
            <a:ext cx="1296144" cy="1545902"/>
            <a:chOff x="7763201" y="2348880"/>
            <a:chExt cx="1296144" cy="1545902"/>
          </a:xfrm>
        </p:grpSpPr>
        <p:sp>
          <p:nvSpPr>
            <p:cNvPr id="22" name="椭圆 21"/>
            <p:cNvSpPr/>
            <p:nvPr/>
          </p:nvSpPr>
          <p:spPr>
            <a:xfrm>
              <a:off x="7763201" y="2348880"/>
              <a:ext cx="1296144" cy="1296144"/>
            </a:xfrm>
            <a:prstGeom prst="ellipse">
              <a:avLst/>
            </a:prstGeom>
            <a:solidFill>
              <a:srgbClr val="423E42"/>
            </a:solidFill>
            <a:ln w="41275">
              <a:solidFill>
                <a:srgbClr val="A09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三角形 22"/>
            <p:cNvSpPr/>
            <p:nvPr/>
          </p:nvSpPr>
          <p:spPr>
            <a:xfrm rot="10800000">
              <a:off x="8085917" y="3573016"/>
              <a:ext cx="650712" cy="321766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165051" y="278731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solidFill>
                    <a:srgbClr val="DDDBCE"/>
                  </a:solidFill>
                </a:rPr>
                <a:t>叁</a:t>
              </a: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9880541" y="2420888"/>
            <a:ext cx="1296144" cy="1545902"/>
            <a:chOff x="10413837" y="2375667"/>
            <a:chExt cx="1296144" cy="1545902"/>
          </a:xfrm>
        </p:grpSpPr>
        <p:sp>
          <p:nvSpPr>
            <p:cNvPr id="25" name="椭圆 24"/>
            <p:cNvSpPr/>
            <p:nvPr/>
          </p:nvSpPr>
          <p:spPr>
            <a:xfrm>
              <a:off x="10413837" y="2375667"/>
              <a:ext cx="1296144" cy="1296144"/>
            </a:xfrm>
            <a:prstGeom prst="ellipse">
              <a:avLst/>
            </a:prstGeom>
            <a:solidFill>
              <a:srgbClr val="423E42"/>
            </a:solidFill>
            <a:ln w="41275">
              <a:solidFill>
                <a:srgbClr val="A09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三角形 25"/>
            <p:cNvSpPr/>
            <p:nvPr/>
          </p:nvSpPr>
          <p:spPr>
            <a:xfrm rot="10800000">
              <a:off x="10736553" y="3599803"/>
              <a:ext cx="650712" cy="321766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815687" y="281410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dirty="0">
                  <a:solidFill>
                    <a:srgbClr val="DDDBCE"/>
                  </a:solidFill>
                </a:rPr>
                <a:t>肆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63352" y="4759984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DDDBCE"/>
                </a:solidFill>
              </a:rPr>
              <a:t>Please add something you need here. </a:t>
            </a:r>
            <a:r>
              <a:rPr kumimoji="1" lang="en-US" altLang="zh-CN" dirty="0">
                <a:solidFill>
                  <a:srgbClr val="DDDBCE"/>
                </a:solidFill>
              </a:rPr>
              <a:t>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  <a:p>
            <a:r>
              <a:rPr kumimoji="1" lang="en-US" altLang="zh-CN" dirty="0">
                <a:solidFill>
                  <a:srgbClr val="DDDBCE"/>
                </a:solidFill>
              </a:rPr>
              <a:t>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274019" y="4759984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DDDBCE"/>
                </a:solidFill>
              </a:rPr>
              <a:t>Please add something you need here. </a:t>
            </a:r>
            <a:r>
              <a:rPr kumimoji="1" lang="en-US" altLang="zh-CN" dirty="0">
                <a:solidFill>
                  <a:srgbClr val="DDDBCE"/>
                </a:solidFill>
              </a:rPr>
              <a:t>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  <a:p>
            <a:r>
              <a:rPr kumimoji="1" lang="en-US" altLang="zh-CN" dirty="0">
                <a:solidFill>
                  <a:srgbClr val="DDDBCE"/>
                </a:solidFill>
              </a:rPr>
              <a:t>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284686" y="4759984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DDDBCE"/>
                </a:solidFill>
              </a:rPr>
              <a:t>Please add something you need here. </a:t>
            </a:r>
            <a:r>
              <a:rPr kumimoji="1" lang="en-US" altLang="zh-CN" dirty="0">
                <a:solidFill>
                  <a:srgbClr val="DDDBCE"/>
                </a:solidFill>
              </a:rPr>
              <a:t>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  <a:p>
            <a:r>
              <a:rPr kumimoji="1" lang="en-US" altLang="zh-CN" dirty="0">
                <a:solidFill>
                  <a:srgbClr val="DDDBCE"/>
                </a:solidFill>
              </a:rPr>
              <a:t>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95353" y="4759984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DDDBCE"/>
                </a:solidFill>
              </a:rPr>
              <a:t>Please add something you need here. </a:t>
            </a:r>
            <a:r>
              <a:rPr kumimoji="1" lang="en-US" altLang="zh-CN" dirty="0">
                <a:solidFill>
                  <a:srgbClr val="DDDBCE"/>
                </a:solidFill>
              </a:rPr>
              <a:t>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  <a:p>
            <a:r>
              <a:rPr kumimoji="1" lang="en-US" altLang="zh-CN" dirty="0">
                <a:solidFill>
                  <a:srgbClr val="DDDBCE"/>
                </a:solidFill>
              </a:rPr>
              <a:t>Please add something you need here. </a:t>
            </a:r>
            <a:endParaRPr kumimoji="1" lang="zh-CN" altLang="en-US" dirty="0">
              <a:solidFill>
                <a:srgbClr val="DDDBCE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7898" y="4139788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your point</a:t>
            </a:r>
            <a:endParaRPr kumimoji="1" lang="en-US" altLang="zh-CN" dirty="0">
              <a:solidFill>
                <a:srgbClr val="9F9A7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52859" y="4139788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</a:t>
            </a:r>
            <a:r>
              <a:rPr kumimoji="1" lang="en-US" altLang="zh-CN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your point</a:t>
            </a:r>
            <a:endParaRPr kumimoji="1" lang="en-US" altLang="zh-CN" dirty="0">
              <a:solidFill>
                <a:srgbClr val="9F9A7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87820" y="4139788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</a:t>
            </a:r>
            <a:r>
              <a:rPr kumimoji="1" lang="en-US" altLang="zh-CN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your point</a:t>
            </a:r>
            <a:endParaRPr kumimoji="1" lang="en-US" altLang="zh-CN" dirty="0">
              <a:solidFill>
                <a:srgbClr val="9F9A7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722782" y="4139788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</a:t>
            </a:r>
            <a:r>
              <a:rPr kumimoji="1" lang="en-US" altLang="zh-CN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your point</a:t>
            </a:r>
            <a:endParaRPr kumimoji="1" lang="en-US" altLang="zh-CN" dirty="0">
              <a:solidFill>
                <a:srgbClr val="9F9A7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40" name="直线连接符 39"/>
          <p:cNvCxnSpPr/>
          <p:nvPr/>
        </p:nvCxnSpPr>
        <p:spPr>
          <a:xfrm>
            <a:off x="330066" y="6597352"/>
            <a:ext cx="11670590" cy="0"/>
          </a:xfrm>
          <a:prstGeom prst="line">
            <a:avLst/>
          </a:prstGeom>
          <a:ln w="19050">
            <a:solidFill>
              <a:srgbClr val="A09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1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 rot="2709853">
            <a:off x="377891" y="2698303"/>
            <a:ext cx="1556841" cy="4526464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 rot="2709853">
            <a:off x="2189299" y="3282985"/>
            <a:ext cx="1160262" cy="2157412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 rot="2709853">
            <a:off x="1057861" y="4226311"/>
            <a:ext cx="1791756" cy="4355575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三角形 18"/>
          <p:cNvSpPr/>
          <p:nvPr/>
        </p:nvSpPr>
        <p:spPr>
          <a:xfrm flipV="1">
            <a:off x="0" y="0"/>
            <a:ext cx="3420380" cy="3406645"/>
          </a:xfrm>
          <a:prstGeom prst="triangle">
            <a:avLst>
              <a:gd name="adj" fmla="val 0"/>
            </a:avLst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 rot="2709853">
            <a:off x="939134" y="-3362455"/>
            <a:ext cx="1435145" cy="12221651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 rot="2709853">
            <a:off x="2372784" y="-878625"/>
            <a:ext cx="1422467" cy="6262977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三角形 11"/>
          <p:cNvSpPr/>
          <p:nvPr/>
        </p:nvSpPr>
        <p:spPr>
          <a:xfrm>
            <a:off x="6096000" y="764704"/>
            <a:ext cx="6096000" cy="6093296"/>
          </a:xfrm>
          <a:prstGeom prst="triangle">
            <a:avLst>
              <a:gd name="adj" fmla="val 100000"/>
            </a:avLst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 rot="2709853">
            <a:off x="9218512" y="637257"/>
            <a:ext cx="1422467" cy="6858000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 rot="2709853">
            <a:off x="9495231" y="-750341"/>
            <a:ext cx="1422467" cy="6858000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 rot="2709853">
            <a:off x="8518881" y="-1758452"/>
            <a:ext cx="1422467" cy="6858000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2675620" y="17240"/>
            <a:ext cx="6840760" cy="6840760"/>
          </a:xfrm>
          <a:prstGeom prst="diamond">
            <a:avLst/>
          </a:prstGeom>
          <a:solidFill>
            <a:srgbClr val="DDDBCE"/>
          </a:solidFill>
          <a:ln w="21590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751138" algn="l"/>
              </a:tabLst>
            </a:pP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 rot="2709853">
            <a:off x="2248926" y="4521045"/>
            <a:ext cx="932046" cy="1094064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三角形 6"/>
          <p:cNvSpPr/>
          <p:nvPr/>
        </p:nvSpPr>
        <p:spPr>
          <a:xfrm rot="17100121">
            <a:off x="5671636" y="-1575032"/>
            <a:ext cx="4887686" cy="4213522"/>
          </a:xfrm>
          <a:prstGeom prst="triangle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三角形 14"/>
          <p:cNvSpPr/>
          <p:nvPr/>
        </p:nvSpPr>
        <p:spPr>
          <a:xfrm rot="16200000" flipV="1">
            <a:off x="2668753" y="3444487"/>
            <a:ext cx="3420380" cy="3406645"/>
          </a:xfrm>
          <a:prstGeom prst="triangle">
            <a:avLst>
              <a:gd name="adj" fmla="val 0"/>
            </a:avLst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5" name="直线连接符 24"/>
          <p:cNvCxnSpPr/>
          <p:nvPr/>
        </p:nvCxnSpPr>
        <p:spPr>
          <a:xfrm>
            <a:off x="4349844" y="1767758"/>
            <a:ext cx="1483259" cy="1373655"/>
          </a:xfrm>
          <a:prstGeom prst="line">
            <a:avLst/>
          </a:prstGeom>
          <a:ln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 flipV="1">
            <a:off x="4390256" y="3733826"/>
            <a:ext cx="1452015" cy="1385055"/>
          </a:xfrm>
          <a:prstGeom prst="line">
            <a:avLst/>
          </a:prstGeom>
          <a:ln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/>
          <p:cNvCxnSpPr/>
          <p:nvPr/>
        </p:nvCxnSpPr>
        <p:spPr>
          <a:xfrm flipH="1">
            <a:off x="6401473" y="1767758"/>
            <a:ext cx="1399356" cy="1373655"/>
          </a:xfrm>
          <a:prstGeom prst="line">
            <a:avLst/>
          </a:prstGeom>
          <a:ln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6401473" y="3733826"/>
            <a:ext cx="1409095" cy="1385055"/>
          </a:xfrm>
          <a:prstGeom prst="line">
            <a:avLst/>
          </a:prstGeom>
          <a:ln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977725" y="3287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1</a:t>
            </a:r>
            <a:endParaRPr kumimoji="1"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5982246" y="38304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3</a:t>
            </a:r>
            <a:endParaRPr kumimoji="1"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7750955" y="21302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</a:t>
            </a:r>
            <a:endParaRPr kumimoji="1"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4185062" y="21302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4</a:t>
            </a:r>
            <a:endParaRPr kumimoji="1"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5288863" y="752357"/>
            <a:ext cx="1676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your point</a:t>
            </a:r>
            <a:endParaRPr kumimoji="1" lang="en-US" altLang="zh-CN" sz="1600" dirty="0">
              <a:solidFill>
                <a:srgbClr val="9F9A7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037951" y="2401995"/>
            <a:ext cx="1676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your point</a:t>
            </a:r>
            <a:endParaRPr kumimoji="1" lang="en-US" altLang="zh-CN" sz="1600" dirty="0">
              <a:solidFill>
                <a:srgbClr val="9F9A7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05379" y="4114651"/>
            <a:ext cx="1676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your point</a:t>
            </a:r>
            <a:endParaRPr kumimoji="1" lang="en-US" altLang="zh-CN" sz="1600" dirty="0">
              <a:solidFill>
                <a:srgbClr val="9F9A7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533104" y="2455790"/>
            <a:ext cx="1676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9F9A77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your point</a:t>
            </a:r>
            <a:endParaRPr kumimoji="1" lang="en-US" altLang="zh-CN" sz="1600" dirty="0">
              <a:solidFill>
                <a:srgbClr val="9F9A77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007763" y="1208200"/>
            <a:ext cx="2808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sz="1600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sz="1600" dirty="0">
              <a:solidFill>
                <a:srgbClr val="423E42"/>
              </a:solidFill>
            </a:endParaRPr>
          </a:p>
          <a:p>
            <a:r>
              <a:rPr kumimoji="1" lang="en-US" altLang="zh-CN" sz="1600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sz="1600" dirty="0">
              <a:solidFill>
                <a:srgbClr val="423E42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305028" y="2895766"/>
            <a:ext cx="2808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sz="1600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sz="1600" dirty="0">
              <a:solidFill>
                <a:srgbClr val="423E42"/>
              </a:solidFill>
            </a:endParaRPr>
          </a:p>
          <a:p>
            <a:r>
              <a:rPr kumimoji="1" lang="en-US" altLang="zh-CN" sz="1600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sz="1600" dirty="0">
              <a:solidFill>
                <a:srgbClr val="423E42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660806" y="2852936"/>
            <a:ext cx="2808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sz="1600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sz="1600" dirty="0">
              <a:solidFill>
                <a:srgbClr val="423E42"/>
              </a:solidFill>
            </a:endParaRPr>
          </a:p>
          <a:p>
            <a:r>
              <a:rPr kumimoji="1" lang="en-US" altLang="zh-CN" sz="1600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sz="1600" dirty="0">
              <a:solidFill>
                <a:srgbClr val="423E42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954828" y="4529083"/>
            <a:ext cx="2808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sz="1600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sz="1600" dirty="0">
              <a:solidFill>
                <a:srgbClr val="423E42"/>
              </a:solidFill>
            </a:endParaRPr>
          </a:p>
          <a:p>
            <a:r>
              <a:rPr kumimoji="1" lang="en-US" altLang="zh-CN" sz="1600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sz="1600" dirty="0">
              <a:solidFill>
                <a:srgbClr val="423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8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96688" y="-171400"/>
            <a:ext cx="12385376" cy="7165367"/>
          </a:xfrm>
          <a:prstGeom prst="rect">
            <a:avLst/>
          </a:prstGeom>
          <a:solidFill>
            <a:srgbClr val="DDDBC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71464" y="1294250"/>
            <a:ext cx="2808312" cy="4824536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00256" y="1294250"/>
            <a:ext cx="2808000" cy="4849200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36016" y="1268760"/>
            <a:ext cx="2808000" cy="4849200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64056" y="1385286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63537" y="1382468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11" name="矩形 10"/>
          <p:cNvSpPr/>
          <p:nvPr/>
        </p:nvSpPr>
        <p:spPr>
          <a:xfrm>
            <a:off x="1375036" y="1846951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64056" y="1822970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12" name="矩形 11"/>
          <p:cNvSpPr/>
          <p:nvPr/>
        </p:nvSpPr>
        <p:spPr>
          <a:xfrm>
            <a:off x="1364056" y="2312516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63537" y="2282023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HERE </a:t>
            </a:r>
            <a:endParaRPr kumimoji="1" lang="zh-CN" altLang="en-US" sz="2400" dirty="0">
              <a:solidFill>
                <a:srgbClr val="DDDBC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55397" y="1385286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966377" y="1370477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15" name="矩形 14"/>
          <p:cNvSpPr/>
          <p:nvPr/>
        </p:nvSpPr>
        <p:spPr>
          <a:xfrm>
            <a:off x="4966377" y="1846951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55397" y="1822970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17" name="矩形 16"/>
          <p:cNvSpPr/>
          <p:nvPr/>
        </p:nvSpPr>
        <p:spPr>
          <a:xfrm>
            <a:off x="4955397" y="2312516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954878" y="2282023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HERE </a:t>
            </a:r>
            <a:endParaRPr kumimoji="1" lang="zh-CN" altLang="en-US" sz="2400" dirty="0">
              <a:solidFill>
                <a:srgbClr val="DDDBC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533292" y="1400095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544272" y="1385286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21" name="矩形 20"/>
          <p:cNvSpPr/>
          <p:nvPr/>
        </p:nvSpPr>
        <p:spPr>
          <a:xfrm>
            <a:off x="8544272" y="1861760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533292" y="1837779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23" name="矩形 22"/>
          <p:cNvSpPr/>
          <p:nvPr/>
        </p:nvSpPr>
        <p:spPr>
          <a:xfrm>
            <a:off x="8533292" y="2327325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532773" y="2296832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HERE </a:t>
            </a:r>
            <a:endParaRPr kumimoji="1" lang="zh-CN" altLang="en-US" sz="2400" dirty="0">
              <a:solidFill>
                <a:srgbClr val="DDDBC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3471" y="2849080"/>
            <a:ext cx="2808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dirty="0">
                <a:solidFill>
                  <a:srgbClr val="423E42"/>
                </a:solidFill>
              </a:rPr>
              <a:t>Please add something you need here</a:t>
            </a:r>
            <a:r>
              <a:rPr kumimoji="1" lang="en-US" altLang="zh-CN" dirty="0" smtClean="0">
                <a:solidFill>
                  <a:srgbClr val="423E42"/>
                </a:solidFill>
              </a:rPr>
              <a:t>.</a:t>
            </a:r>
          </a:p>
          <a:p>
            <a:r>
              <a:rPr kumimoji="1" lang="en-US" altLang="zh-CN" dirty="0" smtClean="0">
                <a:solidFill>
                  <a:srgbClr val="423E42"/>
                </a:solidFill>
              </a:rPr>
              <a:t> </a:t>
            </a:r>
            <a:endParaRPr kumimoji="1" lang="zh-CN" altLang="en-US" dirty="0">
              <a:solidFill>
                <a:srgbClr val="423E42"/>
              </a:solidFill>
            </a:endParaRPr>
          </a:p>
          <a:p>
            <a:r>
              <a:rPr kumimoji="1" lang="en-US" altLang="zh-CN" dirty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dirty="0" smtClean="0">
                <a:solidFill>
                  <a:srgbClr val="423E42"/>
                </a:solidFill>
              </a:rPr>
              <a:t>Please </a:t>
            </a:r>
            <a:r>
              <a:rPr kumimoji="1" lang="en-US" altLang="zh-CN" dirty="0">
                <a:solidFill>
                  <a:srgbClr val="423E42"/>
                </a:solidFill>
              </a:rPr>
              <a:t>add something you need here. </a:t>
            </a:r>
            <a:endParaRPr kumimoji="1" lang="en-US" altLang="zh-CN" dirty="0" smtClean="0">
              <a:solidFill>
                <a:srgbClr val="423E42"/>
              </a:solidFill>
            </a:endParaRPr>
          </a:p>
          <a:p>
            <a:endParaRPr kumimoji="1" lang="zh-CN" altLang="en-US" dirty="0">
              <a:solidFill>
                <a:srgbClr val="423E42"/>
              </a:solidFill>
            </a:endParaRPr>
          </a:p>
          <a:p>
            <a:r>
              <a:rPr kumimoji="1" lang="en-US" altLang="zh-CN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dirty="0">
              <a:solidFill>
                <a:srgbClr val="423E4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82829" y="2885655"/>
            <a:ext cx="2808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dirty="0">
                <a:solidFill>
                  <a:srgbClr val="423E42"/>
                </a:solidFill>
              </a:rPr>
              <a:t>Please add something you need here</a:t>
            </a:r>
            <a:r>
              <a:rPr kumimoji="1" lang="en-US" altLang="zh-CN" dirty="0" smtClean="0">
                <a:solidFill>
                  <a:srgbClr val="423E42"/>
                </a:solidFill>
              </a:rPr>
              <a:t>.</a:t>
            </a:r>
          </a:p>
          <a:p>
            <a:r>
              <a:rPr kumimoji="1" lang="en-US" altLang="zh-CN" dirty="0" smtClean="0">
                <a:solidFill>
                  <a:srgbClr val="423E42"/>
                </a:solidFill>
              </a:rPr>
              <a:t> </a:t>
            </a:r>
            <a:endParaRPr kumimoji="1" lang="zh-CN" altLang="en-US" dirty="0">
              <a:solidFill>
                <a:srgbClr val="423E42"/>
              </a:solidFill>
            </a:endParaRPr>
          </a:p>
          <a:p>
            <a:r>
              <a:rPr kumimoji="1" lang="en-US" altLang="zh-CN" dirty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dirty="0" smtClean="0">
                <a:solidFill>
                  <a:srgbClr val="423E42"/>
                </a:solidFill>
              </a:rPr>
              <a:t>Please </a:t>
            </a:r>
            <a:r>
              <a:rPr kumimoji="1" lang="en-US" altLang="zh-CN" dirty="0">
                <a:solidFill>
                  <a:srgbClr val="423E42"/>
                </a:solidFill>
              </a:rPr>
              <a:t>add something you need here. </a:t>
            </a:r>
            <a:endParaRPr kumimoji="1" lang="en-US" altLang="zh-CN" dirty="0" smtClean="0">
              <a:solidFill>
                <a:srgbClr val="423E42"/>
              </a:solidFill>
            </a:endParaRPr>
          </a:p>
          <a:p>
            <a:endParaRPr kumimoji="1" lang="zh-CN" altLang="en-US" dirty="0">
              <a:solidFill>
                <a:srgbClr val="423E42"/>
              </a:solidFill>
            </a:endParaRPr>
          </a:p>
          <a:p>
            <a:r>
              <a:rPr kumimoji="1" lang="en-US" altLang="zh-CN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dirty="0">
              <a:solidFill>
                <a:srgbClr val="423E42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72264" y="2885655"/>
            <a:ext cx="2808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dirty="0">
                <a:solidFill>
                  <a:srgbClr val="423E42"/>
                </a:solidFill>
              </a:rPr>
              <a:t>Please add something you need here</a:t>
            </a:r>
            <a:r>
              <a:rPr kumimoji="1" lang="en-US" altLang="zh-CN" dirty="0" smtClean="0">
                <a:solidFill>
                  <a:srgbClr val="423E42"/>
                </a:solidFill>
              </a:rPr>
              <a:t>.</a:t>
            </a:r>
          </a:p>
          <a:p>
            <a:r>
              <a:rPr kumimoji="1" lang="en-US" altLang="zh-CN" dirty="0" smtClean="0">
                <a:solidFill>
                  <a:srgbClr val="423E42"/>
                </a:solidFill>
              </a:rPr>
              <a:t> </a:t>
            </a:r>
            <a:endParaRPr kumimoji="1" lang="zh-CN" altLang="en-US" dirty="0">
              <a:solidFill>
                <a:srgbClr val="423E42"/>
              </a:solidFill>
            </a:endParaRPr>
          </a:p>
          <a:p>
            <a:r>
              <a:rPr kumimoji="1" lang="en-US" altLang="zh-CN" dirty="0">
                <a:solidFill>
                  <a:srgbClr val="423E42"/>
                </a:solidFill>
              </a:rPr>
              <a:t>Please add something you need here. </a:t>
            </a:r>
            <a:r>
              <a:rPr kumimoji="1" lang="en-US" altLang="zh-CN" dirty="0" smtClean="0">
                <a:solidFill>
                  <a:srgbClr val="423E42"/>
                </a:solidFill>
              </a:rPr>
              <a:t>Please </a:t>
            </a:r>
            <a:r>
              <a:rPr kumimoji="1" lang="en-US" altLang="zh-CN" dirty="0">
                <a:solidFill>
                  <a:srgbClr val="423E42"/>
                </a:solidFill>
              </a:rPr>
              <a:t>add something you need here. </a:t>
            </a:r>
            <a:endParaRPr kumimoji="1" lang="en-US" altLang="zh-CN" dirty="0" smtClean="0">
              <a:solidFill>
                <a:srgbClr val="423E42"/>
              </a:solidFill>
            </a:endParaRPr>
          </a:p>
          <a:p>
            <a:endParaRPr kumimoji="1" lang="zh-CN" altLang="en-US" dirty="0">
              <a:solidFill>
                <a:srgbClr val="423E42"/>
              </a:solidFill>
            </a:endParaRPr>
          </a:p>
          <a:p>
            <a:r>
              <a:rPr kumimoji="1" lang="en-US" altLang="zh-CN" dirty="0">
                <a:solidFill>
                  <a:srgbClr val="423E42"/>
                </a:solidFill>
              </a:rPr>
              <a:t>Please add something you need here. </a:t>
            </a:r>
            <a:endParaRPr kumimoji="1" lang="zh-CN" altLang="en-US" dirty="0">
              <a:solidFill>
                <a:srgbClr val="423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01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 rot="5400000">
            <a:off x="5206259" y="-5406794"/>
            <a:ext cx="176366" cy="12197533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479376" y="1243806"/>
            <a:ext cx="2412000" cy="2412000"/>
          </a:xfrm>
          <a:prstGeom prst="ellipse">
            <a:avLst/>
          </a:prstGeom>
          <a:solidFill>
            <a:srgbClr val="423E42"/>
          </a:solidFill>
          <a:ln w="41275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3369735" y="1243806"/>
            <a:ext cx="2412000" cy="2412000"/>
          </a:xfrm>
          <a:prstGeom prst="ellipse">
            <a:avLst/>
          </a:prstGeom>
          <a:solidFill>
            <a:srgbClr val="423E42"/>
          </a:solidFill>
          <a:ln w="41275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479376" y="4185352"/>
            <a:ext cx="2412000" cy="2412000"/>
          </a:xfrm>
          <a:prstGeom prst="ellipse">
            <a:avLst/>
          </a:prstGeom>
          <a:solidFill>
            <a:srgbClr val="423E42"/>
          </a:solidFill>
          <a:ln w="41275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369735" y="4185352"/>
            <a:ext cx="2412000" cy="2412000"/>
          </a:xfrm>
          <a:prstGeom prst="ellipse">
            <a:avLst/>
          </a:prstGeom>
          <a:solidFill>
            <a:srgbClr val="423E42"/>
          </a:solidFill>
          <a:ln w="41275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4365" y="1680365"/>
            <a:ext cx="1762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 smtClean="0">
                <a:solidFill>
                  <a:srgbClr val="DDDBCE"/>
                </a:solidFill>
              </a:rPr>
              <a:t>＋</a:t>
            </a:r>
            <a:r>
              <a:rPr kumimoji="1" lang="en-US" altLang="zh-CN" sz="4400" dirty="0" smtClean="0">
                <a:solidFill>
                  <a:srgbClr val="DDDBCE"/>
                </a:solidFill>
              </a:rPr>
              <a:t>14.8</a:t>
            </a:r>
            <a:endParaRPr kumimoji="1" lang="zh-CN" altLang="en-US" sz="4400" dirty="0">
              <a:solidFill>
                <a:srgbClr val="DDDBC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03712" y="1715388"/>
            <a:ext cx="1762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 smtClean="0">
                <a:solidFill>
                  <a:srgbClr val="DDDBCE"/>
                </a:solidFill>
              </a:rPr>
              <a:t>－</a:t>
            </a:r>
            <a:r>
              <a:rPr kumimoji="1" lang="en-US" altLang="zh-CN" sz="4400" dirty="0" smtClean="0">
                <a:solidFill>
                  <a:srgbClr val="DDDBCE"/>
                </a:solidFill>
              </a:rPr>
              <a:t>0.06</a:t>
            </a:r>
            <a:endParaRPr kumimoji="1" lang="zh-CN" altLang="en-US" sz="4400" dirty="0">
              <a:solidFill>
                <a:srgbClr val="DDDBC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7144" y="4621909"/>
            <a:ext cx="1638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>
                <a:solidFill>
                  <a:srgbClr val="DDDBCE"/>
                </a:solidFill>
              </a:rPr>
              <a:t>120</a:t>
            </a:r>
            <a:r>
              <a:rPr kumimoji="1" lang="zh-CN" altLang="en-US" sz="4400" dirty="0" smtClean="0">
                <a:solidFill>
                  <a:srgbClr val="DDDBCE"/>
                </a:solidFill>
              </a:rPr>
              <a:t>％</a:t>
            </a:r>
            <a:endParaRPr kumimoji="1" lang="zh-CN" altLang="en-US" sz="4400" dirty="0">
              <a:solidFill>
                <a:srgbClr val="DDDBC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04718" y="4650525"/>
            <a:ext cx="1342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>
                <a:solidFill>
                  <a:srgbClr val="DDDBCE"/>
                </a:solidFill>
              </a:rPr>
              <a:t>23</a:t>
            </a:r>
            <a:r>
              <a:rPr kumimoji="1" lang="zh-CN" altLang="en-US" sz="4400" dirty="0" smtClean="0">
                <a:solidFill>
                  <a:srgbClr val="DDDBCE"/>
                </a:solidFill>
              </a:rPr>
              <a:t>％</a:t>
            </a:r>
            <a:endParaRPr kumimoji="1" lang="zh-CN" altLang="en-US" sz="4400" dirty="0">
              <a:solidFill>
                <a:srgbClr val="DDDBCE"/>
              </a:solidFill>
            </a:endParaRPr>
          </a:p>
        </p:txBody>
      </p:sp>
      <p:cxnSp>
        <p:nvCxnSpPr>
          <p:cNvPr id="16" name="直线连接符 15"/>
          <p:cNvCxnSpPr/>
          <p:nvPr/>
        </p:nvCxnSpPr>
        <p:spPr>
          <a:xfrm>
            <a:off x="695375" y="2444160"/>
            <a:ext cx="1980000" cy="0"/>
          </a:xfrm>
          <a:prstGeom prst="line">
            <a:avLst/>
          </a:prstGeom>
          <a:ln w="19050">
            <a:solidFill>
              <a:srgbClr val="DDD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3503712" y="2435253"/>
            <a:ext cx="1980000" cy="0"/>
          </a:xfrm>
          <a:prstGeom prst="line">
            <a:avLst/>
          </a:prstGeom>
          <a:ln w="19050">
            <a:solidFill>
              <a:srgbClr val="DDD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804365" y="5382443"/>
            <a:ext cx="1980000" cy="0"/>
          </a:xfrm>
          <a:prstGeom prst="line">
            <a:avLst/>
          </a:prstGeom>
          <a:ln w="19050">
            <a:solidFill>
              <a:srgbClr val="DDD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3585735" y="5419966"/>
            <a:ext cx="1980000" cy="0"/>
          </a:xfrm>
          <a:prstGeom prst="line">
            <a:avLst/>
          </a:prstGeom>
          <a:ln w="19050">
            <a:solidFill>
              <a:srgbClr val="DDD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三角形 19"/>
          <p:cNvSpPr/>
          <p:nvPr/>
        </p:nvSpPr>
        <p:spPr>
          <a:xfrm>
            <a:off x="1360019" y="3919876"/>
            <a:ext cx="650712" cy="321766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三角形 20"/>
          <p:cNvSpPr/>
          <p:nvPr/>
        </p:nvSpPr>
        <p:spPr>
          <a:xfrm rot="5400000">
            <a:off x="2708055" y="2274370"/>
            <a:ext cx="650712" cy="321766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三角形 21"/>
          <p:cNvSpPr/>
          <p:nvPr/>
        </p:nvSpPr>
        <p:spPr>
          <a:xfrm rot="10800000">
            <a:off x="4250379" y="3626701"/>
            <a:ext cx="650712" cy="321766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三角形 22"/>
          <p:cNvSpPr/>
          <p:nvPr/>
        </p:nvSpPr>
        <p:spPr>
          <a:xfrm rot="16200000">
            <a:off x="2929682" y="5259083"/>
            <a:ext cx="650712" cy="321766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04365" y="2531095"/>
            <a:ext cx="182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</a:t>
            </a:r>
            <a:r>
              <a:rPr kumimoji="1" lang="en-US" altLang="zh-CN" dirty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your point</a:t>
            </a:r>
          </a:p>
        </p:txBody>
      </p:sp>
      <p:sp>
        <p:nvSpPr>
          <p:cNvPr id="28" name="矩形 27"/>
          <p:cNvSpPr/>
          <p:nvPr/>
        </p:nvSpPr>
        <p:spPr>
          <a:xfrm>
            <a:off x="1131377" y="2811316"/>
            <a:ext cx="1175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your</a:t>
            </a:r>
          </a:p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point</a:t>
            </a:r>
            <a:endParaRPr kumimoji="1" lang="en-US" altLang="zh-CN" dirty="0">
              <a:solidFill>
                <a:srgbClr val="DDDBCE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72653" y="2529320"/>
            <a:ext cx="182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</a:t>
            </a:r>
            <a:r>
              <a:rPr kumimoji="1" lang="en-US" altLang="zh-CN" dirty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your point</a:t>
            </a:r>
          </a:p>
        </p:txBody>
      </p:sp>
      <p:sp>
        <p:nvSpPr>
          <p:cNvPr id="30" name="矩形 29"/>
          <p:cNvSpPr/>
          <p:nvPr/>
        </p:nvSpPr>
        <p:spPr>
          <a:xfrm>
            <a:off x="3999665" y="2809541"/>
            <a:ext cx="1175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your</a:t>
            </a:r>
          </a:p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point</a:t>
            </a:r>
            <a:endParaRPr kumimoji="1" lang="en-US" altLang="zh-CN" dirty="0">
              <a:solidFill>
                <a:srgbClr val="DDDBCE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7572" y="5423658"/>
            <a:ext cx="182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</a:t>
            </a:r>
            <a:r>
              <a:rPr kumimoji="1" lang="en-US" altLang="zh-CN" dirty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your point</a:t>
            </a:r>
          </a:p>
        </p:txBody>
      </p:sp>
      <p:sp>
        <p:nvSpPr>
          <p:cNvPr id="32" name="矩形 31"/>
          <p:cNvSpPr/>
          <p:nvPr/>
        </p:nvSpPr>
        <p:spPr>
          <a:xfrm>
            <a:off x="1094584" y="5703879"/>
            <a:ext cx="1175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your</a:t>
            </a:r>
          </a:p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point</a:t>
            </a:r>
            <a:endParaRPr kumimoji="1" lang="en-US" altLang="zh-CN" dirty="0">
              <a:solidFill>
                <a:srgbClr val="DDDBCE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618700" y="5440602"/>
            <a:ext cx="182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</a:t>
            </a:r>
            <a:r>
              <a:rPr kumimoji="1" lang="en-US" altLang="zh-CN" dirty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your point</a:t>
            </a:r>
          </a:p>
        </p:txBody>
      </p:sp>
      <p:sp>
        <p:nvSpPr>
          <p:cNvPr id="34" name="矩形 33"/>
          <p:cNvSpPr/>
          <p:nvPr/>
        </p:nvSpPr>
        <p:spPr>
          <a:xfrm>
            <a:off x="3945712" y="5720823"/>
            <a:ext cx="1175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add your</a:t>
            </a:r>
          </a:p>
          <a:p>
            <a:pPr algn="ctr"/>
            <a:r>
              <a:rPr kumimoji="1" lang="en-US" altLang="zh-CN" dirty="0" smtClean="0">
                <a:solidFill>
                  <a:srgbClr val="DDDBCE"/>
                </a:solidFill>
                <a:latin typeface="Microsoft YaHei" charset="-122"/>
                <a:ea typeface="Microsoft YaHei" charset="-122"/>
                <a:cs typeface="Microsoft YaHei" charset="-122"/>
              </a:rPr>
              <a:t>point</a:t>
            </a:r>
            <a:endParaRPr kumimoji="1" lang="en-US" altLang="zh-CN" dirty="0">
              <a:solidFill>
                <a:srgbClr val="DDDBCE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2" name="矩形 41"/>
          <p:cNvSpPr/>
          <p:nvPr/>
        </p:nvSpPr>
        <p:spPr>
          <a:xfrm rot="5400000">
            <a:off x="6010584" y="-5578646"/>
            <a:ext cx="176366" cy="12197533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610095" y="4542803"/>
            <a:ext cx="496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</a:t>
            </a:r>
            <a:r>
              <a:rPr kumimoji="1" lang="en-US" altLang="zh-CN" dirty="0" smtClean="0"/>
              <a:t>.</a:t>
            </a:r>
          </a:p>
          <a:p>
            <a:r>
              <a:rPr kumimoji="1" lang="en-US" altLang="zh-CN" dirty="0"/>
              <a:t>Please add something you need here. 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  <p:sp>
        <p:nvSpPr>
          <p:cNvPr id="45" name="矩形 44"/>
          <p:cNvSpPr/>
          <p:nvPr/>
        </p:nvSpPr>
        <p:spPr>
          <a:xfrm rot="5400000">
            <a:off x="6777992" y="-5677927"/>
            <a:ext cx="176366" cy="12197533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/>
          <p:cNvSpPr/>
          <p:nvPr/>
        </p:nvSpPr>
        <p:spPr>
          <a:xfrm rot="5400000" flipH="1">
            <a:off x="9053475" y="3969540"/>
            <a:ext cx="66794" cy="4862022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三角形 48"/>
          <p:cNvSpPr/>
          <p:nvPr/>
        </p:nvSpPr>
        <p:spPr>
          <a:xfrm rot="13453245" flipV="1">
            <a:off x="4416449" y="-2680599"/>
            <a:ext cx="3420380" cy="3406645"/>
          </a:xfrm>
          <a:prstGeom prst="triangle">
            <a:avLst>
              <a:gd name="adj" fmla="val 0"/>
            </a:avLst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5406545" y="61238"/>
            <a:ext cx="1459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 smtClean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Add  </a:t>
            </a:r>
          </a:p>
          <a:p>
            <a:pPr algn="ctr"/>
            <a:r>
              <a:rPr kumimoji="1" lang="en-US" altLang="zh-CN" sz="2400" dirty="0" smtClean="0">
                <a:solidFill>
                  <a:srgbClr val="9F9A77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Your Title</a:t>
            </a:r>
            <a:endParaRPr kumimoji="1" lang="en-US" altLang="zh-CN" sz="2400" dirty="0">
              <a:solidFill>
                <a:srgbClr val="9F9A77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1" name="三角形 50"/>
          <p:cNvSpPr>
            <a:spLocks noChangeAspect="1"/>
          </p:cNvSpPr>
          <p:nvPr/>
        </p:nvSpPr>
        <p:spPr>
          <a:xfrm rot="13453245" flipV="1">
            <a:off x="5986711" y="928767"/>
            <a:ext cx="361451" cy="360000"/>
          </a:xfrm>
          <a:prstGeom prst="triangle">
            <a:avLst>
              <a:gd name="adj" fmla="val 0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656380" y="1656940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6655861" y="1680365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54" name="矩形 53"/>
          <p:cNvSpPr/>
          <p:nvPr/>
        </p:nvSpPr>
        <p:spPr>
          <a:xfrm>
            <a:off x="6655861" y="2202017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644881" y="2178036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56" name="矩形 55"/>
          <p:cNvSpPr/>
          <p:nvPr/>
        </p:nvSpPr>
        <p:spPr>
          <a:xfrm>
            <a:off x="6656380" y="2743420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6655861" y="271292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DDDBCE"/>
                </a:solidFill>
              </a:rPr>
              <a:t>HERE </a:t>
            </a:r>
            <a:endParaRPr kumimoji="1" lang="zh-CN" altLang="en-US" sz="2400" dirty="0">
              <a:solidFill>
                <a:srgbClr val="DDDBC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617226" y="3158410"/>
            <a:ext cx="2808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Please add something you need here. </a:t>
            </a:r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  <a:p>
            <a:r>
              <a:rPr kumimoji="1" lang="en-US" altLang="zh-CN" dirty="0"/>
              <a:t>Please add something you need here.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5467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1673</Words>
  <Application>Microsoft Office PowerPoint</Application>
  <PresentationFormat>宽屏</PresentationFormat>
  <Paragraphs>257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DengXian</vt:lpstr>
      <vt:lpstr>DengXian Light</vt:lpstr>
      <vt:lpstr>FangSong</vt:lpstr>
      <vt:lpstr>Microsoft YaHei Light</vt:lpstr>
      <vt:lpstr>Microsoft YaHei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aq175</dc:creator>
  <cp:lastModifiedBy>YANGS</cp:lastModifiedBy>
  <cp:revision>193</cp:revision>
  <dcterms:created xsi:type="dcterms:W3CDTF">2016-03-03T01:47:06Z</dcterms:created>
  <dcterms:modified xsi:type="dcterms:W3CDTF">2016-10-13T15:05:50Z</dcterms:modified>
</cp:coreProperties>
</file>