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Lst>
  <p:notesMasterIdLst>
    <p:notesMasterId r:id="rId34"/>
  </p:notesMasterIdLst>
  <p:sldIdLst>
    <p:sldId id="278" r:id="rId3"/>
    <p:sldId id="257" r:id="rId4"/>
    <p:sldId id="258" r:id="rId5"/>
    <p:sldId id="259" r:id="rId6"/>
    <p:sldId id="296" r:id="rId7"/>
    <p:sldId id="260" r:id="rId8"/>
    <p:sldId id="261" r:id="rId9"/>
    <p:sldId id="262" r:id="rId10"/>
    <p:sldId id="264" r:id="rId11"/>
    <p:sldId id="275" r:id="rId12"/>
    <p:sldId id="265" r:id="rId13"/>
    <p:sldId id="266" r:id="rId14"/>
    <p:sldId id="293" r:id="rId15"/>
    <p:sldId id="295" r:id="rId16"/>
    <p:sldId id="267" r:id="rId17"/>
    <p:sldId id="268" r:id="rId18"/>
    <p:sldId id="290" r:id="rId19"/>
    <p:sldId id="269" r:id="rId20"/>
    <p:sldId id="276" r:id="rId21"/>
    <p:sldId id="291" r:id="rId22"/>
    <p:sldId id="286" r:id="rId23"/>
    <p:sldId id="273" r:id="rId24"/>
    <p:sldId id="274" r:id="rId25"/>
    <p:sldId id="285" r:id="rId26"/>
    <p:sldId id="277" r:id="rId27"/>
    <p:sldId id="287" r:id="rId28"/>
    <p:sldId id="288" r:id="rId29"/>
    <p:sldId id="289" r:id="rId30"/>
    <p:sldId id="292" r:id="rId31"/>
    <p:sldId id="297" r:id="rId32"/>
    <p:sldId id="298"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87C"/>
    <a:srgbClr val="FF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420" y="-1746"/>
      </p:cViewPr>
      <p:guideLst>
        <p:guide orient="horz" pos="2160"/>
        <p:guide pos="3840"/>
      </p:guideLst>
    </p:cSldViewPr>
  </p:slideViewPr>
  <p:notesTextViewPr>
    <p:cViewPr>
      <p:scale>
        <a:sx n="1" d="1"/>
        <a:sy n="1" d="1"/>
      </p:scale>
      <p:origin x="0" y="0"/>
    </p:cViewPr>
  </p:notesTextViewPr>
  <p:sorterViewPr>
    <p:cViewPr>
      <p:scale>
        <a:sx n="90" d="100"/>
        <a:sy n="90" d="100"/>
      </p:scale>
      <p:origin x="0" y="74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系列 2</c:v>
                </c:pt>
              </c:strCache>
            </c:strRef>
          </c:tx>
          <c:spPr>
            <a:solidFill>
              <a:srgbClr val="1F48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er>
        <c:ser>
          <c:idx val="2"/>
          <c:order val="1"/>
          <c:tx>
            <c:strRef>
              <c:f>Sheet1!$D$1</c:f>
              <c:strCache>
                <c:ptCount val="1"/>
                <c:pt idx="0">
                  <c:v>系列 3</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dLblPos val="outEnd"/>
          <c:showLegendKey val="0"/>
          <c:showVal val="1"/>
          <c:showCatName val="0"/>
          <c:showSerName val="0"/>
          <c:showPercent val="0"/>
          <c:showBubbleSize val="0"/>
        </c:dLbls>
        <c:gapWidth val="219"/>
        <c:overlap val="-27"/>
        <c:axId val="244325376"/>
        <c:axId val="244856320"/>
      </c:barChart>
      <c:catAx>
        <c:axId val="244325376"/>
        <c:scaling>
          <c:orientation val="minMax"/>
        </c:scaling>
        <c:delete val="1"/>
        <c:axPos val="b"/>
        <c:numFmt formatCode="General" sourceLinked="1"/>
        <c:majorTickMark val="none"/>
        <c:minorTickMark val="none"/>
        <c:tickLblPos val="nextTo"/>
        <c:crossAx val="244856320"/>
        <c:crosses val="autoZero"/>
        <c:auto val="1"/>
        <c:lblAlgn val="ctr"/>
        <c:lblOffset val="100"/>
        <c:noMultiLvlLbl val="0"/>
      </c:catAx>
      <c:valAx>
        <c:axId val="244856320"/>
        <c:scaling>
          <c:orientation val="minMax"/>
        </c:scaling>
        <c:delete val="1"/>
        <c:axPos val="l"/>
        <c:numFmt formatCode="General" sourceLinked="1"/>
        <c:majorTickMark val="none"/>
        <c:minorTickMark val="none"/>
        <c:tickLblPos val="nextTo"/>
        <c:crossAx val="244325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0943B-BE32-4C9B-BD97-5013231ED9B4}" type="datetimeFigureOut">
              <a:rPr lang="zh-CN" altLang="en-US" smtClean="0"/>
              <a:t>2017/11/15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42EBB-6C3A-411E-B6A0-C87CA677A31C}" type="slidenum">
              <a:rPr lang="zh-CN" altLang="en-US" smtClean="0"/>
              <a:t>‹#›</a:t>
            </a:fld>
            <a:endParaRPr lang="zh-CN" altLang="en-US"/>
          </a:p>
        </p:txBody>
      </p:sp>
    </p:spTree>
    <p:extLst>
      <p:ext uri="{BB962C8B-B14F-4D97-AF65-F5344CB8AC3E}">
        <p14:creationId xmlns:p14="http://schemas.microsoft.com/office/powerpoint/2010/main" val="125382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a:t>
            </a:fld>
            <a:endParaRPr lang="en-US" altLang="zh-CN"/>
          </a:p>
        </p:txBody>
      </p:sp>
    </p:spTree>
    <p:extLst>
      <p:ext uri="{BB962C8B-B14F-4D97-AF65-F5344CB8AC3E}">
        <p14:creationId xmlns:p14="http://schemas.microsoft.com/office/powerpoint/2010/main" val="259446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61F446-BF86-40DA-AFB2-B558F1209CAC}" type="slidenum">
              <a:rPr lang="zh-CN" altLang="en-US" smtClean="0"/>
              <a:t>27</a:t>
            </a:fld>
            <a:endParaRPr lang="zh-CN" altLang="en-US"/>
          </a:p>
        </p:txBody>
      </p:sp>
    </p:spTree>
    <p:extLst>
      <p:ext uri="{BB962C8B-B14F-4D97-AF65-F5344CB8AC3E}">
        <p14:creationId xmlns:p14="http://schemas.microsoft.com/office/powerpoint/2010/main" val="262061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61F446-BF86-40DA-AFB2-B558F1209CAC}" type="slidenum">
              <a:rPr lang="zh-CN" altLang="en-US" smtClean="0"/>
              <a:t>28</a:t>
            </a:fld>
            <a:endParaRPr lang="zh-CN" altLang="en-US"/>
          </a:p>
        </p:txBody>
      </p:sp>
    </p:spTree>
    <p:extLst>
      <p:ext uri="{BB962C8B-B14F-4D97-AF65-F5344CB8AC3E}">
        <p14:creationId xmlns:p14="http://schemas.microsoft.com/office/powerpoint/2010/main" val="1706122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61F446-BF86-40DA-AFB2-B558F1209CAC}" type="slidenum">
              <a:rPr lang="zh-CN" altLang="en-US" smtClean="0"/>
              <a:t>29</a:t>
            </a:fld>
            <a:endParaRPr lang="zh-CN" altLang="en-US"/>
          </a:p>
        </p:txBody>
      </p:sp>
    </p:spTree>
    <p:extLst>
      <p:ext uri="{BB962C8B-B14F-4D97-AF65-F5344CB8AC3E}">
        <p14:creationId xmlns:p14="http://schemas.microsoft.com/office/powerpoint/2010/main" val="1684036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30</a:t>
            </a:fld>
            <a:endParaRPr lang="en-US" altLang="zh-CN"/>
          </a:p>
        </p:txBody>
      </p:sp>
    </p:spTree>
    <p:extLst>
      <p:ext uri="{BB962C8B-B14F-4D97-AF65-F5344CB8AC3E}">
        <p14:creationId xmlns:p14="http://schemas.microsoft.com/office/powerpoint/2010/main" val="1110109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61F446-BF86-40DA-AFB2-B558F1209CAC}" type="slidenum">
              <a:rPr lang="zh-CN" altLang="en-US" smtClean="0"/>
              <a:t>5</a:t>
            </a:fld>
            <a:endParaRPr lang="zh-CN" altLang="en-US"/>
          </a:p>
        </p:txBody>
      </p:sp>
    </p:spTree>
    <p:extLst>
      <p:ext uri="{BB962C8B-B14F-4D97-AF65-F5344CB8AC3E}">
        <p14:creationId xmlns:p14="http://schemas.microsoft.com/office/powerpoint/2010/main" val="312167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61F446-BF86-40DA-AFB2-B558F1209CAC}" type="slidenum">
              <a:rPr lang="zh-CN" altLang="en-US" smtClean="0"/>
              <a:t>13</a:t>
            </a:fld>
            <a:endParaRPr lang="zh-CN" altLang="en-US"/>
          </a:p>
        </p:txBody>
      </p:sp>
    </p:spTree>
    <p:extLst>
      <p:ext uri="{BB962C8B-B14F-4D97-AF65-F5344CB8AC3E}">
        <p14:creationId xmlns:p14="http://schemas.microsoft.com/office/powerpoint/2010/main" val="2739790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61F446-BF86-40DA-AFB2-B558F1209CAC}" type="slidenum">
              <a:rPr lang="zh-CN" altLang="en-US" smtClean="0"/>
              <a:t>14</a:t>
            </a:fld>
            <a:endParaRPr lang="zh-CN" altLang="en-US"/>
          </a:p>
        </p:txBody>
      </p:sp>
    </p:spTree>
    <p:extLst>
      <p:ext uri="{BB962C8B-B14F-4D97-AF65-F5344CB8AC3E}">
        <p14:creationId xmlns:p14="http://schemas.microsoft.com/office/powerpoint/2010/main" val="3807869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61F446-BF86-40DA-AFB2-B558F1209CAC}" type="slidenum">
              <a:rPr lang="zh-CN" altLang="en-US" smtClean="0"/>
              <a:t>17</a:t>
            </a:fld>
            <a:endParaRPr lang="zh-CN" altLang="en-US"/>
          </a:p>
        </p:txBody>
      </p:sp>
    </p:spTree>
    <p:extLst>
      <p:ext uri="{BB962C8B-B14F-4D97-AF65-F5344CB8AC3E}">
        <p14:creationId xmlns:p14="http://schemas.microsoft.com/office/powerpoint/2010/main" val="378596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61F446-BF86-40DA-AFB2-B558F1209CAC}" type="slidenum">
              <a:rPr lang="zh-CN" altLang="en-US" smtClean="0"/>
              <a:t>20</a:t>
            </a:fld>
            <a:endParaRPr lang="zh-CN" altLang="en-US"/>
          </a:p>
        </p:txBody>
      </p:sp>
    </p:spTree>
    <p:extLst>
      <p:ext uri="{BB962C8B-B14F-4D97-AF65-F5344CB8AC3E}">
        <p14:creationId xmlns:p14="http://schemas.microsoft.com/office/powerpoint/2010/main" val="3965976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61F446-BF86-40DA-AFB2-B558F1209CAC}" type="slidenum">
              <a:rPr lang="zh-CN" altLang="en-US" smtClean="0"/>
              <a:t>21</a:t>
            </a:fld>
            <a:endParaRPr lang="zh-CN" altLang="en-US"/>
          </a:p>
        </p:txBody>
      </p:sp>
    </p:spTree>
    <p:extLst>
      <p:ext uri="{BB962C8B-B14F-4D97-AF65-F5344CB8AC3E}">
        <p14:creationId xmlns:p14="http://schemas.microsoft.com/office/powerpoint/2010/main" val="1898928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24</a:t>
            </a:fld>
            <a:endParaRPr lang="en-US" altLang="zh-CN"/>
          </a:p>
        </p:txBody>
      </p:sp>
    </p:spTree>
    <p:extLst>
      <p:ext uri="{BB962C8B-B14F-4D97-AF65-F5344CB8AC3E}">
        <p14:creationId xmlns:p14="http://schemas.microsoft.com/office/powerpoint/2010/main" val="87213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61F446-BF86-40DA-AFB2-B558F1209CAC}" type="slidenum">
              <a:rPr lang="zh-CN" altLang="en-US" smtClean="0"/>
              <a:t>26</a:t>
            </a:fld>
            <a:endParaRPr lang="zh-CN" altLang="en-US"/>
          </a:p>
        </p:txBody>
      </p:sp>
    </p:spTree>
    <p:extLst>
      <p:ext uri="{BB962C8B-B14F-4D97-AF65-F5344CB8AC3E}">
        <p14:creationId xmlns:p14="http://schemas.microsoft.com/office/powerpoint/2010/main" val="136700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AF6B169-E305-4F7B-8A65-ACE2B101B8FD}" type="datetimeFigureOut">
              <a:rPr lang="zh-CN" altLang="en-US" smtClean="0"/>
              <a:t>2017/11/15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extLst>
      <p:ext uri="{BB962C8B-B14F-4D97-AF65-F5344CB8AC3E}">
        <p14:creationId xmlns:p14="http://schemas.microsoft.com/office/powerpoint/2010/main" val="2749946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F6B169-E305-4F7B-8A65-ACE2B101B8FD}" type="datetimeFigureOut">
              <a:rPr lang="zh-CN" altLang="en-US" smtClean="0"/>
              <a:t>2017/11/15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extLst>
      <p:ext uri="{BB962C8B-B14F-4D97-AF65-F5344CB8AC3E}">
        <p14:creationId xmlns:p14="http://schemas.microsoft.com/office/powerpoint/2010/main" val="36627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F6B169-E305-4F7B-8A65-ACE2B101B8FD}" type="datetimeFigureOut">
              <a:rPr lang="zh-CN" altLang="en-US" smtClean="0"/>
              <a:t>2017/11/15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extLst>
      <p:ext uri="{BB962C8B-B14F-4D97-AF65-F5344CB8AC3E}">
        <p14:creationId xmlns:p14="http://schemas.microsoft.com/office/powerpoint/2010/main" val="2666856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18964"/>
      </p:ext>
    </p:extLst>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419524"/>
      </p:ext>
    </p:extLst>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86525864"/>
      </p:ext>
    </p:extLst>
  </p:cSld>
  <p:clrMapOvr>
    <a:masterClrMapping/>
  </p:clrMapOvr>
  <p:transition spd="slow">
    <p:wipe/>
  </p:transition>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85762526"/>
      </p:ext>
    </p:extLst>
  </p:cSld>
  <p:clrMapOvr>
    <a:masterClrMapping/>
  </p:clrMapOvr>
  <p:transition spd="slow">
    <p:wipe/>
  </p:transition>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6960537"/>
      </p:ext>
    </p:extLst>
  </p:cSld>
  <p:clrMapOvr>
    <a:masterClrMapping/>
  </p:clrMapOvr>
  <p:transition spd="slow">
    <p:wipe/>
  </p:transition>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72212832"/>
      </p:ext>
    </p:extLst>
  </p:cSld>
  <p:clrMapOvr>
    <a:masterClrMapping/>
  </p:clrMapOvr>
  <p:transition spd="slow">
    <p:wipe/>
  </p:transition>
  <p:timing>
    <p:tnLst>
      <p:par>
        <p:cTn id="1" dur="indefinite" restart="never" nodeType="tmRoot"/>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5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63642392"/>
      </p:ext>
    </p:extLst>
  </p:cSld>
  <p:clrMapOvr>
    <a:masterClrMapping/>
  </p:clrMapOvr>
  <p:transition spd="slow">
    <p:wipe/>
  </p:transition>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6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86910253"/>
      </p:ext>
    </p:extLst>
  </p:cSld>
  <p:clrMapOvr>
    <a:masterClrMapping/>
  </p:clrMapOvr>
  <p:transition spd="slow">
    <p:wipe/>
  </p:transition>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F6B169-E305-4F7B-8A65-ACE2B101B8FD}" type="datetimeFigureOut">
              <a:rPr lang="zh-CN" altLang="en-US" smtClean="0"/>
              <a:t>2017/11/15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extLst>
      <p:ext uri="{BB962C8B-B14F-4D97-AF65-F5344CB8AC3E}">
        <p14:creationId xmlns:p14="http://schemas.microsoft.com/office/powerpoint/2010/main" val="1336458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7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51947152"/>
      </p:ext>
    </p:extLst>
  </p:cSld>
  <p:clrMapOvr>
    <a:masterClrMapping/>
  </p:clrMapOvr>
  <p:transition spd="slow">
    <p:wipe/>
  </p:transition>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8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61971409"/>
      </p:ext>
    </p:extLst>
  </p:cSld>
  <p:clrMapOvr>
    <a:masterClrMapping/>
  </p:clrMapOvr>
  <p:transition spd="slow">
    <p:wipe/>
  </p:transition>
  <p:timing>
    <p:tnLst>
      <p:par>
        <p:cTn id="1" dur="indefinite" restart="never" nodeType="tmRoot"/>
      </p:par>
    </p:tn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0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35845089"/>
      </p:ext>
    </p:extLst>
  </p:cSld>
  <p:clrMapOvr>
    <a:masterClrMapping/>
  </p:clrMapOvr>
  <p:transition spd="slow">
    <p:wipe/>
  </p:transition>
  <p:timing>
    <p:tnLst>
      <p:par>
        <p:cTn id="1" dur="indefinite" restart="never" nodeType="tmRoot"/>
      </p:par>
    </p:tn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1_节标题">
    <p:spTree>
      <p:nvGrpSpPr>
        <p:cNvPr id="1" name=""/>
        <p:cNvGrpSpPr/>
        <p:nvPr/>
      </p:nvGrpSpPr>
      <p:grpSpPr>
        <a:xfrm>
          <a:off x="0" y="0"/>
          <a:ext cx="0" cy="0"/>
          <a:chOff x="0" y="0"/>
          <a:chExt cx="0" cy="0"/>
        </a:xfrm>
      </p:grpSpPr>
      <p:sp>
        <p:nvSpPr>
          <p:cNvPr id="7" name="矩形 6"/>
          <p:cNvSpPr/>
          <p:nvPr userDrawn="1"/>
        </p:nvSpPr>
        <p:spPr>
          <a:xfrm>
            <a:off x="-94129" y="1008530"/>
            <a:ext cx="12286129" cy="555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08244270"/>
      </p:ext>
    </p:extLst>
  </p:cSld>
  <p:clrMapOvr>
    <a:masterClrMapping/>
  </p:clrMapOvr>
  <p:transition spd="slow">
    <p:wipe/>
  </p:transition>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24750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6125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6510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0268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8600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896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2017/11/15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extLst>
      <p:ext uri="{BB962C8B-B14F-4D97-AF65-F5344CB8AC3E}">
        <p14:creationId xmlns:p14="http://schemas.microsoft.com/office/powerpoint/2010/main" val="2715682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7810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5551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26782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3585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246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AF6B169-E305-4F7B-8A65-ACE2B101B8FD}" type="datetimeFigureOut">
              <a:rPr lang="zh-CN" altLang="en-US" smtClean="0"/>
              <a:t>2017/11/15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a:t>
            </a:fld>
            <a:endParaRPr lang="zh-CN" altLang="en-US"/>
          </a:p>
        </p:txBody>
      </p:sp>
    </p:spTree>
    <p:extLst>
      <p:ext uri="{BB962C8B-B14F-4D97-AF65-F5344CB8AC3E}">
        <p14:creationId xmlns:p14="http://schemas.microsoft.com/office/powerpoint/2010/main" val="414474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AF6B169-E305-4F7B-8A65-ACE2B101B8FD}" type="datetimeFigureOut">
              <a:rPr lang="zh-CN" altLang="en-US" smtClean="0"/>
              <a:t>2017/11/15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D88EFB3-8ED2-4592-A1CC-D9AB00905366}" type="slidenum">
              <a:rPr lang="zh-CN" altLang="en-US" smtClean="0"/>
              <a:t>‹#›</a:t>
            </a:fld>
            <a:endParaRPr lang="zh-CN" altLang="en-US"/>
          </a:p>
        </p:txBody>
      </p:sp>
    </p:spTree>
    <p:extLst>
      <p:ext uri="{BB962C8B-B14F-4D97-AF65-F5344CB8AC3E}">
        <p14:creationId xmlns:p14="http://schemas.microsoft.com/office/powerpoint/2010/main" val="83487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AF6B169-E305-4F7B-8A65-ACE2B101B8FD}" type="datetimeFigureOut">
              <a:rPr lang="zh-CN" altLang="en-US" smtClean="0"/>
              <a:t>2017/11/15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D88EFB3-8ED2-4592-A1CC-D9AB00905366}" type="slidenum">
              <a:rPr lang="zh-CN" altLang="en-US" smtClean="0"/>
              <a:t>‹#›</a:t>
            </a:fld>
            <a:endParaRPr lang="zh-CN" altLang="en-US"/>
          </a:p>
        </p:txBody>
      </p:sp>
    </p:spTree>
    <p:extLst>
      <p:ext uri="{BB962C8B-B14F-4D97-AF65-F5344CB8AC3E}">
        <p14:creationId xmlns:p14="http://schemas.microsoft.com/office/powerpoint/2010/main" val="25220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F6B169-E305-4F7B-8A65-ACE2B101B8FD}" type="datetimeFigureOut">
              <a:rPr lang="zh-CN" altLang="en-US" smtClean="0"/>
              <a:t>2017/11/15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88EFB3-8ED2-4592-A1CC-D9AB00905366}" type="slidenum">
              <a:rPr lang="zh-CN" altLang="en-US" smtClean="0"/>
              <a:t>‹#›</a:t>
            </a:fld>
            <a:endParaRPr lang="zh-CN" altLang="en-US"/>
          </a:p>
        </p:txBody>
      </p:sp>
    </p:spTree>
    <p:extLst>
      <p:ext uri="{BB962C8B-B14F-4D97-AF65-F5344CB8AC3E}">
        <p14:creationId xmlns:p14="http://schemas.microsoft.com/office/powerpoint/2010/main" val="18309574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AF6B169-E305-4F7B-8A65-ACE2B101B8FD}" type="datetimeFigureOut">
              <a:rPr lang="zh-CN" altLang="en-US" smtClean="0"/>
              <a:t>2017/11/15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a:t>
            </a:fld>
            <a:endParaRPr lang="zh-CN" altLang="en-US"/>
          </a:p>
        </p:txBody>
      </p:sp>
    </p:spTree>
    <p:extLst>
      <p:ext uri="{BB962C8B-B14F-4D97-AF65-F5344CB8AC3E}">
        <p14:creationId xmlns:p14="http://schemas.microsoft.com/office/powerpoint/2010/main" val="7456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AF6B169-E305-4F7B-8A65-ACE2B101B8FD}" type="datetimeFigureOut">
              <a:rPr lang="zh-CN" altLang="en-US" smtClean="0"/>
              <a:t>2017/11/15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a:t>
            </a:fld>
            <a:endParaRPr lang="zh-CN" altLang="en-US"/>
          </a:p>
        </p:txBody>
      </p:sp>
    </p:spTree>
    <p:extLst>
      <p:ext uri="{BB962C8B-B14F-4D97-AF65-F5344CB8AC3E}">
        <p14:creationId xmlns:p14="http://schemas.microsoft.com/office/powerpoint/2010/main" val="26305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6B169-E305-4F7B-8A65-ACE2B101B8FD}" type="datetimeFigureOut">
              <a:rPr lang="zh-CN" altLang="en-US" smtClean="0"/>
              <a:t>2017/11/15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8EFB3-8ED2-4592-A1CC-D9AB00905366}" type="slidenum">
              <a:rPr lang="zh-CN" altLang="en-US" smtClean="0"/>
              <a:t>‹#›</a:t>
            </a:fld>
            <a:endParaRPr lang="zh-CN" altLang="en-US"/>
          </a:p>
        </p:txBody>
      </p:sp>
    </p:spTree>
    <p:extLst>
      <p:ext uri="{BB962C8B-B14F-4D97-AF65-F5344CB8AC3E}">
        <p14:creationId xmlns:p14="http://schemas.microsoft.com/office/powerpoint/2010/main" val="1015975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7" r:id="rId22"/>
    <p:sldLayoutId id="2147483678"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2017/11/15</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644996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hyperlink" Target="http://www.1ppt.com/xiazai/" TargetMode="External"/><Relationship Id="rId13" Type="http://schemas.openxmlformats.org/officeDocument/2006/relationships/hyperlink" Target="http://www.1ppt.com/kejian/" TargetMode="External"/><Relationship Id="rId18" Type="http://schemas.openxmlformats.org/officeDocument/2006/relationships/image" Target="../media/image27.png"/><Relationship Id="rId3" Type="http://schemas.openxmlformats.org/officeDocument/2006/relationships/hyperlink" Target="http://www.1ppt.com/hangye/" TargetMode="External"/><Relationship Id="rId7" Type="http://schemas.openxmlformats.org/officeDocument/2006/relationships/hyperlink" Target="http://www.1ppt.com/tubiao/" TargetMode="External"/><Relationship Id="rId12" Type="http://schemas.openxmlformats.org/officeDocument/2006/relationships/hyperlink" Target="http://www.1ppt.com/ziliao/" TargetMode="External"/><Relationship Id="rId17" Type="http://schemas.openxmlformats.org/officeDocument/2006/relationships/hyperlink" Target="http://www.1ppt.cn/" TargetMode="External"/><Relationship Id="rId2" Type="http://schemas.openxmlformats.org/officeDocument/2006/relationships/hyperlink" Target="http://www.1ppt.com/moban/" TargetMode="External"/><Relationship Id="rId16" Type="http://schemas.openxmlformats.org/officeDocument/2006/relationships/hyperlink" Target="http://www.1ppt.com/jiaoan/" TargetMode="External"/><Relationship Id="rId20" Type="http://schemas.openxmlformats.org/officeDocument/2006/relationships/image" Target="../media/image29.png"/><Relationship Id="rId1" Type="http://schemas.openxmlformats.org/officeDocument/2006/relationships/slideLayout" Target="../slideLayouts/slideLayout25.xml"/><Relationship Id="rId6" Type="http://schemas.openxmlformats.org/officeDocument/2006/relationships/hyperlink" Target="http://www.1ppt.com/beijing/" TargetMode="External"/><Relationship Id="rId11" Type="http://schemas.openxmlformats.org/officeDocument/2006/relationships/hyperlink" Target="http://www.1ppt.com/excel/" TargetMode="External"/><Relationship Id="rId5" Type="http://schemas.openxmlformats.org/officeDocument/2006/relationships/hyperlink" Target="http://www.1ppt.com/sucai/" TargetMode="External"/><Relationship Id="rId15" Type="http://schemas.openxmlformats.org/officeDocument/2006/relationships/hyperlink" Target="http://www.1ppt.com/shiti/" TargetMode="External"/><Relationship Id="rId10" Type="http://schemas.openxmlformats.org/officeDocument/2006/relationships/hyperlink" Target="http://www.1ppt.com/word/" TargetMode="External"/><Relationship Id="rId19" Type="http://schemas.openxmlformats.org/officeDocument/2006/relationships/image" Target="../media/image28.png"/><Relationship Id="rId4" Type="http://schemas.openxmlformats.org/officeDocument/2006/relationships/hyperlink" Target="http://www.1ppt.com/jieri/" TargetMode="External"/><Relationship Id="rId9" Type="http://schemas.openxmlformats.org/officeDocument/2006/relationships/hyperlink" Target="http://www.1ppt.com/powerpoint/" TargetMode="External"/><Relationship Id="rId14" Type="http://schemas.openxmlformats.org/officeDocument/2006/relationships/hyperlink" Target="http://www.1ppt.com/fanw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图片 2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 y="838203"/>
            <a:ext cx="12192001" cy="6030312"/>
          </a:xfrm>
          <a:prstGeom prst="rect">
            <a:avLst/>
          </a:prstGeom>
          <a:noFill/>
          <a:ln w="9525">
            <a:noFill/>
            <a:miter lim="800000"/>
            <a:headEnd/>
            <a:tailEnd/>
          </a:ln>
        </p:spPr>
      </p:pic>
      <p:sp>
        <p:nvSpPr>
          <p:cNvPr id="13" name="矩形 12"/>
          <p:cNvSpPr/>
          <p:nvPr/>
        </p:nvSpPr>
        <p:spPr>
          <a:xfrm>
            <a:off x="0" y="1"/>
            <a:ext cx="12192000" cy="869951"/>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lnSpc>
                <a:spcPct val="150000"/>
              </a:lnSpc>
              <a:defRPr/>
            </a:pPr>
            <a:endParaRPr lang="zh-CN" altLang="en-US" sz="2400"/>
          </a:p>
        </p:txBody>
      </p:sp>
      <p:grpSp>
        <p:nvGrpSpPr>
          <p:cNvPr id="14" name="组合 7"/>
          <p:cNvGrpSpPr>
            <a:grpSpLocks/>
          </p:cNvGrpSpPr>
          <p:nvPr/>
        </p:nvGrpSpPr>
        <p:grpSpPr bwMode="auto">
          <a:xfrm>
            <a:off x="1195919" y="771527"/>
            <a:ext cx="1631949" cy="1236663"/>
            <a:chOff x="1541925" y="466165"/>
            <a:chExt cx="1165412" cy="1237128"/>
          </a:xfrm>
        </p:grpSpPr>
        <p:sp>
          <p:nvSpPr>
            <p:cNvPr id="15" name="矩形 14"/>
            <p:cNvSpPr/>
            <p:nvPr/>
          </p:nvSpPr>
          <p:spPr>
            <a:xfrm>
              <a:off x="1541925" y="466165"/>
              <a:ext cx="1165412" cy="71782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p>
          </p:txBody>
        </p:sp>
        <p:sp>
          <p:nvSpPr>
            <p:cNvPr id="16" name="等腰三角形 15"/>
            <p:cNvSpPr/>
            <p:nvPr/>
          </p:nvSpPr>
          <p:spPr>
            <a:xfrm rot="10800000">
              <a:off x="1541925" y="1183985"/>
              <a:ext cx="1165412" cy="519308"/>
            </a:xfrm>
            <a:prstGeom prst="triangl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p>
          </p:txBody>
        </p:sp>
      </p:grpSp>
      <p:grpSp>
        <p:nvGrpSpPr>
          <p:cNvPr id="17" name="组合 20"/>
          <p:cNvGrpSpPr>
            <a:grpSpLocks/>
          </p:cNvGrpSpPr>
          <p:nvPr/>
        </p:nvGrpSpPr>
        <p:grpSpPr bwMode="auto">
          <a:xfrm>
            <a:off x="1731433" y="623473"/>
            <a:ext cx="552451" cy="554400"/>
            <a:chOff x="1748114" y="358590"/>
            <a:chExt cx="708215" cy="708215"/>
          </a:xfrm>
        </p:grpSpPr>
        <p:sp>
          <p:nvSpPr>
            <p:cNvPr id="18" name="椭圆 17"/>
            <p:cNvSpPr/>
            <p:nvPr/>
          </p:nvSpPr>
          <p:spPr>
            <a:xfrm>
              <a:off x="1748114" y="358590"/>
              <a:ext cx="708215" cy="70821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p>
          </p:txBody>
        </p:sp>
        <p:grpSp>
          <p:nvGrpSpPr>
            <p:cNvPr id="19" name="组合 19"/>
            <p:cNvGrpSpPr>
              <a:grpSpLocks/>
            </p:cNvGrpSpPr>
            <p:nvPr/>
          </p:nvGrpSpPr>
          <p:grpSpPr bwMode="auto">
            <a:xfrm>
              <a:off x="2088740" y="502024"/>
              <a:ext cx="98647" cy="380070"/>
              <a:chOff x="2124631" y="466165"/>
              <a:chExt cx="233081" cy="717175"/>
            </a:xfrm>
          </p:grpSpPr>
          <p:cxnSp>
            <p:nvCxnSpPr>
              <p:cNvPr id="20" name="直接连接符 19"/>
              <p:cNvCxnSpPr/>
              <p:nvPr/>
            </p:nvCxnSpPr>
            <p:spPr>
              <a:xfrm>
                <a:off x="2127632" y="468433"/>
                <a:ext cx="0" cy="48467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127632" y="953103"/>
                <a:ext cx="230807" cy="2305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22" name="文本框 21"/>
          <p:cNvSpPr txBox="1">
            <a:spLocks noChangeArrowheads="1"/>
          </p:cNvSpPr>
          <p:nvPr/>
        </p:nvSpPr>
        <p:spPr bwMode="auto">
          <a:xfrm>
            <a:off x="1551884" y="1144590"/>
            <a:ext cx="1060691" cy="581057"/>
          </a:xfrm>
          <a:prstGeom prst="rect">
            <a:avLst/>
          </a:prstGeom>
          <a:noFill/>
          <a:ln w="9525">
            <a:noFill/>
            <a:miter lim="800000"/>
            <a:headEnd/>
            <a:tailEnd/>
          </a:ln>
        </p:spPr>
        <p:txBody>
          <a:bodyPr wrap="square" lIns="91440" tIns="45720" rIns="91440" bIns="45720">
            <a:spAutoFit/>
          </a:bodyPr>
          <a:lstStyle/>
          <a:p>
            <a:pPr>
              <a:lnSpc>
                <a:spcPct val="150000"/>
              </a:lnSpc>
            </a:pPr>
            <a:r>
              <a:rPr lang="en-US" altLang="zh-CN" sz="2400" dirty="0" smtClean="0">
                <a:solidFill>
                  <a:schemeClr val="bg1"/>
                </a:solidFill>
                <a:latin typeface="微软雅黑" pitchFamily="34" charset="-122"/>
                <a:ea typeface="微软雅黑" pitchFamily="34" charset="-122"/>
              </a:rPr>
              <a:t>2019</a:t>
            </a:r>
            <a:endParaRPr lang="zh-CN" altLang="en-US" sz="2400" dirty="0">
              <a:solidFill>
                <a:schemeClr val="bg1"/>
              </a:solidFill>
              <a:latin typeface="微软雅黑" pitchFamily="34" charset="-122"/>
              <a:ea typeface="微软雅黑" pitchFamily="34" charset="-122"/>
            </a:endParaRPr>
          </a:p>
        </p:txBody>
      </p:sp>
      <p:pic>
        <p:nvPicPr>
          <p:cNvPr id="38" name="图片 37"/>
          <p:cNvPicPr>
            <a:picLocks noChangeAspect="1"/>
          </p:cNvPicPr>
          <p:nvPr/>
        </p:nvPicPr>
        <p:blipFill>
          <a:blip r:embed="rId4">
            <a:biLevel thresh="25000"/>
          </a:blip>
          <a:stretch>
            <a:fillRect/>
          </a:stretch>
        </p:blipFill>
        <p:spPr>
          <a:xfrm>
            <a:off x="8478978" y="-27384"/>
            <a:ext cx="1928001" cy="1258557"/>
          </a:xfrm>
          <a:prstGeom prst="rect">
            <a:avLst/>
          </a:prstGeom>
        </p:spPr>
      </p:pic>
      <p:sp>
        <p:nvSpPr>
          <p:cNvPr id="39" name="文本框 14"/>
          <p:cNvSpPr txBox="1"/>
          <p:nvPr/>
        </p:nvSpPr>
        <p:spPr>
          <a:xfrm>
            <a:off x="10030499" y="444705"/>
            <a:ext cx="1826141" cy="338554"/>
          </a:xfrm>
          <a:prstGeom prst="rect">
            <a:avLst/>
          </a:prstGeom>
          <a:noFill/>
        </p:spPr>
        <p:txBody>
          <a:bodyPr wrap="none" lIns="91440" tIns="45720" rIns="91440" bIns="45720" rtlCol="0">
            <a:spAutoFit/>
          </a:bodyPr>
          <a:lstStyle/>
          <a:p>
            <a:r>
              <a:rPr lang="zh-CN" altLang="en-US" sz="1600" dirty="0">
                <a:solidFill>
                  <a:schemeClr val="bg1"/>
                </a:solidFill>
                <a:latin typeface="时尚中黑简体" pitchFamily="2" charset="-122"/>
                <a:ea typeface="时尚中黑简体" pitchFamily="2" charset="-122"/>
              </a:rPr>
              <a:t>请在此处添加公司</a:t>
            </a:r>
          </a:p>
        </p:txBody>
      </p:sp>
      <p:sp>
        <p:nvSpPr>
          <p:cNvPr id="52" name="文本框 22"/>
          <p:cNvSpPr>
            <a:spLocks noChangeArrowheads="1"/>
          </p:cNvSpPr>
          <p:nvPr/>
        </p:nvSpPr>
        <p:spPr bwMode="auto">
          <a:xfrm>
            <a:off x="4158498" y="1321875"/>
            <a:ext cx="8640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r>
              <a:rPr lang="zh-CN" altLang="en-US" sz="4800" dirty="0" smtClean="0">
                <a:latin typeface="时尚中黑简体" pitchFamily="2" charset="-122"/>
                <a:ea typeface="时尚中黑简体" pitchFamily="2" charset="-122"/>
              </a:rPr>
              <a:t>年终</a:t>
            </a:r>
            <a:r>
              <a:rPr lang="zh-CN" altLang="en-US" sz="4800" dirty="0">
                <a:latin typeface="时尚中黑简体" pitchFamily="2" charset="-122"/>
                <a:ea typeface="时尚中黑简体" pitchFamily="2" charset="-122"/>
              </a:rPr>
              <a:t>总结新年计划</a:t>
            </a:r>
            <a:r>
              <a:rPr lang="en-US" altLang="zh-CN" sz="4800" dirty="0">
                <a:latin typeface="时尚中黑简体" pitchFamily="2" charset="-122"/>
                <a:ea typeface="时尚中黑简体" pitchFamily="2" charset="-122"/>
              </a:rPr>
              <a:t>PPT</a:t>
            </a:r>
            <a:endParaRPr lang="zh-CN" altLang="zh-CN" sz="4800" dirty="0">
              <a:latin typeface="时尚中黑简体" pitchFamily="2" charset="-122"/>
              <a:ea typeface="时尚中黑简体" pitchFamily="2" charset="-122"/>
            </a:endParaRPr>
          </a:p>
        </p:txBody>
      </p:sp>
      <p:sp>
        <p:nvSpPr>
          <p:cNvPr id="53" name="TextBox 7"/>
          <p:cNvSpPr>
            <a:spLocks noChangeArrowheads="1"/>
          </p:cNvSpPr>
          <p:nvPr/>
        </p:nvSpPr>
        <p:spPr bwMode="auto">
          <a:xfrm>
            <a:off x="4030801" y="2306752"/>
            <a:ext cx="6912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400" dirty="0">
                <a:latin typeface="时尚中黑简体" pitchFamily="2" charset="-122"/>
                <a:ea typeface="时尚中黑简体" pitchFamily="2" charset="-122"/>
                <a:sym typeface="微软雅黑" pitchFamily="34" charset="-122"/>
              </a:rPr>
              <a:t>框架完整</a:t>
            </a:r>
            <a:r>
              <a:rPr lang="en-US" altLang="zh-CN" sz="1400" dirty="0">
                <a:latin typeface="时尚中黑简体" pitchFamily="2" charset="-122"/>
                <a:ea typeface="时尚中黑简体" pitchFamily="2" charset="-122"/>
                <a:sym typeface="微软雅黑" pitchFamily="34" charset="-122"/>
              </a:rPr>
              <a:t>PPT</a:t>
            </a:r>
            <a:r>
              <a:rPr lang="zh-CN" altLang="en-US" sz="1400" dirty="0">
                <a:latin typeface="时尚中黑简体" pitchFamily="2" charset="-122"/>
                <a:ea typeface="时尚中黑简体" pitchFamily="2" charset="-122"/>
                <a:sym typeface="微软雅黑" pitchFamily="34" charset="-122"/>
              </a:rPr>
              <a:t>模板，适用于年终总结、新年计划、工作汇报等</a:t>
            </a:r>
          </a:p>
        </p:txBody>
      </p:sp>
      <p:sp>
        <p:nvSpPr>
          <p:cNvPr id="54" name="Freeform 10"/>
          <p:cNvSpPr>
            <a:spLocks noEditPoints="1"/>
          </p:cNvSpPr>
          <p:nvPr/>
        </p:nvSpPr>
        <p:spPr bwMode="auto">
          <a:xfrm>
            <a:off x="5706832" y="2708437"/>
            <a:ext cx="414501" cy="416404"/>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1F487C"/>
          </a:solidFill>
          <a:ln>
            <a:noFill/>
          </a:ln>
          <a:extLst/>
        </p:spPr>
        <p:txBody>
          <a:bodyPr vert="horz" wrap="square" lIns="91416" tIns="45708" rIns="91416" bIns="45708" numCol="1" anchor="t" anchorCtr="0" compatLnSpc="1">
            <a:prstTxWarp prst="textNoShape">
              <a:avLst/>
            </a:prstTxWarp>
          </a:bodyPr>
          <a:lstStyle/>
          <a:p>
            <a:endParaRPr lang="zh-CN" altLang="en-US" sz="2400">
              <a:latin typeface="时尚中黑简体" pitchFamily="2" charset="-122"/>
              <a:ea typeface="时尚中黑简体" pitchFamily="2" charset="-122"/>
            </a:endParaRPr>
          </a:p>
        </p:txBody>
      </p:sp>
      <p:sp>
        <p:nvSpPr>
          <p:cNvPr id="55" name="Rectangle 4"/>
          <p:cNvSpPr txBox="1">
            <a:spLocks noChangeArrowheads="1"/>
          </p:cNvSpPr>
          <p:nvPr/>
        </p:nvSpPr>
        <p:spPr bwMode="auto">
          <a:xfrm>
            <a:off x="6186885" y="2740799"/>
            <a:ext cx="4892803"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b="0" dirty="0">
                <a:solidFill>
                  <a:schemeClr val="tx1"/>
                </a:solidFill>
                <a:latin typeface="时尚中黑简体" pitchFamily="2" charset="-122"/>
                <a:ea typeface="时尚中黑简体" pitchFamily="2" charset="-122"/>
              </a:rPr>
              <a:t>这里可以输入公司</a:t>
            </a:r>
            <a:r>
              <a:rPr lang="en-US" altLang="zh-CN" b="0" dirty="0">
                <a:solidFill>
                  <a:schemeClr val="tx1"/>
                </a:solidFill>
                <a:latin typeface="时尚中黑简体" pitchFamily="2" charset="-122"/>
                <a:ea typeface="时尚中黑简体" pitchFamily="2" charset="-122"/>
              </a:rPr>
              <a:t>/</a:t>
            </a:r>
            <a:r>
              <a:rPr lang="zh-CN" altLang="en-US" b="0" dirty="0">
                <a:solidFill>
                  <a:schemeClr val="tx1"/>
                </a:solidFill>
                <a:latin typeface="时尚中黑简体" pitchFamily="2" charset="-122"/>
                <a:ea typeface="时尚中黑简体" pitchFamily="2" charset="-122"/>
              </a:rPr>
              <a:t>团队名称</a:t>
            </a:r>
          </a:p>
        </p:txBody>
      </p:sp>
    </p:spTree>
    <p:extLst>
      <p:ext uri="{BB962C8B-B14F-4D97-AF65-F5344CB8AC3E}">
        <p14:creationId xmlns:p14="http://schemas.microsoft.com/office/powerpoint/2010/main" val="2512649572"/>
      </p:ext>
    </p:extLst>
  </p:cSld>
  <p:clrMapOvr>
    <a:masterClrMapping/>
  </p:clrMapOvr>
  <mc:AlternateContent xmlns:mc="http://schemas.openxmlformats.org/markup-compatibility/2006" xmlns:p14="http://schemas.microsoft.com/office/powerpoint/2010/main">
    <mc:Choice Requires="p14">
      <p:transition spd="slow" p14:dur="2500" advClick="0" advTm="12000">
        <p:checker/>
      </p:transition>
    </mc:Choice>
    <mc:Fallback xmlns="">
      <p:transition spd="slow" advClick="0" advTm="1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par>
                          <p:cTn id="23" fill="hold">
                            <p:stCondLst>
                              <p:cond delay="1500"/>
                            </p:stCondLst>
                            <p:childTnLst>
                              <p:par>
                                <p:cTn id="24" presetID="18" presetClass="entr" presetSubtype="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Right)">
                                      <p:cBhvr>
                                        <p:cTn id="26" dur="500"/>
                                        <p:tgtEl>
                                          <p:spTgt spid="12"/>
                                        </p:tgtEl>
                                      </p:cBhvr>
                                    </p:animEffect>
                                  </p:childTnLst>
                                </p:cTn>
                              </p:par>
                            </p:childTnLst>
                          </p:cTn>
                        </p:par>
                        <p:par>
                          <p:cTn id="27" fill="hold">
                            <p:stCondLst>
                              <p:cond delay="2000"/>
                            </p:stCondLst>
                            <p:childTnLst>
                              <p:par>
                                <p:cTn id="28" presetID="2" presetClass="entr" presetSubtype="9"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0-#ppt_w/2"/>
                                          </p:val>
                                        </p:tav>
                                        <p:tav tm="100000">
                                          <p:val>
                                            <p:strVal val="#ppt_x"/>
                                          </p:val>
                                        </p:tav>
                                      </p:tavLst>
                                    </p:anim>
                                    <p:anim calcmode="lin" valueType="num">
                                      <p:cBhvr additive="base">
                                        <p:cTn id="31" dur="500" fill="hold"/>
                                        <p:tgtEl>
                                          <p:spTgt spid="39"/>
                                        </p:tgtEl>
                                        <p:attrNameLst>
                                          <p:attrName>ppt_y</p:attrName>
                                        </p:attrNameLst>
                                      </p:cBhvr>
                                      <p:tavLst>
                                        <p:tav tm="0">
                                          <p:val>
                                            <p:strVal val="0-#ppt_h/2"/>
                                          </p:val>
                                        </p:tav>
                                        <p:tav tm="100000">
                                          <p:val>
                                            <p:strVal val="#ppt_y"/>
                                          </p:val>
                                        </p:tav>
                                      </p:tavLst>
                                    </p:anim>
                                  </p:childTnLst>
                                </p:cTn>
                              </p:par>
                              <p:par>
                                <p:cTn id="32" presetID="2" presetClass="entr" presetSubtype="9"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0-#ppt_w/2"/>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2" presetClass="entr" presetSubtype="2" fill="hold" grpId="0" nodeType="afterEffect">
                                  <p:stCondLst>
                                    <p:cond delay="0"/>
                                  </p:stCondLst>
                                  <p:iterate type="lt">
                                    <p:tmPct val="10000"/>
                                  </p:iterate>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ppt_x</p:attrName>
                                        </p:attrNameLst>
                                      </p:cBhvr>
                                      <p:tavLst>
                                        <p:tav tm="0">
                                          <p:val>
                                            <p:strVal val="1+#ppt_w/2"/>
                                          </p:val>
                                        </p:tav>
                                        <p:tav tm="100000">
                                          <p:val>
                                            <p:strVal val="#ppt_x"/>
                                          </p:val>
                                        </p:tav>
                                      </p:tavLst>
                                    </p:anim>
                                    <p:anim calcmode="lin" valueType="num">
                                      <p:cBhvr>
                                        <p:cTn id="40" dur="500" fill="hold"/>
                                        <p:tgtEl>
                                          <p:spTgt spid="5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2" presetClass="entr" presetSubtype="0" fill="hold" grpId="0" nodeType="afterEffect">
                                  <p:stCondLst>
                                    <p:cond delay="0"/>
                                  </p:stCondLst>
                                  <p:iterate type="lt">
                                    <p:tmPct val="10000"/>
                                  </p:iterate>
                                  <p:childTnLst>
                                    <p:set>
                                      <p:cBhvr>
                                        <p:cTn id="43" dur="1" fill="hold">
                                          <p:stCondLst>
                                            <p:cond delay="0"/>
                                          </p:stCondLst>
                                        </p:cTn>
                                        <p:tgtEl>
                                          <p:spTgt spid="53"/>
                                        </p:tgtEl>
                                        <p:attrNameLst>
                                          <p:attrName>style.visibility</p:attrName>
                                        </p:attrNameLst>
                                      </p:cBhvr>
                                      <p:to>
                                        <p:strVal val="visible"/>
                                      </p:to>
                                    </p:set>
                                    <p:animScale>
                                      <p:cBhvr>
                                        <p:cTn id="44"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53"/>
                                        </p:tgtEl>
                                        <p:attrNameLst>
                                          <p:attrName>ppt_x</p:attrName>
                                          <p:attrName>ppt_y</p:attrName>
                                        </p:attrNameLst>
                                      </p:cBhvr>
                                    </p:animMotion>
                                    <p:animEffect transition="in" filter="fade">
                                      <p:cBhvr>
                                        <p:cTn id="46" dur="1000"/>
                                        <p:tgtEl>
                                          <p:spTgt spid="53"/>
                                        </p:tgtEl>
                                      </p:cBhvr>
                                    </p:animEffect>
                                  </p:childTnLst>
                                </p:cTn>
                              </p:par>
                            </p:childTnLst>
                          </p:cTn>
                        </p:par>
                        <p:par>
                          <p:cTn id="47" fill="hold">
                            <p:stCondLst>
                              <p:cond delay="7200"/>
                            </p:stCondLst>
                            <p:childTnLst>
                              <p:par>
                                <p:cTn id="48" presetID="2" presetClass="entr" presetSubtype="6"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additive="base">
                                        <p:cTn id="50" dur="500" fill="hold"/>
                                        <p:tgtEl>
                                          <p:spTgt spid="54"/>
                                        </p:tgtEl>
                                        <p:attrNameLst>
                                          <p:attrName>ppt_x</p:attrName>
                                        </p:attrNameLst>
                                      </p:cBhvr>
                                      <p:tavLst>
                                        <p:tav tm="0">
                                          <p:val>
                                            <p:strVal val="1+#ppt_w/2"/>
                                          </p:val>
                                        </p:tav>
                                        <p:tav tm="100000">
                                          <p:val>
                                            <p:strVal val="#ppt_x"/>
                                          </p:val>
                                        </p:tav>
                                      </p:tavLst>
                                    </p:anim>
                                    <p:anim calcmode="lin" valueType="num">
                                      <p:cBhvr additive="base">
                                        <p:cTn id="51" dur="500" fill="hold"/>
                                        <p:tgtEl>
                                          <p:spTgt spid="54"/>
                                        </p:tgtEl>
                                        <p:attrNameLst>
                                          <p:attrName>ppt_y</p:attrName>
                                        </p:attrNameLst>
                                      </p:cBhvr>
                                      <p:tavLst>
                                        <p:tav tm="0">
                                          <p:val>
                                            <p:strVal val="1+#ppt_h/2"/>
                                          </p:val>
                                        </p:tav>
                                        <p:tav tm="100000">
                                          <p:val>
                                            <p:strVal val="#ppt_y"/>
                                          </p:val>
                                        </p:tav>
                                      </p:tavLst>
                                    </p:anim>
                                  </p:childTnLst>
                                </p:cTn>
                              </p:par>
                            </p:childTnLst>
                          </p:cTn>
                        </p:par>
                        <p:par>
                          <p:cTn id="52" fill="hold">
                            <p:stCondLst>
                              <p:cond delay="7700"/>
                            </p:stCondLst>
                            <p:childTnLst>
                              <p:par>
                                <p:cTn id="53" presetID="22" presetClass="entr" presetSubtype="8"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39" grpId="0"/>
      <p:bldP spid="52" grpId="0" bldLvl="0" autoUpdateAnimBg="0"/>
      <p:bldP spid="53" grpId="0"/>
      <p:bldP spid="54" grpId="0" animBg="1"/>
      <p:bldP spid="5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569997" y="1458351"/>
            <a:ext cx="3524250" cy="704850"/>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801906"/>
            <a:ext cx="12192000" cy="1524343"/>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739205" y="1458351"/>
            <a:ext cx="3185832" cy="948571"/>
          </a:xfrm>
          <a:prstGeom prst="trapezoid">
            <a:avLst>
              <a:gd name="adj" fmla="val 1987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3608" y="3979068"/>
            <a:ext cx="8494633" cy="923330"/>
          </a:xfrm>
          <a:prstGeom prst="rect">
            <a:avLst/>
          </a:prstGeom>
        </p:spPr>
        <p:txBody>
          <a:bodyPr wrap="none">
            <a:spAutoFit/>
          </a:bodyPr>
          <a:lstStyle/>
          <a:p>
            <a:r>
              <a:rPr lang="zh-CN" altLang="en-US" sz="5400" dirty="0">
                <a:solidFill>
                  <a:srgbClr val="1F487C"/>
                </a:solidFill>
              </a:rPr>
              <a:t>就是</a:t>
            </a:r>
            <a:r>
              <a:rPr lang="zh-CN" altLang="en-US" sz="5400" dirty="0" smtClean="0">
                <a:solidFill>
                  <a:srgbClr val="1F487C"/>
                </a:solidFill>
              </a:rPr>
              <a:t>在此添加标题内容文本</a:t>
            </a:r>
            <a:endParaRPr lang="zh-CN" altLang="en-US" sz="5400" dirty="0">
              <a:solidFill>
                <a:srgbClr val="1F487C"/>
              </a:solidFill>
            </a:endParaRPr>
          </a:p>
        </p:txBody>
      </p:sp>
      <p:sp>
        <p:nvSpPr>
          <p:cNvPr id="6" name="矩形 5"/>
          <p:cNvSpPr/>
          <p:nvPr/>
        </p:nvSpPr>
        <p:spPr>
          <a:xfrm>
            <a:off x="1316504" y="41485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chemeClr val="bg1"/>
                </a:solidFill>
              </a:rPr>
              <a:t>02</a:t>
            </a:r>
            <a:endParaRPr lang="zh-CN" altLang="en-US" sz="4800" b="1" dirty="0">
              <a:solidFill>
                <a:schemeClr val="bg1"/>
              </a:solidFill>
            </a:endParaRPr>
          </a:p>
        </p:txBody>
      </p:sp>
      <p:sp>
        <p:nvSpPr>
          <p:cNvPr id="14" name="文本框 13"/>
          <p:cNvSpPr txBox="1"/>
          <p:nvPr/>
        </p:nvSpPr>
        <p:spPr>
          <a:xfrm>
            <a:off x="618525" y="383633"/>
            <a:ext cx="1999265" cy="830997"/>
          </a:xfrm>
          <a:prstGeom prst="rect">
            <a:avLst/>
          </a:prstGeom>
          <a:noFill/>
        </p:spPr>
        <p:txBody>
          <a:bodyPr wrap="none" rtlCol="0">
            <a:spAutoFit/>
          </a:bodyPr>
          <a:lstStyle/>
          <a:p>
            <a:r>
              <a:rPr lang="en-US" altLang="zh-CN" sz="4800" b="1" dirty="0" smtClean="0">
                <a:solidFill>
                  <a:srgbClr val="1F487C"/>
                </a:solidFill>
              </a:rPr>
              <a:t>LOGO</a:t>
            </a:r>
            <a:endParaRPr lang="zh-CN" altLang="en-US" sz="4800" b="1" dirty="0">
              <a:solidFill>
                <a:srgbClr val="1F487C"/>
              </a:solidFill>
            </a:endParaRPr>
          </a:p>
        </p:txBody>
      </p:sp>
    </p:spTree>
    <p:extLst>
      <p:ext uri="{BB962C8B-B14F-4D97-AF65-F5344CB8AC3E}">
        <p14:creationId xmlns:p14="http://schemas.microsoft.com/office/powerpoint/2010/main" val="4253457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7" name="五边形 6"/>
          <p:cNvSpPr/>
          <p:nvPr/>
        </p:nvSpPr>
        <p:spPr>
          <a:xfrm flipH="1">
            <a:off x="7512424" y="2393577"/>
            <a:ext cx="4679576" cy="605117"/>
          </a:xfrm>
          <a:prstGeom prst="homePlat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7"/>
          <p:cNvSpPr/>
          <p:nvPr/>
        </p:nvSpPr>
        <p:spPr>
          <a:xfrm flipH="1">
            <a:off x="8252012" y="3112995"/>
            <a:ext cx="3939988" cy="605117"/>
          </a:xfrm>
          <a:prstGeom prst="homePlat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flipH="1">
            <a:off x="8884024" y="3832413"/>
            <a:ext cx="3307976" cy="605117"/>
          </a:xfrm>
          <a:prstGeom prst="homePlat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flipH="1">
            <a:off x="9529482" y="4551831"/>
            <a:ext cx="2662518" cy="605117"/>
          </a:xfrm>
          <a:prstGeom prst="homePlat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7901075" y="2494233"/>
            <a:ext cx="1800493" cy="369332"/>
          </a:xfrm>
          <a:prstGeom prst="rect">
            <a:avLst/>
          </a:prstGeom>
        </p:spPr>
        <p:txBody>
          <a:bodyPr wrap="none">
            <a:spAutoFit/>
          </a:bodyPr>
          <a:lstStyle/>
          <a:p>
            <a:pPr algn="r"/>
            <a:r>
              <a:rPr lang="zh-CN" altLang="en-US" b="1" dirty="0">
                <a:solidFill>
                  <a:schemeClr val="bg1"/>
                </a:solidFill>
              </a:rPr>
              <a:t>在此添加关键字</a:t>
            </a:r>
          </a:p>
        </p:txBody>
      </p:sp>
      <p:sp>
        <p:nvSpPr>
          <p:cNvPr id="12" name="矩形 11"/>
          <p:cNvSpPr/>
          <p:nvPr/>
        </p:nvSpPr>
        <p:spPr>
          <a:xfrm flipH="1">
            <a:off x="8629235" y="3217063"/>
            <a:ext cx="1800493" cy="369332"/>
          </a:xfrm>
          <a:prstGeom prst="rect">
            <a:avLst/>
          </a:prstGeom>
        </p:spPr>
        <p:txBody>
          <a:bodyPr wrap="none">
            <a:spAutoFit/>
          </a:bodyPr>
          <a:lstStyle/>
          <a:p>
            <a:pPr algn="r"/>
            <a:r>
              <a:rPr lang="zh-CN" altLang="en-US" b="1" dirty="0">
                <a:solidFill>
                  <a:schemeClr val="bg1"/>
                </a:solidFill>
              </a:rPr>
              <a:t>在此添加关键字</a:t>
            </a:r>
          </a:p>
        </p:txBody>
      </p:sp>
      <p:sp>
        <p:nvSpPr>
          <p:cNvPr id="13" name="矩形 12"/>
          <p:cNvSpPr/>
          <p:nvPr/>
        </p:nvSpPr>
        <p:spPr>
          <a:xfrm flipH="1">
            <a:off x="9150456" y="3936481"/>
            <a:ext cx="1800493" cy="369332"/>
          </a:xfrm>
          <a:prstGeom prst="rect">
            <a:avLst/>
          </a:prstGeom>
        </p:spPr>
        <p:txBody>
          <a:bodyPr wrap="none">
            <a:spAutoFit/>
          </a:bodyPr>
          <a:lstStyle/>
          <a:p>
            <a:pPr algn="r"/>
            <a:r>
              <a:rPr lang="zh-CN" altLang="en-US" b="1" dirty="0">
                <a:solidFill>
                  <a:schemeClr val="bg1"/>
                </a:solidFill>
              </a:rPr>
              <a:t>在此添加关键字</a:t>
            </a:r>
          </a:p>
        </p:txBody>
      </p:sp>
      <p:sp>
        <p:nvSpPr>
          <p:cNvPr id="14" name="矩形 13"/>
          <p:cNvSpPr/>
          <p:nvPr/>
        </p:nvSpPr>
        <p:spPr>
          <a:xfrm flipH="1">
            <a:off x="9752772" y="4674535"/>
            <a:ext cx="1800493" cy="369332"/>
          </a:xfrm>
          <a:prstGeom prst="rect">
            <a:avLst/>
          </a:prstGeom>
        </p:spPr>
        <p:txBody>
          <a:bodyPr wrap="none">
            <a:spAutoFit/>
          </a:bodyPr>
          <a:lstStyle/>
          <a:p>
            <a:pPr algn="r"/>
            <a:r>
              <a:rPr lang="zh-CN" altLang="en-US" b="1" dirty="0">
                <a:solidFill>
                  <a:schemeClr val="bg1"/>
                </a:solidFill>
              </a:rPr>
              <a:t>在此添加关键字</a:t>
            </a:r>
          </a:p>
        </p:txBody>
      </p:sp>
      <p:sp>
        <p:nvSpPr>
          <p:cNvPr id="15" name="TextBox 17"/>
          <p:cNvSpPr txBox="1"/>
          <p:nvPr/>
        </p:nvSpPr>
        <p:spPr>
          <a:xfrm>
            <a:off x="624312" y="1692257"/>
            <a:ext cx="3836942" cy="553994"/>
          </a:xfrm>
          <a:prstGeom prst="rect">
            <a:avLst/>
          </a:prstGeom>
          <a:noFill/>
        </p:spPr>
        <p:txBody>
          <a:bodyPr wrap="none" lIns="121917" tIns="60958" rIns="121917" bIns="60958" rtlCol="0">
            <a:spAutoFit/>
          </a:bodyPr>
          <a:lstStyle/>
          <a:p>
            <a:r>
              <a:rPr lang="zh-CN" altLang="en-US" sz="2800" b="1" dirty="0">
                <a:solidFill>
                  <a:srgbClr val="1F487C"/>
                </a:solidFill>
              </a:rPr>
              <a:t>单击此处</a:t>
            </a:r>
            <a:r>
              <a:rPr lang="zh-CN" altLang="en-US" sz="2800" b="1" dirty="0" smtClean="0">
                <a:solidFill>
                  <a:srgbClr val="1F487C"/>
                </a:solidFill>
              </a:rPr>
              <a:t>添加文本内容</a:t>
            </a:r>
            <a:endParaRPr lang="en-US" sz="2800" b="1" dirty="0">
              <a:solidFill>
                <a:srgbClr val="1F487C"/>
              </a:solidFill>
            </a:endParaRPr>
          </a:p>
        </p:txBody>
      </p:sp>
      <p:sp>
        <p:nvSpPr>
          <p:cNvPr id="16" name="矩形 15"/>
          <p:cNvSpPr/>
          <p:nvPr/>
        </p:nvSpPr>
        <p:spPr>
          <a:xfrm>
            <a:off x="624312" y="2228321"/>
            <a:ext cx="5125840" cy="1708160"/>
          </a:xfrm>
          <a:prstGeom prst="rect">
            <a:avLst/>
          </a:prstGeom>
        </p:spPr>
        <p:txBody>
          <a:bodyPr wrap="square">
            <a:spAutoFit/>
          </a:bodyPr>
          <a:lstStyle/>
          <a:p>
            <a:pPr>
              <a:lnSpc>
                <a:spcPct val="150000"/>
              </a:lnSpc>
            </a:pPr>
            <a:r>
              <a:rPr lang="en-US" altLang="zh-CN" sz="1400" i="0" dirty="0" smtClean="0">
                <a:solidFill>
                  <a:srgbClr val="1B2831"/>
                </a:solidFill>
                <a:effectLst/>
                <a:latin typeface="Helvetica" panose="020B0604020202020204" pitchFamily="34" charset="0"/>
              </a:rPr>
              <a:t>When tomorrow turns in today, yesterday, and someday that no more important in your memory, we suddenly realize that we are pushed forward by time. This is not a train in still in which you may feel forward when another train goes by. It is the truth that we've all grown up. And we become different. </a:t>
            </a:r>
            <a:endParaRPr lang="zh-CN" altLang="en-US" sz="1400" dirty="0">
              <a:solidFill>
                <a:srgbClr val="1B2831"/>
              </a:solidFill>
            </a:endParaRPr>
          </a:p>
        </p:txBody>
      </p:sp>
      <p:graphicFrame>
        <p:nvGraphicFramePr>
          <p:cNvPr id="20" name="图表 19"/>
          <p:cNvGraphicFramePr/>
          <p:nvPr>
            <p:extLst>
              <p:ext uri="{D42A27DB-BD31-4B8C-83A1-F6EECF244321}">
                <p14:modId xmlns:p14="http://schemas.microsoft.com/office/powerpoint/2010/main" val="1658440011"/>
              </p:ext>
            </p:extLst>
          </p:nvPr>
        </p:nvGraphicFramePr>
        <p:xfrm>
          <a:off x="142240" y="3718112"/>
          <a:ext cx="8128000" cy="24202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7843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19" name="六边形 16"/>
          <p:cNvSpPr/>
          <p:nvPr/>
        </p:nvSpPr>
        <p:spPr>
          <a:xfrm>
            <a:off x="5468057" y="5906030"/>
            <a:ext cx="913704" cy="10502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zh-CN" altLang="en-US" sz="2500" kern="1200" dirty="0"/>
          </a:p>
        </p:txBody>
      </p:sp>
      <p:sp>
        <p:nvSpPr>
          <p:cNvPr id="30" name="六边形 29"/>
          <p:cNvSpPr/>
          <p:nvPr/>
        </p:nvSpPr>
        <p:spPr>
          <a:xfrm rot="5400000">
            <a:off x="6247517" y="2232783"/>
            <a:ext cx="1112792" cy="968126"/>
          </a:xfrm>
          <a:prstGeom prst="hexagon">
            <a:avLst>
              <a:gd name="adj" fmla="val 25000"/>
              <a:gd name="vf" fmla="val 115470"/>
            </a:avLst>
          </a:prstGeom>
          <a:solidFill>
            <a:srgbClr val="1F487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六边形 27"/>
          <p:cNvSpPr/>
          <p:nvPr/>
        </p:nvSpPr>
        <p:spPr>
          <a:xfrm rot="5400000">
            <a:off x="4911661" y="2232783"/>
            <a:ext cx="1112792" cy="968126"/>
          </a:xfrm>
          <a:prstGeom prst="hexagon">
            <a:avLst>
              <a:gd name="adj" fmla="val 25000"/>
              <a:gd name="vf" fmla="val 115470"/>
            </a:avLst>
          </a:prstGeom>
          <a:solidFill>
            <a:srgbClr val="1F487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六边形 23"/>
          <p:cNvSpPr/>
          <p:nvPr/>
        </p:nvSpPr>
        <p:spPr>
          <a:xfrm rot="5400000">
            <a:off x="6826358" y="3351490"/>
            <a:ext cx="1112792" cy="968126"/>
          </a:xfrm>
          <a:prstGeom prst="hexagon">
            <a:avLst>
              <a:gd name="adj" fmla="val 25000"/>
              <a:gd name="vf" fmla="val 115470"/>
            </a:avLst>
          </a:prstGeom>
          <a:solidFill>
            <a:srgbClr val="1F487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六边形 21"/>
          <p:cNvSpPr/>
          <p:nvPr/>
        </p:nvSpPr>
        <p:spPr>
          <a:xfrm rot="5400000">
            <a:off x="6247517" y="4455682"/>
            <a:ext cx="1112792" cy="968126"/>
          </a:xfrm>
          <a:prstGeom prst="hexagon">
            <a:avLst>
              <a:gd name="adj" fmla="val 25000"/>
              <a:gd name="vf" fmla="val 115470"/>
            </a:avLst>
          </a:prstGeom>
          <a:solidFill>
            <a:srgbClr val="1F487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六边形 19"/>
          <p:cNvSpPr/>
          <p:nvPr/>
        </p:nvSpPr>
        <p:spPr>
          <a:xfrm rot="5400000">
            <a:off x="4882633" y="4426654"/>
            <a:ext cx="1112792" cy="968126"/>
          </a:xfrm>
          <a:prstGeom prst="hexagon">
            <a:avLst>
              <a:gd name="adj" fmla="val 25000"/>
              <a:gd name="vf" fmla="val 115470"/>
            </a:avLst>
          </a:prstGeom>
          <a:solidFill>
            <a:srgbClr val="1F487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六边形 14"/>
          <p:cNvSpPr/>
          <p:nvPr/>
        </p:nvSpPr>
        <p:spPr>
          <a:xfrm>
            <a:off x="5280000" y="4397105"/>
            <a:ext cx="666394" cy="765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p:txBody>
      </p:sp>
      <p:sp>
        <p:nvSpPr>
          <p:cNvPr id="16" name="六边形 15"/>
          <p:cNvSpPr/>
          <p:nvPr/>
        </p:nvSpPr>
        <p:spPr>
          <a:xfrm rot="5400000">
            <a:off x="4277578" y="3346333"/>
            <a:ext cx="1112792" cy="968126"/>
          </a:xfrm>
          <a:prstGeom prst="hexagon">
            <a:avLst>
              <a:gd name="adj" fmla="val 25000"/>
              <a:gd name="vf" fmla="val 115470"/>
            </a:avLst>
          </a:prstGeom>
          <a:solidFill>
            <a:srgbClr val="1F487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六边形 18"/>
          <p:cNvSpPr/>
          <p:nvPr/>
        </p:nvSpPr>
        <p:spPr>
          <a:xfrm>
            <a:off x="6901665" y="5906030"/>
            <a:ext cx="913704" cy="10502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p:txBody>
      </p:sp>
      <p:sp>
        <p:nvSpPr>
          <p:cNvPr id="32" name="六边形 31"/>
          <p:cNvSpPr/>
          <p:nvPr/>
        </p:nvSpPr>
        <p:spPr>
          <a:xfrm rot="5400000">
            <a:off x="5373103" y="3164210"/>
            <a:ext cx="1525763" cy="1327414"/>
          </a:xfrm>
          <a:prstGeom prst="hexagon">
            <a:avLst>
              <a:gd name="adj" fmla="val 25000"/>
              <a:gd name="vf" fmla="val 115470"/>
            </a:avLst>
          </a:prstGeom>
          <a:solidFill>
            <a:srgbClr val="FF99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902"/>
          <p:cNvSpPr>
            <a:spLocks noEditPoints="1"/>
          </p:cNvSpPr>
          <p:nvPr/>
        </p:nvSpPr>
        <p:spPr bwMode="auto">
          <a:xfrm>
            <a:off x="5801815" y="3569533"/>
            <a:ext cx="668338" cy="517525"/>
          </a:xfrm>
          <a:custGeom>
            <a:avLst/>
            <a:gdLst>
              <a:gd name="T0" fmla="*/ 51 w 178"/>
              <a:gd name="T1" fmla="*/ 100 h 138"/>
              <a:gd name="T2" fmla="*/ 63 w 178"/>
              <a:gd name="T3" fmla="*/ 112 h 138"/>
              <a:gd name="T4" fmla="*/ 89 w 178"/>
              <a:gd name="T5" fmla="*/ 101 h 138"/>
              <a:gd name="T6" fmla="*/ 115 w 178"/>
              <a:gd name="T7" fmla="*/ 112 h 138"/>
              <a:gd name="T8" fmla="*/ 127 w 178"/>
              <a:gd name="T9" fmla="*/ 100 h 138"/>
              <a:gd name="T10" fmla="*/ 89 w 178"/>
              <a:gd name="T11" fmla="*/ 84 h 138"/>
              <a:gd name="T12" fmla="*/ 51 w 178"/>
              <a:gd name="T13" fmla="*/ 100 h 138"/>
              <a:gd name="T14" fmla="*/ 89 w 178"/>
              <a:gd name="T15" fmla="*/ 120 h 138"/>
              <a:gd name="T16" fmla="*/ 76 w 178"/>
              <a:gd name="T17" fmla="*/ 125 h 138"/>
              <a:gd name="T18" fmla="*/ 89 w 178"/>
              <a:gd name="T19" fmla="*/ 138 h 138"/>
              <a:gd name="T20" fmla="*/ 102 w 178"/>
              <a:gd name="T21" fmla="*/ 125 h 138"/>
              <a:gd name="T22" fmla="*/ 89 w 178"/>
              <a:gd name="T23" fmla="*/ 120 h 138"/>
              <a:gd name="T24" fmla="*/ 177 w 178"/>
              <a:gd name="T25" fmla="*/ 49 h 138"/>
              <a:gd name="T26" fmla="*/ 1 w 178"/>
              <a:gd name="T27" fmla="*/ 49 h 138"/>
              <a:gd name="T28" fmla="*/ 0 w 178"/>
              <a:gd name="T29" fmla="*/ 49 h 138"/>
              <a:gd name="T30" fmla="*/ 13 w 178"/>
              <a:gd name="T31" fmla="*/ 62 h 138"/>
              <a:gd name="T32" fmla="*/ 89 w 178"/>
              <a:gd name="T33" fmla="*/ 29 h 138"/>
              <a:gd name="T34" fmla="*/ 165 w 178"/>
              <a:gd name="T35" fmla="*/ 62 h 138"/>
              <a:gd name="T36" fmla="*/ 178 w 178"/>
              <a:gd name="T37" fmla="*/ 49 h 138"/>
              <a:gd name="T38" fmla="*/ 177 w 178"/>
              <a:gd name="T39" fmla="*/ 49 h 138"/>
              <a:gd name="T40" fmla="*/ 89 w 178"/>
              <a:gd name="T41" fmla="*/ 48 h 138"/>
              <a:gd name="T42" fmla="*/ 26 w 178"/>
              <a:gd name="T43" fmla="*/ 74 h 138"/>
              <a:gd name="T44" fmla="*/ 26 w 178"/>
              <a:gd name="T45" fmla="*/ 75 h 138"/>
              <a:gd name="T46" fmla="*/ 38 w 178"/>
              <a:gd name="T47" fmla="*/ 87 h 138"/>
              <a:gd name="T48" fmla="*/ 89 w 178"/>
              <a:gd name="T49" fmla="*/ 66 h 138"/>
              <a:gd name="T50" fmla="*/ 140 w 178"/>
              <a:gd name="T51" fmla="*/ 87 h 138"/>
              <a:gd name="T52" fmla="*/ 152 w 178"/>
              <a:gd name="T53" fmla="*/ 75 h 138"/>
              <a:gd name="T54" fmla="*/ 152 w 178"/>
              <a:gd name="T55" fmla="*/ 74 h 138"/>
              <a:gd name="T56" fmla="*/ 89 w 178"/>
              <a:gd name="T57" fmla="*/ 4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38">
                <a:moveTo>
                  <a:pt x="51" y="100"/>
                </a:moveTo>
                <a:cubicBezTo>
                  <a:pt x="63" y="112"/>
                  <a:pt x="63" y="112"/>
                  <a:pt x="63" y="112"/>
                </a:cubicBezTo>
                <a:cubicBezTo>
                  <a:pt x="70" y="106"/>
                  <a:pt x="79" y="101"/>
                  <a:pt x="89" y="101"/>
                </a:cubicBezTo>
                <a:cubicBezTo>
                  <a:pt x="99" y="101"/>
                  <a:pt x="108" y="106"/>
                  <a:pt x="115" y="112"/>
                </a:cubicBezTo>
                <a:cubicBezTo>
                  <a:pt x="127" y="100"/>
                  <a:pt x="127" y="100"/>
                  <a:pt x="127" y="100"/>
                </a:cubicBezTo>
                <a:cubicBezTo>
                  <a:pt x="117" y="90"/>
                  <a:pt x="104" y="84"/>
                  <a:pt x="89" y="84"/>
                </a:cubicBezTo>
                <a:cubicBezTo>
                  <a:pt x="74" y="84"/>
                  <a:pt x="61" y="90"/>
                  <a:pt x="51" y="100"/>
                </a:cubicBezTo>
                <a:close/>
                <a:moveTo>
                  <a:pt x="89" y="120"/>
                </a:moveTo>
                <a:cubicBezTo>
                  <a:pt x="84" y="120"/>
                  <a:pt x="79" y="122"/>
                  <a:pt x="76" y="125"/>
                </a:cubicBezTo>
                <a:cubicBezTo>
                  <a:pt x="89" y="138"/>
                  <a:pt x="89" y="138"/>
                  <a:pt x="89" y="138"/>
                </a:cubicBezTo>
                <a:cubicBezTo>
                  <a:pt x="102" y="125"/>
                  <a:pt x="102" y="125"/>
                  <a:pt x="102" y="125"/>
                </a:cubicBezTo>
                <a:cubicBezTo>
                  <a:pt x="99" y="122"/>
                  <a:pt x="94" y="120"/>
                  <a:pt x="89" y="120"/>
                </a:cubicBezTo>
                <a:close/>
                <a:moveTo>
                  <a:pt x="177" y="49"/>
                </a:moveTo>
                <a:cubicBezTo>
                  <a:pt x="128" y="0"/>
                  <a:pt x="50" y="0"/>
                  <a:pt x="1" y="49"/>
                </a:cubicBezTo>
                <a:cubicBezTo>
                  <a:pt x="1" y="49"/>
                  <a:pt x="1" y="49"/>
                  <a:pt x="0" y="49"/>
                </a:cubicBezTo>
                <a:cubicBezTo>
                  <a:pt x="13" y="62"/>
                  <a:pt x="13" y="62"/>
                  <a:pt x="13" y="62"/>
                </a:cubicBezTo>
                <a:cubicBezTo>
                  <a:pt x="32" y="42"/>
                  <a:pt x="59" y="29"/>
                  <a:pt x="89" y="29"/>
                </a:cubicBezTo>
                <a:cubicBezTo>
                  <a:pt x="119" y="29"/>
                  <a:pt x="146" y="42"/>
                  <a:pt x="165" y="62"/>
                </a:cubicBezTo>
                <a:cubicBezTo>
                  <a:pt x="178" y="49"/>
                  <a:pt x="178" y="49"/>
                  <a:pt x="178" y="49"/>
                </a:cubicBezTo>
                <a:cubicBezTo>
                  <a:pt x="177" y="49"/>
                  <a:pt x="177" y="49"/>
                  <a:pt x="177" y="49"/>
                </a:cubicBezTo>
                <a:close/>
                <a:moveTo>
                  <a:pt x="89" y="48"/>
                </a:moveTo>
                <a:cubicBezTo>
                  <a:pt x="65" y="48"/>
                  <a:pt x="43" y="57"/>
                  <a:pt x="26" y="74"/>
                </a:cubicBezTo>
                <a:cubicBezTo>
                  <a:pt x="26" y="74"/>
                  <a:pt x="26" y="74"/>
                  <a:pt x="26" y="75"/>
                </a:cubicBezTo>
                <a:cubicBezTo>
                  <a:pt x="38" y="87"/>
                  <a:pt x="38" y="87"/>
                  <a:pt x="38" y="87"/>
                </a:cubicBezTo>
                <a:cubicBezTo>
                  <a:pt x="51" y="74"/>
                  <a:pt x="69" y="66"/>
                  <a:pt x="89" y="66"/>
                </a:cubicBezTo>
                <a:cubicBezTo>
                  <a:pt x="109" y="66"/>
                  <a:pt x="127" y="74"/>
                  <a:pt x="140" y="87"/>
                </a:cubicBezTo>
                <a:cubicBezTo>
                  <a:pt x="152" y="75"/>
                  <a:pt x="152" y="75"/>
                  <a:pt x="152" y="75"/>
                </a:cubicBezTo>
                <a:cubicBezTo>
                  <a:pt x="152" y="74"/>
                  <a:pt x="152" y="74"/>
                  <a:pt x="152" y="74"/>
                </a:cubicBezTo>
                <a:cubicBezTo>
                  <a:pt x="135" y="57"/>
                  <a:pt x="113" y="48"/>
                  <a:pt x="89" y="4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97"/>
          <p:cNvSpPr>
            <a:spLocks noEditPoints="1"/>
          </p:cNvSpPr>
          <p:nvPr/>
        </p:nvSpPr>
        <p:spPr bwMode="auto">
          <a:xfrm>
            <a:off x="4691105" y="3662817"/>
            <a:ext cx="330200" cy="330200"/>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61 w 88"/>
              <a:gd name="T11" fmla="*/ 52 h 88"/>
              <a:gd name="T12" fmla="*/ 52 w 88"/>
              <a:gd name="T13" fmla="*/ 52 h 88"/>
              <a:gd name="T14" fmla="*/ 52 w 88"/>
              <a:gd name="T15" fmla="*/ 61 h 88"/>
              <a:gd name="T16" fmla="*/ 44 w 88"/>
              <a:gd name="T17" fmla="*/ 69 h 88"/>
              <a:gd name="T18" fmla="*/ 36 w 88"/>
              <a:gd name="T19" fmla="*/ 61 h 88"/>
              <a:gd name="T20" fmla="*/ 36 w 88"/>
              <a:gd name="T21" fmla="*/ 52 h 88"/>
              <a:gd name="T22" fmla="*/ 28 w 88"/>
              <a:gd name="T23" fmla="*/ 52 h 88"/>
              <a:gd name="T24" fmla="*/ 20 w 88"/>
              <a:gd name="T25" fmla="*/ 44 h 88"/>
              <a:gd name="T26" fmla="*/ 28 w 88"/>
              <a:gd name="T27" fmla="*/ 36 h 88"/>
              <a:gd name="T28" fmla="*/ 36 w 88"/>
              <a:gd name="T29" fmla="*/ 36 h 88"/>
              <a:gd name="T30" fmla="*/ 36 w 88"/>
              <a:gd name="T31" fmla="*/ 28 h 88"/>
              <a:gd name="T32" fmla="*/ 44 w 88"/>
              <a:gd name="T33" fmla="*/ 20 h 88"/>
              <a:gd name="T34" fmla="*/ 52 w 88"/>
              <a:gd name="T35" fmla="*/ 28 h 88"/>
              <a:gd name="T36" fmla="*/ 52 w 88"/>
              <a:gd name="T37" fmla="*/ 36 h 88"/>
              <a:gd name="T38" fmla="*/ 61 w 88"/>
              <a:gd name="T39" fmla="*/ 36 h 88"/>
              <a:gd name="T40" fmla="*/ 69 w 88"/>
              <a:gd name="T41" fmla="*/ 44 h 88"/>
              <a:gd name="T42" fmla="*/ 61 w 88"/>
              <a:gd name="T4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88">
                <a:moveTo>
                  <a:pt x="44" y="0"/>
                </a:moveTo>
                <a:cubicBezTo>
                  <a:pt x="20" y="0"/>
                  <a:pt x="0" y="20"/>
                  <a:pt x="0" y="44"/>
                </a:cubicBezTo>
                <a:cubicBezTo>
                  <a:pt x="0" y="69"/>
                  <a:pt x="20" y="88"/>
                  <a:pt x="44" y="88"/>
                </a:cubicBezTo>
                <a:cubicBezTo>
                  <a:pt x="69" y="88"/>
                  <a:pt x="88" y="69"/>
                  <a:pt x="88" y="44"/>
                </a:cubicBezTo>
                <a:cubicBezTo>
                  <a:pt x="88" y="20"/>
                  <a:pt x="69" y="0"/>
                  <a:pt x="44" y="0"/>
                </a:cubicBezTo>
                <a:close/>
                <a:moveTo>
                  <a:pt x="61" y="52"/>
                </a:moveTo>
                <a:cubicBezTo>
                  <a:pt x="52" y="52"/>
                  <a:pt x="52" y="52"/>
                  <a:pt x="52" y="52"/>
                </a:cubicBezTo>
                <a:cubicBezTo>
                  <a:pt x="52" y="61"/>
                  <a:pt x="52" y="61"/>
                  <a:pt x="52" y="61"/>
                </a:cubicBezTo>
                <a:cubicBezTo>
                  <a:pt x="52" y="65"/>
                  <a:pt x="49" y="69"/>
                  <a:pt x="44" y="69"/>
                </a:cubicBezTo>
                <a:cubicBezTo>
                  <a:pt x="40" y="69"/>
                  <a:pt x="36" y="65"/>
                  <a:pt x="36" y="61"/>
                </a:cubicBezTo>
                <a:cubicBezTo>
                  <a:pt x="36" y="52"/>
                  <a:pt x="36" y="52"/>
                  <a:pt x="36" y="52"/>
                </a:cubicBezTo>
                <a:cubicBezTo>
                  <a:pt x="28" y="52"/>
                  <a:pt x="28" y="52"/>
                  <a:pt x="28" y="52"/>
                </a:cubicBezTo>
                <a:cubicBezTo>
                  <a:pt x="23" y="52"/>
                  <a:pt x="20" y="49"/>
                  <a:pt x="20" y="44"/>
                </a:cubicBezTo>
                <a:cubicBezTo>
                  <a:pt x="20" y="40"/>
                  <a:pt x="23" y="36"/>
                  <a:pt x="28" y="36"/>
                </a:cubicBezTo>
                <a:cubicBezTo>
                  <a:pt x="36" y="36"/>
                  <a:pt x="36" y="36"/>
                  <a:pt x="36" y="36"/>
                </a:cubicBezTo>
                <a:cubicBezTo>
                  <a:pt x="36" y="28"/>
                  <a:pt x="36" y="28"/>
                  <a:pt x="36" y="28"/>
                </a:cubicBezTo>
                <a:cubicBezTo>
                  <a:pt x="36" y="23"/>
                  <a:pt x="40" y="20"/>
                  <a:pt x="44" y="20"/>
                </a:cubicBezTo>
                <a:cubicBezTo>
                  <a:pt x="49" y="20"/>
                  <a:pt x="52" y="23"/>
                  <a:pt x="52" y="28"/>
                </a:cubicBezTo>
                <a:cubicBezTo>
                  <a:pt x="52" y="36"/>
                  <a:pt x="52" y="36"/>
                  <a:pt x="52" y="36"/>
                </a:cubicBezTo>
                <a:cubicBezTo>
                  <a:pt x="61" y="36"/>
                  <a:pt x="61" y="36"/>
                  <a:pt x="61" y="36"/>
                </a:cubicBezTo>
                <a:cubicBezTo>
                  <a:pt x="65" y="36"/>
                  <a:pt x="69" y="40"/>
                  <a:pt x="69" y="44"/>
                </a:cubicBezTo>
                <a:cubicBezTo>
                  <a:pt x="69" y="49"/>
                  <a:pt x="65" y="52"/>
                  <a:pt x="61" y="5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98"/>
          <p:cNvSpPr>
            <a:spLocks noEditPoints="1"/>
          </p:cNvSpPr>
          <p:nvPr/>
        </p:nvSpPr>
        <p:spPr bwMode="auto">
          <a:xfrm>
            <a:off x="6617129" y="4779357"/>
            <a:ext cx="365125" cy="363538"/>
          </a:xfrm>
          <a:custGeom>
            <a:avLst/>
            <a:gdLst>
              <a:gd name="T0" fmla="*/ 17 w 97"/>
              <a:gd name="T1" fmla="*/ 17 h 97"/>
              <a:gd name="T2" fmla="*/ 17 w 97"/>
              <a:gd name="T3" fmla="*/ 79 h 97"/>
              <a:gd name="T4" fmla="*/ 80 w 97"/>
              <a:gd name="T5" fmla="*/ 79 h 97"/>
              <a:gd name="T6" fmla="*/ 80 w 97"/>
              <a:gd name="T7" fmla="*/ 17 h 97"/>
              <a:gd name="T8" fmla="*/ 17 w 97"/>
              <a:gd name="T9" fmla="*/ 17 h 97"/>
              <a:gd name="T10" fmla="*/ 66 w 97"/>
              <a:gd name="T11" fmla="*/ 42 h 97"/>
              <a:gd name="T12" fmla="*/ 60 w 97"/>
              <a:gd name="T13" fmla="*/ 48 h 97"/>
              <a:gd name="T14" fmla="*/ 66 w 97"/>
              <a:gd name="T15" fmla="*/ 54 h 97"/>
              <a:gd name="T16" fmla="*/ 66 w 97"/>
              <a:gd name="T17" fmla="*/ 66 h 97"/>
              <a:gd name="T18" fmla="*/ 55 w 97"/>
              <a:gd name="T19" fmla="*/ 66 h 97"/>
              <a:gd name="T20" fmla="*/ 49 w 97"/>
              <a:gd name="T21" fmla="*/ 59 h 97"/>
              <a:gd name="T22" fmla="*/ 42 w 97"/>
              <a:gd name="T23" fmla="*/ 66 h 97"/>
              <a:gd name="T24" fmla="*/ 31 w 97"/>
              <a:gd name="T25" fmla="*/ 66 h 97"/>
              <a:gd name="T26" fmla="*/ 31 w 97"/>
              <a:gd name="T27" fmla="*/ 54 h 97"/>
              <a:gd name="T28" fmla="*/ 37 w 97"/>
              <a:gd name="T29" fmla="*/ 48 h 97"/>
              <a:gd name="T30" fmla="*/ 31 w 97"/>
              <a:gd name="T31" fmla="*/ 42 h 97"/>
              <a:gd name="T32" fmla="*/ 31 w 97"/>
              <a:gd name="T33" fmla="*/ 31 h 97"/>
              <a:gd name="T34" fmla="*/ 42 w 97"/>
              <a:gd name="T35" fmla="*/ 31 h 97"/>
              <a:gd name="T36" fmla="*/ 49 w 97"/>
              <a:gd name="T37" fmla="*/ 37 h 97"/>
              <a:gd name="T38" fmla="*/ 55 w 97"/>
              <a:gd name="T39" fmla="*/ 31 h 97"/>
              <a:gd name="T40" fmla="*/ 66 w 97"/>
              <a:gd name="T41" fmla="*/ 31 h 97"/>
              <a:gd name="T42" fmla="*/ 66 w 97"/>
              <a:gd name="T43" fmla="*/ 4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97">
                <a:moveTo>
                  <a:pt x="17" y="17"/>
                </a:moveTo>
                <a:cubicBezTo>
                  <a:pt x="0" y="34"/>
                  <a:pt x="0" y="62"/>
                  <a:pt x="17" y="79"/>
                </a:cubicBezTo>
                <a:cubicBezTo>
                  <a:pt x="35" y="97"/>
                  <a:pt x="62" y="97"/>
                  <a:pt x="80" y="79"/>
                </a:cubicBezTo>
                <a:cubicBezTo>
                  <a:pt x="97" y="62"/>
                  <a:pt x="97" y="34"/>
                  <a:pt x="80" y="17"/>
                </a:cubicBezTo>
                <a:cubicBezTo>
                  <a:pt x="62" y="0"/>
                  <a:pt x="35" y="0"/>
                  <a:pt x="17" y="17"/>
                </a:cubicBezTo>
                <a:close/>
                <a:moveTo>
                  <a:pt x="66" y="42"/>
                </a:moveTo>
                <a:cubicBezTo>
                  <a:pt x="60" y="48"/>
                  <a:pt x="60" y="48"/>
                  <a:pt x="60" y="48"/>
                </a:cubicBezTo>
                <a:cubicBezTo>
                  <a:pt x="66" y="54"/>
                  <a:pt x="66" y="54"/>
                  <a:pt x="66" y="54"/>
                </a:cubicBezTo>
                <a:cubicBezTo>
                  <a:pt x="69" y="58"/>
                  <a:pt x="69" y="63"/>
                  <a:pt x="66" y="66"/>
                </a:cubicBezTo>
                <a:cubicBezTo>
                  <a:pt x="63" y="69"/>
                  <a:pt x="58" y="69"/>
                  <a:pt x="55" y="66"/>
                </a:cubicBezTo>
                <a:cubicBezTo>
                  <a:pt x="49" y="59"/>
                  <a:pt x="49" y="59"/>
                  <a:pt x="49" y="59"/>
                </a:cubicBezTo>
                <a:cubicBezTo>
                  <a:pt x="42" y="66"/>
                  <a:pt x="42" y="66"/>
                  <a:pt x="42" y="66"/>
                </a:cubicBezTo>
                <a:cubicBezTo>
                  <a:pt x="39" y="69"/>
                  <a:pt x="34" y="69"/>
                  <a:pt x="31" y="66"/>
                </a:cubicBezTo>
                <a:cubicBezTo>
                  <a:pt x="28" y="63"/>
                  <a:pt x="28" y="58"/>
                  <a:pt x="31" y="54"/>
                </a:cubicBezTo>
                <a:cubicBezTo>
                  <a:pt x="37" y="48"/>
                  <a:pt x="37" y="48"/>
                  <a:pt x="37" y="48"/>
                </a:cubicBezTo>
                <a:cubicBezTo>
                  <a:pt x="31" y="42"/>
                  <a:pt x="31" y="42"/>
                  <a:pt x="31" y="42"/>
                </a:cubicBezTo>
                <a:cubicBezTo>
                  <a:pt x="28" y="39"/>
                  <a:pt x="28" y="34"/>
                  <a:pt x="31" y="31"/>
                </a:cubicBezTo>
                <a:cubicBezTo>
                  <a:pt x="34" y="28"/>
                  <a:pt x="39" y="28"/>
                  <a:pt x="42" y="31"/>
                </a:cubicBezTo>
                <a:cubicBezTo>
                  <a:pt x="49" y="37"/>
                  <a:pt x="49" y="37"/>
                  <a:pt x="49" y="37"/>
                </a:cubicBezTo>
                <a:cubicBezTo>
                  <a:pt x="55" y="31"/>
                  <a:pt x="55" y="31"/>
                  <a:pt x="55" y="31"/>
                </a:cubicBezTo>
                <a:cubicBezTo>
                  <a:pt x="58" y="28"/>
                  <a:pt x="63" y="28"/>
                  <a:pt x="66" y="31"/>
                </a:cubicBezTo>
                <a:cubicBezTo>
                  <a:pt x="69" y="34"/>
                  <a:pt x="69" y="39"/>
                  <a:pt x="66" y="4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00"/>
          <p:cNvSpPr>
            <a:spLocks noEditPoints="1"/>
          </p:cNvSpPr>
          <p:nvPr/>
        </p:nvSpPr>
        <p:spPr bwMode="auto">
          <a:xfrm>
            <a:off x="5238610" y="4741685"/>
            <a:ext cx="363538" cy="363538"/>
          </a:xfrm>
          <a:custGeom>
            <a:avLst/>
            <a:gdLst>
              <a:gd name="T0" fmla="*/ 80 w 97"/>
              <a:gd name="T1" fmla="*/ 17 h 97"/>
              <a:gd name="T2" fmla="*/ 17 w 97"/>
              <a:gd name="T3" fmla="*/ 17 h 97"/>
              <a:gd name="T4" fmla="*/ 17 w 97"/>
              <a:gd name="T5" fmla="*/ 79 h 97"/>
              <a:gd name="T6" fmla="*/ 80 w 97"/>
              <a:gd name="T7" fmla="*/ 79 h 97"/>
              <a:gd name="T8" fmla="*/ 80 w 97"/>
              <a:gd name="T9" fmla="*/ 17 h 97"/>
              <a:gd name="T10" fmla="*/ 79 w 97"/>
              <a:gd name="T11" fmla="*/ 43 h 97"/>
              <a:gd name="T12" fmla="*/ 50 w 97"/>
              <a:gd name="T13" fmla="*/ 72 h 97"/>
              <a:gd name="T14" fmla="*/ 50 w 97"/>
              <a:gd name="T15" fmla="*/ 72 h 97"/>
              <a:gd name="T16" fmla="*/ 44 w 97"/>
              <a:gd name="T17" fmla="*/ 75 h 97"/>
              <a:gd name="T18" fmla="*/ 38 w 97"/>
              <a:gd name="T19" fmla="*/ 72 h 97"/>
              <a:gd name="T20" fmla="*/ 38 w 97"/>
              <a:gd name="T21" fmla="*/ 72 h 97"/>
              <a:gd name="T22" fmla="*/ 21 w 97"/>
              <a:gd name="T23" fmla="*/ 55 h 97"/>
              <a:gd name="T24" fmla="*/ 21 w 97"/>
              <a:gd name="T25" fmla="*/ 44 h 97"/>
              <a:gd name="T26" fmla="*/ 32 w 97"/>
              <a:gd name="T27" fmla="*/ 44 h 97"/>
              <a:gd name="T28" fmla="*/ 44 w 97"/>
              <a:gd name="T29" fmla="*/ 55 h 97"/>
              <a:gd name="T30" fmla="*/ 68 w 97"/>
              <a:gd name="T31" fmla="*/ 32 h 97"/>
              <a:gd name="T32" fmla="*/ 79 w 97"/>
              <a:gd name="T33" fmla="*/ 32 h 97"/>
              <a:gd name="T34" fmla="*/ 79 w 97"/>
              <a:gd name="T3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80" y="17"/>
                </a:moveTo>
                <a:cubicBezTo>
                  <a:pt x="62" y="0"/>
                  <a:pt x="34" y="0"/>
                  <a:pt x="17" y="17"/>
                </a:cubicBezTo>
                <a:cubicBezTo>
                  <a:pt x="0" y="34"/>
                  <a:pt x="0" y="62"/>
                  <a:pt x="17" y="79"/>
                </a:cubicBezTo>
                <a:cubicBezTo>
                  <a:pt x="34" y="97"/>
                  <a:pt x="62" y="97"/>
                  <a:pt x="80" y="79"/>
                </a:cubicBezTo>
                <a:cubicBezTo>
                  <a:pt x="97" y="62"/>
                  <a:pt x="97" y="34"/>
                  <a:pt x="80" y="17"/>
                </a:cubicBezTo>
                <a:close/>
                <a:moveTo>
                  <a:pt x="79" y="43"/>
                </a:moveTo>
                <a:cubicBezTo>
                  <a:pt x="50" y="72"/>
                  <a:pt x="50" y="72"/>
                  <a:pt x="50" y="72"/>
                </a:cubicBezTo>
                <a:cubicBezTo>
                  <a:pt x="50" y="72"/>
                  <a:pt x="50" y="72"/>
                  <a:pt x="50" y="72"/>
                </a:cubicBezTo>
                <a:cubicBezTo>
                  <a:pt x="48" y="74"/>
                  <a:pt x="46" y="75"/>
                  <a:pt x="44" y="75"/>
                </a:cubicBezTo>
                <a:cubicBezTo>
                  <a:pt x="42" y="75"/>
                  <a:pt x="40" y="74"/>
                  <a:pt x="38" y="72"/>
                </a:cubicBezTo>
                <a:cubicBezTo>
                  <a:pt x="38" y="72"/>
                  <a:pt x="38" y="72"/>
                  <a:pt x="38" y="72"/>
                </a:cubicBezTo>
                <a:cubicBezTo>
                  <a:pt x="21" y="55"/>
                  <a:pt x="21" y="55"/>
                  <a:pt x="21" y="55"/>
                </a:cubicBezTo>
                <a:cubicBezTo>
                  <a:pt x="18" y="52"/>
                  <a:pt x="18" y="47"/>
                  <a:pt x="21" y="44"/>
                </a:cubicBezTo>
                <a:cubicBezTo>
                  <a:pt x="24" y="41"/>
                  <a:pt x="29" y="41"/>
                  <a:pt x="32" y="44"/>
                </a:cubicBezTo>
                <a:cubicBezTo>
                  <a:pt x="44" y="55"/>
                  <a:pt x="44" y="55"/>
                  <a:pt x="44" y="55"/>
                </a:cubicBezTo>
                <a:cubicBezTo>
                  <a:pt x="68" y="32"/>
                  <a:pt x="68" y="32"/>
                  <a:pt x="68" y="32"/>
                </a:cubicBezTo>
                <a:cubicBezTo>
                  <a:pt x="71" y="29"/>
                  <a:pt x="76" y="29"/>
                  <a:pt x="79" y="32"/>
                </a:cubicBezTo>
                <a:cubicBezTo>
                  <a:pt x="82" y="35"/>
                  <a:pt x="82" y="40"/>
                  <a:pt x="79" y="4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148"/>
          <p:cNvSpPr>
            <a:spLocks noEditPoints="1"/>
          </p:cNvSpPr>
          <p:nvPr/>
        </p:nvSpPr>
        <p:spPr bwMode="auto">
          <a:xfrm>
            <a:off x="6694487" y="2516771"/>
            <a:ext cx="365125" cy="363538"/>
          </a:xfrm>
          <a:custGeom>
            <a:avLst/>
            <a:gdLst>
              <a:gd name="T0" fmla="*/ 79 w 97"/>
              <a:gd name="T1" fmla="*/ 17 h 97"/>
              <a:gd name="T2" fmla="*/ 17 w 97"/>
              <a:gd name="T3" fmla="*/ 17 h 97"/>
              <a:gd name="T4" fmla="*/ 17 w 97"/>
              <a:gd name="T5" fmla="*/ 80 h 97"/>
              <a:gd name="T6" fmla="*/ 79 w 97"/>
              <a:gd name="T7" fmla="*/ 80 h 97"/>
              <a:gd name="T8" fmla="*/ 79 w 97"/>
              <a:gd name="T9" fmla="*/ 17 h 97"/>
              <a:gd name="T10" fmla="*/ 75 w 97"/>
              <a:gd name="T11" fmla="*/ 53 h 97"/>
              <a:gd name="T12" fmla="*/ 59 w 97"/>
              <a:gd name="T13" fmla="*/ 66 h 97"/>
              <a:gd name="T14" fmla="*/ 54 w 97"/>
              <a:gd name="T15" fmla="*/ 63 h 97"/>
              <a:gd name="T16" fmla="*/ 53 w 97"/>
              <a:gd name="T17" fmla="*/ 58 h 97"/>
              <a:gd name="T18" fmla="*/ 48 w 97"/>
              <a:gd name="T19" fmla="*/ 57 h 97"/>
              <a:gd name="T20" fmla="*/ 27 w 97"/>
              <a:gd name="T21" fmla="*/ 57 h 97"/>
              <a:gd name="T22" fmla="*/ 18 w 97"/>
              <a:gd name="T23" fmla="*/ 48 h 97"/>
              <a:gd name="T24" fmla="*/ 27 w 97"/>
              <a:gd name="T25" fmla="*/ 39 h 97"/>
              <a:gd name="T26" fmla="*/ 49 w 97"/>
              <a:gd name="T27" fmla="*/ 39 h 97"/>
              <a:gd name="T28" fmla="*/ 53 w 97"/>
              <a:gd name="T29" fmla="*/ 39 h 97"/>
              <a:gd name="T30" fmla="*/ 54 w 97"/>
              <a:gd name="T31" fmla="*/ 34 h 97"/>
              <a:gd name="T32" fmla="*/ 59 w 97"/>
              <a:gd name="T33" fmla="*/ 31 h 97"/>
              <a:gd name="T34" fmla="*/ 75 w 97"/>
              <a:gd name="T35" fmla="*/ 44 h 97"/>
              <a:gd name="T36" fmla="*/ 75 w 97"/>
              <a:gd name="T37" fmla="*/ 5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97">
                <a:moveTo>
                  <a:pt x="79" y="17"/>
                </a:moveTo>
                <a:cubicBezTo>
                  <a:pt x="62" y="0"/>
                  <a:pt x="34" y="0"/>
                  <a:pt x="17" y="17"/>
                </a:cubicBezTo>
                <a:cubicBezTo>
                  <a:pt x="0" y="34"/>
                  <a:pt x="0" y="62"/>
                  <a:pt x="17" y="80"/>
                </a:cubicBezTo>
                <a:cubicBezTo>
                  <a:pt x="34" y="97"/>
                  <a:pt x="62" y="97"/>
                  <a:pt x="79" y="80"/>
                </a:cubicBezTo>
                <a:cubicBezTo>
                  <a:pt x="97" y="62"/>
                  <a:pt x="97" y="34"/>
                  <a:pt x="79" y="17"/>
                </a:cubicBezTo>
                <a:close/>
                <a:moveTo>
                  <a:pt x="75" y="53"/>
                </a:moveTo>
                <a:cubicBezTo>
                  <a:pt x="59" y="66"/>
                  <a:pt x="59" y="66"/>
                  <a:pt x="59" y="66"/>
                </a:cubicBezTo>
                <a:cubicBezTo>
                  <a:pt x="56" y="68"/>
                  <a:pt x="54" y="67"/>
                  <a:pt x="54" y="63"/>
                </a:cubicBezTo>
                <a:cubicBezTo>
                  <a:pt x="54" y="63"/>
                  <a:pt x="54" y="59"/>
                  <a:pt x="53" y="58"/>
                </a:cubicBezTo>
                <a:cubicBezTo>
                  <a:pt x="52" y="57"/>
                  <a:pt x="48" y="57"/>
                  <a:pt x="48" y="57"/>
                </a:cubicBezTo>
                <a:cubicBezTo>
                  <a:pt x="27" y="57"/>
                  <a:pt x="27" y="57"/>
                  <a:pt x="27" y="57"/>
                </a:cubicBezTo>
                <a:cubicBezTo>
                  <a:pt x="22" y="57"/>
                  <a:pt x="18" y="53"/>
                  <a:pt x="18" y="48"/>
                </a:cubicBezTo>
                <a:cubicBezTo>
                  <a:pt x="18" y="43"/>
                  <a:pt x="22" y="39"/>
                  <a:pt x="27" y="39"/>
                </a:cubicBezTo>
                <a:cubicBezTo>
                  <a:pt x="49" y="39"/>
                  <a:pt x="49" y="39"/>
                  <a:pt x="49" y="39"/>
                </a:cubicBezTo>
                <a:cubicBezTo>
                  <a:pt x="49" y="39"/>
                  <a:pt x="52" y="40"/>
                  <a:pt x="53" y="39"/>
                </a:cubicBezTo>
                <a:cubicBezTo>
                  <a:pt x="54" y="38"/>
                  <a:pt x="54" y="34"/>
                  <a:pt x="54" y="34"/>
                </a:cubicBezTo>
                <a:cubicBezTo>
                  <a:pt x="54" y="30"/>
                  <a:pt x="56" y="29"/>
                  <a:pt x="59" y="31"/>
                </a:cubicBezTo>
                <a:cubicBezTo>
                  <a:pt x="75" y="44"/>
                  <a:pt x="75" y="44"/>
                  <a:pt x="75" y="44"/>
                </a:cubicBezTo>
                <a:cubicBezTo>
                  <a:pt x="79" y="46"/>
                  <a:pt x="79" y="50"/>
                  <a:pt x="75" y="5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49"/>
          <p:cNvSpPr>
            <a:spLocks noEditPoints="1"/>
          </p:cNvSpPr>
          <p:nvPr/>
        </p:nvSpPr>
        <p:spPr bwMode="auto">
          <a:xfrm>
            <a:off x="7169824" y="3646148"/>
            <a:ext cx="360363" cy="363538"/>
          </a:xfrm>
          <a:custGeom>
            <a:avLst/>
            <a:gdLst>
              <a:gd name="T0" fmla="*/ 79 w 96"/>
              <a:gd name="T1" fmla="*/ 17 h 97"/>
              <a:gd name="T2" fmla="*/ 17 w 96"/>
              <a:gd name="T3" fmla="*/ 17 h 97"/>
              <a:gd name="T4" fmla="*/ 17 w 96"/>
              <a:gd name="T5" fmla="*/ 80 h 97"/>
              <a:gd name="T6" fmla="*/ 79 w 96"/>
              <a:gd name="T7" fmla="*/ 80 h 97"/>
              <a:gd name="T8" fmla="*/ 79 w 96"/>
              <a:gd name="T9" fmla="*/ 17 h 97"/>
              <a:gd name="T10" fmla="*/ 69 w 96"/>
              <a:gd name="T11" fmla="*/ 57 h 97"/>
              <a:gd name="T12" fmla="*/ 47 w 96"/>
              <a:gd name="T13" fmla="*/ 57 h 97"/>
              <a:gd name="T14" fmla="*/ 43 w 96"/>
              <a:gd name="T15" fmla="*/ 58 h 97"/>
              <a:gd name="T16" fmla="*/ 42 w 96"/>
              <a:gd name="T17" fmla="*/ 63 h 97"/>
              <a:gd name="T18" fmla="*/ 37 w 96"/>
              <a:gd name="T19" fmla="*/ 66 h 97"/>
              <a:gd name="T20" fmla="*/ 21 w 96"/>
              <a:gd name="T21" fmla="*/ 53 h 97"/>
              <a:gd name="T22" fmla="*/ 21 w 96"/>
              <a:gd name="T23" fmla="*/ 44 h 97"/>
              <a:gd name="T24" fmla="*/ 37 w 96"/>
              <a:gd name="T25" fmla="*/ 31 h 97"/>
              <a:gd name="T26" fmla="*/ 42 w 96"/>
              <a:gd name="T27" fmla="*/ 34 h 97"/>
              <a:gd name="T28" fmla="*/ 43 w 96"/>
              <a:gd name="T29" fmla="*/ 39 h 97"/>
              <a:gd name="T30" fmla="*/ 48 w 96"/>
              <a:gd name="T31" fmla="*/ 39 h 97"/>
              <a:gd name="T32" fmla="*/ 69 w 96"/>
              <a:gd name="T33" fmla="*/ 39 h 97"/>
              <a:gd name="T34" fmla="*/ 78 w 96"/>
              <a:gd name="T35" fmla="*/ 48 h 97"/>
              <a:gd name="T36" fmla="*/ 69 w 96"/>
              <a:gd name="T37"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97">
                <a:moveTo>
                  <a:pt x="79" y="17"/>
                </a:moveTo>
                <a:cubicBezTo>
                  <a:pt x="62" y="0"/>
                  <a:pt x="34" y="0"/>
                  <a:pt x="17" y="17"/>
                </a:cubicBezTo>
                <a:cubicBezTo>
                  <a:pt x="0" y="34"/>
                  <a:pt x="0" y="62"/>
                  <a:pt x="17" y="80"/>
                </a:cubicBezTo>
                <a:cubicBezTo>
                  <a:pt x="34" y="97"/>
                  <a:pt x="62" y="97"/>
                  <a:pt x="79" y="80"/>
                </a:cubicBezTo>
                <a:cubicBezTo>
                  <a:pt x="96" y="62"/>
                  <a:pt x="96" y="34"/>
                  <a:pt x="79" y="17"/>
                </a:cubicBezTo>
                <a:close/>
                <a:moveTo>
                  <a:pt x="69" y="57"/>
                </a:moveTo>
                <a:cubicBezTo>
                  <a:pt x="47" y="57"/>
                  <a:pt x="47" y="57"/>
                  <a:pt x="47" y="57"/>
                </a:cubicBezTo>
                <a:cubicBezTo>
                  <a:pt x="47" y="57"/>
                  <a:pt x="44" y="57"/>
                  <a:pt x="43" y="58"/>
                </a:cubicBezTo>
                <a:cubicBezTo>
                  <a:pt x="42" y="59"/>
                  <a:pt x="42" y="63"/>
                  <a:pt x="42" y="63"/>
                </a:cubicBezTo>
                <a:cubicBezTo>
                  <a:pt x="42" y="67"/>
                  <a:pt x="40" y="68"/>
                  <a:pt x="37" y="66"/>
                </a:cubicBezTo>
                <a:cubicBezTo>
                  <a:pt x="21" y="53"/>
                  <a:pt x="21" y="53"/>
                  <a:pt x="21" y="53"/>
                </a:cubicBezTo>
                <a:cubicBezTo>
                  <a:pt x="18" y="50"/>
                  <a:pt x="18" y="46"/>
                  <a:pt x="21" y="44"/>
                </a:cubicBezTo>
                <a:cubicBezTo>
                  <a:pt x="37" y="31"/>
                  <a:pt x="37" y="31"/>
                  <a:pt x="37" y="31"/>
                </a:cubicBezTo>
                <a:cubicBezTo>
                  <a:pt x="40" y="29"/>
                  <a:pt x="42" y="30"/>
                  <a:pt x="42" y="34"/>
                </a:cubicBezTo>
                <a:cubicBezTo>
                  <a:pt x="42" y="34"/>
                  <a:pt x="42" y="37"/>
                  <a:pt x="43" y="39"/>
                </a:cubicBezTo>
                <a:cubicBezTo>
                  <a:pt x="44" y="40"/>
                  <a:pt x="48" y="39"/>
                  <a:pt x="48" y="39"/>
                </a:cubicBezTo>
                <a:cubicBezTo>
                  <a:pt x="69" y="39"/>
                  <a:pt x="69" y="39"/>
                  <a:pt x="69" y="39"/>
                </a:cubicBezTo>
                <a:cubicBezTo>
                  <a:pt x="74" y="39"/>
                  <a:pt x="78" y="43"/>
                  <a:pt x="78" y="48"/>
                </a:cubicBezTo>
                <a:cubicBezTo>
                  <a:pt x="78" y="53"/>
                  <a:pt x="74" y="57"/>
                  <a:pt x="69" y="5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99"/>
          <p:cNvSpPr>
            <a:spLocks noEditPoints="1"/>
          </p:cNvSpPr>
          <p:nvPr/>
        </p:nvSpPr>
        <p:spPr bwMode="auto">
          <a:xfrm>
            <a:off x="5300977" y="2510662"/>
            <a:ext cx="330200" cy="330200"/>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61 w 88"/>
              <a:gd name="T11" fmla="*/ 52 h 88"/>
              <a:gd name="T12" fmla="*/ 27 w 88"/>
              <a:gd name="T13" fmla="*/ 52 h 88"/>
              <a:gd name="T14" fmla="*/ 19 w 88"/>
              <a:gd name="T15" fmla="*/ 44 h 88"/>
              <a:gd name="T16" fmla="*/ 27 w 88"/>
              <a:gd name="T17" fmla="*/ 36 h 88"/>
              <a:gd name="T18" fmla="*/ 61 w 88"/>
              <a:gd name="T19" fmla="*/ 36 h 88"/>
              <a:gd name="T20" fmla="*/ 68 w 88"/>
              <a:gd name="T21" fmla="*/ 44 h 88"/>
              <a:gd name="T22" fmla="*/ 61 w 88"/>
              <a:gd name="T2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61" y="52"/>
                </a:moveTo>
                <a:cubicBezTo>
                  <a:pt x="27" y="52"/>
                  <a:pt x="27" y="52"/>
                  <a:pt x="27" y="52"/>
                </a:cubicBezTo>
                <a:cubicBezTo>
                  <a:pt x="23" y="52"/>
                  <a:pt x="19" y="48"/>
                  <a:pt x="19" y="44"/>
                </a:cubicBezTo>
                <a:cubicBezTo>
                  <a:pt x="19" y="39"/>
                  <a:pt x="23" y="36"/>
                  <a:pt x="27" y="36"/>
                </a:cubicBezTo>
                <a:cubicBezTo>
                  <a:pt x="61" y="36"/>
                  <a:pt x="61" y="36"/>
                  <a:pt x="61" y="36"/>
                </a:cubicBezTo>
                <a:cubicBezTo>
                  <a:pt x="65" y="36"/>
                  <a:pt x="68" y="39"/>
                  <a:pt x="68" y="44"/>
                </a:cubicBezTo>
                <a:cubicBezTo>
                  <a:pt x="68" y="48"/>
                  <a:pt x="65" y="52"/>
                  <a:pt x="61" y="5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矩形 40"/>
          <p:cNvSpPr/>
          <p:nvPr/>
        </p:nvSpPr>
        <p:spPr>
          <a:xfrm>
            <a:off x="1361504" y="2267889"/>
            <a:ext cx="3593462"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bg2">
                    <a:lumMod val="25000"/>
                  </a:schemeClr>
                </a:solidFill>
              </a:rPr>
              <a:t>在此添加关键字</a:t>
            </a:r>
          </a:p>
          <a:p>
            <a:pPr algn="r"/>
            <a:r>
              <a:rPr lang="en-US" altLang="zh-CN" sz="1200" dirty="0">
                <a:solidFill>
                  <a:schemeClr val="bg2">
                    <a:lumMod val="25000"/>
                  </a:schemeClr>
                </a:solidFill>
              </a:rPr>
              <a:t>Lorem ipsum dolor sit amet, consectetuer adipiscing elit. Maecenas porttitor congue massa. </a:t>
            </a:r>
          </a:p>
        </p:txBody>
      </p:sp>
      <p:sp>
        <p:nvSpPr>
          <p:cNvPr id="42" name="矩形 41"/>
          <p:cNvSpPr/>
          <p:nvPr/>
        </p:nvSpPr>
        <p:spPr>
          <a:xfrm>
            <a:off x="620883" y="3473976"/>
            <a:ext cx="3593462"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bg2">
                    <a:lumMod val="25000"/>
                  </a:schemeClr>
                </a:solidFill>
              </a:rPr>
              <a:t>在此添加关键字</a:t>
            </a:r>
          </a:p>
          <a:p>
            <a:pPr algn="r"/>
            <a:r>
              <a:rPr lang="en-US" altLang="zh-CN" sz="1200" dirty="0">
                <a:solidFill>
                  <a:schemeClr val="bg2">
                    <a:lumMod val="25000"/>
                  </a:schemeClr>
                </a:solidFill>
              </a:rPr>
              <a:t>Lorem ipsum dolor sit amet, consectetuer adipiscing elit. Maecenas porttitor congue massa. </a:t>
            </a:r>
          </a:p>
        </p:txBody>
      </p:sp>
      <p:sp>
        <p:nvSpPr>
          <p:cNvPr id="43" name="矩形 42"/>
          <p:cNvSpPr/>
          <p:nvPr/>
        </p:nvSpPr>
        <p:spPr>
          <a:xfrm>
            <a:off x="1198254" y="4570675"/>
            <a:ext cx="3593462"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bg2">
                    <a:lumMod val="25000"/>
                  </a:schemeClr>
                </a:solidFill>
              </a:rPr>
              <a:t>在此添加关键字</a:t>
            </a:r>
          </a:p>
          <a:p>
            <a:pPr algn="r"/>
            <a:r>
              <a:rPr lang="en-US" altLang="zh-CN" sz="1200" dirty="0">
                <a:solidFill>
                  <a:schemeClr val="bg2">
                    <a:lumMod val="25000"/>
                  </a:schemeClr>
                </a:solidFill>
              </a:rPr>
              <a:t>Lorem ipsum dolor sit amet, consectetuer adipiscing elit. Maecenas porttitor congue massa. </a:t>
            </a:r>
          </a:p>
        </p:txBody>
      </p:sp>
      <p:sp>
        <p:nvSpPr>
          <p:cNvPr id="44" name="矩形 43"/>
          <p:cNvSpPr/>
          <p:nvPr/>
        </p:nvSpPr>
        <p:spPr>
          <a:xfrm>
            <a:off x="7965816" y="3481612"/>
            <a:ext cx="3593462"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2">
                    <a:lumMod val="25000"/>
                  </a:schemeClr>
                </a:solidFill>
              </a:rPr>
              <a:t>在此添加关键字</a:t>
            </a:r>
          </a:p>
          <a:p>
            <a:r>
              <a:rPr lang="en-US" altLang="zh-CN" sz="1200" dirty="0">
                <a:solidFill>
                  <a:schemeClr val="bg2">
                    <a:lumMod val="25000"/>
                  </a:schemeClr>
                </a:solidFill>
              </a:rPr>
              <a:t>Lorem ipsum dolor sit amet, consectetuer adipiscing elit. Maecenas porttitor congue massa. </a:t>
            </a:r>
          </a:p>
        </p:txBody>
      </p:sp>
      <p:sp>
        <p:nvSpPr>
          <p:cNvPr id="45" name="矩形 44"/>
          <p:cNvSpPr/>
          <p:nvPr/>
        </p:nvSpPr>
        <p:spPr>
          <a:xfrm>
            <a:off x="7382754" y="2362905"/>
            <a:ext cx="3593462"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2">
                    <a:lumMod val="25000"/>
                  </a:schemeClr>
                </a:solidFill>
              </a:rPr>
              <a:t>在此添加关键字</a:t>
            </a:r>
          </a:p>
          <a:p>
            <a:r>
              <a:rPr lang="en-US" altLang="zh-CN" sz="1200" dirty="0">
                <a:solidFill>
                  <a:schemeClr val="bg2">
                    <a:lumMod val="25000"/>
                  </a:schemeClr>
                </a:solidFill>
              </a:rPr>
              <a:t>Lorem ipsum dolor sit amet, consectetuer adipiscing elit. Maecenas porttitor congue massa. </a:t>
            </a:r>
          </a:p>
        </p:txBody>
      </p:sp>
      <p:sp>
        <p:nvSpPr>
          <p:cNvPr id="46" name="矩形 45"/>
          <p:cNvSpPr/>
          <p:nvPr/>
        </p:nvSpPr>
        <p:spPr>
          <a:xfrm>
            <a:off x="7397342" y="4599383"/>
            <a:ext cx="3593462"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2">
                    <a:lumMod val="25000"/>
                  </a:schemeClr>
                </a:solidFill>
              </a:rPr>
              <a:t>在此添加关键字</a:t>
            </a:r>
          </a:p>
          <a:p>
            <a:r>
              <a:rPr lang="en-US" altLang="zh-CN" sz="1200" dirty="0">
                <a:solidFill>
                  <a:schemeClr val="bg2">
                    <a:lumMod val="25000"/>
                  </a:schemeClr>
                </a:solidFill>
              </a:rPr>
              <a:t>Lorem ipsum dolor sit amet, consectetuer adipiscing elit. Maecenas porttitor congue massa. </a:t>
            </a:r>
          </a:p>
        </p:txBody>
      </p:sp>
    </p:spTree>
    <p:extLst>
      <p:ext uri="{BB962C8B-B14F-4D97-AF65-F5344CB8AC3E}">
        <p14:creationId xmlns:p14="http://schemas.microsoft.com/office/powerpoint/2010/main" val="2803150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TextBox 43"/>
          <p:cNvSpPr txBox="1"/>
          <p:nvPr/>
        </p:nvSpPr>
        <p:spPr>
          <a:xfrm>
            <a:off x="581295" y="366190"/>
            <a:ext cx="4905103" cy="923330"/>
          </a:xfrm>
          <a:prstGeom prst="rect">
            <a:avLst/>
          </a:prstGeom>
          <a:noFill/>
        </p:spPr>
        <p:txBody>
          <a:bodyPr wrap="square" lIns="0" tIns="0" rIns="0" bIns="0" rtlCol="0">
            <a:spAutoFit/>
          </a:bodyPr>
          <a:lstStyle/>
          <a:p>
            <a:pPr fontAlgn="base">
              <a:spcBef>
                <a:spcPct val="0"/>
              </a:spcBef>
              <a:spcAft>
                <a:spcPct val="0"/>
              </a:spcAft>
            </a:pPr>
            <a:r>
              <a:rPr lang="zh-CN" altLang="en-US" sz="2400" b="1" dirty="0" smtClean="0">
                <a:solidFill>
                  <a:schemeClr val="bg1"/>
                </a:solidFill>
                <a:latin typeface="微软雅黑" pitchFamily="34" charset="-122"/>
                <a:ea typeface="微软雅黑" pitchFamily="34" charset="-122"/>
              </a:rPr>
              <a:t>业务介绍 </a:t>
            </a:r>
            <a:r>
              <a:rPr lang="en-US" altLang="zh-CN" sz="1600" b="1" dirty="0" smtClean="0">
                <a:solidFill>
                  <a:schemeClr val="bg1"/>
                </a:solidFill>
                <a:latin typeface="微软雅黑" pitchFamily="34" charset="-122"/>
                <a:ea typeface="微软雅黑" pitchFamily="34" charset="-122"/>
              </a:rPr>
              <a:t>Business </a:t>
            </a:r>
            <a:r>
              <a:rPr lang="en-US" altLang="zh-CN" sz="1600" b="1" dirty="0">
                <a:solidFill>
                  <a:schemeClr val="bg1"/>
                </a:solidFill>
                <a:latin typeface="微软雅黑" pitchFamily="34" charset="-122"/>
                <a:ea typeface="微软雅黑" pitchFamily="34" charset="-122"/>
              </a:rPr>
              <a:t>introduction</a:t>
            </a:r>
          </a:p>
          <a:p>
            <a:pPr fontAlgn="base">
              <a:spcBef>
                <a:spcPct val="0"/>
              </a:spcBef>
              <a:spcAft>
                <a:spcPct val="0"/>
              </a:spcAft>
            </a:pPr>
            <a:endParaRPr lang="en-US" altLang="zh-CN" b="1" dirty="0">
              <a:solidFill>
                <a:schemeClr val="bg1"/>
              </a:solidFill>
              <a:latin typeface="微软雅黑" pitchFamily="34" charset="-122"/>
              <a:ea typeface="微软雅黑" pitchFamily="34" charset="-122"/>
            </a:endParaRPr>
          </a:p>
          <a:p>
            <a:pPr fontAlgn="base">
              <a:spcBef>
                <a:spcPct val="0"/>
              </a:spcBef>
              <a:spcAft>
                <a:spcPct val="0"/>
              </a:spcAft>
            </a:pPr>
            <a:endParaRPr lang="en-US" altLang="zh-CN" b="1" dirty="0">
              <a:solidFill>
                <a:schemeClr val="bg1"/>
              </a:solidFill>
              <a:latin typeface="微软雅黑" pitchFamily="34" charset="-122"/>
              <a:ea typeface="微软雅黑" pitchFamily="34" charset="-122"/>
            </a:endParaRPr>
          </a:p>
        </p:txBody>
      </p:sp>
      <p:sp>
        <p:nvSpPr>
          <p:cNvPr id="34" name="Rectangle 33"/>
          <p:cNvSpPr>
            <a:spLocks noChangeArrowheads="1"/>
          </p:cNvSpPr>
          <p:nvPr/>
        </p:nvSpPr>
        <p:spPr bwMode="auto">
          <a:xfrm>
            <a:off x="7538818" y="1377954"/>
            <a:ext cx="4100449" cy="1108900"/>
          </a:xfrm>
          <a:prstGeom prst="rect">
            <a:avLst/>
          </a:prstGeom>
          <a:noFill/>
          <a:ln w="9525">
            <a:noFill/>
            <a:miter lim="800000"/>
            <a:headEnd/>
            <a:tailEnd/>
          </a:ln>
          <a:effectLst/>
        </p:spPr>
        <p:txBody>
          <a:bodyPr wrap="square" lIns="115196" tIns="57598" rIns="115196" bIns="57598">
            <a:spAutoFit/>
          </a:bodyPr>
          <a:lstStyle/>
          <a:p>
            <a:pPr marL="331788" indent="-331788">
              <a:lnSpc>
                <a:spcPct val="150000"/>
              </a:lnSpc>
              <a:buClr>
                <a:schemeClr val="accent2"/>
              </a:buClr>
              <a:buFont typeface="Wingdings" pitchFamily="2" charset="2"/>
              <a:buChar char="n"/>
            </a:pPr>
            <a:endParaRPr lang="zh-CN" altLang="en-US" sz="1100" b="0" i="0" dirty="0"/>
          </a:p>
          <a:p>
            <a:pPr>
              <a:lnSpc>
                <a:spcPct val="150000"/>
              </a:lnSpc>
              <a:buClr>
                <a:schemeClr val="accent2"/>
              </a:buClr>
            </a:pPr>
            <a:r>
              <a:rPr lang="zh-CN" altLang="en-US" sz="1600" b="0" i="0" dirty="0">
                <a:latin typeface="微软雅黑" panose="020B0503020204020204" pitchFamily="34" charset="-122"/>
                <a:ea typeface="微软雅黑" panose="020B0503020204020204" pitchFamily="34" charset="-122"/>
              </a:rPr>
              <a:t>单击添加段落文字单击添加段落</a:t>
            </a:r>
            <a:r>
              <a:rPr lang="zh-CN" altLang="en-US" sz="1600" b="0" i="0" dirty="0" smtClean="0">
                <a:latin typeface="微软雅黑" panose="020B0503020204020204" pitchFamily="34" charset="-122"/>
                <a:ea typeface="微软雅黑" panose="020B0503020204020204" pitchFamily="34" charset="-122"/>
              </a:rPr>
              <a:t>文字</a:t>
            </a:r>
            <a:endParaRPr lang="zh-CN" altLang="en-US" sz="1600" b="0" i="0" dirty="0">
              <a:latin typeface="微软雅黑" panose="020B0503020204020204" pitchFamily="34" charset="-122"/>
              <a:ea typeface="微软雅黑" panose="020B0503020204020204" pitchFamily="34" charset="-122"/>
            </a:endParaRPr>
          </a:p>
          <a:p>
            <a:pPr>
              <a:lnSpc>
                <a:spcPct val="150000"/>
              </a:lnSpc>
              <a:buClr>
                <a:schemeClr val="accent2"/>
              </a:buClr>
            </a:pPr>
            <a:r>
              <a:rPr lang="zh-CN" altLang="en-US" sz="1600" b="0" i="0" dirty="0" smtClean="0">
                <a:latin typeface="微软雅黑" panose="020B0503020204020204" pitchFamily="34" charset="-122"/>
                <a:ea typeface="微软雅黑" panose="020B0503020204020204" pitchFamily="34" charset="-122"/>
              </a:rPr>
              <a:t>单击</a:t>
            </a:r>
            <a:r>
              <a:rPr lang="zh-CN" altLang="en-US" sz="1600" b="0" i="0" dirty="0">
                <a:latin typeface="微软雅黑" panose="020B0503020204020204" pitchFamily="34" charset="-122"/>
                <a:ea typeface="微软雅黑" panose="020B0503020204020204" pitchFamily="34" charset="-122"/>
              </a:rPr>
              <a:t>添加段落文字单击添加段落</a:t>
            </a:r>
            <a:r>
              <a:rPr lang="zh-CN" altLang="en-US" sz="1600" b="0" i="0" dirty="0" smtClean="0">
                <a:latin typeface="微软雅黑" panose="020B0503020204020204" pitchFamily="34" charset="-122"/>
                <a:ea typeface="微软雅黑" panose="020B0503020204020204" pitchFamily="34" charset="-122"/>
              </a:rPr>
              <a:t>文字</a:t>
            </a:r>
            <a:endParaRPr lang="en-US" altLang="zh-CN" sz="1600" b="0" i="0" dirty="0" smtClean="0">
              <a:latin typeface="微软雅黑" panose="020B0503020204020204" pitchFamily="34" charset="-122"/>
              <a:ea typeface="微软雅黑" panose="020B0503020204020204" pitchFamily="34" charset="-122"/>
            </a:endParaRPr>
          </a:p>
        </p:txBody>
      </p:sp>
      <p:sp>
        <p:nvSpPr>
          <p:cNvPr id="35" name="矩形 34"/>
          <p:cNvSpPr/>
          <p:nvPr/>
        </p:nvSpPr>
        <p:spPr>
          <a:xfrm>
            <a:off x="1246517" y="2679870"/>
            <a:ext cx="541346" cy="21837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885512" y="2194406"/>
            <a:ext cx="541346" cy="26691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511060" y="3306559"/>
            <a:ext cx="541346" cy="1557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150055" y="4196282"/>
            <a:ext cx="541346" cy="6672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789050" y="2972913"/>
            <a:ext cx="541346" cy="1890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441492" y="3528990"/>
            <a:ext cx="541346" cy="13345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5080487" y="2750482"/>
            <a:ext cx="541346" cy="21130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732929" y="3973852"/>
            <a:ext cx="541346" cy="8897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6358477" y="3751421"/>
            <a:ext cx="541346" cy="11121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6997472" y="3306559"/>
            <a:ext cx="541346" cy="1557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7623020" y="2972913"/>
            <a:ext cx="541346" cy="18906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262015" y="3528990"/>
            <a:ext cx="541346" cy="13345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8874116" y="2679869"/>
            <a:ext cx="541346" cy="21837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9513111" y="3084128"/>
            <a:ext cx="541346" cy="17794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0165551" y="3306559"/>
            <a:ext cx="541346" cy="1557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246517" y="4863574"/>
            <a:ext cx="541346" cy="640121"/>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2511060" y="4863574"/>
            <a:ext cx="541346" cy="1280243"/>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3150055" y="4863575"/>
            <a:ext cx="541346" cy="1629400"/>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789050" y="4863574"/>
            <a:ext cx="541346" cy="1047471"/>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4441492" y="4863575"/>
            <a:ext cx="541346" cy="1513014"/>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5080487" y="4863574"/>
            <a:ext cx="541346" cy="640121"/>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5732929" y="4863575"/>
            <a:ext cx="541346" cy="1629400"/>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6358477" y="4863574"/>
            <a:ext cx="541346" cy="1396629"/>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6997472" y="4863574"/>
            <a:ext cx="541346" cy="1047471"/>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7623020" y="4863575"/>
            <a:ext cx="541346" cy="814700"/>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8262015" y="4863574"/>
            <a:ext cx="541346" cy="1280243"/>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8874116" y="4863574"/>
            <a:ext cx="541346" cy="640121"/>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9513111" y="4863574"/>
            <a:ext cx="541346" cy="1047473"/>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165551" y="4863575"/>
            <a:ext cx="541346" cy="814700"/>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885512" y="4863574"/>
            <a:ext cx="541346" cy="465543"/>
          </a:xfrm>
          <a:prstGeom prst="rect">
            <a:avLst/>
          </a:prstGeom>
          <a:solidFill>
            <a:srgbClr val="9EA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728518" y="4770289"/>
            <a:ext cx="10598501" cy="175947"/>
            <a:chOff x="647998" y="3052946"/>
            <a:chExt cx="7847348" cy="45719"/>
          </a:xfrm>
        </p:grpSpPr>
        <p:cxnSp>
          <p:nvCxnSpPr>
            <p:cNvPr id="66" name="直接连接符 65"/>
            <p:cNvCxnSpPr/>
            <p:nvPr/>
          </p:nvCxnSpPr>
          <p:spPr>
            <a:xfrm>
              <a:off x="683568" y="3075806"/>
              <a:ext cx="7776864" cy="0"/>
            </a:xfrm>
            <a:prstGeom prst="line">
              <a:avLst/>
            </a:prstGeom>
            <a:ln w="19050">
              <a:solidFill>
                <a:srgbClr val="464646"/>
              </a:solidFill>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647998" y="3052946"/>
              <a:ext cx="45719" cy="45719"/>
            </a:xfrm>
            <a:prstGeom prst="ellipse">
              <a:avLst/>
            </a:prstGeom>
            <a:solidFill>
              <a:srgbClr val="464646"/>
            </a:solidFill>
            <a:ln w="6350">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8449627" y="3052946"/>
              <a:ext cx="45719" cy="45719"/>
            </a:xfrm>
            <a:prstGeom prst="ellipse">
              <a:avLst/>
            </a:prstGeom>
            <a:solidFill>
              <a:srgbClr val="464646"/>
            </a:solidFill>
            <a:ln w="6350">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文本框 68"/>
          <p:cNvSpPr txBox="1"/>
          <p:nvPr/>
        </p:nvSpPr>
        <p:spPr>
          <a:xfrm>
            <a:off x="1138901" y="2341799"/>
            <a:ext cx="888798" cy="307777"/>
          </a:xfrm>
          <a:prstGeom prst="rect">
            <a:avLst/>
          </a:prstGeom>
          <a:noFill/>
        </p:spPr>
        <p:txBody>
          <a:bodyPr wrap="square" rtlCol="0">
            <a:spAutoFit/>
          </a:bodyPr>
          <a:lstStyle/>
          <a:p>
            <a:r>
              <a:rPr lang="en-US" altLang="zh-CN" sz="1400" b="1" dirty="0" smtClean="0">
                <a:solidFill>
                  <a:srgbClr val="6A7682"/>
                </a:solidFill>
                <a:latin typeface="Microsoft YaHei UI" panose="020B0503020204020204" pitchFamily="34" charset="-122"/>
                <a:ea typeface="Microsoft YaHei UI" panose="020B0503020204020204" pitchFamily="34" charset="-122"/>
              </a:rPr>
              <a:t>50%</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grpSp>
        <p:nvGrpSpPr>
          <p:cNvPr id="70" name="组合 69"/>
          <p:cNvGrpSpPr/>
          <p:nvPr/>
        </p:nvGrpSpPr>
        <p:grpSpPr>
          <a:xfrm>
            <a:off x="10071347" y="2514630"/>
            <a:ext cx="288852" cy="292983"/>
            <a:chOff x="8208225" y="1683871"/>
            <a:chExt cx="172543" cy="292983"/>
          </a:xfrm>
        </p:grpSpPr>
        <p:sp>
          <p:nvSpPr>
            <p:cNvPr id="71" name="圆角矩形 70"/>
            <p:cNvSpPr/>
            <p:nvPr/>
          </p:nvSpPr>
          <p:spPr>
            <a:xfrm>
              <a:off x="8247093" y="1818282"/>
              <a:ext cx="133675" cy="142436"/>
            </a:xfrm>
            <a:prstGeom prst="round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a:off x="8240400" y="1730913"/>
              <a:ext cx="45719" cy="1677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19113535">
              <a:off x="8221496" y="1818394"/>
              <a:ext cx="45719" cy="15846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空心弧 73"/>
            <p:cNvSpPr/>
            <p:nvPr/>
          </p:nvSpPr>
          <p:spPr>
            <a:xfrm rot="2811771">
              <a:off x="8208225" y="1683871"/>
              <a:ext cx="114817" cy="114817"/>
            </a:xfrm>
            <a:prstGeom prst="blockArc">
              <a:avLst>
                <a:gd name="adj1" fmla="val 5178167"/>
                <a:gd name="adj2" fmla="val 169719"/>
                <a:gd name="adj3" fmla="val 156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5" name="TextBox 5"/>
          <p:cNvSpPr txBox="1"/>
          <p:nvPr/>
        </p:nvSpPr>
        <p:spPr>
          <a:xfrm>
            <a:off x="7572207" y="1289520"/>
            <a:ext cx="1723549" cy="461665"/>
          </a:xfrm>
          <a:prstGeom prst="rect">
            <a:avLst/>
          </a:prstGeom>
          <a:noFill/>
        </p:spPr>
        <p:txBody>
          <a:bodyPr wrap="none" rtlCol="0">
            <a:spAutoFit/>
          </a:bodyPr>
          <a:lstStyle/>
          <a:p>
            <a:r>
              <a:rPr lang="zh-CN" altLang="en-US" sz="2400" dirty="0" smtClean="0">
                <a:latin typeface="微软雅黑" panose="020B0503020204020204" pitchFamily="34" charset="-122"/>
                <a:ea typeface="微软雅黑" panose="020B0503020204020204" pitchFamily="34" charset="-122"/>
              </a:rPr>
              <a:t>添加关键字</a:t>
            </a:r>
            <a:endParaRPr lang="zh-CN" altLang="en-US" sz="2400" dirty="0">
              <a:latin typeface="微软雅黑" panose="020B0503020204020204" pitchFamily="34" charset="-122"/>
              <a:ea typeface="微软雅黑" panose="020B0503020204020204" pitchFamily="34" charset="-122"/>
            </a:endParaRPr>
          </a:p>
        </p:txBody>
      </p:sp>
      <p:sp>
        <p:nvSpPr>
          <p:cNvPr id="76" name="文本框 75"/>
          <p:cNvSpPr txBox="1"/>
          <p:nvPr/>
        </p:nvSpPr>
        <p:spPr>
          <a:xfrm>
            <a:off x="1872543" y="1888754"/>
            <a:ext cx="888798" cy="307777"/>
          </a:xfrm>
          <a:prstGeom prst="rect">
            <a:avLst/>
          </a:prstGeom>
          <a:noFill/>
        </p:spPr>
        <p:txBody>
          <a:bodyPr wrap="square" rtlCol="0">
            <a:spAutoFit/>
          </a:bodyPr>
          <a:lstStyle/>
          <a:p>
            <a:r>
              <a:rPr lang="en-US" altLang="zh-CN" sz="1400" b="1" dirty="0" smtClean="0">
                <a:solidFill>
                  <a:srgbClr val="6A7682"/>
                </a:solidFill>
                <a:latin typeface="Microsoft YaHei UI" panose="020B0503020204020204" pitchFamily="34" charset="-122"/>
                <a:ea typeface="Microsoft YaHei UI" panose="020B0503020204020204" pitchFamily="34" charset="-122"/>
              </a:rPr>
              <a:t>60%</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77" name="文本框 76"/>
          <p:cNvSpPr txBox="1"/>
          <p:nvPr/>
        </p:nvSpPr>
        <p:spPr>
          <a:xfrm>
            <a:off x="2497183" y="2995845"/>
            <a:ext cx="888798" cy="307777"/>
          </a:xfrm>
          <a:prstGeom prst="rect">
            <a:avLst/>
          </a:prstGeom>
          <a:noFill/>
        </p:spPr>
        <p:txBody>
          <a:bodyPr wrap="square" rtlCol="0">
            <a:spAutoFit/>
          </a:bodyPr>
          <a:lstStyle/>
          <a:p>
            <a:r>
              <a:rPr lang="en-US" altLang="zh-CN" sz="1400" b="1" dirty="0" smtClean="0">
                <a:solidFill>
                  <a:srgbClr val="6A7682"/>
                </a:solidFill>
                <a:latin typeface="Microsoft YaHei UI" panose="020B0503020204020204" pitchFamily="34" charset="-122"/>
                <a:ea typeface="Microsoft YaHei UI" panose="020B0503020204020204" pitchFamily="34" charset="-122"/>
              </a:rPr>
              <a:t>40%</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78" name="文本框 77"/>
          <p:cNvSpPr txBox="1"/>
          <p:nvPr/>
        </p:nvSpPr>
        <p:spPr>
          <a:xfrm>
            <a:off x="3133555" y="3918244"/>
            <a:ext cx="888798" cy="307777"/>
          </a:xfrm>
          <a:prstGeom prst="rect">
            <a:avLst/>
          </a:prstGeom>
          <a:noFill/>
        </p:spPr>
        <p:txBody>
          <a:bodyPr wrap="square" rtlCol="0">
            <a:spAutoFit/>
          </a:bodyPr>
          <a:lstStyle/>
          <a:p>
            <a:r>
              <a:rPr lang="en-US" altLang="zh-CN" sz="1400" b="1" dirty="0" smtClean="0">
                <a:solidFill>
                  <a:srgbClr val="6A7682"/>
                </a:solidFill>
                <a:latin typeface="Microsoft YaHei UI" panose="020B0503020204020204" pitchFamily="34" charset="-122"/>
                <a:ea typeface="Microsoft YaHei UI" panose="020B0503020204020204" pitchFamily="34" charset="-122"/>
              </a:rPr>
              <a:t>18%</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79" name="文本框 78"/>
          <p:cNvSpPr txBox="1"/>
          <p:nvPr/>
        </p:nvSpPr>
        <p:spPr>
          <a:xfrm>
            <a:off x="3755520" y="2700218"/>
            <a:ext cx="888798" cy="307777"/>
          </a:xfrm>
          <a:prstGeom prst="rect">
            <a:avLst/>
          </a:prstGeom>
          <a:noFill/>
        </p:spPr>
        <p:txBody>
          <a:bodyPr wrap="square" rtlCol="0">
            <a:spAutoFit/>
          </a:bodyPr>
          <a:lstStyle/>
          <a:p>
            <a:r>
              <a:rPr lang="en-US" altLang="zh-CN" sz="1400" b="1" dirty="0" smtClean="0">
                <a:solidFill>
                  <a:srgbClr val="6A7682"/>
                </a:solidFill>
                <a:latin typeface="Microsoft YaHei UI" panose="020B0503020204020204" pitchFamily="34" charset="-122"/>
                <a:ea typeface="Microsoft YaHei UI" panose="020B0503020204020204" pitchFamily="34" charset="-122"/>
              </a:rPr>
              <a:t>46%</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0" name="文本框 79"/>
          <p:cNvSpPr txBox="1"/>
          <p:nvPr/>
        </p:nvSpPr>
        <p:spPr>
          <a:xfrm>
            <a:off x="4421797" y="3228863"/>
            <a:ext cx="888798" cy="307777"/>
          </a:xfrm>
          <a:prstGeom prst="rect">
            <a:avLst/>
          </a:prstGeom>
          <a:noFill/>
        </p:spPr>
        <p:txBody>
          <a:bodyPr wrap="square" rtlCol="0">
            <a:spAutoFit/>
          </a:bodyPr>
          <a:lstStyle/>
          <a:p>
            <a:r>
              <a:rPr lang="en-US" altLang="zh-CN" sz="1400" b="1" dirty="0" smtClean="0">
                <a:solidFill>
                  <a:srgbClr val="6A7682"/>
                </a:solidFill>
                <a:latin typeface="Microsoft YaHei UI" panose="020B0503020204020204" pitchFamily="34" charset="-122"/>
                <a:ea typeface="Microsoft YaHei UI" panose="020B0503020204020204" pitchFamily="34" charset="-122"/>
              </a:rPr>
              <a:t>38%</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1" name="文本框 80"/>
          <p:cNvSpPr txBox="1"/>
          <p:nvPr/>
        </p:nvSpPr>
        <p:spPr>
          <a:xfrm>
            <a:off x="5068308" y="2479061"/>
            <a:ext cx="888798" cy="307777"/>
          </a:xfrm>
          <a:prstGeom prst="rect">
            <a:avLst/>
          </a:prstGeom>
          <a:noFill/>
        </p:spPr>
        <p:txBody>
          <a:bodyPr wrap="square" rtlCol="0">
            <a:spAutoFit/>
          </a:bodyPr>
          <a:lstStyle/>
          <a:p>
            <a:r>
              <a:rPr lang="en-US" altLang="zh-CN" sz="1400" b="1" dirty="0" smtClean="0">
                <a:solidFill>
                  <a:srgbClr val="6A7682"/>
                </a:solidFill>
                <a:latin typeface="Microsoft YaHei UI" panose="020B0503020204020204" pitchFamily="34" charset="-122"/>
                <a:ea typeface="Microsoft YaHei UI" panose="020B0503020204020204" pitchFamily="34" charset="-122"/>
              </a:rPr>
              <a:t>50%</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2" name="文本框 81"/>
          <p:cNvSpPr txBox="1"/>
          <p:nvPr/>
        </p:nvSpPr>
        <p:spPr>
          <a:xfrm>
            <a:off x="5706035" y="3653139"/>
            <a:ext cx="888798" cy="307777"/>
          </a:xfrm>
          <a:prstGeom prst="rect">
            <a:avLst/>
          </a:prstGeom>
          <a:noFill/>
        </p:spPr>
        <p:txBody>
          <a:bodyPr wrap="square" rtlCol="0">
            <a:spAutoFit/>
          </a:bodyPr>
          <a:lstStyle/>
          <a:p>
            <a:r>
              <a:rPr lang="en-US" altLang="zh-CN" sz="1400" b="1" dirty="0" smtClean="0">
                <a:solidFill>
                  <a:srgbClr val="6A7682"/>
                </a:solidFill>
                <a:latin typeface="Microsoft YaHei UI" panose="020B0503020204020204" pitchFamily="34" charset="-122"/>
                <a:ea typeface="Microsoft YaHei UI" panose="020B0503020204020204" pitchFamily="34" charset="-122"/>
              </a:rPr>
              <a:t>25%</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3" name="文本框 82"/>
          <p:cNvSpPr txBox="1"/>
          <p:nvPr/>
        </p:nvSpPr>
        <p:spPr>
          <a:xfrm>
            <a:off x="6386177" y="3482337"/>
            <a:ext cx="888798" cy="307777"/>
          </a:xfrm>
          <a:prstGeom prst="rect">
            <a:avLst/>
          </a:prstGeom>
          <a:noFill/>
        </p:spPr>
        <p:txBody>
          <a:bodyPr wrap="square" rtlCol="0">
            <a:spAutoFit/>
          </a:bodyPr>
          <a:lstStyle/>
          <a:p>
            <a:r>
              <a:rPr lang="en-US" altLang="zh-CN" sz="1400" b="1" dirty="0" smtClean="0">
                <a:solidFill>
                  <a:srgbClr val="6A7682"/>
                </a:solidFill>
                <a:latin typeface="Microsoft YaHei UI" panose="020B0503020204020204" pitchFamily="34" charset="-122"/>
                <a:ea typeface="Microsoft YaHei UI" panose="020B0503020204020204" pitchFamily="34" charset="-122"/>
              </a:rPr>
              <a:t>29%</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4" name="文本框 83"/>
          <p:cNvSpPr txBox="1"/>
          <p:nvPr/>
        </p:nvSpPr>
        <p:spPr>
          <a:xfrm>
            <a:off x="6971212" y="3003758"/>
            <a:ext cx="888798" cy="307777"/>
          </a:xfrm>
          <a:prstGeom prst="rect">
            <a:avLst/>
          </a:prstGeom>
          <a:noFill/>
        </p:spPr>
        <p:txBody>
          <a:bodyPr wrap="square" rtlCol="0">
            <a:spAutoFit/>
          </a:bodyPr>
          <a:lstStyle/>
          <a:p>
            <a:r>
              <a:rPr lang="en-US" altLang="zh-CN" sz="1400" b="1" dirty="0" smtClean="0">
                <a:solidFill>
                  <a:srgbClr val="6A7682"/>
                </a:solidFill>
                <a:latin typeface="Microsoft YaHei UI" panose="020B0503020204020204" pitchFamily="34" charset="-122"/>
                <a:ea typeface="Microsoft YaHei UI" panose="020B0503020204020204" pitchFamily="34" charset="-122"/>
              </a:rPr>
              <a:t>40%</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5" name="文本框 84"/>
          <p:cNvSpPr txBox="1"/>
          <p:nvPr/>
        </p:nvSpPr>
        <p:spPr>
          <a:xfrm>
            <a:off x="7606456" y="2687138"/>
            <a:ext cx="888798" cy="307777"/>
          </a:xfrm>
          <a:prstGeom prst="rect">
            <a:avLst/>
          </a:prstGeom>
          <a:noFill/>
        </p:spPr>
        <p:txBody>
          <a:bodyPr wrap="square" rtlCol="0">
            <a:spAutoFit/>
          </a:bodyPr>
          <a:lstStyle/>
          <a:p>
            <a:r>
              <a:rPr lang="en-US" altLang="zh-CN" sz="1400" b="1" dirty="0" smtClean="0">
                <a:solidFill>
                  <a:srgbClr val="6A7682"/>
                </a:solidFill>
                <a:latin typeface="Microsoft YaHei UI" panose="020B0503020204020204" pitchFamily="34" charset="-122"/>
                <a:ea typeface="Microsoft YaHei UI" panose="020B0503020204020204" pitchFamily="34" charset="-122"/>
              </a:rPr>
              <a:t>46%</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6" name="文本框 85"/>
          <p:cNvSpPr txBox="1"/>
          <p:nvPr/>
        </p:nvSpPr>
        <p:spPr>
          <a:xfrm>
            <a:off x="8874116" y="2380630"/>
            <a:ext cx="888798" cy="307777"/>
          </a:xfrm>
          <a:prstGeom prst="rect">
            <a:avLst/>
          </a:prstGeom>
          <a:noFill/>
        </p:spPr>
        <p:txBody>
          <a:bodyPr wrap="square" rtlCol="0">
            <a:spAutoFit/>
          </a:bodyPr>
          <a:lstStyle/>
          <a:p>
            <a:r>
              <a:rPr lang="en-US" altLang="zh-CN" sz="1400" b="1" dirty="0" smtClean="0">
                <a:solidFill>
                  <a:srgbClr val="6A7682"/>
                </a:solidFill>
                <a:latin typeface="Microsoft YaHei UI" panose="020B0503020204020204" pitchFamily="34" charset="-122"/>
                <a:ea typeface="Microsoft YaHei UI" panose="020B0503020204020204" pitchFamily="34" charset="-122"/>
              </a:rPr>
              <a:t>52%</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7" name="文本框 86"/>
          <p:cNvSpPr txBox="1"/>
          <p:nvPr/>
        </p:nvSpPr>
        <p:spPr>
          <a:xfrm>
            <a:off x="9461164" y="2787979"/>
            <a:ext cx="888798" cy="307777"/>
          </a:xfrm>
          <a:prstGeom prst="rect">
            <a:avLst/>
          </a:prstGeom>
          <a:noFill/>
        </p:spPr>
        <p:txBody>
          <a:bodyPr wrap="square" rtlCol="0">
            <a:spAutoFit/>
          </a:bodyPr>
          <a:lstStyle/>
          <a:p>
            <a:r>
              <a:rPr lang="en-US" altLang="zh-CN" sz="1400" b="1" dirty="0" smtClean="0">
                <a:solidFill>
                  <a:srgbClr val="6A7682"/>
                </a:solidFill>
                <a:latin typeface="Microsoft YaHei UI" panose="020B0503020204020204" pitchFamily="34" charset="-122"/>
                <a:ea typeface="Microsoft YaHei UI" panose="020B0503020204020204" pitchFamily="34" charset="-122"/>
              </a:rPr>
              <a:t>46%</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8" name="文本框 87"/>
          <p:cNvSpPr txBox="1"/>
          <p:nvPr/>
        </p:nvSpPr>
        <p:spPr>
          <a:xfrm>
            <a:off x="10152106" y="2969599"/>
            <a:ext cx="888798" cy="307777"/>
          </a:xfrm>
          <a:prstGeom prst="rect">
            <a:avLst/>
          </a:prstGeom>
          <a:noFill/>
        </p:spPr>
        <p:txBody>
          <a:bodyPr wrap="square" rtlCol="0">
            <a:spAutoFit/>
          </a:bodyPr>
          <a:lstStyle/>
          <a:p>
            <a:r>
              <a:rPr lang="en-US" altLang="zh-CN" sz="1400" b="1" dirty="0" smtClean="0">
                <a:solidFill>
                  <a:srgbClr val="6A7682"/>
                </a:solidFill>
                <a:latin typeface="Microsoft YaHei UI" panose="020B0503020204020204" pitchFamily="34" charset="-122"/>
                <a:ea typeface="Microsoft YaHei UI" panose="020B0503020204020204" pitchFamily="34" charset="-122"/>
              </a:rPr>
              <a:t>43%</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89" name="文本框 88"/>
          <p:cNvSpPr txBox="1"/>
          <p:nvPr/>
        </p:nvSpPr>
        <p:spPr>
          <a:xfrm>
            <a:off x="8255991" y="3222482"/>
            <a:ext cx="888798" cy="307777"/>
          </a:xfrm>
          <a:prstGeom prst="rect">
            <a:avLst/>
          </a:prstGeom>
          <a:noFill/>
        </p:spPr>
        <p:txBody>
          <a:bodyPr wrap="square" rtlCol="0">
            <a:spAutoFit/>
          </a:bodyPr>
          <a:lstStyle/>
          <a:p>
            <a:r>
              <a:rPr lang="en-US" altLang="zh-CN" sz="1400" b="1" dirty="0" smtClean="0">
                <a:solidFill>
                  <a:srgbClr val="6A7682"/>
                </a:solidFill>
                <a:latin typeface="Microsoft YaHei UI" panose="020B0503020204020204" pitchFamily="34" charset="-122"/>
                <a:ea typeface="Microsoft YaHei UI" panose="020B0503020204020204" pitchFamily="34" charset="-122"/>
              </a:rPr>
              <a:t>30%</a:t>
            </a:r>
            <a:endParaRPr lang="zh-CN" altLang="en-US" sz="1400" b="1" dirty="0">
              <a:solidFill>
                <a:srgbClr val="6A7682"/>
              </a:solidFill>
              <a:latin typeface="Microsoft YaHei UI" panose="020B0503020204020204" pitchFamily="34" charset="-122"/>
              <a:ea typeface="Microsoft YaHei UI" panose="020B0503020204020204" pitchFamily="34" charset="-122"/>
            </a:endParaRPr>
          </a:p>
        </p:txBody>
      </p:sp>
      <p:sp>
        <p:nvSpPr>
          <p:cNvPr id="90" name="梯形 89"/>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梯形 91"/>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Tree>
    <p:extLst>
      <p:ext uri="{BB962C8B-B14F-4D97-AF65-F5344CB8AC3E}">
        <p14:creationId xmlns:p14="http://schemas.microsoft.com/office/powerpoint/2010/main" val="11690211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 calcmode="lin" valueType="num">
                                      <p:cBhvr>
                                        <p:cTn id="7" dur="500" fill="hold"/>
                                        <p:tgtEl>
                                          <p:spTgt spid="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9">
                                            <p:txEl>
                                              <p:pRg st="0" end="0"/>
                                            </p:txEl>
                                          </p:spTgt>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randombar(horizontal)">
                                      <p:cBhvr>
                                        <p:cTn id="13" dur="500"/>
                                        <p:tgtEl>
                                          <p:spTgt spid="7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randombar(horizontal)">
                                      <p:cBhvr>
                                        <p:cTn id="16" dur="500"/>
                                        <p:tgtEl>
                                          <p:spTgt spid="34"/>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barn(inVertical)">
                                      <p:cBhvr>
                                        <p:cTn id="20" dur="500"/>
                                        <p:tgtEl>
                                          <p:spTgt spid="65"/>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00"/>
                                        <p:tgtEl>
                                          <p:spTgt spid="3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500"/>
                                        <p:tgtEl>
                                          <p:spTgt spid="3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down)">
                                      <p:cBhvr>
                                        <p:cTn id="42" dur="500"/>
                                        <p:tgtEl>
                                          <p:spTgt spid="4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500"/>
                                        <p:tgtEl>
                                          <p:spTgt spid="4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down)">
                                      <p:cBhvr>
                                        <p:cTn id="48" dur="500"/>
                                        <p:tgtEl>
                                          <p:spTgt spid="4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down)">
                                      <p:cBhvr>
                                        <p:cTn id="57" dur="500"/>
                                        <p:tgtEl>
                                          <p:spTgt spid="4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par>
                          <p:cTn id="67" fill="hold">
                            <p:stCondLst>
                              <p:cond delay="2000"/>
                            </p:stCondLst>
                            <p:childTnLst>
                              <p:par>
                                <p:cTn id="68" presetID="22" presetClass="entr" presetSubtype="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up)">
                                      <p:cBhvr>
                                        <p:cTn id="70" dur="250"/>
                                        <p:tgtEl>
                                          <p:spTgt spid="50"/>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up)">
                                      <p:cBhvr>
                                        <p:cTn id="73" dur="500"/>
                                        <p:tgtEl>
                                          <p:spTgt spid="64"/>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up)">
                                      <p:cBhvr>
                                        <p:cTn id="79" dur="500"/>
                                        <p:tgtEl>
                                          <p:spTgt spid="52"/>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wipe(up)">
                                      <p:cBhvr>
                                        <p:cTn id="82" dur="500"/>
                                        <p:tgtEl>
                                          <p:spTgt spid="53"/>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up)">
                                      <p:cBhvr>
                                        <p:cTn id="85" dur="500"/>
                                        <p:tgtEl>
                                          <p:spTgt spid="54"/>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up)">
                                      <p:cBhvr>
                                        <p:cTn id="88" dur="500"/>
                                        <p:tgtEl>
                                          <p:spTgt spid="55"/>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wipe(up)">
                                      <p:cBhvr>
                                        <p:cTn id="94" dur="500"/>
                                        <p:tgtEl>
                                          <p:spTgt spid="57"/>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up)">
                                      <p:cBhvr>
                                        <p:cTn id="97" dur="500"/>
                                        <p:tgtEl>
                                          <p:spTgt spid="58"/>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wipe(up)">
                                      <p:cBhvr>
                                        <p:cTn id="100" dur="500"/>
                                        <p:tgtEl>
                                          <p:spTgt spid="59"/>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wipe(up)">
                                      <p:cBhvr>
                                        <p:cTn id="103" dur="500"/>
                                        <p:tgtEl>
                                          <p:spTgt spid="60"/>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wipe(up)">
                                      <p:cBhvr>
                                        <p:cTn id="106" dur="500"/>
                                        <p:tgtEl>
                                          <p:spTgt spid="61"/>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wipe(up)">
                                      <p:cBhvr>
                                        <p:cTn id="112" dur="500"/>
                                        <p:tgtEl>
                                          <p:spTgt spid="63"/>
                                        </p:tgtEl>
                                      </p:cBhvr>
                                    </p:animEffect>
                                  </p:childTnLst>
                                </p:cTn>
                              </p:par>
                            </p:childTnLst>
                          </p:cTn>
                        </p:par>
                        <p:par>
                          <p:cTn id="113" fill="hold">
                            <p:stCondLst>
                              <p:cond delay="2500"/>
                            </p:stCondLst>
                            <p:childTnLst>
                              <p:par>
                                <p:cTn id="114" presetID="14" presetClass="entr" presetSubtype="10"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Effect transition="in" filter="randombar(horizontal)">
                                      <p:cBhvr>
                                        <p:cTn id="116" dur="250"/>
                                        <p:tgtEl>
                                          <p:spTgt spid="69"/>
                                        </p:tgtEl>
                                      </p:cBhvr>
                                    </p:animEffect>
                                  </p:childTnLst>
                                </p:cTn>
                              </p:par>
                            </p:childTnLst>
                          </p:cTn>
                        </p:par>
                        <p:par>
                          <p:cTn id="117" fill="hold">
                            <p:stCondLst>
                              <p:cond delay="2750"/>
                            </p:stCondLst>
                            <p:childTnLst>
                              <p:par>
                                <p:cTn id="118" presetID="14" presetClass="entr" presetSubtype="10"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Effect transition="in" filter="randombar(horizontal)">
                                      <p:cBhvr>
                                        <p:cTn id="120" dur="250"/>
                                        <p:tgtEl>
                                          <p:spTgt spid="76"/>
                                        </p:tgtEl>
                                      </p:cBhvr>
                                    </p:animEffect>
                                  </p:childTnLst>
                                </p:cTn>
                              </p:par>
                            </p:childTnLst>
                          </p:cTn>
                        </p:par>
                        <p:par>
                          <p:cTn id="121" fill="hold">
                            <p:stCondLst>
                              <p:cond delay="3000"/>
                            </p:stCondLst>
                            <p:childTnLst>
                              <p:par>
                                <p:cTn id="122" presetID="14" presetClass="entr" presetSubtype="10" fill="hold" grpId="0" nodeType="after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randombar(horizontal)">
                                      <p:cBhvr>
                                        <p:cTn id="124" dur="250"/>
                                        <p:tgtEl>
                                          <p:spTgt spid="77"/>
                                        </p:tgtEl>
                                      </p:cBhvr>
                                    </p:animEffect>
                                  </p:childTnLst>
                                </p:cTn>
                              </p:par>
                            </p:childTnLst>
                          </p:cTn>
                        </p:par>
                        <p:par>
                          <p:cTn id="125" fill="hold">
                            <p:stCondLst>
                              <p:cond delay="3250"/>
                            </p:stCondLst>
                            <p:childTnLst>
                              <p:par>
                                <p:cTn id="126" presetID="14" presetClass="entr" presetSubtype="10" fill="hold" grpId="0" nodeType="afterEffect">
                                  <p:stCondLst>
                                    <p:cond delay="0"/>
                                  </p:stCondLst>
                                  <p:childTnLst>
                                    <p:set>
                                      <p:cBhvr>
                                        <p:cTn id="127" dur="1" fill="hold">
                                          <p:stCondLst>
                                            <p:cond delay="0"/>
                                          </p:stCondLst>
                                        </p:cTn>
                                        <p:tgtEl>
                                          <p:spTgt spid="78"/>
                                        </p:tgtEl>
                                        <p:attrNameLst>
                                          <p:attrName>style.visibility</p:attrName>
                                        </p:attrNameLst>
                                      </p:cBhvr>
                                      <p:to>
                                        <p:strVal val="visible"/>
                                      </p:to>
                                    </p:set>
                                    <p:animEffect transition="in" filter="randombar(horizontal)">
                                      <p:cBhvr>
                                        <p:cTn id="128" dur="250"/>
                                        <p:tgtEl>
                                          <p:spTgt spid="78"/>
                                        </p:tgtEl>
                                      </p:cBhvr>
                                    </p:animEffect>
                                  </p:childTnLst>
                                </p:cTn>
                              </p:par>
                            </p:childTnLst>
                          </p:cTn>
                        </p:par>
                        <p:par>
                          <p:cTn id="129" fill="hold">
                            <p:stCondLst>
                              <p:cond delay="3500"/>
                            </p:stCondLst>
                            <p:childTnLst>
                              <p:par>
                                <p:cTn id="130" presetID="14" presetClass="entr" presetSubtype="10" fill="hold" grpId="0" nodeType="afterEffect">
                                  <p:stCondLst>
                                    <p:cond delay="0"/>
                                  </p:stCondLst>
                                  <p:childTnLst>
                                    <p:set>
                                      <p:cBhvr>
                                        <p:cTn id="131" dur="1" fill="hold">
                                          <p:stCondLst>
                                            <p:cond delay="0"/>
                                          </p:stCondLst>
                                        </p:cTn>
                                        <p:tgtEl>
                                          <p:spTgt spid="79"/>
                                        </p:tgtEl>
                                        <p:attrNameLst>
                                          <p:attrName>style.visibility</p:attrName>
                                        </p:attrNameLst>
                                      </p:cBhvr>
                                      <p:to>
                                        <p:strVal val="visible"/>
                                      </p:to>
                                    </p:set>
                                    <p:animEffect transition="in" filter="randombar(horizontal)">
                                      <p:cBhvr>
                                        <p:cTn id="132" dur="250"/>
                                        <p:tgtEl>
                                          <p:spTgt spid="79"/>
                                        </p:tgtEl>
                                      </p:cBhvr>
                                    </p:animEffect>
                                  </p:childTnLst>
                                </p:cTn>
                              </p:par>
                            </p:childTnLst>
                          </p:cTn>
                        </p:par>
                        <p:par>
                          <p:cTn id="133" fill="hold">
                            <p:stCondLst>
                              <p:cond delay="3750"/>
                            </p:stCondLst>
                            <p:childTnLst>
                              <p:par>
                                <p:cTn id="134" presetID="14" presetClass="entr" presetSubtype="10" fill="hold" grpId="0" nodeType="afterEffect">
                                  <p:stCondLst>
                                    <p:cond delay="0"/>
                                  </p:stCondLst>
                                  <p:childTnLst>
                                    <p:set>
                                      <p:cBhvr>
                                        <p:cTn id="135" dur="1" fill="hold">
                                          <p:stCondLst>
                                            <p:cond delay="0"/>
                                          </p:stCondLst>
                                        </p:cTn>
                                        <p:tgtEl>
                                          <p:spTgt spid="80"/>
                                        </p:tgtEl>
                                        <p:attrNameLst>
                                          <p:attrName>style.visibility</p:attrName>
                                        </p:attrNameLst>
                                      </p:cBhvr>
                                      <p:to>
                                        <p:strVal val="visible"/>
                                      </p:to>
                                    </p:set>
                                    <p:animEffect transition="in" filter="randombar(horizontal)">
                                      <p:cBhvr>
                                        <p:cTn id="136" dur="250"/>
                                        <p:tgtEl>
                                          <p:spTgt spid="80"/>
                                        </p:tgtEl>
                                      </p:cBhvr>
                                    </p:animEffect>
                                  </p:childTnLst>
                                </p:cTn>
                              </p:par>
                            </p:childTnLst>
                          </p:cTn>
                        </p:par>
                        <p:par>
                          <p:cTn id="137" fill="hold">
                            <p:stCondLst>
                              <p:cond delay="4000"/>
                            </p:stCondLst>
                            <p:childTnLst>
                              <p:par>
                                <p:cTn id="138" presetID="14" presetClass="entr" presetSubtype="10" fill="hold" grpId="0" nodeType="afterEffect">
                                  <p:stCondLst>
                                    <p:cond delay="0"/>
                                  </p:stCondLst>
                                  <p:childTnLst>
                                    <p:set>
                                      <p:cBhvr>
                                        <p:cTn id="139" dur="1" fill="hold">
                                          <p:stCondLst>
                                            <p:cond delay="0"/>
                                          </p:stCondLst>
                                        </p:cTn>
                                        <p:tgtEl>
                                          <p:spTgt spid="81"/>
                                        </p:tgtEl>
                                        <p:attrNameLst>
                                          <p:attrName>style.visibility</p:attrName>
                                        </p:attrNameLst>
                                      </p:cBhvr>
                                      <p:to>
                                        <p:strVal val="visible"/>
                                      </p:to>
                                    </p:set>
                                    <p:animEffect transition="in" filter="randombar(horizontal)">
                                      <p:cBhvr>
                                        <p:cTn id="140" dur="250"/>
                                        <p:tgtEl>
                                          <p:spTgt spid="81"/>
                                        </p:tgtEl>
                                      </p:cBhvr>
                                    </p:animEffect>
                                  </p:childTnLst>
                                </p:cTn>
                              </p:par>
                            </p:childTnLst>
                          </p:cTn>
                        </p:par>
                        <p:par>
                          <p:cTn id="141" fill="hold">
                            <p:stCondLst>
                              <p:cond delay="4250"/>
                            </p:stCondLst>
                            <p:childTnLst>
                              <p:par>
                                <p:cTn id="142" presetID="14" presetClass="entr" presetSubtype="10" fill="hold" grpId="0" nodeType="afterEffect">
                                  <p:stCondLst>
                                    <p:cond delay="0"/>
                                  </p:stCondLst>
                                  <p:childTnLst>
                                    <p:set>
                                      <p:cBhvr>
                                        <p:cTn id="143" dur="1" fill="hold">
                                          <p:stCondLst>
                                            <p:cond delay="0"/>
                                          </p:stCondLst>
                                        </p:cTn>
                                        <p:tgtEl>
                                          <p:spTgt spid="82"/>
                                        </p:tgtEl>
                                        <p:attrNameLst>
                                          <p:attrName>style.visibility</p:attrName>
                                        </p:attrNameLst>
                                      </p:cBhvr>
                                      <p:to>
                                        <p:strVal val="visible"/>
                                      </p:to>
                                    </p:set>
                                    <p:animEffect transition="in" filter="randombar(horizontal)">
                                      <p:cBhvr>
                                        <p:cTn id="144" dur="250"/>
                                        <p:tgtEl>
                                          <p:spTgt spid="82"/>
                                        </p:tgtEl>
                                      </p:cBhvr>
                                    </p:animEffect>
                                  </p:childTnLst>
                                </p:cTn>
                              </p:par>
                            </p:childTnLst>
                          </p:cTn>
                        </p:par>
                        <p:par>
                          <p:cTn id="145" fill="hold">
                            <p:stCondLst>
                              <p:cond delay="4500"/>
                            </p:stCondLst>
                            <p:childTnLst>
                              <p:par>
                                <p:cTn id="146" presetID="14" presetClass="entr" presetSubtype="10" fill="hold" grpId="0" nodeType="afterEffect">
                                  <p:stCondLst>
                                    <p:cond delay="0"/>
                                  </p:stCondLst>
                                  <p:childTnLst>
                                    <p:set>
                                      <p:cBhvr>
                                        <p:cTn id="147" dur="1" fill="hold">
                                          <p:stCondLst>
                                            <p:cond delay="0"/>
                                          </p:stCondLst>
                                        </p:cTn>
                                        <p:tgtEl>
                                          <p:spTgt spid="83"/>
                                        </p:tgtEl>
                                        <p:attrNameLst>
                                          <p:attrName>style.visibility</p:attrName>
                                        </p:attrNameLst>
                                      </p:cBhvr>
                                      <p:to>
                                        <p:strVal val="visible"/>
                                      </p:to>
                                    </p:set>
                                    <p:animEffect transition="in" filter="randombar(horizontal)">
                                      <p:cBhvr>
                                        <p:cTn id="148" dur="250"/>
                                        <p:tgtEl>
                                          <p:spTgt spid="83"/>
                                        </p:tgtEl>
                                      </p:cBhvr>
                                    </p:animEffect>
                                  </p:childTnLst>
                                </p:cTn>
                              </p:par>
                            </p:childTnLst>
                          </p:cTn>
                        </p:par>
                        <p:par>
                          <p:cTn id="149" fill="hold">
                            <p:stCondLst>
                              <p:cond delay="4750"/>
                            </p:stCondLst>
                            <p:childTnLst>
                              <p:par>
                                <p:cTn id="150" presetID="14" presetClass="entr" presetSubtype="10" fill="hold" grpId="0" nodeType="afterEffect">
                                  <p:stCondLst>
                                    <p:cond delay="0"/>
                                  </p:stCondLst>
                                  <p:childTnLst>
                                    <p:set>
                                      <p:cBhvr>
                                        <p:cTn id="151" dur="1" fill="hold">
                                          <p:stCondLst>
                                            <p:cond delay="0"/>
                                          </p:stCondLst>
                                        </p:cTn>
                                        <p:tgtEl>
                                          <p:spTgt spid="84"/>
                                        </p:tgtEl>
                                        <p:attrNameLst>
                                          <p:attrName>style.visibility</p:attrName>
                                        </p:attrNameLst>
                                      </p:cBhvr>
                                      <p:to>
                                        <p:strVal val="visible"/>
                                      </p:to>
                                    </p:set>
                                    <p:animEffect transition="in" filter="randombar(horizontal)">
                                      <p:cBhvr>
                                        <p:cTn id="152" dur="250"/>
                                        <p:tgtEl>
                                          <p:spTgt spid="84"/>
                                        </p:tgtEl>
                                      </p:cBhvr>
                                    </p:animEffect>
                                  </p:childTnLst>
                                </p:cTn>
                              </p:par>
                            </p:childTnLst>
                          </p:cTn>
                        </p:par>
                        <p:par>
                          <p:cTn id="153" fill="hold">
                            <p:stCondLst>
                              <p:cond delay="5000"/>
                            </p:stCondLst>
                            <p:childTnLst>
                              <p:par>
                                <p:cTn id="154" presetID="14" presetClass="entr" presetSubtype="10"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Effect transition="in" filter="randombar(horizontal)">
                                      <p:cBhvr>
                                        <p:cTn id="156" dur="250"/>
                                        <p:tgtEl>
                                          <p:spTgt spid="85"/>
                                        </p:tgtEl>
                                      </p:cBhvr>
                                    </p:animEffect>
                                  </p:childTnLst>
                                </p:cTn>
                              </p:par>
                            </p:childTnLst>
                          </p:cTn>
                        </p:par>
                        <p:par>
                          <p:cTn id="157" fill="hold">
                            <p:stCondLst>
                              <p:cond delay="5250"/>
                            </p:stCondLst>
                            <p:childTnLst>
                              <p:par>
                                <p:cTn id="158" presetID="14" presetClass="entr" presetSubtype="10" fill="hold" grpId="0" nodeType="afterEffect">
                                  <p:stCondLst>
                                    <p:cond delay="0"/>
                                  </p:stCondLst>
                                  <p:childTnLst>
                                    <p:set>
                                      <p:cBhvr>
                                        <p:cTn id="159" dur="1" fill="hold">
                                          <p:stCondLst>
                                            <p:cond delay="0"/>
                                          </p:stCondLst>
                                        </p:cTn>
                                        <p:tgtEl>
                                          <p:spTgt spid="89"/>
                                        </p:tgtEl>
                                        <p:attrNameLst>
                                          <p:attrName>style.visibility</p:attrName>
                                        </p:attrNameLst>
                                      </p:cBhvr>
                                      <p:to>
                                        <p:strVal val="visible"/>
                                      </p:to>
                                    </p:set>
                                    <p:animEffect transition="in" filter="randombar(horizontal)">
                                      <p:cBhvr>
                                        <p:cTn id="160" dur="250"/>
                                        <p:tgtEl>
                                          <p:spTgt spid="89"/>
                                        </p:tgtEl>
                                      </p:cBhvr>
                                    </p:animEffect>
                                  </p:childTnLst>
                                </p:cTn>
                              </p:par>
                            </p:childTnLst>
                          </p:cTn>
                        </p:par>
                        <p:par>
                          <p:cTn id="161" fill="hold">
                            <p:stCondLst>
                              <p:cond delay="5500"/>
                            </p:stCondLst>
                            <p:childTnLst>
                              <p:par>
                                <p:cTn id="162" presetID="14" presetClass="entr" presetSubtype="10" fill="hold" grpId="0" nodeType="afterEffect">
                                  <p:stCondLst>
                                    <p:cond delay="0"/>
                                  </p:stCondLst>
                                  <p:childTnLst>
                                    <p:set>
                                      <p:cBhvr>
                                        <p:cTn id="163" dur="1" fill="hold">
                                          <p:stCondLst>
                                            <p:cond delay="0"/>
                                          </p:stCondLst>
                                        </p:cTn>
                                        <p:tgtEl>
                                          <p:spTgt spid="86"/>
                                        </p:tgtEl>
                                        <p:attrNameLst>
                                          <p:attrName>style.visibility</p:attrName>
                                        </p:attrNameLst>
                                      </p:cBhvr>
                                      <p:to>
                                        <p:strVal val="visible"/>
                                      </p:to>
                                    </p:set>
                                    <p:animEffect transition="in" filter="randombar(horizontal)">
                                      <p:cBhvr>
                                        <p:cTn id="164" dur="250"/>
                                        <p:tgtEl>
                                          <p:spTgt spid="86"/>
                                        </p:tgtEl>
                                      </p:cBhvr>
                                    </p:animEffect>
                                  </p:childTnLst>
                                </p:cTn>
                              </p:par>
                            </p:childTnLst>
                          </p:cTn>
                        </p:par>
                        <p:par>
                          <p:cTn id="165" fill="hold">
                            <p:stCondLst>
                              <p:cond delay="5750"/>
                            </p:stCondLst>
                            <p:childTnLst>
                              <p:par>
                                <p:cTn id="166" presetID="14" presetClass="entr" presetSubtype="10" fill="hold" grpId="0" nodeType="afterEffect">
                                  <p:stCondLst>
                                    <p:cond delay="0"/>
                                  </p:stCondLst>
                                  <p:childTnLst>
                                    <p:set>
                                      <p:cBhvr>
                                        <p:cTn id="167" dur="1" fill="hold">
                                          <p:stCondLst>
                                            <p:cond delay="0"/>
                                          </p:stCondLst>
                                        </p:cTn>
                                        <p:tgtEl>
                                          <p:spTgt spid="87"/>
                                        </p:tgtEl>
                                        <p:attrNameLst>
                                          <p:attrName>style.visibility</p:attrName>
                                        </p:attrNameLst>
                                      </p:cBhvr>
                                      <p:to>
                                        <p:strVal val="visible"/>
                                      </p:to>
                                    </p:set>
                                    <p:animEffect transition="in" filter="randombar(horizontal)">
                                      <p:cBhvr>
                                        <p:cTn id="168" dur="250"/>
                                        <p:tgtEl>
                                          <p:spTgt spid="87"/>
                                        </p:tgtEl>
                                      </p:cBhvr>
                                    </p:animEffect>
                                  </p:childTnLst>
                                </p:cTn>
                              </p:par>
                            </p:childTnLst>
                          </p:cTn>
                        </p:par>
                        <p:par>
                          <p:cTn id="169" fill="hold">
                            <p:stCondLst>
                              <p:cond delay="6000"/>
                            </p:stCondLst>
                            <p:childTnLst>
                              <p:par>
                                <p:cTn id="170" presetID="14" presetClass="entr" presetSubtype="10" fill="hold" grpId="0" nodeType="afterEffect">
                                  <p:stCondLst>
                                    <p:cond delay="0"/>
                                  </p:stCondLst>
                                  <p:childTnLst>
                                    <p:set>
                                      <p:cBhvr>
                                        <p:cTn id="171" dur="1" fill="hold">
                                          <p:stCondLst>
                                            <p:cond delay="0"/>
                                          </p:stCondLst>
                                        </p:cTn>
                                        <p:tgtEl>
                                          <p:spTgt spid="88"/>
                                        </p:tgtEl>
                                        <p:attrNameLst>
                                          <p:attrName>style.visibility</p:attrName>
                                        </p:attrNameLst>
                                      </p:cBhvr>
                                      <p:to>
                                        <p:strVal val="visible"/>
                                      </p:to>
                                    </p:set>
                                    <p:animEffect transition="in" filter="randombar(horizontal)">
                                      <p:cBhvr>
                                        <p:cTn id="172" dur="25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TextBox 43"/>
          <p:cNvSpPr txBox="1"/>
          <p:nvPr/>
        </p:nvSpPr>
        <p:spPr>
          <a:xfrm>
            <a:off x="581295" y="366190"/>
            <a:ext cx="4905103" cy="923330"/>
          </a:xfrm>
          <a:prstGeom prst="rect">
            <a:avLst/>
          </a:prstGeom>
          <a:noFill/>
        </p:spPr>
        <p:txBody>
          <a:bodyPr wrap="square" lIns="0" tIns="0" rIns="0" bIns="0" rtlCol="0">
            <a:spAutoFit/>
          </a:bodyPr>
          <a:lstStyle/>
          <a:p>
            <a:pPr fontAlgn="base">
              <a:spcBef>
                <a:spcPct val="0"/>
              </a:spcBef>
              <a:spcAft>
                <a:spcPct val="0"/>
              </a:spcAft>
            </a:pPr>
            <a:r>
              <a:rPr lang="zh-CN" altLang="en-US" sz="2400" b="1" dirty="0" smtClean="0">
                <a:solidFill>
                  <a:schemeClr val="bg1"/>
                </a:solidFill>
                <a:latin typeface="微软雅黑" pitchFamily="34" charset="-122"/>
                <a:ea typeface="微软雅黑" pitchFamily="34" charset="-122"/>
              </a:rPr>
              <a:t>业务介绍 </a:t>
            </a:r>
            <a:r>
              <a:rPr lang="en-US" altLang="zh-CN" sz="1600" b="1" dirty="0" smtClean="0">
                <a:solidFill>
                  <a:schemeClr val="bg1"/>
                </a:solidFill>
                <a:latin typeface="微软雅黑" pitchFamily="34" charset="-122"/>
                <a:ea typeface="微软雅黑" pitchFamily="34" charset="-122"/>
              </a:rPr>
              <a:t>Business </a:t>
            </a:r>
            <a:r>
              <a:rPr lang="en-US" altLang="zh-CN" sz="1600" b="1" dirty="0">
                <a:solidFill>
                  <a:schemeClr val="bg1"/>
                </a:solidFill>
                <a:latin typeface="微软雅黑" pitchFamily="34" charset="-122"/>
                <a:ea typeface="微软雅黑" pitchFamily="34" charset="-122"/>
              </a:rPr>
              <a:t>introduction</a:t>
            </a:r>
          </a:p>
          <a:p>
            <a:pPr fontAlgn="base">
              <a:spcBef>
                <a:spcPct val="0"/>
              </a:spcBef>
              <a:spcAft>
                <a:spcPct val="0"/>
              </a:spcAft>
            </a:pPr>
            <a:endParaRPr lang="en-US" altLang="zh-CN" b="1" dirty="0">
              <a:solidFill>
                <a:schemeClr val="bg1"/>
              </a:solidFill>
              <a:latin typeface="微软雅黑" pitchFamily="34" charset="-122"/>
              <a:ea typeface="微软雅黑" pitchFamily="34" charset="-122"/>
            </a:endParaRPr>
          </a:p>
          <a:p>
            <a:pPr fontAlgn="base">
              <a:spcBef>
                <a:spcPct val="0"/>
              </a:spcBef>
              <a:spcAft>
                <a:spcPct val="0"/>
              </a:spcAft>
            </a:pPr>
            <a:endParaRPr lang="en-US" altLang="zh-CN" b="1" dirty="0">
              <a:solidFill>
                <a:schemeClr val="bg1"/>
              </a:solidFill>
              <a:latin typeface="微软雅黑" pitchFamily="34" charset="-122"/>
              <a:ea typeface="微软雅黑" pitchFamily="34" charset="-122"/>
            </a:endParaRPr>
          </a:p>
        </p:txBody>
      </p:sp>
      <p:sp>
        <p:nvSpPr>
          <p:cNvPr id="3" name="矩形 37"/>
          <p:cNvSpPr>
            <a:spLocks noChangeArrowheads="1"/>
          </p:cNvSpPr>
          <p:nvPr/>
        </p:nvSpPr>
        <p:spPr bwMode="auto">
          <a:xfrm>
            <a:off x="5128799" y="3880412"/>
            <a:ext cx="5635424" cy="2229807"/>
          </a:xfrm>
          <a:prstGeom prst="rect">
            <a:avLst/>
          </a:prstGeom>
          <a:solidFill>
            <a:srgbClr val="0070C0"/>
          </a:solidFill>
          <a:ln>
            <a:noFill/>
          </a:ln>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46"/>
          <p:cNvSpPr>
            <a:spLocks noChangeAspect="1" noChangeArrowheads="1"/>
          </p:cNvSpPr>
          <p:nvPr/>
        </p:nvSpPr>
        <p:spPr bwMode="auto">
          <a:xfrm>
            <a:off x="1558734" y="3866941"/>
            <a:ext cx="3342621" cy="2229806"/>
          </a:xfrm>
          <a:prstGeom prst="rect">
            <a:avLst/>
          </a:prstGeom>
          <a:blipFill dpi="0" rotWithShape="1">
            <a:blip r:embed="rId3"/>
            <a:srcRect/>
            <a:stretch>
              <a:fillRect/>
            </a:stretch>
          </a:blipFill>
          <a:ln>
            <a:noFill/>
          </a:ln>
          <a:extLst>
            <a:ext uri="{91240B29-F687-4F45-9708-019B960494DF}">
              <a14:hiddenLine xmlns:a14="http://schemas.microsoft.com/office/drawing/2010/main" w="3175"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7"/>
          <p:cNvSpPr>
            <a:spLocks noChangeAspect="1" noChangeArrowheads="1"/>
          </p:cNvSpPr>
          <p:nvPr/>
        </p:nvSpPr>
        <p:spPr bwMode="auto">
          <a:xfrm>
            <a:off x="3881887" y="1477587"/>
            <a:ext cx="3340534" cy="2227718"/>
          </a:xfrm>
          <a:prstGeom prst="rect">
            <a:avLst/>
          </a:prstGeom>
          <a:blipFill dpi="0" rotWithShape="1">
            <a:blip r:embed="rId4"/>
            <a:srcRect/>
            <a:stretch>
              <a:fillRect/>
            </a:stretch>
          </a:blipFill>
          <a:ln>
            <a:noFill/>
          </a:ln>
          <a:extLst>
            <a:ext uri="{91240B29-F687-4F45-9708-019B960494DF}">
              <a14:hiddenLine xmlns:a14="http://schemas.microsoft.com/office/drawing/2010/main" w="3175"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Group 12"/>
          <p:cNvGrpSpPr>
            <a:grpSpLocks/>
          </p:cNvGrpSpPr>
          <p:nvPr/>
        </p:nvGrpSpPr>
        <p:grpSpPr bwMode="auto">
          <a:xfrm>
            <a:off x="10991667" y="3482261"/>
            <a:ext cx="450972" cy="524047"/>
            <a:chOff x="0" y="0"/>
            <a:chExt cx="343086" cy="397851"/>
          </a:xfrm>
        </p:grpSpPr>
        <p:sp>
          <p:nvSpPr>
            <p:cNvPr id="7" name="燕尾形 5"/>
            <p:cNvSpPr>
              <a:spLocks noChangeArrowheads="1"/>
            </p:cNvSpPr>
            <p:nvPr/>
          </p:nvSpPr>
          <p:spPr bwMode="auto">
            <a:xfrm>
              <a:off x="0" y="3903"/>
              <a:ext cx="216024" cy="393948"/>
            </a:xfrm>
            <a:prstGeom prst="chevron">
              <a:avLst>
                <a:gd name="adj" fmla="val 64505"/>
              </a:avLst>
            </a:prstGeom>
            <a:solidFill>
              <a:srgbClr val="C0C0C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燕尾形 51"/>
            <p:cNvSpPr>
              <a:spLocks noChangeArrowheads="1"/>
            </p:cNvSpPr>
            <p:nvPr/>
          </p:nvSpPr>
          <p:spPr bwMode="auto">
            <a:xfrm>
              <a:off x="127062" y="0"/>
              <a:ext cx="216024" cy="393948"/>
            </a:xfrm>
            <a:prstGeom prst="chevron">
              <a:avLst>
                <a:gd name="adj" fmla="val 64505"/>
              </a:avLst>
            </a:prstGeom>
            <a:solidFill>
              <a:srgbClr val="C0C0C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Group 15"/>
          <p:cNvGrpSpPr>
            <a:grpSpLocks/>
          </p:cNvGrpSpPr>
          <p:nvPr/>
        </p:nvGrpSpPr>
        <p:grpSpPr bwMode="auto">
          <a:xfrm>
            <a:off x="642638" y="3543866"/>
            <a:ext cx="448885" cy="517783"/>
            <a:chOff x="0" y="0"/>
            <a:chExt cx="340415" cy="393948"/>
          </a:xfrm>
        </p:grpSpPr>
        <p:sp>
          <p:nvSpPr>
            <p:cNvPr id="10" name="燕尾形 50"/>
            <p:cNvSpPr>
              <a:spLocks noChangeArrowheads="1"/>
            </p:cNvSpPr>
            <p:nvPr/>
          </p:nvSpPr>
          <p:spPr bwMode="auto">
            <a:xfrm flipH="1">
              <a:off x="124391" y="0"/>
              <a:ext cx="216024" cy="393948"/>
            </a:xfrm>
            <a:prstGeom prst="chevron">
              <a:avLst>
                <a:gd name="adj" fmla="val 64505"/>
              </a:avLst>
            </a:prstGeom>
            <a:solidFill>
              <a:srgbClr val="C0C0C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燕尾形 52"/>
            <p:cNvSpPr>
              <a:spLocks noChangeArrowheads="1"/>
            </p:cNvSpPr>
            <p:nvPr/>
          </p:nvSpPr>
          <p:spPr bwMode="auto">
            <a:xfrm flipH="1">
              <a:off x="0" y="0"/>
              <a:ext cx="216024" cy="393948"/>
            </a:xfrm>
            <a:prstGeom prst="chevron">
              <a:avLst>
                <a:gd name="adj" fmla="val 64505"/>
              </a:avLst>
            </a:prstGeom>
            <a:solidFill>
              <a:srgbClr val="C0C0C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Group 18"/>
          <p:cNvGrpSpPr>
            <a:grpSpLocks/>
          </p:cNvGrpSpPr>
          <p:nvPr/>
        </p:nvGrpSpPr>
        <p:grpSpPr bwMode="auto">
          <a:xfrm>
            <a:off x="1558734" y="1475500"/>
            <a:ext cx="2229806" cy="2229806"/>
            <a:chOff x="0" y="0"/>
            <a:chExt cx="1695710" cy="1827648"/>
          </a:xfrm>
          <a:solidFill>
            <a:srgbClr val="0070C0"/>
          </a:solidFill>
        </p:grpSpPr>
        <p:sp>
          <p:nvSpPr>
            <p:cNvPr id="13" name="矩形 1"/>
            <p:cNvSpPr>
              <a:spLocks noChangeArrowheads="1"/>
            </p:cNvSpPr>
            <p:nvPr/>
          </p:nvSpPr>
          <p:spPr bwMode="auto">
            <a:xfrm>
              <a:off x="1" y="0"/>
              <a:ext cx="1695709" cy="1694573"/>
            </a:xfrm>
            <a:prstGeom prst="rect">
              <a:avLst/>
            </a:pr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860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Group 20"/>
            <p:cNvGrpSpPr>
              <a:grpSpLocks/>
            </p:cNvGrpSpPr>
            <p:nvPr/>
          </p:nvGrpSpPr>
          <p:grpSpPr bwMode="auto">
            <a:xfrm>
              <a:off x="0" y="81532"/>
              <a:ext cx="1614340" cy="1746116"/>
              <a:chOff x="0" y="0"/>
              <a:chExt cx="2125340" cy="1746116"/>
            </a:xfrm>
            <a:grpFill/>
          </p:grpSpPr>
          <p:sp>
            <p:nvSpPr>
              <p:cNvPr id="15" name="矩形 56"/>
              <p:cNvSpPr>
                <a:spLocks noChangeArrowheads="1"/>
              </p:cNvSpPr>
              <p:nvPr/>
            </p:nvSpPr>
            <p:spPr bwMode="auto">
              <a:xfrm>
                <a:off x="0" y="0"/>
                <a:ext cx="2125338" cy="3040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000" b="1"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000" dirty="0"/>
              </a:p>
            </p:txBody>
          </p:sp>
          <p:sp>
            <p:nvSpPr>
              <p:cNvPr id="16" name="矩形 57"/>
              <p:cNvSpPr>
                <a:spLocks noChangeArrowheads="1"/>
              </p:cNvSpPr>
              <p:nvPr/>
            </p:nvSpPr>
            <p:spPr bwMode="auto">
              <a:xfrm>
                <a:off x="0" y="272552"/>
                <a:ext cx="2125340" cy="14735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ts val="1600"/>
                  </a:lnSpc>
                </a:pPr>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endParaRPr lang="en-US" altLang="zh-CN"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ts val="1600"/>
                  </a:lnSpc>
                </a:pPr>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a:p>
                <a:pPr algn="r">
                  <a:lnSpc>
                    <a:spcPts val="1600"/>
                  </a:lnSpc>
                </a:pP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17" name="矩形 59"/>
          <p:cNvSpPr>
            <a:spLocks noChangeAspect="1" noChangeArrowheads="1"/>
          </p:cNvSpPr>
          <p:nvPr/>
        </p:nvSpPr>
        <p:spPr bwMode="auto">
          <a:xfrm>
            <a:off x="7302321" y="1475499"/>
            <a:ext cx="3342621" cy="2229806"/>
          </a:xfrm>
          <a:prstGeom prst="rect">
            <a:avLst/>
          </a:prstGeom>
          <a:blipFill dpi="0" rotWithShape="1">
            <a:blip r:embed="rId5"/>
            <a:srcRect/>
            <a:stretch>
              <a:fillRect/>
            </a:stretch>
          </a:bli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56"/>
          <p:cNvSpPr>
            <a:spLocks noChangeArrowheads="1"/>
          </p:cNvSpPr>
          <p:nvPr/>
        </p:nvSpPr>
        <p:spPr bwMode="auto">
          <a:xfrm>
            <a:off x="8401649" y="4001167"/>
            <a:ext cx="2122805" cy="400111"/>
          </a:xfrm>
          <a:prstGeom prst="rect">
            <a:avLst/>
          </a:prstGeom>
          <a:noFill/>
          <a:ln>
            <a:noFill/>
          </a:ln>
        </p:spPr>
        <p:txBody>
          <a:bodyPr>
            <a:spAutoFit/>
          </a:bodyPr>
          <a:lstStyle/>
          <a:p>
            <a:pPr algn="r"/>
            <a:r>
              <a:rPr lang="zh-CN" altLang="en-US" sz="2000" b="1"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000" dirty="0"/>
          </a:p>
        </p:txBody>
      </p:sp>
      <p:sp>
        <p:nvSpPr>
          <p:cNvPr id="19" name="矩形 57"/>
          <p:cNvSpPr>
            <a:spLocks noChangeArrowheads="1"/>
          </p:cNvSpPr>
          <p:nvPr/>
        </p:nvSpPr>
        <p:spPr bwMode="auto">
          <a:xfrm>
            <a:off x="6925235" y="4359805"/>
            <a:ext cx="3599221" cy="21441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ts val="1600"/>
              </a:lnSpc>
            </a:pPr>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a:t>
            </a:r>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内容添加</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内容添加</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a:t>
            </a:r>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内容添加</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内容添加</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a:t>
            </a:r>
          </a:p>
          <a:p>
            <a:pPr algn="r">
              <a:lnSpc>
                <a:spcPts val="1600"/>
              </a:lnSpc>
            </a:pPr>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文字内容添加文字内容添加文字内容</a:t>
            </a:r>
          </a:p>
          <a:p>
            <a:pPr algn="r">
              <a:lnSpc>
                <a:spcPts val="16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a:t>
            </a:r>
          </a:p>
          <a:p>
            <a:pPr algn="r">
              <a:lnSpc>
                <a:spcPts val="1600"/>
              </a:lnSpc>
            </a:pP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ts val="1600"/>
              </a:lnSpc>
            </a:pP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ts val="1600"/>
              </a:lnSpc>
            </a:pP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梯形 19"/>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梯形 21"/>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Tree>
    <p:extLst>
      <p:ext uri="{BB962C8B-B14F-4D97-AF65-F5344CB8AC3E}">
        <p14:creationId xmlns:p14="http://schemas.microsoft.com/office/powerpoint/2010/main" val="6651762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500"/>
                                        <p:tgtEl>
                                          <p:spTgt spid="9"/>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childTnLst>
                          </p:cTn>
                        </p:par>
                        <p:par>
                          <p:cTn id="34" fill="hold">
                            <p:stCondLst>
                              <p:cond delay="3500"/>
                            </p:stCondLst>
                            <p:childTnLst>
                              <p:par>
                                <p:cTn id="35" presetID="6"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3" grpId="0" animBg="1"/>
      <p:bldP spid="4" grpId="0" animBg="1"/>
      <p:bldP spid="5"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720586" y="5616224"/>
            <a:ext cx="2552727" cy="43815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grpSp>
        <p:nvGrpSpPr>
          <p:cNvPr id="15" name="组合 14"/>
          <p:cNvGrpSpPr/>
          <p:nvPr/>
        </p:nvGrpSpPr>
        <p:grpSpPr>
          <a:xfrm>
            <a:off x="4490077" y="1893537"/>
            <a:ext cx="3310893" cy="3941762"/>
            <a:chOff x="3684588" y="-10437812"/>
            <a:chExt cx="495300" cy="628650"/>
          </a:xfrm>
          <a:solidFill>
            <a:schemeClr val="tx1">
              <a:lumMod val="75000"/>
              <a:lumOff val="25000"/>
            </a:schemeClr>
          </a:solidFill>
        </p:grpSpPr>
        <p:sp>
          <p:nvSpPr>
            <p:cNvPr id="12" name="Rectangle 192"/>
            <p:cNvSpPr>
              <a:spLocks noChangeArrowheads="1"/>
            </p:cNvSpPr>
            <p:nvPr/>
          </p:nvSpPr>
          <p:spPr bwMode="auto">
            <a:xfrm>
              <a:off x="3887787" y="-10437812"/>
              <a:ext cx="44450"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93"/>
            <p:cNvSpPr>
              <a:spLocks noChangeArrowheads="1"/>
            </p:cNvSpPr>
            <p:nvPr/>
          </p:nvSpPr>
          <p:spPr bwMode="auto">
            <a:xfrm>
              <a:off x="3887787" y="-10213975"/>
              <a:ext cx="44450"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94"/>
            <p:cNvSpPr>
              <a:spLocks noChangeArrowheads="1"/>
            </p:cNvSpPr>
            <p:nvPr/>
          </p:nvSpPr>
          <p:spPr bwMode="auto">
            <a:xfrm>
              <a:off x="3887787" y="-10010775"/>
              <a:ext cx="44450"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91"/>
            <p:cNvSpPr>
              <a:spLocks/>
            </p:cNvSpPr>
            <p:nvPr/>
          </p:nvSpPr>
          <p:spPr bwMode="auto">
            <a:xfrm>
              <a:off x="3684588" y="-10145712"/>
              <a:ext cx="473075" cy="112713"/>
            </a:xfrm>
            <a:custGeom>
              <a:avLst/>
              <a:gdLst>
                <a:gd name="T0" fmla="*/ 0 w 298"/>
                <a:gd name="T1" fmla="*/ 35 h 71"/>
                <a:gd name="T2" fmla="*/ 43 w 298"/>
                <a:gd name="T3" fmla="*/ 0 h 71"/>
                <a:gd name="T4" fmla="*/ 298 w 298"/>
                <a:gd name="T5" fmla="*/ 0 h 71"/>
                <a:gd name="T6" fmla="*/ 298 w 298"/>
                <a:gd name="T7" fmla="*/ 71 h 71"/>
                <a:gd name="T8" fmla="*/ 43 w 298"/>
                <a:gd name="T9" fmla="*/ 71 h 71"/>
                <a:gd name="T10" fmla="*/ 0 w 298"/>
                <a:gd name="T11" fmla="*/ 35 h 71"/>
              </a:gdLst>
              <a:ahLst/>
              <a:cxnLst>
                <a:cxn ang="0">
                  <a:pos x="T0" y="T1"/>
                </a:cxn>
                <a:cxn ang="0">
                  <a:pos x="T2" y="T3"/>
                </a:cxn>
                <a:cxn ang="0">
                  <a:pos x="T4" y="T5"/>
                </a:cxn>
                <a:cxn ang="0">
                  <a:pos x="T6" y="T7"/>
                </a:cxn>
                <a:cxn ang="0">
                  <a:pos x="T8" y="T9"/>
                </a:cxn>
                <a:cxn ang="0">
                  <a:pos x="T10" y="T11"/>
                </a:cxn>
              </a:cxnLst>
              <a:rect l="0" t="0" r="r" b="b"/>
              <a:pathLst>
                <a:path w="298" h="71">
                  <a:moveTo>
                    <a:pt x="0" y="35"/>
                  </a:moveTo>
                  <a:lnTo>
                    <a:pt x="43" y="0"/>
                  </a:lnTo>
                  <a:lnTo>
                    <a:pt x="298" y="0"/>
                  </a:lnTo>
                  <a:lnTo>
                    <a:pt x="298" y="71"/>
                  </a:lnTo>
                  <a:lnTo>
                    <a:pt x="43" y="71"/>
                  </a:lnTo>
                  <a:lnTo>
                    <a:pt x="0" y="35"/>
                  </a:lnTo>
                  <a:close/>
                </a:path>
              </a:pathLst>
            </a:custGeom>
            <a:solidFill>
              <a:srgbClr val="1F4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90"/>
            <p:cNvSpPr>
              <a:spLocks/>
            </p:cNvSpPr>
            <p:nvPr/>
          </p:nvSpPr>
          <p:spPr bwMode="auto">
            <a:xfrm>
              <a:off x="3706813" y="-10348912"/>
              <a:ext cx="473075" cy="112713"/>
            </a:xfrm>
            <a:custGeom>
              <a:avLst/>
              <a:gdLst>
                <a:gd name="T0" fmla="*/ 298 w 298"/>
                <a:gd name="T1" fmla="*/ 36 h 71"/>
                <a:gd name="T2" fmla="*/ 256 w 298"/>
                <a:gd name="T3" fmla="*/ 71 h 71"/>
                <a:gd name="T4" fmla="*/ 0 w 298"/>
                <a:gd name="T5" fmla="*/ 71 h 71"/>
                <a:gd name="T6" fmla="*/ 0 w 298"/>
                <a:gd name="T7" fmla="*/ 0 h 71"/>
                <a:gd name="T8" fmla="*/ 256 w 298"/>
                <a:gd name="T9" fmla="*/ 0 h 71"/>
                <a:gd name="T10" fmla="*/ 298 w 298"/>
                <a:gd name="T11" fmla="*/ 36 h 71"/>
              </a:gdLst>
              <a:ahLst/>
              <a:cxnLst>
                <a:cxn ang="0">
                  <a:pos x="T0" y="T1"/>
                </a:cxn>
                <a:cxn ang="0">
                  <a:pos x="T2" y="T3"/>
                </a:cxn>
                <a:cxn ang="0">
                  <a:pos x="T4" y="T5"/>
                </a:cxn>
                <a:cxn ang="0">
                  <a:pos x="T6" y="T7"/>
                </a:cxn>
                <a:cxn ang="0">
                  <a:pos x="T8" y="T9"/>
                </a:cxn>
                <a:cxn ang="0">
                  <a:pos x="T10" y="T11"/>
                </a:cxn>
              </a:cxnLst>
              <a:rect l="0" t="0" r="r" b="b"/>
              <a:pathLst>
                <a:path w="298" h="71">
                  <a:moveTo>
                    <a:pt x="298" y="36"/>
                  </a:moveTo>
                  <a:lnTo>
                    <a:pt x="256" y="71"/>
                  </a:lnTo>
                  <a:lnTo>
                    <a:pt x="0" y="71"/>
                  </a:lnTo>
                  <a:lnTo>
                    <a:pt x="0" y="0"/>
                  </a:lnTo>
                  <a:lnTo>
                    <a:pt x="256" y="0"/>
                  </a:lnTo>
                  <a:lnTo>
                    <a:pt x="298" y="36"/>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TextBox 17"/>
          <p:cNvSpPr txBox="1"/>
          <p:nvPr/>
        </p:nvSpPr>
        <p:spPr>
          <a:xfrm>
            <a:off x="7977612" y="2173961"/>
            <a:ext cx="2400651" cy="492438"/>
          </a:xfrm>
          <a:prstGeom prst="rect">
            <a:avLst/>
          </a:prstGeom>
          <a:solidFill>
            <a:srgbClr val="FF9900"/>
          </a:solidFill>
        </p:spPr>
        <p:txBody>
          <a:bodyPr wrap="none" lIns="121917" tIns="60958" rIns="121917" bIns="60958" rtlCol="0">
            <a:spAutoFit/>
          </a:bodyPr>
          <a:lstStyle/>
          <a:p>
            <a:r>
              <a:rPr lang="zh-CN" altLang="en-US" sz="2400" b="1" dirty="0">
                <a:solidFill>
                  <a:schemeClr val="bg1"/>
                </a:solidFill>
              </a:rPr>
              <a:t>单击</a:t>
            </a:r>
            <a:r>
              <a:rPr lang="zh-CN" altLang="en-US" sz="2400" b="1" dirty="0" smtClean="0">
                <a:solidFill>
                  <a:schemeClr val="bg1"/>
                </a:solidFill>
              </a:rPr>
              <a:t>此添加文本</a:t>
            </a:r>
            <a:endParaRPr lang="en-US" sz="2400" b="1" dirty="0">
              <a:solidFill>
                <a:schemeClr val="bg1"/>
              </a:solidFill>
            </a:endParaRPr>
          </a:p>
        </p:txBody>
      </p:sp>
      <p:sp>
        <p:nvSpPr>
          <p:cNvPr id="18" name="矩形 17"/>
          <p:cNvSpPr/>
          <p:nvPr/>
        </p:nvSpPr>
        <p:spPr>
          <a:xfrm>
            <a:off x="7977612" y="2710025"/>
            <a:ext cx="3661938" cy="2677656"/>
          </a:xfrm>
          <a:prstGeom prst="rect">
            <a:avLst/>
          </a:prstGeom>
        </p:spPr>
        <p:txBody>
          <a:bodyPr wrap="square">
            <a:spAutoFit/>
          </a:bodyPr>
          <a:lstStyle/>
          <a:p>
            <a:pPr>
              <a:lnSpc>
                <a:spcPct val="150000"/>
              </a:lnSpc>
            </a:pPr>
            <a:r>
              <a:rPr lang="en-US" altLang="zh-CN" sz="1400" i="0" dirty="0" smtClean="0">
                <a:solidFill>
                  <a:srgbClr val="1B2831"/>
                </a:solidFill>
                <a:effectLst/>
                <a:latin typeface="Helvetica" panose="020B0604020202020204" pitchFamily="34" charset="0"/>
              </a:rPr>
              <a:t>When tomorrow turns in today, yesterday, and someday that no more important in your memory, we suddenly realize that we are pushed forward by time. This is not a train in still in which you may feel forward when another train goes by. It is the truth that we've all grown up. And we become different. </a:t>
            </a:r>
            <a:endParaRPr lang="zh-CN" altLang="en-US" sz="1400" dirty="0">
              <a:solidFill>
                <a:srgbClr val="1B2831"/>
              </a:solidFill>
            </a:endParaRPr>
          </a:p>
        </p:txBody>
      </p:sp>
      <p:sp>
        <p:nvSpPr>
          <p:cNvPr id="19" name="TextBox 17"/>
          <p:cNvSpPr txBox="1"/>
          <p:nvPr/>
        </p:nvSpPr>
        <p:spPr>
          <a:xfrm>
            <a:off x="1945203" y="2173961"/>
            <a:ext cx="2400651" cy="492438"/>
          </a:xfrm>
          <a:prstGeom prst="rect">
            <a:avLst/>
          </a:prstGeom>
          <a:solidFill>
            <a:srgbClr val="1F487C"/>
          </a:solidFill>
        </p:spPr>
        <p:txBody>
          <a:bodyPr wrap="none" lIns="121917" tIns="60958" rIns="121917" bIns="60958" rtlCol="0">
            <a:spAutoFit/>
          </a:bodyPr>
          <a:lstStyle/>
          <a:p>
            <a:pPr algn="r"/>
            <a:r>
              <a:rPr lang="zh-CN" altLang="en-US" sz="2400" b="1" dirty="0">
                <a:solidFill>
                  <a:schemeClr val="bg1"/>
                </a:solidFill>
              </a:rPr>
              <a:t>单击</a:t>
            </a:r>
            <a:r>
              <a:rPr lang="zh-CN" altLang="en-US" sz="2400" b="1" dirty="0" smtClean="0">
                <a:solidFill>
                  <a:schemeClr val="bg1"/>
                </a:solidFill>
              </a:rPr>
              <a:t>此添加文本</a:t>
            </a:r>
            <a:endParaRPr lang="en-US" sz="2400" b="1" dirty="0">
              <a:solidFill>
                <a:schemeClr val="bg1"/>
              </a:solidFill>
            </a:endParaRPr>
          </a:p>
        </p:txBody>
      </p:sp>
      <p:sp>
        <p:nvSpPr>
          <p:cNvPr id="20" name="矩形 19"/>
          <p:cNvSpPr/>
          <p:nvPr/>
        </p:nvSpPr>
        <p:spPr>
          <a:xfrm>
            <a:off x="683916" y="2710025"/>
            <a:ext cx="3661938" cy="2677656"/>
          </a:xfrm>
          <a:prstGeom prst="rect">
            <a:avLst/>
          </a:prstGeom>
        </p:spPr>
        <p:txBody>
          <a:bodyPr wrap="square">
            <a:spAutoFit/>
          </a:bodyPr>
          <a:lstStyle/>
          <a:p>
            <a:pPr algn="r">
              <a:lnSpc>
                <a:spcPct val="150000"/>
              </a:lnSpc>
            </a:pPr>
            <a:r>
              <a:rPr lang="en-US" altLang="zh-CN" sz="1400" i="0" dirty="0" smtClean="0">
                <a:solidFill>
                  <a:srgbClr val="1B2831"/>
                </a:solidFill>
                <a:effectLst/>
                <a:latin typeface="Helvetica" panose="020B0604020202020204" pitchFamily="34" charset="0"/>
              </a:rPr>
              <a:t>When tomorrow turns in today, yesterday, and someday that no more important in your memory, we suddenly realize that we are pushed forward by time. This is not a train in still in which you may feel forward when another train goes by. It is the truth that we've all grown up. And we become different. </a:t>
            </a:r>
            <a:endParaRPr lang="zh-CN" altLang="en-US" sz="1400" dirty="0">
              <a:solidFill>
                <a:srgbClr val="1B2831"/>
              </a:solidFill>
            </a:endParaRPr>
          </a:p>
        </p:txBody>
      </p:sp>
      <p:sp>
        <p:nvSpPr>
          <p:cNvPr id="21" name="矩形 20"/>
          <p:cNvSpPr/>
          <p:nvPr/>
        </p:nvSpPr>
        <p:spPr>
          <a:xfrm flipH="1">
            <a:off x="5076557" y="2589835"/>
            <a:ext cx="1800493" cy="369332"/>
          </a:xfrm>
          <a:prstGeom prst="rect">
            <a:avLst/>
          </a:prstGeom>
        </p:spPr>
        <p:txBody>
          <a:bodyPr wrap="none">
            <a:spAutoFit/>
          </a:bodyPr>
          <a:lstStyle/>
          <a:p>
            <a:pPr algn="r"/>
            <a:r>
              <a:rPr lang="zh-CN" altLang="en-US" b="1" dirty="0">
                <a:solidFill>
                  <a:schemeClr val="bg1"/>
                </a:solidFill>
              </a:rPr>
              <a:t>在此添加关键字</a:t>
            </a:r>
          </a:p>
        </p:txBody>
      </p:sp>
      <p:sp>
        <p:nvSpPr>
          <p:cNvPr id="22" name="矩形 21"/>
          <p:cNvSpPr/>
          <p:nvPr/>
        </p:nvSpPr>
        <p:spPr>
          <a:xfrm flipH="1">
            <a:off x="5114269" y="3893763"/>
            <a:ext cx="1800493" cy="369332"/>
          </a:xfrm>
          <a:prstGeom prst="rect">
            <a:avLst/>
          </a:prstGeom>
        </p:spPr>
        <p:txBody>
          <a:bodyPr wrap="none">
            <a:spAutoFit/>
          </a:bodyPr>
          <a:lstStyle/>
          <a:p>
            <a:pPr algn="r"/>
            <a:r>
              <a:rPr lang="zh-CN" altLang="en-US" b="1" dirty="0">
                <a:solidFill>
                  <a:schemeClr val="bg1"/>
                </a:solidFill>
              </a:rPr>
              <a:t>在此添加关键字</a:t>
            </a:r>
          </a:p>
        </p:txBody>
      </p:sp>
    </p:spTree>
    <p:extLst>
      <p:ext uri="{BB962C8B-B14F-4D97-AF65-F5344CB8AC3E}">
        <p14:creationId xmlns:p14="http://schemas.microsoft.com/office/powerpoint/2010/main" val="2916051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12" name="矩形 11"/>
          <p:cNvSpPr/>
          <p:nvPr/>
        </p:nvSpPr>
        <p:spPr>
          <a:xfrm>
            <a:off x="698741" y="2438400"/>
            <a:ext cx="3982065"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a:off x="4680474" y="2438401"/>
            <a:ext cx="1421885" cy="1430286"/>
          </a:xfrm>
          <a:custGeom>
            <a:avLst/>
            <a:gdLst>
              <a:gd name="connsiteX0" fmla="*/ 0 w 591715"/>
              <a:gd name="connsiteY0" fmla="*/ 658761 h 658761"/>
              <a:gd name="connsiteX1" fmla="*/ 0 w 591715"/>
              <a:gd name="connsiteY1" fmla="*/ 0 h 658761"/>
              <a:gd name="connsiteX2" fmla="*/ 591715 w 591715"/>
              <a:gd name="connsiteY2" fmla="*/ 658761 h 658761"/>
              <a:gd name="connsiteX3" fmla="*/ 0 w 591715"/>
              <a:gd name="connsiteY3" fmla="*/ 658761 h 658761"/>
              <a:gd name="connsiteX0" fmla="*/ 0 w 1429915"/>
              <a:gd name="connsiteY0" fmla="*/ 658761 h 1135011"/>
              <a:gd name="connsiteX1" fmla="*/ 0 w 1429915"/>
              <a:gd name="connsiteY1" fmla="*/ 0 h 1135011"/>
              <a:gd name="connsiteX2" fmla="*/ 1429915 w 1429915"/>
              <a:gd name="connsiteY2" fmla="*/ 1135011 h 1135011"/>
              <a:gd name="connsiteX3" fmla="*/ 0 w 1429915"/>
              <a:gd name="connsiteY3" fmla="*/ 658761 h 1135011"/>
              <a:gd name="connsiteX0" fmla="*/ 0 w 1420390"/>
              <a:gd name="connsiteY0" fmla="*/ 658761 h 1430286"/>
              <a:gd name="connsiteX1" fmla="*/ 0 w 1420390"/>
              <a:gd name="connsiteY1" fmla="*/ 0 h 1430286"/>
              <a:gd name="connsiteX2" fmla="*/ 1420390 w 1420390"/>
              <a:gd name="connsiteY2" fmla="*/ 1430286 h 1430286"/>
              <a:gd name="connsiteX3" fmla="*/ 0 w 1420390"/>
              <a:gd name="connsiteY3" fmla="*/ 658761 h 1430286"/>
            </a:gdLst>
            <a:ahLst/>
            <a:cxnLst>
              <a:cxn ang="0">
                <a:pos x="connsiteX0" y="connsiteY0"/>
              </a:cxn>
              <a:cxn ang="0">
                <a:pos x="connsiteX1" y="connsiteY1"/>
              </a:cxn>
              <a:cxn ang="0">
                <a:pos x="connsiteX2" y="connsiteY2"/>
              </a:cxn>
              <a:cxn ang="0">
                <a:pos x="connsiteX3" y="connsiteY3"/>
              </a:cxn>
            </a:cxnLst>
            <a:rect l="l" t="t" r="r" b="b"/>
            <a:pathLst>
              <a:path w="1420390" h="1430286">
                <a:moveTo>
                  <a:pt x="0" y="658761"/>
                </a:moveTo>
                <a:lnTo>
                  <a:pt x="0" y="0"/>
                </a:lnTo>
                <a:lnTo>
                  <a:pt x="1420390" y="1430286"/>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98741" y="3434417"/>
            <a:ext cx="3982065"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a:off x="4680806" y="3434417"/>
            <a:ext cx="1429915" cy="658761"/>
          </a:xfrm>
          <a:custGeom>
            <a:avLst/>
            <a:gdLst>
              <a:gd name="connsiteX0" fmla="*/ 0 w 591715"/>
              <a:gd name="connsiteY0" fmla="*/ 658761 h 658761"/>
              <a:gd name="connsiteX1" fmla="*/ 0 w 591715"/>
              <a:gd name="connsiteY1" fmla="*/ 0 h 658761"/>
              <a:gd name="connsiteX2" fmla="*/ 591715 w 591715"/>
              <a:gd name="connsiteY2" fmla="*/ 658761 h 658761"/>
              <a:gd name="connsiteX3" fmla="*/ 0 w 591715"/>
              <a:gd name="connsiteY3" fmla="*/ 658761 h 658761"/>
              <a:gd name="connsiteX0" fmla="*/ 0 w 1372765"/>
              <a:gd name="connsiteY0" fmla="*/ 658761 h 811161"/>
              <a:gd name="connsiteX1" fmla="*/ 0 w 1372765"/>
              <a:gd name="connsiteY1" fmla="*/ 0 h 811161"/>
              <a:gd name="connsiteX2" fmla="*/ 1372765 w 1372765"/>
              <a:gd name="connsiteY2" fmla="*/ 811161 h 811161"/>
              <a:gd name="connsiteX3" fmla="*/ 0 w 1372765"/>
              <a:gd name="connsiteY3" fmla="*/ 658761 h 811161"/>
              <a:gd name="connsiteX0" fmla="*/ 0 w 1429915"/>
              <a:gd name="connsiteY0" fmla="*/ 658761 h 658761"/>
              <a:gd name="connsiteX1" fmla="*/ 0 w 1429915"/>
              <a:gd name="connsiteY1" fmla="*/ 0 h 658761"/>
              <a:gd name="connsiteX2" fmla="*/ 1429915 w 1429915"/>
              <a:gd name="connsiteY2" fmla="*/ 430161 h 658761"/>
              <a:gd name="connsiteX3" fmla="*/ 0 w 1429915"/>
              <a:gd name="connsiteY3" fmla="*/ 658761 h 658761"/>
            </a:gdLst>
            <a:ahLst/>
            <a:cxnLst>
              <a:cxn ang="0">
                <a:pos x="connsiteX0" y="connsiteY0"/>
              </a:cxn>
              <a:cxn ang="0">
                <a:pos x="connsiteX1" y="connsiteY1"/>
              </a:cxn>
              <a:cxn ang="0">
                <a:pos x="connsiteX2" y="connsiteY2"/>
              </a:cxn>
              <a:cxn ang="0">
                <a:pos x="connsiteX3" y="connsiteY3"/>
              </a:cxn>
            </a:cxnLst>
            <a:rect l="l" t="t" r="r" b="b"/>
            <a:pathLst>
              <a:path w="1429915" h="658761">
                <a:moveTo>
                  <a:pt x="0" y="658761"/>
                </a:moveTo>
                <a:lnTo>
                  <a:pt x="0" y="0"/>
                </a:lnTo>
                <a:lnTo>
                  <a:pt x="1429915" y="430161"/>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98741" y="4430435"/>
            <a:ext cx="3982065"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直角三角形 16"/>
          <p:cNvSpPr/>
          <p:nvPr/>
        </p:nvSpPr>
        <p:spPr>
          <a:xfrm flipV="1">
            <a:off x="4680806" y="3868460"/>
            <a:ext cx="1395257" cy="1220736"/>
          </a:xfrm>
          <a:custGeom>
            <a:avLst/>
            <a:gdLst>
              <a:gd name="connsiteX0" fmla="*/ 0 w 1271432"/>
              <a:gd name="connsiteY0" fmla="*/ 658761 h 658761"/>
              <a:gd name="connsiteX1" fmla="*/ 0 w 1271432"/>
              <a:gd name="connsiteY1" fmla="*/ 0 h 658761"/>
              <a:gd name="connsiteX2" fmla="*/ 1271432 w 1271432"/>
              <a:gd name="connsiteY2" fmla="*/ 658761 h 658761"/>
              <a:gd name="connsiteX3" fmla="*/ 0 w 1271432"/>
              <a:gd name="connsiteY3" fmla="*/ 658761 h 658761"/>
              <a:gd name="connsiteX0" fmla="*/ 0 w 1395257"/>
              <a:gd name="connsiteY0" fmla="*/ 658761 h 1220736"/>
              <a:gd name="connsiteX1" fmla="*/ 0 w 1395257"/>
              <a:gd name="connsiteY1" fmla="*/ 0 h 1220736"/>
              <a:gd name="connsiteX2" fmla="*/ 1395257 w 1395257"/>
              <a:gd name="connsiteY2" fmla="*/ 1220736 h 1220736"/>
              <a:gd name="connsiteX3" fmla="*/ 0 w 1395257"/>
              <a:gd name="connsiteY3" fmla="*/ 658761 h 1220736"/>
            </a:gdLst>
            <a:ahLst/>
            <a:cxnLst>
              <a:cxn ang="0">
                <a:pos x="connsiteX0" y="connsiteY0"/>
              </a:cxn>
              <a:cxn ang="0">
                <a:pos x="connsiteX1" y="connsiteY1"/>
              </a:cxn>
              <a:cxn ang="0">
                <a:pos x="connsiteX2" y="connsiteY2"/>
              </a:cxn>
              <a:cxn ang="0">
                <a:pos x="connsiteX3" y="connsiteY3"/>
              </a:cxn>
            </a:cxnLst>
            <a:rect l="l" t="t" r="r" b="b"/>
            <a:pathLst>
              <a:path w="1395257" h="1220736">
                <a:moveTo>
                  <a:pt x="0" y="658761"/>
                </a:moveTo>
                <a:lnTo>
                  <a:pt x="0" y="0"/>
                </a:lnTo>
                <a:lnTo>
                  <a:pt x="1395257" y="1220736"/>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383069" y="2438400"/>
            <a:ext cx="3982065"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383069" y="3434417"/>
            <a:ext cx="3982065"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383069" y="4430435"/>
            <a:ext cx="3982065" cy="65876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直角三角形 20"/>
          <p:cNvSpPr/>
          <p:nvPr/>
        </p:nvSpPr>
        <p:spPr>
          <a:xfrm flipH="1">
            <a:off x="6111053" y="2438401"/>
            <a:ext cx="1285142" cy="1430286"/>
          </a:xfrm>
          <a:custGeom>
            <a:avLst/>
            <a:gdLst>
              <a:gd name="connsiteX0" fmla="*/ 0 w 1323242"/>
              <a:gd name="connsiteY0" fmla="*/ 658761 h 658761"/>
              <a:gd name="connsiteX1" fmla="*/ 0 w 1323242"/>
              <a:gd name="connsiteY1" fmla="*/ 0 h 658761"/>
              <a:gd name="connsiteX2" fmla="*/ 1323242 w 1323242"/>
              <a:gd name="connsiteY2" fmla="*/ 658761 h 658761"/>
              <a:gd name="connsiteX3" fmla="*/ 0 w 1323242"/>
              <a:gd name="connsiteY3" fmla="*/ 658761 h 658761"/>
              <a:gd name="connsiteX0" fmla="*/ 0 w 1285142"/>
              <a:gd name="connsiteY0" fmla="*/ 658761 h 1430286"/>
              <a:gd name="connsiteX1" fmla="*/ 0 w 1285142"/>
              <a:gd name="connsiteY1" fmla="*/ 0 h 1430286"/>
              <a:gd name="connsiteX2" fmla="*/ 1285142 w 1285142"/>
              <a:gd name="connsiteY2" fmla="*/ 1430286 h 1430286"/>
              <a:gd name="connsiteX3" fmla="*/ 0 w 1285142"/>
              <a:gd name="connsiteY3" fmla="*/ 658761 h 1430286"/>
            </a:gdLst>
            <a:ahLst/>
            <a:cxnLst>
              <a:cxn ang="0">
                <a:pos x="connsiteX0" y="connsiteY0"/>
              </a:cxn>
              <a:cxn ang="0">
                <a:pos x="connsiteX1" y="connsiteY1"/>
              </a:cxn>
              <a:cxn ang="0">
                <a:pos x="connsiteX2" y="connsiteY2"/>
              </a:cxn>
              <a:cxn ang="0">
                <a:pos x="connsiteX3" y="connsiteY3"/>
              </a:cxn>
            </a:cxnLst>
            <a:rect l="l" t="t" r="r" b="b"/>
            <a:pathLst>
              <a:path w="1285142" h="1430286">
                <a:moveTo>
                  <a:pt x="0" y="658761"/>
                </a:moveTo>
                <a:lnTo>
                  <a:pt x="0" y="0"/>
                </a:lnTo>
                <a:lnTo>
                  <a:pt x="1285142" y="1430286"/>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p:nvSpPr>
        <p:spPr>
          <a:xfrm flipH="1">
            <a:off x="6082479" y="3434416"/>
            <a:ext cx="1313716" cy="658761"/>
          </a:xfrm>
          <a:custGeom>
            <a:avLst/>
            <a:gdLst>
              <a:gd name="connsiteX0" fmla="*/ 0 w 1323241"/>
              <a:gd name="connsiteY0" fmla="*/ 658761 h 658761"/>
              <a:gd name="connsiteX1" fmla="*/ 0 w 1323241"/>
              <a:gd name="connsiteY1" fmla="*/ 0 h 658761"/>
              <a:gd name="connsiteX2" fmla="*/ 1323241 w 1323241"/>
              <a:gd name="connsiteY2" fmla="*/ 658761 h 658761"/>
              <a:gd name="connsiteX3" fmla="*/ 0 w 1323241"/>
              <a:gd name="connsiteY3" fmla="*/ 658761 h 658761"/>
              <a:gd name="connsiteX0" fmla="*/ 0 w 1313716"/>
              <a:gd name="connsiteY0" fmla="*/ 658761 h 658761"/>
              <a:gd name="connsiteX1" fmla="*/ 0 w 1313716"/>
              <a:gd name="connsiteY1" fmla="*/ 0 h 658761"/>
              <a:gd name="connsiteX2" fmla="*/ 1313716 w 1313716"/>
              <a:gd name="connsiteY2" fmla="*/ 439686 h 658761"/>
              <a:gd name="connsiteX3" fmla="*/ 0 w 1313716"/>
              <a:gd name="connsiteY3" fmla="*/ 658761 h 658761"/>
            </a:gdLst>
            <a:ahLst/>
            <a:cxnLst>
              <a:cxn ang="0">
                <a:pos x="connsiteX0" y="connsiteY0"/>
              </a:cxn>
              <a:cxn ang="0">
                <a:pos x="connsiteX1" y="connsiteY1"/>
              </a:cxn>
              <a:cxn ang="0">
                <a:pos x="connsiteX2" y="connsiteY2"/>
              </a:cxn>
              <a:cxn ang="0">
                <a:pos x="connsiteX3" y="connsiteY3"/>
              </a:cxn>
            </a:cxnLst>
            <a:rect l="l" t="t" r="r" b="b"/>
            <a:pathLst>
              <a:path w="1313716" h="658761">
                <a:moveTo>
                  <a:pt x="0" y="658761"/>
                </a:moveTo>
                <a:lnTo>
                  <a:pt x="0" y="0"/>
                </a:lnTo>
                <a:lnTo>
                  <a:pt x="1313716" y="439686"/>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直角三角形 22"/>
          <p:cNvSpPr/>
          <p:nvPr/>
        </p:nvSpPr>
        <p:spPr>
          <a:xfrm flipH="1" flipV="1">
            <a:off x="6103343" y="3887510"/>
            <a:ext cx="1292852" cy="1201686"/>
          </a:xfrm>
          <a:custGeom>
            <a:avLst/>
            <a:gdLst>
              <a:gd name="connsiteX0" fmla="*/ 0 w 1121402"/>
              <a:gd name="connsiteY0" fmla="*/ 658761 h 658761"/>
              <a:gd name="connsiteX1" fmla="*/ 0 w 1121402"/>
              <a:gd name="connsiteY1" fmla="*/ 0 h 658761"/>
              <a:gd name="connsiteX2" fmla="*/ 1121402 w 1121402"/>
              <a:gd name="connsiteY2" fmla="*/ 658761 h 658761"/>
              <a:gd name="connsiteX3" fmla="*/ 0 w 1121402"/>
              <a:gd name="connsiteY3" fmla="*/ 658761 h 658761"/>
              <a:gd name="connsiteX0" fmla="*/ 0 w 1292852"/>
              <a:gd name="connsiteY0" fmla="*/ 658761 h 1201686"/>
              <a:gd name="connsiteX1" fmla="*/ 0 w 1292852"/>
              <a:gd name="connsiteY1" fmla="*/ 0 h 1201686"/>
              <a:gd name="connsiteX2" fmla="*/ 1292852 w 1292852"/>
              <a:gd name="connsiteY2" fmla="*/ 1201686 h 1201686"/>
              <a:gd name="connsiteX3" fmla="*/ 0 w 1292852"/>
              <a:gd name="connsiteY3" fmla="*/ 658761 h 1201686"/>
            </a:gdLst>
            <a:ahLst/>
            <a:cxnLst>
              <a:cxn ang="0">
                <a:pos x="connsiteX0" y="connsiteY0"/>
              </a:cxn>
              <a:cxn ang="0">
                <a:pos x="connsiteX1" y="connsiteY1"/>
              </a:cxn>
              <a:cxn ang="0">
                <a:pos x="connsiteX2" y="connsiteY2"/>
              </a:cxn>
              <a:cxn ang="0">
                <a:pos x="connsiteX3" y="connsiteY3"/>
              </a:cxn>
            </a:cxnLst>
            <a:rect l="l" t="t" r="r" b="b"/>
            <a:pathLst>
              <a:path w="1292852" h="1201686">
                <a:moveTo>
                  <a:pt x="0" y="658761"/>
                </a:moveTo>
                <a:lnTo>
                  <a:pt x="0" y="0"/>
                </a:lnTo>
                <a:lnTo>
                  <a:pt x="1292852" y="1201686"/>
                </a:lnTo>
                <a:lnTo>
                  <a:pt x="0" y="658761"/>
                </a:ln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a:grpSpLocks noChangeAspect="1"/>
          </p:cNvGrpSpPr>
          <p:nvPr/>
        </p:nvGrpSpPr>
        <p:grpSpPr>
          <a:xfrm>
            <a:off x="4742191" y="2898000"/>
            <a:ext cx="2707618" cy="3960000"/>
            <a:chOff x="13665200" y="16497300"/>
            <a:chExt cx="487363" cy="712788"/>
          </a:xfrm>
          <a:solidFill>
            <a:srgbClr val="1F487C"/>
          </a:solidFill>
        </p:grpSpPr>
        <p:sp>
          <p:nvSpPr>
            <p:cNvPr id="7" name="Freeform 1517"/>
            <p:cNvSpPr>
              <a:spLocks/>
            </p:cNvSpPr>
            <p:nvPr/>
          </p:nvSpPr>
          <p:spPr bwMode="auto">
            <a:xfrm>
              <a:off x="13795375" y="16497300"/>
              <a:ext cx="225425" cy="588963"/>
            </a:xfrm>
            <a:custGeom>
              <a:avLst/>
              <a:gdLst>
                <a:gd name="T0" fmla="*/ 0 w 60"/>
                <a:gd name="T1" fmla="*/ 152 h 157"/>
                <a:gd name="T2" fmla="*/ 1 w 60"/>
                <a:gd name="T3" fmla="*/ 151 h 157"/>
                <a:gd name="T4" fmla="*/ 1 w 60"/>
                <a:gd name="T5" fmla="*/ 151 h 157"/>
                <a:gd name="T6" fmla="*/ 4 w 60"/>
                <a:gd name="T7" fmla="*/ 147 h 157"/>
                <a:gd name="T8" fmla="*/ 4 w 60"/>
                <a:gd name="T9" fmla="*/ 147 h 157"/>
                <a:gd name="T10" fmla="*/ 12 w 60"/>
                <a:gd name="T11" fmla="*/ 125 h 157"/>
                <a:gd name="T12" fmla="*/ 12 w 60"/>
                <a:gd name="T13" fmla="*/ 125 h 157"/>
                <a:gd name="T14" fmla="*/ 25 w 60"/>
                <a:gd name="T15" fmla="*/ 4 h 157"/>
                <a:gd name="T16" fmla="*/ 25 w 60"/>
                <a:gd name="T17" fmla="*/ 4 h 157"/>
                <a:gd name="T18" fmla="*/ 25 w 60"/>
                <a:gd name="T19" fmla="*/ 0 h 157"/>
                <a:gd name="T20" fmla="*/ 28 w 60"/>
                <a:gd name="T21" fmla="*/ 0 h 157"/>
                <a:gd name="T22" fmla="*/ 35 w 60"/>
                <a:gd name="T23" fmla="*/ 0 h 157"/>
                <a:gd name="T24" fmla="*/ 35 w 60"/>
                <a:gd name="T25" fmla="*/ 4 h 157"/>
                <a:gd name="T26" fmla="*/ 59 w 60"/>
                <a:gd name="T27" fmla="*/ 151 h 157"/>
                <a:gd name="T28" fmla="*/ 59 w 60"/>
                <a:gd name="T29" fmla="*/ 151 h 157"/>
                <a:gd name="T30" fmla="*/ 60 w 60"/>
                <a:gd name="T31" fmla="*/ 152 h 157"/>
                <a:gd name="T32" fmla="*/ 60 w 60"/>
                <a:gd name="T33" fmla="*/ 152 h 157"/>
                <a:gd name="T34" fmla="*/ 60 w 60"/>
                <a:gd name="T35" fmla="*/ 152 h 157"/>
                <a:gd name="T36" fmla="*/ 55 w 60"/>
                <a:gd name="T37" fmla="*/ 157 h 157"/>
                <a:gd name="T38" fmla="*/ 30 w 60"/>
                <a:gd name="T39" fmla="*/ 47 h 157"/>
                <a:gd name="T40" fmla="*/ 30 w 60"/>
                <a:gd name="T41" fmla="*/ 47 h 157"/>
                <a:gd name="T42" fmla="*/ 5 w 60"/>
                <a:gd name="T43" fmla="*/ 157 h 157"/>
                <a:gd name="T44" fmla="*/ 5 w 60"/>
                <a:gd name="T45" fmla="*/ 157 h 157"/>
                <a:gd name="T46" fmla="*/ 0 w 60"/>
                <a:gd name="T47" fmla="*/ 15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157">
                  <a:moveTo>
                    <a:pt x="0" y="152"/>
                  </a:moveTo>
                  <a:cubicBezTo>
                    <a:pt x="0" y="152"/>
                    <a:pt x="1" y="152"/>
                    <a:pt x="1" y="151"/>
                  </a:cubicBezTo>
                  <a:cubicBezTo>
                    <a:pt x="1" y="151"/>
                    <a:pt x="1" y="151"/>
                    <a:pt x="1" y="151"/>
                  </a:cubicBezTo>
                  <a:cubicBezTo>
                    <a:pt x="2" y="150"/>
                    <a:pt x="3" y="149"/>
                    <a:pt x="4" y="147"/>
                  </a:cubicBezTo>
                  <a:cubicBezTo>
                    <a:pt x="4" y="147"/>
                    <a:pt x="4" y="147"/>
                    <a:pt x="4" y="147"/>
                  </a:cubicBezTo>
                  <a:cubicBezTo>
                    <a:pt x="6" y="143"/>
                    <a:pt x="9" y="136"/>
                    <a:pt x="12" y="125"/>
                  </a:cubicBezTo>
                  <a:cubicBezTo>
                    <a:pt x="12" y="125"/>
                    <a:pt x="12" y="125"/>
                    <a:pt x="12" y="125"/>
                  </a:cubicBezTo>
                  <a:cubicBezTo>
                    <a:pt x="18" y="104"/>
                    <a:pt x="25" y="66"/>
                    <a:pt x="25" y="4"/>
                  </a:cubicBezTo>
                  <a:cubicBezTo>
                    <a:pt x="25" y="4"/>
                    <a:pt x="25" y="4"/>
                    <a:pt x="25" y="4"/>
                  </a:cubicBezTo>
                  <a:cubicBezTo>
                    <a:pt x="25" y="0"/>
                    <a:pt x="25" y="0"/>
                    <a:pt x="25" y="0"/>
                  </a:cubicBezTo>
                  <a:cubicBezTo>
                    <a:pt x="28" y="0"/>
                    <a:pt x="28" y="0"/>
                    <a:pt x="28" y="0"/>
                  </a:cubicBezTo>
                  <a:cubicBezTo>
                    <a:pt x="35" y="0"/>
                    <a:pt x="35" y="0"/>
                    <a:pt x="35" y="0"/>
                  </a:cubicBezTo>
                  <a:cubicBezTo>
                    <a:pt x="35" y="4"/>
                    <a:pt x="35" y="4"/>
                    <a:pt x="35" y="4"/>
                  </a:cubicBezTo>
                  <a:cubicBezTo>
                    <a:pt x="35" y="113"/>
                    <a:pt x="55" y="145"/>
                    <a:pt x="59" y="151"/>
                  </a:cubicBezTo>
                  <a:cubicBezTo>
                    <a:pt x="59" y="151"/>
                    <a:pt x="59" y="151"/>
                    <a:pt x="59" y="151"/>
                  </a:cubicBezTo>
                  <a:cubicBezTo>
                    <a:pt x="59" y="152"/>
                    <a:pt x="60" y="152"/>
                    <a:pt x="60" y="152"/>
                  </a:cubicBezTo>
                  <a:cubicBezTo>
                    <a:pt x="60" y="152"/>
                    <a:pt x="60" y="152"/>
                    <a:pt x="60" y="152"/>
                  </a:cubicBezTo>
                  <a:cubicBezTo>
                    <a:pt x="60" y="152"/>
                    <a:pt x="60" y="152"/>
                    <a:pt x="60" y="152"/>
                  </a:cubicBezTo>
                  <a:cubicBezTo>
                    <a:pt x="55" y="157"/>
                    <a:pt x="55" y="157"/>
                    <a:pt x="55" y="157"/>
                  </a:cubicBezTo>
                  <a:cubicBezTo>
                    <a:pt x="54" y="156"/>
                    <a:pt x="35" y="136"/>
                    <a:pt x="30" y="47"/>
                  </a:cubicBezTo>
                  <a:cubicBezTo>
                    <a:pt x="30" y="47"/>
                    <a:pt x="30" y="47"/>
                    <a:pt x="30" y="47"/>
                  </a:cubicBezTo>
                  <a:cubicBezTo>
                    <a:pt x="25" y="136"/>
                    <a:pt x="6" y="156"/>
                    <a:pt x="5" y="157"/>
                  </a:cubicBezTo>
                  <a:cubicBezTo>
                    <a:pt x="5" y="157"/>
                    <a:pt x="5" y="157"/>
                    <a:pt x="5" y="157"/>
                  </a:cubicBezTo>
                  <a:cubicBezTo>
                    <a:pt x="0" y="152"/>
                    <a:pt x="0" y="152"/>
                    <a:pt x="0"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518"/>
            <p:cNvSpPr>
              <a:spLocks noEditPoints="1"/>
            </p:cNvSpPr>
            <p:nvPr/>
          </p:nvSpPr>
          <p:spPr bwMode="auto">
            <a:xfrm>
              <a:off x="13665200" y="17041813"/>
              <a:ext cx="487363" cy="168275"/>
            </a:xfrm>
            <a:custGeom>
              <a:avLst/>
              <a:gdLst>
                <a:gd name="T0" fmla="*/ 97 w 130"/>
                <a:gd name="T1" fmla="*/ 45 h 45"/>
                <a:gd name="T2" fmla="*/ 97 w 130"/>
                <a:gd name="T3" fmla="*/ 43 h 45"/>
                <a:gd name="T4" fmla="*/ 65 w 130"/>
                <a:gd name="T5" fmla="*/ 28 h 45"/>
                <a:gd name="T6" fmla="*/ 65 w 130"/>
                <a:gd name="T7" fmla="*/ 28 h 45"/>
                <a:gd name="T8" fmla="*/ 34 w 130"/>
                <a:gd name="T9" fmla="*/ 43 h 45"/>
                <a:gd name="T10" fmla="*/ 34 w 130"/>
                <a:gd name="T11" fmla="*/ 43 h 45"/>
                <a:gd name="T12" fmla="*/ 33 w 130"/>
                <a:gd name="T13" fmla="*/ 45 h 45"/>
                <a:gd name="T14" fmla="*/ 0 w 130"/>
                <a:gd name="T15" fmla="*/ 45 h 45"/>
                <a:gd name="T16" fmla="*/ 3 w 130"/>
                <a:gd name="T17" fmla="*/ 40 h 45"/>
                <a:gd name="T18" fmla="*/ 65 w 130"/>
                <a:gd name="T19" fmla="*/ 0 h 45"/>
                <a:gd name="T20" fmla="*/ 65 w 130"/>
                <a:gd name="T21" fmla="*/ 0 h 45"/>
                <a:gd name="T22" fmla="*/ 127 w 130"/>
                <a:gd name="T23" fmla="*/ 40 h 45"/>
                <a:gd name="T24" fmla="*/ 127 w 130"/>
                <a:gd name="T25" fmla="*/ 40 h 45"/>
                <a:gd name="T26" fmla="*/ 130 w 130"/>
                <a:gd name="T27" fmla="*/ 45 h 45"/>
                <a:gd name="T28" fmla="*/ 97 w 130"/>
                <a:gd name="T29" fmla="*/ 45 h 45"/>
                <a:gd name="T30" fmla="*/ 31 w 130"/>
                <a:gd name="T31" fmla="*/ 41 h 45"/>
                <a:gd name="T32" fmla="*/ 31 w 130"/>
                <a:gd name="T33" fmla="*/ 38 h 45"/>
                <a:gd name="T34" fmla="*/ 31 w 130"/>
                <a:gd name="T35" fmla="*/ 41 h 45"/>
                <a:gd name="T36" fmla="*/ 119 w 130"/>
                <a:gd name="T37" fmla="*/ 38 h 45"/>
                <a:gd name="T38" fmla="*/ 65 w 130"/>
                <a:gd name="T39" fmla="*/ 6 h 45"/>
                <a:gd name="T40" fmla="*/ 65 w 130"/>
                <a:gd name="T41" fmla="*/ 6 h 45"/>
                <a:gd name="T42" fmla="*/ 11 w 130"/>
                <a:gd name="T43" fmla="*/ 38 h 45"/>
                <a:gd name="T44" fmla="*/ 11 w 130"/>
                <a:gd name="T45" fmla="*/ 38 h 45"/>
                <a:gd name="T46" fmla="*/ 29 w 130"/>
                <a:gd name="T47" fmla="*/ 38 h 45"/>
                <a:gd name="T48" fmla="*/ 65 w 130"/>
                <a:gd name="T49" fmla="*/ 22 h 45"/>
                <a:gd name="T50" fmla="*/ 65 w 130"/>
                <a:gd name="T51" fmla="*/ 22 h 45"/>
                <a:gd name="T52" fmla="*/ 101 w 130"/>
                <a:gd name="T53" fmla="*/ 38 h 45"/>
                <a:gd name="T54" fmla="*/ 101 w 130"/>
                <a:gd name="T55" fmla="*/ 38 h 45"/>
                <a:gd name="T56" fmla="*/ 119 w 130"/>
                <a:gd name="T57"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45">
                  <a:moveTo>
                    <a:pt x="97" y="45"/>
                  </a:moveTo>
                  <a:cubicBezTo>
                    <a:pt x="97" y="43"/>
                    <a:pt x="97" y="43"/>
                    <a:pt x="97" y="43"/>
                  </a:cubicBezTo>
                  <a:cubicBezTo>
                    <a:pt x="89" y="34"/>
                    <a:pt x="78" y="28"/>
                    <a:pt x="65" y="28"/>
                  </a:cubicBezTo>
                  <a:cubicBezTo>
                    <a:pt x="65" y="28"/>
                    <a:pt x="65" y="28"/>
                    <a:pt x="65" y="28"/>
                  </a:cubicBezTo>
                  <a:cubicBezTo>
                    <a:pt x="52" y="28"/>
                    <a:pt x="41" y="34"/>
                    <a:pt x="34" y="43"/>
                  </a:cubicBezTo>
                  <a:cubicBezTo>
                    <a:pt x="34" y="43"/>
                    <a:pt x="34" y="43"/>
                    <a:pt x="34" y="43"/>
                  </a:cubicBezTo>
                  <a:cubicBezTo>
                    <a:pt x="33" y="45"/>
                    <a:pt x="33" y="45"/>
                    <a:pt x="33" y="45"/>
                  </a:cubicBezTo>
                  <a:cubicBezTo>
                    <a:pt x="0" y="45"/>
                    <a:pt x="0" y="45"/>
                    <a:pt x="0" y="45"/>
                  </a:cubicBezTo>
                  <a:cubicBezTo>
                    <a:pt x="3" y="40"/>
                    <a:pt x="3" y="40"/>
                    <a:pt x="3" y="40"/>
                  </a:cubicBezTo>
                  <a:cubicBezTo>
                    <a:pt x="13" y="16"/>
                    <a:pt x="37" y="0"/>
                    <a:pt x="65" y="0"/>
                  </a:cubicBezTo>
                  <a:cubicBezTo>
                    <a:pt x="65" y="0"/>
                    <a:pt x="65" y="0"/>
                    <a:pt x="65" y="0"/>
                  </a:cubicBezTo>
                  <a:cubicBezTo>
                    <a:pt x="93" y="0"/>
                    <a:pt x="117" y="16"/>
                    <a:pt x="127" y="40"/>
                  </a:cubicBezTo>
                  <a:cubicBezTo>
                    <a:pt x="127" y="40"/>
                    <a:pt x="127" y="40"/>
                    <a:pt x="127" y="40"/>
                  </a:cubicBezTo>
                  <a:cubicBezTo>
                    <a:pt x="130" y="45"/>
                    <a:pt x="130" y="45"/>
                    <a:pt x="130" y="45"/>
                  </a:cubicBezTo>
                  <a:cubicBezTo>
                    <a:pt x="97" y="45"/>
                    <a:pt x="97" y="45"/>
                    <a:pt x="97" y="45"/>
                  </a:cubicBezTo>
                  <a:close/>
                  <a:moveTo>
                    <a:pt x="31" y="41"/>
                  </a:moveTo>
                  <a:cubicBezTo>
                    <a:pt x="31" y="38"/>
                    <a:pt x="31" y="38"/>
                    <a:pt x="31" y="38"/>
                  </a:cubicBezTo>
                  <a:cubicBezTo>
                    <a:pt x="31" y="41"/>
                    <a:pt x="31" y="41"/>
                    <a:pt x="31" y="41"/>
                  </a:cubicBezTo>
                  <a:close/>
                  <a:moveTo>
                    <a:pt x="119" y="38"/>
                  </a:moveTo>
                  <a:cubicBezTo>
                    <a:pt x="108" y="19"/>
                    <a:pt x="88" y="6"/>
                    <a:pt x="65" y="6"/>
                  </a:cubicBezTo>
                  <a:cubicBezTo>
                    <a:pt x="65" y="6"/>
                    <a:pt x="65" y="6"/>
                    <a:pt x="65" y="6"/>
                  </a:cubicBezTo>
                  <a:cubicBezTo>
                    <a:pt x="42" y="6"/>
                    <a:pt x="22" y="19"/>
                    <a:pt x="11" y="38"/>
                  </a:cubicBezTo>
                  <a:cubicBezTo>
                    <a:pt x="11" y="38"/>
                    <a:pt x="11" y="38"/>
                    <a:pt x="11" y="38"/>
                  </a:cubicBezTo>
                  <a:cubicBezTo>
                    <a:pt x="29" y="38"/>
                    <a:pt x="29" y="38"/>
                    <a:pt x="29" y="38"/>
                  </a:cubicBezTo>
                  <a:cubicBezTo>
                    <a:pt x="38" y="28"/>
                    <a:pt x="51" y="22"/>
                    <a:pt x="65" y="22"/>
                  </a:cubicBezTo>
                  <a:cubicBezTo>
                    <a:pt x="65" y="22"/>
                    <a:pt x="65" y="22"/>
                    <a:pt x="65" y="22"/>
                  </a:cubicBezTo>
                  <a:cubicBezTo>
                    <a:pt x="79" y="22"/>
                    <a:pt x="92" y="28"/>
                    <a:pt x="101" y="38"/>
                  </a:cubicBezTo>
                  <a:cubicBezTo>
                    <a:pt x="101" y="38"/>
                    <a:pt x="101" y="38"/>
                    <a:pt x="101" y="38"/>
                  </a:cubicBezTo>
                  <a:cubicBezTo>
                    <a:pt x="119" y="38"/>
                    <a:pt x="119" y="38"/>
                    <a:pt x="11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519"/>
            <p:cNvSpPr>
              <a:spLocks/>
            </p:cNvSpPr>
            <p:nvPr/>
          </p:nvSpPr>
          <p:spPr bwMode="auto">
            <a:xfrm>
              <a:off x="13863638" y="16940213"/>
              <a:ext cx="90488" cy="22225"/>
            </a:xfrm>
            <a:custGeom>
              <a:avLst/>
              <a:gdLst>
                <a:gd name="T0" fmla="*/ 0 w 57"/>
                <a:gd name="T1" fmla="*/ 14 h 14"/>
                <a:gd name="T2" fmla="*/ 0 w 57"/>
                <a:gd name="T3" fmla="*/ 0 h 14"/>
                <a:gd name="T4" fmla="*/ 57 w 57"/>
                <a:gd name="T5" fmla="*/ 0 h 14"/>
                <a:gd name="T6" fmla="*/ 57 w 57"/>
                <a:gd name="T7" fmla="*/ 14 h 14"/>
                <a:gd name="T8" fmla="*/ 0 w 57"/>
                <a:gd name="T9" fmla="*/ 14 h 14"/>
                <a:gd name="T10" fmla="*/ 0 w 57"/>
                <a:gd name="T11" fmla="*/ 14 h 14"/>
              </a:gdLst>
              <a:ahLst/>
              <a:cxnLst>
                <a:cxn ang="0">
                  <a:pos x="T0" y="T1"/>
                </a:cxn>
                <a:cxn ang="0">
                  <a:pos x="T2" y="T3"/>
                </a:cxn>
                <a:cxn ang="0">
                  <a:pos x="T4" y="T5"/>
                </a:cxn>
                <a:cxn ang="0">
                  <a:pos x="T6" y="T7"/>
                </a:cxn>
                <a:cxn ang="0">
                  <a:pos x="T8" y="T9"/>
                </a:cxn>
                <a:cxn ang="0">
                  <a:pos x="T10" y="T11"/>
                </a:cxn>
              </a:cxnLst>
              <a:rect l="0" t="0" r="r" b="b"/>
              <a:pathLst>
                <a:path w="57" h="14">
                  <a:moveTo>
                    <a:pt x="0" y="14"/>
                  </a:moveTo>
                  <a:lnTo>
                    <a:pt x="0" y="0"/>
                  </a:lnTo>
                  <a:lnTo>
                    <a:pt x="57" y="0"/>
                  </a:lnTo>
                  <a:lnTo>
                    <a:pt x="57" y="14"/>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520"/>
            <p:cNvSpPr>
              <a:spLocks noEditPoints="1"/>
            </p:cNvSpPr>
            <p:nvPr/>
          </p:nvSpPr>
          <p:spPr bwMode="auto">
            <a:xfrm>
              <a:off x="13871575" y="16978313"/>
              <a:ext cx="77788" cy="52388"/>
            </a:xfrm>
            <a:custGeom>
              <a:avLst/>
              <a:gdLst>
                <a:gd name="T0" fmla="*/ 3 w 21"/>
                <a:gd name="T1" fmla="*/ 1 h 14"/>
                <a:gd name="T2" fmla="*/ 3 w 21"/>
                <a:gd name="T3" fmla="*/ 0 h 14"/>
                <a:gd name="T4" fmla="*/ 16 w 21"/>
                <a:gd name="T5" fmla="*/ 0 h 14"/>
                <a:gd name="T6" fmla="*/ 21 w 21"/>
                <a:gd name="T7" fmla="*/ 13 h 14"/>
                <a:gd name="T8" fmla="*/ 20 w 21"/>
                <a:gd name="T9" fmla="*/ 13 h 14"/>
                <a:gd name="T10" fmla="*/ 9 w 21"/>
                <a:gd name="T11" fmla="*/ 12 h 14"/>
                <a:gd name="T12" fmla="*/ 9 w 21"/>
                <a:gd name="T13" fmla="*/ 12 h 14"/>
                <a:gd name="T14" fmla="*/ 1 w 21"/>
                <a:gd name="T15" fmla="*/ 13 h 14"/>
                <a:gd name="T16" fmla="*/ 1 w 21"/>
                <a:gd name="T17" fmla="*/ 13 h 14"/>
                <a:gd name="T18" fmla="*/ 0 w 21"/>
                <a:gd name="T19" fmla="*/ 14 h 14"/>
                <a:gd name="T20" fmla="*/ 3 w 21"/>
                <a:gd name="T21" fmla="*/ 1 h 14"/>
                <a:gd name="T22" fmla="*/ 2 w 21"/>
                <a:gd name="T23" fmla="*/ 11 h 14"/>
                <a:gd name="T24" fmla="*/ 9 w 21"/>
                <a:gd name="T25" fmla="*/ 11 h 14"/>
                <a:gd name="T26" fmla="*/ 9 w 21"/>
                <a:gd name="T27" fmla="*/ 11 h 14"/>
                <a:gd name="T28" fmla="*/ 19 w 21"/>
                <a:gd name="T29" fmla="*/ 11 h 14"/>
                <a:gd name="T30" fmla="*/ 19 w 21"/>
                <a:gd name="T31" fmla="*/ 11 h 14"/>
                <a:gd name="T32" fmla="*/ 15 w 21"/>
                <a:gd name="T33" fmla="*/ 2 h 14"/>
                <a:gd name="T34" fmla="*/ 4 w 21"/>
                <a:gd name="T35" fmla="*/ 2 h 14"/>
                <a:gd name="T36" fmla="*/ 2 w 21"/>
                <a:gd name="T3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4">
                  <a:moveTo>
                    <a:pt x="3" y="1"/>
                  </a:moveTo>
                  <a:cubicBezTo>
                    <a:pt x="3" y="0"/>
                    <a:pt x="3" y="0"/>
                    <a:pt x="3" y="0"/>
                  </a:cubicBezTo>
                  <a:cubicBezTo>
                    <a:pt x="16" y="0"/>
                    <a:pt x="16" y="0"/>
                    <a:pt x="16" y="0"/>
                  </a:cubicBezTo>
                  <a:cubicBezTo>
                    <a:pt x="21" y="13"/>
                    <a:pt x="21" y="13"/>
                    <a:pt x="21" y="13"/>
                  </a:cubicBezTo>
                  <a:cubicBezTo>
                    <a:pt x="20" y="13"/>
                    <a:pt x="20" y="13"/>
                    <a:pt x="20" y="13"/>
                  </a:cubicBezTo>
                  <a:cubicBezTo>
                    <a:pt x="20" y="13"/>
                    <a:pt x="14" y="12"/>
                    <a:pt x="9" y="12"/>
                  </a:cubicBezTo>
                  <a:cubicBezTo>
                    <a:pt x="9" y="12"/>
                    <a:pt x="9" y="12"/>
                    <a:pt x="9" y="12"/>
                  </a:cubicBezTo>
                  <a:cubicBezTo>
                    <a:pt x="6" y="12"/>
                    <a:pt x="3" y="13"/>
                    <a:pt x="1" y="13"/>
                  </a:cubicBezTo>
                  <a:cubicBezTo>
                    <a:pt x="1" y="13"/>
                    <a:pt x="1" y="13"/>
                    <a:pt x="1" y="13"/>
                  </a:cubicBezTo>
                  <a:cubicBezTo>
                    <a:pt x="0" y="14"/>
                    <a:pt x="0" y="14"/>
                    <a:pt x="0" y="14"/>
                  </a:cubicBezTo>
                  <a:cubicBezTo>
                    <a:pt x="3" y="1"/>
                    <a:pt x="3" y="1"/>
                    <a:pt x="3" y="1"/>
                  </a:cubicBezTo>
                  <a:close/>
                  <a:moveTo>
                    <a:pt x="2" y="11"/>
                  </a:moveTo>
                  <a:cubicBezTo>
                    <a:pt x="4" y="11"/>
                    <a:pt x="7" y="11"/>
                    <a:pt x="9" y="11"/>
                  </a:cubicBezTo>
                  <a:cubicBezTo>
                    <a:pt x="9" y="11"/>
                    <a:pt x="9" y="11"/>
                    <a:pt x="9" y="11"/>
                  </a:cubicBezTo>
                  <a:cubicBezTo>
                    <a:pt x="13" y="11"/>
                    <a:pt x="17" y="11"/>
                    <a:pt x="19" y="11"/>
                  </a:cubicBezTo>
                  <a:cubicBezTo>
                    <a:pt x="19" y="11"/>
                    <a:pt x="19" y="11"/>
                    <a:pt x="19" y="11"/>
                  </a:cubicBezTo>
                  <a:cubicBezTo>
                    <a:pt x="15" y="2"/>
                    <a:pt x="15" y="2"/>
                    <a:pt x="15" y="2"/>
                  </a:cubicBezTo>
                  <a:cubicBezTo>
                    <a:pt x="4" y="2"/>
                    <a:pt x="4" y="2"/>
                    <a:pt x="4" y="2"/>
                  </a:cubicBezTo>
                  <a:cubicBezTo>
                    <a:pt x="2" y="11"/>
                    <a:pt x="2"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矩形 23"/>
          <p:cNvSpPr/>
          <p:nvPr/>
        </p:nvSpPr>
        <p:spPr>
          <a:xfrm>
            <a:off x="7492139" y="2438399"/>
            <a:ext cx="3593462" cy="646327"/>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bg1"/>
                </a:solidFill>
              </a:rPr>
              <a:t>在此添加关键字</a:t>
            </a:r>
          </a:p>
          <a:p>
            <a:r>
              <a:rPr lang="en-US" altLang="zh-CN" sz="1100" dirty="0">
                <a:solidFill>
                  <a:schemeClr val="bg1"/>
                </a:solidFill>
              </a:rPr>
              <a:t>Lorem ipsum dolor sit amet, consectetuer adipiscing elit. Maecenas porttitor congue massa. </a:t>
            </a:r>
          </a:p>
        </p:txBody>
      </p:sp>
      <p:sp>
        <p:nvSpPr>
          <p:cNvPr id="25" name="矩形 24"/>
          <p:cNvSpPr/>
          <p:nvPr/>
        </p:nvSpPr>
        <p:spPr>
          <a:xfrm>
            <a:off x="7492139" y="3446850"/>
            <a:ext cx="3593462" cy="646327"/>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bg1"/>
                </a:solidFill>
              </a:rPr>
              <a:t>在此添加关键字</a:t>
            </a:r>
          </a:p>
          <a:p>
            <a:r>
              <a:rPr lang="en-US" altLang="zh-CN" sz="1100" dirty="0">
                <a:solidFill>
                  <a:schemeClr val="bg1"/>
                </a:solidFill>
              </a:rPr>
              <a:t>Lorem ipsum dolor sit amet, consectetuer adipiscing elit. Maecenas porttitor congue massa. </a:t>
            </a:r>
          </a:p>
        </p:txBody>
      </p:sp>
      <p:sp>
        <p:nvSpPr>
          <p:cNvPr id="26" name="矩形 25"/>
          <p:cNvSpPr/>
          <p:nvPr/>
        </p:nvSpPr>
        <p:spPr>
          <a:xfrm>
            <a:off x="7492139" y="4436651"/>
            <a:ext cx="3593462" cy="646327"/>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bg1"/>
                </a:solidFill>
              </a:rPr>
              <a:t>在此添加关键字</a:t>
            </a:r>
          </a:p>
          <a:p>
            <a:r>
              <a:rPr lang="en-US" altLang="zh-CN" sz="1100" dirty="0">
                <a:solidFill>
                  <a:schemeClr val="bg1"/>
                </a:solidFill>
              </a:rPr>
              <a:t>Lorem ipsum dolor sit amet, consectetuer adipiscing elit. Maecenas porttitor congue massa. </a:t>
            </a:r>
          </a:p>
        </p:txBody>
      </p:sp>
      <p:sp>
        <p:nvSpPr>
          <p:cNvPr id="27" name="矩形 26"/>
          <p:cNvSpPr/>
          <p:nvPr/>
        </p:nvSpPr>
        <p:spPr>
          <a:xfrm>
            <a:off x="858355" y="2450834"/>
            <a:ext cx="3593462" cy="646327"/>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200" b="1" dirty="0">
                <a:solidFill>
                  <a:schemeClr val="bg1"/>
                </a:solidFill>
              </a:rPr>
              <a:t>在此添加关键字</a:t>
            </a:r>
          </a:p>
          <a:p>
            <a:pPr algn="r"/>
            <a:r>
              <a:rPr lang="en-US" altLang="zh-CN" sz="1100" dirty="0">
                <a:solidFill>
                  <a:schemeClr val="bg1"/>
                </a:solidFill>
              </a:rPr>
              <a:t>Lorem ipsum dolor sit amet, consectetuer adipiscing elit. Maecenas porttitor congue massa. </a:t>
            </a:r>
          </a:p>
        </p:txBody>
      </p:sp>
      <p:sp>
        <p:nvSpPr>
          <p:cNvPr id="28" name="矩形 27"/>
          <p:cNvSpPr/>
          <p:nvPr/>
        </p:nvSpPr>
        <p:spPr>
          <a:xfrm>
            <a:off x="858355" y="3446850"/>
            <a:ext cx="3593462" cy="646327"/>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200" b="1" dirty="0">
                <a:solidFill>
                  <a:schemeClr val="bg1"/>
                </a:solidFill>
              </a:rPr>
              <a:t>在此添加关键字</a:t>
            </a:r>
          </a:p>
          <a:p>
            <a:pPr algn="r"/>
            <a:r>
              <a:rPr lang="en-US" altLang="zh-CN" sz="1100" dirty="0">
                <a:solidFill>
                  <a:schemeClr val="bg1"/>
                </a:solidFill>
              </a:rPr>
              <a:t>Lorem ipsum dolor sit amet, consectetuer adipiscing elit. Maecenas porttitor congue massa. </a:t>
            </a:r>
          </a:p>
        </p:txBody>
      </p:sp>
      <p:sp>
        <p:nvSpPr>
          <p:cNvPr id="29" name="矩形 28"/>
          <p:cNvSpPr/>
          <p:nvPr/>
        </p:nvSpPr>
        <p:spPr>
          <a:xfrm>
            <a:off x="858355" y="4436651"/>
            <a:ext cx="3593462" cy="646327"/>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200" b="1" dirty="0">
                <a:solidFill>
                  <a:schemeClr val="bg1"/>
                </a:solidFill>
              </a:rPr>
              <a:t>在此添加关键字</a:t>
            </a:r>
          </a:p>
          <a:p>
            <a:pPr algn="r"/>
            <a:r>
              <a:rPr lang="en-US" altLang="zh-CN" sz="1100" dirty="0">
                <a:solidFill>
                  <a:schemeClr val="bg1"/>
                </a:solidFill>
              </a:rPr>
              <a:t>Lorem ipsum dolor sit amet, consectetuer adipiscing elit. Maecenas porttitor congue massa. </a:t>
            </a:r>
          </a:p>
        </p:txBody>
      </p:sp>
    </p:spTree>
    <p:extLst>
      <p:ext uri="{BB962C8B-B14F-4D97-AF65-F5344CB8AC3E}">
        <p14:creationId xmlns:p14="http://schemas.microsoft.com/office/powerpoint/2010/main" val="3807440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TextBox 43"/>
          <p:cNvSpPr txBox="1"/>
          <p:nvPr/>
        </p:nvSpPr>
        <p:spPr>
          <a:xfrm>
            <a:off x="581295" y="366190"/>
            <a:ext cx="4905103" cy="923330"/>
          </a:xfrm>
          <a:prstGeom prst="rect">
            <a:avLst/>
          </a:prstGeom>
          <a:noFill/>
        </p:spPr>
        <p:txBody>
          <a:bodyPr wrap="square" lIns="0" tIns="0" rIns="0" bIns="0" rtlCol="0">
            <a:spAutoFit/>
          </a:bodyPr>
          <a:lstStyle/>
          <a:p>
            <a:pPr fontAlgn="base">
              <a:spcBef>
                <a:spcPct val="0"/>
              </a:spcBef>
              <a:spcAft>
                <a:spcPct val="0"/>
              </a:spcAft>
            </a:pPr>
            <a:r>
              <a:rPr lang="zh-CN" altLang="en-US" sz="2400" b="1" dirty="0" smtClean="0">
                <a:solidFill>
                  <a:schemeClr val="bg1"/>
                </a:solidFill>
                <a:latin typeface="微软雅黑" pitchFamily="34" charset="-122"/>
                <a:ea typeface="微软雅黑" pitchFamily="34" charset="-122"/>
              </a:rPr>
              <a:t>业务介绍 </a:t>
            </a:r>
            <a:r>
              <a:rPr lang="en-US" altLang="zh-CN" sz="1600" b="1" dirty="0" smtClean="0">
                <a:solidFill>
                  <a:schemeClr val="bg1"/>
                </a:solidFill>
                <a:latin typeface="微软雅黑" pitchFamily="34" charset="-122"/>
                <a:ea typeface="微软雅黑" pitchFamily="34" charset="-122"/>
              </a:rPr>
              <a:t>Business </a:t>
            </a:r>
            <a:r>
              <a:rPr lang="en-US" altLang="zh-CN" sz="1600" b="1" dirty="0">
                <a:solidFill>
                  <a:schemeClr val="bg1"/>
                </a:solidFill>
                <a:latin typeface="微软雅黑" pitchFamily="34" charset="-122"/>
                <a:ea typeface="微软雅黑" pitchFamily="34" charset="-122"/>
              </a:rPr>
              <a:t>introduction</a:t>
            </a:r>
          </a:p>
          <a:p>
            <a:pPr fontAlgn="base">
              <a:spcBef>
                <a:spcPct val="0"/>
              </a:spcBef>
              <a:spcAft>
                <a:spcPct val="0"/>
              </a:spcAft>
            </a:pPr>
            <a:endParaRPr lang="en-US" altLang="zh-CN" b="1" dirty="0">
              <a:solidFill>
                <a:schemeClr val="bg1"/>
              </a:solidFill>
              <a:latin typeface="微软雅黑" pitchFamily="34" charset="-122"/>
              <a:ea typeface="微软雅黑" pitchFamily="34" charset="-122"/>
            </a:endParaRPr>
          </a:p>
          <a:p>
            <a:pPr fontAlgn="base">
              <a:spcBef>
                <a:spcPct val="0"/>
              </a:spcBef>
              <a:spcAft>
                <a:spcPct val="0"/>
              </a:spcAft>
            </a:pPr>
            <a:endParaRPr lang="en-US" altLang="zh-CN" b="1" dirty="0">
              <a:solidFill>
                <a:schemeClr val="bg1"/>
              </a:solidFill>
              <a:latin typeface="微软雅黑" pitchFamily="34" charset="-122"/>
              <a:ea typeface="微软雅黑" pitchFamily="34" charset="-122"/>
            </a:endParaRPr>
          </a:p>
        </p:txBody>
      </p:sp>
      <p:pic>
        <p:nvPicPr>
          <p:cNvPr id="346" name="Picture 3" descr="C:\Users\Administrator\Desktop\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88878" y="1387544"/>
            <a:ext cx="3734884" cy="2319204"/>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4" descr="C:\Users\Administrator\Desktop\2.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28596" y="1420465"/>
            <a:ext cx="3734884" cy="2319204"/>
          </a:xfrm>
          <a:prstGeom prst="rect">
            <a:avLst/>
          </a:prstGeom>
          <a:noFill/>
          <a:extLst>
            <a:ext uri="{909E8E84-426E-40DD-AFC4-6F175D3DCCD1}">
              <a14:hiddenFill xmlns:a14="http://schemas.microsoft.com/office/drawing/2010/main">
                <a:solidFill>
                  <a:srgbClr val="FFFFFF"/>
                </a:solidFill>
              </a14:hiddenFill>
            </a:ext>
          </a:extLst>
        </p:spPr>
      </p:pic>
      <p:pic>
        <p:nvPicPr>
          <p:cNvPr id="348" name="Picture 5" descr="C:\Users\Administrator\Desktop\3.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246418" y="1387546"/>
            <a:ext cx="3734884" cy="2319204"/>
          </a:xfrm>
          <a:prstGeom prst="rect">
            <a:avLst/>
          </a:prstGeom>
          <a:noFill/>
          <a:extLst>
            <a:ext uri="{909E8E84-426E-40DD-AFC4-6F175D3DCCD1}">
              <a14:hiddenFill xmlns:a14="http://schemas.microsoft.com/office/drawing/2010/main">
                <a:solidFill>
                  <a:srgbClr val="FFFFFF"/>
                </a:solidFill>
              </a14:hiddenFill>
            </a:ext>
          </a:extLst>
        </p:spPr>
      </p:pic>
      <p:sp>
        <p:nvSpPr>
          <p:cNvPr id="349" name="TextBox 8"/>
          <p:cNvSpPr txBox="1"/>
          <p:nvPr/>
        </p:nvSpPr>
        <p:spPr>
          <a:xfrm>
            <a:off x="403958" y="3991095"/>
            <a:ext cx="3988468" cy="1938992"/>
          </a:xfrm>
          <a:prstGeom prst="rect">
            <a:avLst/>
          </a:prstGeom>
          <a:noFill/>
        </p:spPr>
        <p:txBody>
          <a:bodyPr wrap="square" rtlCol="0">
            <a:spAutoFit/>
          </a:bodyPr>
          <a:lstStyle/>
          <a:p>
            <a:r>
              <a:rPr lang="zh-CN" altLang="en-US" sz="2000" b="1" dirty="0" smtClean="0">
                <a:solidFill>
                  <a:srgbClr val="0070C0"/>
                </a:solidFill>
                <a:latin typeface="微软雅黑" pitchFamily="34" charset="-122"/>
                <a:ea typeface="微软雅黑" pitchFamily="34" charset="-122"/>
              </a:rPr>
              <a:t>点击添加您的文字标题</a:t>
            </a:r>
            <a:endParaRPr lang="en-US" altLang="zh-CN" sz="2000" b="1" dirty="0" smtClean="0">
              <a:solidFill>
                <a:srgbClr val="0070C0"/>
              </a:solidFill>
              <a:latin typeface="微软雅黑" pitchFamily="34" charset="-122"/>
              <a:ea typeface="微软雅黑" pitchFamily="34" charset="-122"/>
            </a:endParaRPr>
          </a:p>
          <a:p>
            <a:endParaRPr lang="en-US" altLang="zh-CN" sz="2000" b="0" dirty="0" smtClean="0">
              <a:solidFill>
                <a:srgbClr val="0070C0"/>
              </a:solidFill>
              <a:latin typeface="微软雅黑" pitchFamily="34" charset="-122"/>
              <a:ea typeface="微软雅黑" pitchFamily="34" charset="-122"/>
            </a:endParaRPr>
          </a:p>
          <a:p>
            <a:pPr marL="342900" indent="-342900">
              <a:buFont typeface="Wingdings" pitchFamily="2" charset="2"/>
              <a:buChar char="Ø"/>
            </a:pPr>
            <a:r>
              <a:rPr lang="zh-CN" altLang="en-US" sz="1600" b="0" dirty="0" smtClean="0">
                <a:latin typeface="微软雅黑" pitchFamily="34" charset="-122"/>
                <a:ea typeface="微软雅黑" pitchFamily="34" charset="-122"/>
              </a:rPr>
              <a:t>点击添加您的文字内容，添加</a:t>
            </a:r>
            <a:endParaRPr lang="en-US" altLang="zh-CN" sz="1600" b="0" dirty="0" smtClean="0">
              <a:latin typeface="微软雅黑" pitchFamily="34" charset="-122"/>
              <a:ea typeface="微软雅黑" pitchFamily="34" charset="-122"/>
            </a:endParaRPr>
          </a:p>
          <a:p>
            <a:pPr marL="342900" indent="-342900">
              <a:buFont typeface="Wingdings" pitchFamily="2" charset="2"/>
              <a:buChar char="Ø"/>
            </a:pPr>
            <a:r>
              <a:rPr lang="zh-CN" altLang="en-US" sz="1600" b="0" dirty="0" smtClean="0">
                <a:latin typeface="微软雅黑" pitchFamily="34" charset="-122"/>
                <a:ea typeface="微软雅黑" pitchFamily="34" charset="-122"/>
              </a:rPr>
              <a:t>点击添加您的文字内容，添加</a:t>
            </a:r>
          </a:p>
          <a:p>
            <a:pPr marL="342900" indent="-342900">
              <a:buFont typeface="Wingdings" pitchFamily="2" charset="2"/>
              <a:buChar char="Ø"/>
            </a:pPr>
            <a:r>
              <a:rPr lang="zh-CN" altLang="en-US" sz="1600" b="0" dirty="0" smtClean="0">
                <a:latin typeface="微软雅黑" pitchFamily="34" charset="-122"/>
                <a:ea typeface="微软雅黑" pitchFamily="34" charset="-122"/>
              </a:rPr>
              <a:t>点击添加您的文字内容，添加</a:t>
            </a:r>
            <a:endParaRPr lang="en-US" altLang="zh-CN" sz="1600" b="0" dirty="0" smtClean="0">
              <a:latin typeface="微软雅黑" pitchFamily="34" charset="-122"/>
              <a:ea typeface="微软雅黑" pitchFamily="34" charset="-122"/>
            </a:endParaRPr>
          </a:p>
          <a:p>
            <a:pPr marL="342900" indent="-342900">
              <a:buFont typeface="Wingdings" pitchFamily="2" charset="2"/>
              <a:buChar char="Ø"/>
            </a:pPr>
            <a:r>
              <a:rPr lang="zh-CN" altLang="en-US" sz="1600" b="0" dirty="0" smtClean="0">
                <a:latin typeface="微软雅黑" pitchFamily="34" charset="-122"/>
                <a:ea typeface="微软雅黑" pitchFamily="34" charset="-122"/>
              </a:rPr>
              <a:t>点击添加您的文字内容，添加</a:t>
            </a:r>
            <a:endParaRPr lang="en-US" altLang="zh-CN" sz="1600" b="0" dirty="0" smtClean="0">
              <a:latin typeface="微软雅黑" pitchFamily="34" charset="-122"/>
              <a:ea typeface="微软雅黑" pitchFamily="34" charset="-122"/>
            </a:endParaRPr>
          </a:p>
          <a:p>
            <a:pPr marL="342900" indent="-342900">
              <a:buFont typeface="Wingdings" pitchFamily="2" charset="2"/>
              <a:buChar char="Ø"/>
            </a:pPr>
            <a:r>
              <a:rPr lang="zh-CN" altLang="en-US" sz="1600" b="0" dirty="0" smtClean="0">
                <a:latin typeface="微软雅黑" pitchFamily="34" charset="-122"/>
                <a:ea typeface="微软雅黑" pitchFamily="34" charset="-122"/>
              </a:rPr>
              <a:t>点击添加您的文字内容，添加</a:t>
            </a:r>
            <a:endParaRPr lang="zh-CN" altLang="en-US" sz="1600" b="0" dirty="0">
              <a:latin typeface="微软雅黑" pitchFamily="34" charset="-122"/>
              <a:ea typeface="微软雅黑" pitchFamily="34" charset="-122"/>
            </a:endParaRPr>
          </a:p>
        </p:txBody>
      </p:sp>
      <p:sp>
        <p:nvSpPr>
          <p:cNvPr id="350" name="TextBox 9"/>
          <p:cNvSpPr txBox="1"/>
          <p:nvPr/>
        </p:nvSpPr>
        <p:spPr>
          <a:xfrm>
            <a:off x="4246418" y="4007669"/>
            <a:ext cx="3988468" cy="1938992"/>
          </a:xfrm>
          <a:prstGeom prst="rect">
            <a:avLst/>
          </a:prstGeom>
          <a:noFill/>
        </p:spPr>
        <p:txBody>
          <a:bodyPr wrap="square" rtlCol="0">
            <a:spAutoFit/>
          </a:bodyPr>
          <a:lstStyle/>
          <a:p>
            <a:r>
              <a:rPr lang="zh-CN" altLang="en-US" sz="2000" b="1" dirty="0" smtClean="0">
                <a:solidFill>
                  <a:srgbClr val="0070C0"/>
                </a:solidFill>
                <a:latin typeface="微软雅黑" pitchFamily="34" charset="-122"/>
                <a:ea typeface="微软雅黑" pitchFamily="34" charset="-122"/>
              </a:rPr>
              <a:t>点击添加您的文字标题</a:t>
            </a:r>
            <a:endParaRPr lang="en-US" altLang="zh-CN" sz="2000" b="1" dirty="0" smtClean="0">
              <a:solidFill>
                <a:srgbClr val="0070C0"/>
              </a:solidFill>
              <a:latin typeface="微软雅黑" pitchFamily="34" charset="-122"/>
              <a:ea typeface="微软雅黑" pitchFamily="34" charset="-122"/>
            </a:endParaRPr>
          </a:p>
          <a:p>
            <a:endParaRPr lang="en-US" altLang="zh-CN" sz="2000" b="0" dirty="0" smtClean="0">
              <a:solidFill>
                <a:srgbClr val="0070C0"/>
              </a:solidFill>
              <a:latin typeface="微软雅黑" pitchFamily="34" charset="-122"/>
              <a:ea typeface="微软雅黑" pitchFamily="34" charset="-122"/>
            </a:endParaRPr>
          </a:p>
          <a:p>
            <a:pPr marL="342900" indent="-342900">
              <a:buFont typeface="Wingdings" pitchFamily="2" charset="2"/>
              <a:buChar char="Ø"/>
            </a:pPr>
            <a:r>
              <a:rPr lang="zh-CN" altLang="en-US" sz="1600" b="0" dirty="0" smtClean="0">
                <a:latin typeface="微软雅黑" pitchFamily="34" charset="-122"/>
                <a:ea typeface="微软雅黑" pitchFamily="34" charset="-122"/>
              </a:rPr>
              <a:t>点击添加您的文字内容，添加</a:t>
            </a:r>
            <a:endParaRPr lang="en-US" altLang="zh-CN" sz="1600" b="0" dirty="0" smtClean="0">
              <a:latin typeface="微软雅黑" pitchFamily="34" charset="-122"/>
              <a:ea typeface="微软雅黑" pitchFamily="34" charset="-122"/>
            </a:endParaRPr>
          </a:p>
          <a:p>
            <a:pPr marL="342900" indent="-342900">
              <a:buFont typeface="Wingdings" pitchFamily="2" charset="2"/>
              <a:buChar char="Ø"/>
            </a:pPr>
            <a:r>
              <a:rPr lang="zh-CN" altLang="en-US" sz="1600" b="0" dirty="0" smtClean="0">
                <a:latin typeface="微软雅黑" pitchFamily="34" charset="-122"/>
                <a:ea typeface="微软雅黑" pitchFamily="34" charset="-122"/>
              </a:rPr>
              <a:t>点击添加您的文字内容，添加</a:t>
            </a:r>
          </a:p>
          <a:p>
            <a:pPr marL="342900" indent="-342900">
              <a:buFont typeface="Wingdings" pitchFamily="2" charset="2"/>
              <a:buChar char="Ø"/>
            </a:pPr>
            <a:r>
              <a:rPr lang="zh-CN" altLang="en-US" sz="1600" b="0" dirty="0" smtClean="0">
                <a:latin typeface="微软雅黑" pitchFamily="34" charset="-122"/>
                <a:ea typeface="微软雅黑" pitchFamily="34" charset="-122"/>
              </a:rPr>
              <a:t>点击添加您的文字内容，添加</a:t>
            </a:r>
            <a:endParaRPr lang="en-US" altLang="zh-CN" sz="1600" b="0" dirty="0" smtClean="0">
              <a:latin typeface="微软雅黑" pitchFamily="34" charset="-122"/>
              <a:ea typeface="微软雅黑" pitchFamily="34" charset="-122"/>
            </a:endParaRPr>
          </a:p>
          <a:p>
            <a:pPr marL="342900" indent="-342900">
              <a:buFont typeface="Wingdings" pitchFamily="2" charset="2"/>
              <a:buChar char="Ø"/>
            </a:pPr>
            <a:r>
              <a:rPr lang="zh-CN" altLang="en-US" sz="1600" b="0" dirty="0" smtClean="0">
                <a:latin typeface="微软雅黑" pitchFamily="34" charset="-122"/>
                <a:ea typeface="微软雅黑" pitchFamily="34" charset="-122"/>
              </a:rPr>
              <a:t>点击添加您的文字内容，添加</a:t>
            </a:r>
            <a:endParaRPr lang="en-US" altLang="zh-CN" sz="1600" b="0" dirty="0" smtClean="0">
              <a:latin typeface="微软雅黑" pitchFamily="34" charset="-122"/>
              <a:ea typeface="微软雅黑" pitchFamily="34" charset="-122"/>
            </a:endParaRPr>
          </a:p>
          <a:p>
            <a:pPr marL="342900" indent="-342900">
              <a:buFont typeface="Wingdings" pitchFamily="2" charset="2"/>
              <a:buChar char="Ø"/>
            </a:pPr>
            <a:r>
              <a:rPr lang="zh-CN" altLang="en-US" sz="1600" b="0" dirty="0" smtClean="0">
                <a:latin typeface="微软雅黑" pitchFamily="34" charset="-122"/>
                <a:ea typeface="微软雅黑" pitchFamily="34" charset="-122"/>
              </a:rPr>
              <a:t>点击添加您的文字内容，添加</a:t>
            </a:r>
            <a:endParaRPr lang="zh-CN" altLang="en-US" sz="1600" b="0" dirty="0">
              <a:latin typeface="微软雅黑" pitchFamily="34" charset="-122"/>
              <a:ea typeface="微软雅黑" pitchFamily="34" charset="-122"/>
            </a:endParaRPr>
          </a:p>
        </p:txBody>
      </p:sp>
      <p:sp>
        <p:nvSpPr>
          <p:cNvPr id="351" name="TextBox 10"/>
          <p:cNvSpPr txBox="1"/>
          <p:nvPr/>
        </p:nvSpPr>
        <p:spPr>
          <a:xfrm>
            <a:off x="8088878" y="3963478"/>
            <a:ext cx="3988468" cy="1938992"/>
          </a:xfrm>
          <a:prstGeom prst="rect">
            <a:avLst/>
          </a:prstGeom>
          <a:noFill/>
        </p:spPr>
        <p:txBody>
          <a:bodyPr wrap="square" rtlCol="0">
            <a:spAutoFit/>
          </a:bodyPr>
          <a:lstStyle/>
          <a:p>
            <a:r>
              <a:rPr lang="zh-CN" altLang="en-US" sz="2000" b="1" dirty="0" smtClean="0">
                <a:solidFill>
                  <a:srgbClr val="0070C0"/>
                </a:solidFill>
                <a:latin typeface="微软雅黑" pitchFamily="34" charset="-122"/>
                <a:ea typeface="微软雅黑" pitchFamily="34" charset="-122"/>
              </a:rPr>
              <a:t>点击添加您的文字标题</a:t>
            </a:r>
            <a:endParaRPr lang="en-US" altLang="zh-CN" sz="2000" b="1" dirty="0" smtClean="0">
              <a:solidFill>
                <a:srgbClr val="0070C0"/>
              </a:solidFill>
              <a:latin typeface="微软雅黑" pitchFamily="34" charset="-122"/>
              <a:ea typeface="微软雅黑" pitchFamily="34" charset="-122"/>
            </a:endParaRPr>
          </a:p>
          <a:p>
            <a:endParaRPr lang="en-US" altLang="zh-CN" sz="2000" b="0" dirty="0" smtClean="0">
              <a:solidFill>
                <a:srgbClr val="0070C0"/>
              </a:solidFill>
              <a:latin typeface="微软雅黑" pitchFamily="34" charset="-122"/>
              <a:ea typeface="微软雅黑" pitchFamily="34" charset="-122"/>
            </a:endParaRPr>
          </a:p>
          <a:p>
            <a:pPr marL="342900" indent="-342900">
              <a:buFont typeface="Wingdings" pitchFamily="2" charset="2"/>
              <a:buChar char="Ø"/>
            </a:pPr>
            <a:r>
              <a:rPr lang="zh-CN" altLang="en-US" sz="1600" b="0" dirty="0" smtClean="0">
                <a:latin typeface="微软雅黑" pitchFamily="34" charset="-122"/>
                <a:ea typeface="微软雅黑" pitchFamily="34" charset="-122"/>
              </a:rPr>
              <a:t>点击添加您的文字内容，添加</a:t>
            </a:r>
            <a:endParaRPr lang="en-US" altLang="zh-CN" sz="1600" b="0" dirty="0" smtClean="0">
              <a:latin typeface="微软雅黑" pitchFamily="34" charset="-122"/>
              <a:ea typeface="微软雅黑" pitchFamily="34" charset="-122"/>
            </a:endParaRPr>
          </a:p>
          <a:p>
            <a:pPr marL="342900" indent="-342900">
              <a:buFont typeface="Wingdings" pitchFamily="2" charset="2"/>
              <a:buChar char="Ø"/>
            </a:pPr>
            <a:r>
              <a:rPr lang="zh-CN" altLang="en-US" sz="1600" b="0" dirty="0" smtClean="0">
                <a:latin typeface="微软雅黑" pitchFamily="34" charset="-122"/>
                <a:ea typeface="微软雅黑" pitchFamily="34" charset="-122"/>
              </a:rPr>
              <a:t>点击添加您的文字内容，添加</a:t>
            </a:r>
          </a:p>
          <a:p>
            <a:pPr marL="342900" indent="-342900">
              <a:buFont typeface="Wingdings" pitchFamily="2" charset="2"/>
              <a:buChar char="Ø"/>
            </a:pPr>
            <a:r>
              <a:rPr lang="zh-CN" altLang="en-US" sz="1600" b="0" dirty="0" smtClean="0">
                <a:latin typeface="微软雅黑" pitchFamily="34" charset="-122"/>
                <a:ea typeface="微软雅黑" pitchFamily="34" charset="-122"/>
              </a:rPr>
              <a:t>点击添加您的文字内容，添加</a:t>
            </a:r>
            <a:endParaRPr lang="en-US" altLang="zh-CN" sz="1600" b="0" dirty="0" smtClean="0">
              <a:latin typeface="微软雅黑" pitchFamily="34" charset="-122"/>
              <a:ea typeface="微软雅黑" pitchFamily="34" charset="-122"/>
            </a:endParaRPr>
          </a:p>
          <a:p>
            <a:pPr marL="342900" indent="-342900">
              <a:buFont typeface="Wingdings" pitchFamily="2" charset="2"/>
              <a:buChar char="Ø"/>
            </a:pPr>
            <a:r>
              <a:rPr lang="zh-CN" altLang="en-US" sz="1600" b="0" dirty="0" smtClean="0">
                <a:latin typeface="微软雅黑" pitchFamily="34" charset="-122"/>
                <a:ea typeface="微软雅黑" pitchFamily="34" charset="-122"/>
              </a:rPr>
              <a:t>点击添加您的文字内容，添加</a:t>
            </a:r>
            <a:endParaRPr lang="en-US" altLang="zh-CN" sz="1600" b="0" dirty="0" smtClean="0">
              <a:latin typeface="微软雅黑" pitchFamily="34" charset="-122"/>
              <a:ea typeface="微软雅黑" pitchFamily="34" charset="-122"/>
            </a:endParaRPr>
          </a:p>
          <a:p>
            <a:pPr marL="342900" indent="-342900">
              <a:buFont typeface="Wingdings" pitchFamily="2" charset="2"/>
              <a:buChar char="Ø"/>
            </a:pPr>
            <a:r>
              <a:rPr lang="zh-CN" altLang="en-US" sz="1600" b="0" dirty="0" smtClean="0">
                <a:latin typeface="微软雅黑" pitchFamily="34" charset="-122"/>
                <a:ea typeface="微软雅黑" pitchFamily="34" charset="-122"/>
              </a:rPr>
              <a:t>点击添加您的文字内容，添加</a:t>
            </a:r>
            <a:endParaRPr lang="zh-CN" altLang="en-US" sz="1600" b="0" dirty="0">
              <a:latin typeface="微软雅黑" pitchFamily="34" charset="-122"/>
              <a:ea typeface="微软雅黑" pitchFamily="34" charset="-122"/>
            </a:endParaRPr>
          </a:p>
        </p:txBody>
      </p:sp>
      <p:sp>
        <p:nvSpPr>
          <p:cNvPr id="9" name="梯形 8"/>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梯形 10"/>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Tree>
    <p:extLst>
      <p:ext uri="{BB962C8B-B14F-4D97-AF65-F5344CB8AC3E}">
        <p14:creationId xmlns:p14="http://schemas.microsoft.com/office/powerpoint/2010/main" val="30921167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47"/>
                                        </p:tgtEl>
                                        <p:attrNameLst>
                                          <p:attrName>style.visibility</p:attrName>
                                        </p:attrNameLst>
                                      </p:cBhvr>
                                      <p:to>
                                        <p:strVal val="visible"/>
                                      </p:to>
                                    </p:set>
                                    <p:animEffect transition="in" filter="fade">
                                      <p:cBhvr>
                                        <p:cTn id="13" dur="1000"/>
                                        <p:tgtEl>
                                          <p:spTgt spid="347"/>
                                        </p:tgtEl>
                                      </p:cBhvr>
                                    </p:animEffect>
                                    <p:anim calcmode="lin" valueType="num">
                                      <p:cBhvr>
                                        <p:cTn id="14" dur="1000" fill="hold"/>
                                        <p:tgtEl>
                                          <p:spTgt spid="347"/>
                                        </p:tgtEl>
                                        <p:attrNameLst>
                                          <p:attrName>ppt_x</p:attrName>
                                        </p:attrNameLst>
                                      </p:cBhvr>
                                      <p:tavLst>
                                        <p:tav tm="0">
                                          <p:val>
                                            <p:strVal val="#ppt_x"/>
                                          </p:val>
                                        </p:tav>
                                        <p:tav tm="100000">
                                          <p:val>
                                            <p:strVal val="#ppt_x"/>
                                          </p:val>
                                        </p:tav>
                                      </p:tavLst>
                                    </p:anim>
                                    <p:anim calcmode="lin" valueType="num">
                                      <p:cBhvr>
                                        <p:cTn id="15" dur="1000" fill="hold"/>
                                        <p:tgtEl>
                                          <p:spTgt spid="34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49"/>
                                        </p:tgtEl>
                                        <p:attrNameLst>
                                          <p:attrName>style.visibility</p:attrName>
                                        </p:attrNameLst>
                                      </p:cBhvr>
                                      <p:to>
                                        <p:strVal val="visible"/>
                                      </p:to>
                                    </p:set>
                                    <p:animEffect transition="in" filter="fade">
                                      <p:cBhvr>
                                        <p:cTn id="18" dur="1000"/>
                                        <p:tgtEl>
                                          <p:spTgt spid="349"/>
                                        </p:tgtEl>
                                      </p:cBhvr>
                                    </p:animEffect>
                                    <p:anim calcmode="lin" valueType="num">
                                      <p:cBhvr>
                                        <p:cTn id="19" dur="1000" fill="hold"/>
                                        <p:tgtEl>
                                          <p:spTgt spid="349"/>
                                        </p:tgtEl>
                                        <p:attrNameLst>
                                          <p:attrName>ppt_x</p:attrName>
                                        </p:attrNameLst>
                                      </p:cBhvr>
                                      <p:tavLst>
                                        <p:tav tm="0">
                                          <p:val>
                                            <p:strVal val="#ppt_x"/>
                                          </p:val>
                                        </p:tav>
                                        <p:tav tm="100000">
                                          <p:val>
                                            <p:strVal val="#ppt_x"/>
                                          </p:val>
                                        </p:tav>
                                      </p:tavLst>
                                    </p:anim>
                                    <p:anim calcmode="lin" valueType="num">
                                      <p:cBhvr>
                                        <p:cTn id="20" dur="1000" fill="hold"/>
                                        <p:tgtEl>
                                          <p:spTgt spid="34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300"/>
                                  </p:stCondLst>
                                  <p:childTnLst>
                                    <p:set>
                                      <p:cBhvr>
                                        <p:cTn id="22" dur="1" fill="hold">
                                          <p:stCondLst>
                                            <p:cond delay="0"/>
                                          </p:stCondLst>
                                        </p:cTn>
                                        <p:tgtEl>
                                          <p:spTgt spid="348"/>
                                        </p:tgtEl>
                                        <p:attrNameLst>
                                          <p:attrName>style.visibility</p:attrName>
                                        </p:attrNameLst>
                                      </p:cBhvr>
                                      <p:to>
                                        <p:strVal val="visible"/>
                                      </p:to>
                                    </p:set>
                                    <p:animEffect transition="in" filter="fade">
                                      <p:cBhvr>
                                        <p:cTn id="23" dur="1000"/>
                                        <p:tgtEl>
                                          <p:spTgt spid="348"/>
                                        </p:tgtEl>
                                      </p:cBhvr>
                                    </p:animEffect>
                                    <p:anim calcmode="lin" valueType="num">
                                      <p:cBhvr>
                                        <p:cTn id="24" dur="1000" fill="hold"/>
                                        <p:tgtEl>
                                          <p:spTgt spid="348"/>
                                        </p:tgtEl>
                                        <p:attrNameLst>
                                          <p:attrName>ppt_x</p:attrName>
                                        </p:attrNameLst>
                                      </p:cBhvr>
                                      <p:tavLst>
                                        <p:tav tm="0">
                                          <p:val>
                                            <p:strVal val="#ppt_x"/>
                                          </p:val>
                                        </p:tav>
                                        <p:tav tm="100000">
                                          <p:val>
                                            <p:strVal val="#ppt_x"/>
                                          </p:val>
                                        </p:tav>
                                      </p:tavLst>
                                    </p:anim>
                                    <p:anim calcmode="lin" valueType="num">
                                      <p:cBhvr>
                                        <p:cTn id="25" dur="1000" fill="hold"/>
                                        <p:tgtEl>
                                          <p:spTgt spid="34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300"/>
                                  </p:stCondLst>
                                  <p:childTnLst>
                                    <p:set>
                                      <p:cBhvr>
                                        <p:cTn id="27" dur="1" fill="hold">
                                          <p:stCondLst>
                                            <p:cond delay="0"/>
                                          </p:stCondLst>
                                        </p:cTn>
                                        <p:tgtEl>
                                          <p:spTgt spid="350"/>
                                        </p:tgtEl>
                                        <p:attrNameLst>
                                          <p:attrName>style.visibility</p:attrName>
                                        </p:attrNameLst>
                                      </p:cBhvr>
                                      <p:to>
                                        <p:strVal val="visible"/>
                                      </p:to>
                                    </p:set>
                                    <p:animEffect transition="in" filter="fade">
                                      <p:cBhvr>
                                        <p:cTn id="28" dur="1000"/>
                                        <p:tgtEl>
                                          <p:spTgt spid="350"/>
                                        </p:tgtEl>
                                      </p:cBhvr>
                                    </p:animEffect>
                                    <p:anim calcmode="lin" valueType="num">
                                      <p:cBhvr>
                                        <p:cTn id="29" dur="1000" fill="hold"/>
                                        <p:tgtEl>
                                          <p:spTgt spid="350"/>
                                        </p:tgtEl>
                                        <p:attrNameLst>
                                          <p:attrName>ppt_x</p:attrName>
                                        </p:attrNameLst>
                                      </p:cBhvr>
                                      <p:tavLst>
                                        <p:tav tm="0">
                                          <p:val>
                                            <p:strVal val="#ppt_x"/>
                                          </p:val>
                                        </p:tav>
                                        <p:tav tm="100000">
                                          <p:val>
                                            <p:strVal val="#ppt_x"/>
                                          </p:val>
                                        </p:tav>
                                      </p:tavLst>
                                    </p:anim>
                                    <p:anim calcmode="lin" valueType="num">
                                      <p:cBhvr>
                                        <p:cTn id="30" dur="1000" fill="hold"/>
                                        <p:tgtEl>
                                          <p:spTgt spid="350"/>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600"/>
                                  </p:stCondLst>
                                  <p:childTnLst>
                                    <p:set>
                                      <p:cBhvr>
                                        <p:cTn id="32" dur="1" fill="hold">
                                          <p:stCondLst>
                                            <p:cond delay="0"/>
                                          </p:stCondLst>
                                        </p:cTn>
                                        <p:tgtEl>
                                          <p:spTgt spid="346"/>
                                        </p:tgtEl>
                                        <p:attrNameLst>
                                          <p:attrName>style.visibility</p:attrName>
                                        </p:attrNameLst>
                                      </p:cBhvr>
                                      <p:to>
                                        <p:strVal val="visible"/>
                                      </p:to>
                                    </p:set>
                                    <p:animEffect transition="in" filter="fade">
                                      <p:cBhvr>
                                        <p:cTn id="33" dur="1000"/>
                                        <p:tgtEl>
                                          <p:spTgt spid="346"/>
                                        </p:tgtEl>
                                      </p:cBhvr>
                                    </p:animEffect>
                                    <p:anim calcmode="lin" valueType="num">
                                      <p:cBhvr>
                                        <p:cTn id="34" dur="1000" fill="hold"/>
                                        <p:tgtEl>
                                          <p:spTgt spid="346"/>
                                        </p:tgtEl>
                                        <p:attrNameLst>
                                          <p:attrName>ppt_x</p:attrName>
                                        </p:attrNameLst>
                                      </p:cBhvr>
                                      <p:tavLst>
                                        <p:tav tm="0">
                                          <p:val>
                                            <p:strVal val="#ppt_x"/>
                                          </p:val>
                                        </p:tav>
                                        <p:tav tm="100000">
                                          <p:val>
                                            <p:strVal val="#ppt_x"/>
                                          </p:val>
                                        </p:tav>
                                      </p:tavLst>
                                    </p:anim>
                                    <p:anim calcmode="lin" valueType="num">
                                      <p:cBhvr>
                                        <p:cTn id="35" dur="1000" fill="hold"/>
                                        <p:tgtEl>
                                          <p:spTgt spid="34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600"/>
                                  </p:stCondLst>
                                  <p:childTnLst>
                                    <p:set>
                                      <p:cBhvr>
                                        <p:cTn id="37" dur="1" fill="hold">
                                          <p:stCondLst>
                                            <p:cond delay="0"/>
                                          </p:stCondLst>
                                        </p:cTn>
                                        <p:tgtEl>
                                          <p:spTgt spid="351"/>
                                        </p:tgtEl>
                                        <p:attrNameLst>
                                          <p:attrName>style.visibility</p:attrName>
                                        </p:attrNameLst>
                                      </p:cBhvr>
                                      <p:to>
                                        <p:strVal val="visible"/>
                                      </p:to>
                                    </p:set>
                                    <p:animEffect transition="in" filter="fade">
                                      <p:cBhvr>
                                        <p:cTn id="38" dur="1000"/>
                                        <p:tgtEl>
                                          <p:spTgt spid="351"/>
                                        </p:tgtEl>
                                      </p:cBhvr>
                                    </p:animEffect>
                                    <p:anim calcmode="lin" valueType="num">
                                      <p:cBhvr>
                                        <p:cTn id="39" dur="1000" fill="hold"/>
                                        <p:tgtEl>
                                          <p:spTgt spid="351"/>
                                        </p:tgtEl>
                                        <p:attrNameLst>
                                          <p:attrName>ppt_x</p:attrName>
                                        </p:attrNameLst>
                                      </p:cBhvr>
                                      <p:tavLst>
                                        <p:tav tm="0">
                                          <p:val>
                                            <p:strVal val="#ppt_x"/>
                                          </p:val>
                                        </p:tav>
                                        <p:tav tm="100000">
                                          <p:val>
                                            <p:strVal val="#ppt_x"/>
                                          </p:val>
                                        </p:tav>
                                      </p:tavLst>
                                    </p:anim>
                                    <p:anim calcmode="lin" valueType="num">
                                      <p:cBhvr>
                                        <p:cTn id="40" dur="1000" fill="hold"/>
                                        <p:tgtEl>
                                          <p:spTgt spid="3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349" grpId="0"/>
      <p:bldP spid="350" grpId="0"/>
      <p:bldP spid="35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grpSp>
        <p:nvGrpSpPr>
          <p:cNvPr id="9" name="组合 8"/>
          <p:cNvGrpSpPr>
            <a:grpSpLocks noChangeAspect="1"/>
          </p:cNvGrpSpPr>
          <p:nvPr/>
        </p:nvGrpSpPr>
        <p:grpSpPr>
          <a:xfrm>
            <a:off x="918934" y="2088019"/>
            <a:ext cx="1619999" cy="2160000"/>
            <a:chOff x="5816601" y="-11436350"/>
            <a:chExt cx="404813" cy="539751"/>
          </a:xfrm>
          <a:solidFill>
            <a:schemeClr val="tx1">
              <a:lumMod val="75000"/>
              <a:lumOff val="25000"/>
            </a:schemeClr>
          </a:solidFill>
        </p:grpSpPr>
        <p:sp>
          <p:nvSpPr>
            <p:cNvPr id="7" name="Freeform 178"/>
            <p:cNvSpPr>
              <a:spLocks/>
            </p:cNvSpPr>
            <p:nvPr/>
          </p:nvSpPr>
          <p:spPr bwMode="auto">
            <a:xfrm>
              <a:off x="5816601" y="-11345862"/>
              <a:ext cx="404813" cy="449263"/>
            </a:xfrm>
            <a:custGeom>
              <a:avLst/>
              <a:gdLst>
                <a:gd name="T0" fmla="*/ 43 w 255"/>
                <a:gd name="T1" fmla="*/ 92 h 283"/>
                <a:gd name="T2" fmla="*/ 99 w 255"/>
                <a:gd name="T3" fmla="*/ 35 h 283"/>
                <a:gd name="T4" fmla="*/ 128 w 255"/>
                <a:gd name="T5" fmla="*/ 35 h 283"/>
                <a:gd name="T6" fmla="*/ 85 w 255"/>
                <a:gd name="T7" fmla="*/ 113 h 283"/>
                <a:gd name="T8" fmla="*/ 85 w 255"/>
                <a:gd name="T9" fmla="*/ 198 h 283"/>
                <a:gd name="T10" fmla="*/ 0 w 255"/>
                <a:gd name="T11" fmla="*/ 198 h 283"/>
                <a:gd name="T12" fmla="*/ 0 w 255"/>
                <a:gd name="T13" fmla="*/ 227 h 283"/>
                <a:gd name="T14" fmla="*/ 113 w 255"/>
                <a:gd name="T15" fmla="*/ 227 h 283"/>
                <a:gd name="T16" fmla="*/ 113 w 255"/>
                <a:gd name="T17" fmla="*/ 141 h 283"/>
                <a:gd name="T18" fmla="*/ 170 w 255"/>
                <a:gd name="T19" fmla="*/ 191 h 283"/>
                <a:gd name="T20" fmla="*/ 170 w 255"/>
                <a:gd name="T21" fmla="*/ 283 h 283"/>
                <a:gd name="T22" fmla="*/ 199 w 255"/>
                <a:gd name="T23" fmla="*/ 283 h 283"/>
                <a:gd name="T24" fmla="*/ 199 w 255"/>
                <a:gd name="T25" fmla="*/ 170 h 283"/>
                <a:gd name="T26" fmla="*/ 142 w 255"/>
                <a:gd name="T27" fmla="*/ 120 h 283"/>
                <a:gd name="T28" fmla="*/ 156 w 255"/>
                <a:gd name="T29" fmla="*/ 85 h 283"/>
                <a:gd name="T30" fmla="*/ 170 w 255"/>
                <a:gd name="T31" fmla="*/ 99 h 283"/>
                <a:gd name="T32" fmla="*/ 255 w 255"/>
                <a:gd name="T33" fmla="*/ 99 h 283"/>
                <a:gd name="T34" fmla="*/ 255 w 255"/>
                <a:gd name="T35" fmla="*/ 71 h 283"/>
                <a:gd name="T36" fmla="*/ 184 w 255"/>
                <a:gd name="T37" fmla="*/ 71 h 283"/>
                <a:gd name="T38" fmla="*/ 184 w 255"/>
                <a:gd name="T39" fmla="*/ 0 h 283"/>
                <a:gd name="T40" fmla="*/ 85 w 255"/>
                <a:gd name="T41" fmla="*/ 0 h 283"/>
                <a:gd name="T42" fmla="*/ 28 w 255"/>
                <a:gd name="T43" fmla="*/ 78 h 283"/>
                <a:gd name="T44" fmla="*/ 43 w 255"/>
                <a:gd name="T45" fmla="*/ 9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5" h="283">
                  <a:moveTo>
                    <a:pt x="43" y="92"/>
                  </a:moveTo>
                  <a:lnTo>
                    <a:pt x="99" y="35"/>
                  </a:lnTo>
                  <a:lnTo>
                    <a:pt x="128" y="35"/>
                  </a:lnTo>
                  <a:lnTo>
                    <a:pt x="85" y="113"/>
                  </a:lnTo>
                  <a:lnTo>
                    <a:pt x="85" y="198"/>
                  </a:lnTo>
                  <a:lnTo>
                    <a:pt x="0" y="198"/>
                  </a:lnTo>
                  <a:lnTo>
                    <a:pt x="0" y="227"/>
                  </a:lnTo>
                  <a:lnTo>
                    <a:pt x="113" y="227"/>
                  </a:lnTo>
                  <a:lnTo>
                    <a:pt x="113" y="141"/>
                  </a:lnTo>
                  <a:lnTo>
                    <a:pt x="170" y="191"/>
                  </a:lnTo>
                  <a:lnTo>
                    <a:pt x="170" y="283"/>
                  </a:lnTo>
                  <a:lnTo>
                    <a:pt x="199" y="283"/>
                  </a:lnTo>
                  <a:lnTo>
                    <a:pt x="199" y="170"/>
                  </a:lnTo>
                  <a:lnTo>
                    <a:pt x="142" y="120"/>
                  </a:lnTo>
                  <a:lnTo>
                    <a:pt x="156" y="85"/>
                  </a:lnTo>
                  <a:lnTo>
                    <a:pt x="170" y="99"/>
                  </a:lnTo>
                  <a:lnTo>
                    <a:pt x="255" y="99"/>
                  </a:lnTo>
                  <a:lnTo>
                    <a:pt x="255" y="71"/>
                  </a:lnTo>
                  <a:lnTo>
                    <a:pt x="184" y="71"/>
                  </a:lnTo>
                  <a:lnTo>
                    <a:pt x="184" y="0"/>
                  </a:lnTo>
                  <a:lnTo>
                    <a:pt x="85" y="0"/>
                  </a:lnTo>
                  <a:lnTo>
                    <a:pt x="28" y="78"/>
                  </a:lnTo>
                  <a:lnTo>
                    <a:pt x="43"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Oval 179"/>
            <p:cNvSpPr>
              <a:spLocks noChangeArrowheads="1"/>
            </p:cNvSpPr>
            <p:nvPr/>
          </p:nvSpPr>
          <p:spPr bwMode="auto">
            <a:xfrm>
              <a:off x="6086475" y="-11436350"/>
              <a:ext cx="90488"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矩形 9"/>
          <p:cNvSpPr/>
          <p:nvPr/>
        </p:nvSpPr>
        <p:spPr>
          <a:xfrm>
            <a:off x="608362" y="4610138"/>
            <a:ext cx="3143250" cy="4168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Step 01</a:t>
            </a:r>
            <a:endParaRPr lang="zh-CN" altLang="en-US" dirty="0"/>
          </a:p>
        </p:txBody>
      </p:sp>
      <p:sp>
        <p:nvSpPr>
          <p:cNvPr id="11" name="矩形 10"/>
          <p:cNvSpPr/>
          <p:nvPr/>
        </p:nvSpPr>
        <p:spPr>
          <a:xfrm>
            <a:off x="3421825" y="3699957"/>
            <a:ext cx="3143250" cy="416844"/>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Step 02</a:t>
            </a:r>
            <a:endParaRPr lang="zh-CN" altLang="en-US" dirty="0"/>
          </a:p>
        </p:txBody>
      </p:sp>
      <p:sp>
        <p:nvSpPr>
          <p:cNvPr id="12" name="矩形 11"/>
          <p:cNvSpPr/>
          <p:nvPr/>
        </p:nvSpPr>
        <p:spPr>
          <a:xfrm>
            <a:off x="6235288" y="2789777"/>
            <a:ext cx="3143250" cy="416844"/>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Step 03</a:t>
            </a:r>
            <a:endParaRPr lang="zh-CN" altLang="en-US" dirty="0"/>
          </a:p>
        </p:txBody>
      </p:sp>
      <p:sp>
        <p:nvSpPr>
          <p:cNvPr id="13" name="矩形 12"/>
          <p:cNvSpPr/>
          <p:nvPr/>
        </p:nvSpPr>
        <p:spPr>
          <a:xfrm>
            <a:off x="9048750" y="1879597"/>
            <a:ext cx="3143250" cy="416844"/>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Step 04</a:t>
            </a:r>
            <a:endParaRPr lang="zh-CN" altLang="en-US" dirty="0"/>
          </a:p>
        </p:txBody>
      </p:sp>
      <p:sp>
        <p:nvSpPr>
          <p:cNvPr id="14" name="矩形 13"/>
          <p:cNvSpPr/>
          <p:nvPr/>
        </p:nvSpPr>
        <p:spPr>
          <a:xfrm>
            <a:off x="608361" y="5101134"/>
            <a:ext cx="3187297" cy="1277269"/>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b="1" dirty="0">
                <a:solidFill>
                  <a:schemeClr val="bg2">
                    <a:lumMod val="25000"/>
                  </a:schemeClr>
                </a:solidFill>
              </a:rPr>
              <a:t>在此添加关键字</a:t>
            </a:r>
          </a:p>
          <a:p>
            <a:pPr algn="r">
              <a:lnSpc>
                <a:spcPct val="150000"/>
              </a:lnSpc>
            </a:pPr>
            <a:r>
              <a:rPr lang="en-US" altLang="zh-CN" sz="1200" dirty="0">
                <a:solidFill>
                  <a:schemeClr val="bg2">
                    <a:lumMod val="25000"/>
                  </a:schemeClr>
                </a:solidFill>
              </a:rPr>
              <a:t>Lorem ipsum dolor sit amet, consectetuer adipiscing elit. Maecenas porttitor congue massa. </a:t>
            </a:r>
          </a:p>
        </p:txBody>
      </p:sp>
      <p:sp>
        <p:nvSpPr>
          <p:cNvPr id="15" name="矩形 14"/>
          <p:cNvSpPr/>
          <p:nvPr/>
        </p:nvSpPr>
        <p:spPr>
          <a:xfrm>
            <a:off x="3962400" y="4116801"/>
            <a:ext cx="2602675" cy="1277269"/>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b="1" dirty="0">
                <a:solidFill>
                  <a:schemeClr val="bg2">
                    <a:lumMod val="25000"/>
                  </a:schemeClr>
                </a:solidFill>
              </a:rPr>
              <a:t>在此添加关键字</a:t>
            </a:r>
          </a:p>
          <a:p>
            <a:pPr algn="r">
              <a:lnSpc>
                <a:spcPct val="150000"/>
              </a:lnSpc>
            </a:pPr>
            <a:r>
              <a:rPr lang="en-US" altLang="zh-CN" sz="1200" dirty="0">
                <a:solidFill>
                  <a:schemeClr val="bg2">
                    <a:lumMod val="25000"/>
                  </a:schemeClr>
                </a:solidFill>
              </a:rPr>
              <a:t>Lorem ipsum dolor sit amet, consectetuer adipiscing elit. Maecenas porttitor congue massa. </a:t>
            </a:r>
          </a:p>
        </p:txBody>
      </p:sp>
      <p:sp>
        <p:nvSpPr>
          <p:cNvPr id="16" name="矩形 15"/>
          <p:cNvSpPr/>
          <p:nvPr/>
        </p:nvSpPr>
        <p:spPr>
          <a:xfrm>
            <a:off x="6775863" y="3206621"/>
            <a:ext cx="2602675" cy="1277269"/>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b="1" dirty="0">
                <a:solidFill>
                  <a:schemeClr val="bg2">
                    <a:lumMod val="25000"/>
                  </a:schemeClr>
                </a:solidFill>
              </a:rPr>
              <a:t>在此添加关键字</a:t>
            </a:r>
          </a:p>
          <a:p>
            <a:pPr algn="r">
              <a:lnSpc>
                <a:spcPct val="150000"/>
              </a:lnSpc>
            </a:pPr>
            <a:r>
              <a:rPr lang="en-US" altLang="zh-CN" sz="1200" dirty="0">
                <a:solidFill>
                  <a:schemeClr val="bg2">
                    <a:lumMod val="25000"/>
                  </a:schemeClr>
                </a:solidFill>
              </a:rPr>
              <a:t>Lorem ipsum dolor sit amet, consectetuer adipiscing elit. Maecenas porttitor congue massa. </a:t>
            </a:r>
          </a:p>
        </p:txBody>
      </p:sp>
      <p:sp>
        <p:nvSpPr>
          <p:cNvPr id="17" name="矩形 16"/>
          <p:cNvSpPr/>
          <p:nvPr/>
        </p:nvSpPr>
        <p:spPr>
          <a:xfrm>
            <a:off x="9589326" y="2296441"/>
            <a:ext cx="2391887" cy="155426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b="1" dirty="0">
                <a:solidFill>
                  <a:schemeClr val="bg2">
                    <a:lumMod val="25000"/>
                  </a:schemeClr>
                </a:solidFill>
              </a:rPr>
              <a:t>在此添加关键字</a:t>
            </a:r>
          </a:p>
          <a:p>
            <a:pPr algn="r">
              <a:lnSpc>
                <a:spcPct val="150000"/>
              </a:lnSpc>
            </a:pPr>
            <a:r>
              <a:rPr lang="en-US" altLang="zh-CN" sz="1200" dirty="0">
                <a:solidFill>
                  <a:schemeClr val="bg2">
                    <a:lumMod val="25000"/>
                  </a:schemeClr>
                </a:solidFill>
              </a:rPr>
              <a:t>Lorem ipsum dolor sit amet, consectetuer adipiscing elit. Maecenas porttitor congue massa. </a:t>
            </a:r>
          </a:p>
        </p:txBody>
      </p:sp>
    </p:spTree>
    <p:extLst>
      <p:ext uri="{BB962C8B-B14F-4D97-AF65-F5344CB8AC3E}">
        <p14:creationId xmlns:p14="http://schemas.microsoft.com/office/powerpoint/2010/main" val="2452951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569997" y="1458351"/>
            <a:ext cx="3524250" cy="704850"/>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801906"/>
            <a:ext cx="12192000" cy="1524343"/>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739205" y="1458351"/>
            <a:ext cx="3185832" cy="948571"/>
          </a:xfrm>
          <a:prstGeom prst="trapezoid">
            <a:avLst>
              <a:gd name="adj" fmla="val 1987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3608" y="3979068"/>
            <a:ext cx="8494633" cy="923330"/>
          </a:xfrm>
          <a:prstGeom prst="rect">
            <a:avLst/>
          </a:prstGeom>
        </p:spPr>
        <p:txBody>
          <a:bodyPr wrap="none">
            <a:spAutoFit/>
          </a:bodyPr>
          <a:lstStyle/>
          <a:p>
            <a:r>
              <a:rPr lang="zh-CN" altLang="en-US" sz="5400" dirty="0">
                <a:solidFill>
                  <a:srgbClr val="1F487C"/>
                </a:solidFill>
              </a:rPr>
              <a:t>就是</a:t>
            </a:r>
            <a:r>
              <a:rPr lang="zh-CN" altLang="en-US" sz="5400" dirty="0" smtClean="0">
                <a:solidFill>
                  <a:srgbClr val="1F487C"/>
                </a:solidFill>
              </a:rPr>
              <a:t>在此添加标题内容文本</a:t>
            </a:r>
            <a:endParaRPr lang="zh-CN" altLang="en-US" sz="5400" dirty="0">
              <a:solidFill>
                <a:srgbClr val="1F487C"/>
              </a:solidFill>
            </a:endParaRPr>
          </a:p>
        </p:txBody>
      </p:sp>
      <p:sp>
        <p:nvSpPr>
          <p:cNvPr id="6" name="矩形 5"/>
          <p:cNvSpPr/>
          <p:nvPr/>
        </p:nvSpPr>
        <p:spPr>
          <a:xfrm>
            <a:off x="1316504" y="41485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chemeClr val="bg1"/>
                </a:solidFill>
              </a:rPr>
              <a:t>03</a:t>
            </a:r>
            <a:endParaRPr lang="zh-CN" altLang="en-US" sz="4800" b="1" dirty="0">
              <a:solidFill>
                <a:schemeClr val="bg1"/>
              </a:solidFill>
            </a:endParaRPr>
          </a:p>
        </p:txBody>
      </p:sp>
      <p:sp>
        <p:nvSpPr>
          <p:cNvPr id="14" name="文本框 13"/>
          <p:cNvSpPr txBox="1"/>
          <p:nvPr/>
        </p:nvSpPr>
        <p:spPr>
          <a:xfrm>
            <a:off x="618525" y="383633"/>
            <a:ext cx="1999265" cy="830997"/>
          </a:xfrm>
          <a:prstGeom prst="rect">
            <a:avLst/>
          </a:prstGeom>
          <a:noFill/>
        </p:spPr>
        <p:txBody>
          <a:bodyPr wrap="none" rtlCol="0">
            <a:spAutoFit/>
          </a:bodyPr>
          <a:lstStyle/>
          <a:p>
            <a:r>
              <a:rPr lang="en-US" altLang="zh-CN" sz="4800" b="1" dirty="0" smtClean="0">
                <a:solidFill>
                  <a:srgbClr val="1F487C"/>
                </a:solidFill>
              </a:rPr>
              <a:t>LOGO</a:t>
            </a:r>
            <a:endParaRPr lang="zh-CN" altLang="en-US" sz="4800" b="1" dirty="0">
              <a:solidFill>
                <a:srgbClr val="1F487C"/>
              </a:solidFill>
            </a:endParaRPr>
          </a:p>
        </p:txBody>
      </p:sp>
    </p:spTree>
    <p:extLst>
      <p:ext uri="{BB962C8B-B14F-4D97-AF65-F5344CB8AC3E}">
        <p14:creationId xmlns:p14="http://schemas.microsoft.com/office/powerpoint/2010/main" val="3110357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569997" y="1458351"/>
            <a:ext cx="3524250" cy="704850"/>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801906"/>
            <a:ext cx="12192000" cy="5056094"/>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739205" y="1458351"/>
            <a:ext cx="3185832" cy="1329578"/>
          </a:xfrm>
          <a:prstGeom prst="trapezoid">
            <a:avLst>
              <a:gd name="adj" fmla="val 9829"/>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160158" y="2291783"/>
            <a:ext cx="4493538" cy="523220"/>
          </a:xfrm>
          <a:prstGeom prst="rect">
            <a:avLst/>
          </a:prstGeom>
        </p:spPr>
        <p:txBody>
          <a:bodyPr wrap="none">
            <a:spAutoFit/>
          </a:bodyPr>
          <a:lstStyle/>
          <a:p>
            <a:r>
              <a:rPr lang="zh-CN" altLang="en-US" sz="2800" dirty="0">
                <a:solidFill>
                  <a:schemeClr val="bg1"/>
                </a:solidFill>
              </a:rPr>
              <a:t>就是</a:t>
            </a:r>
            <a:r>
              <a:rPr lang="zh-CN" altLang="en-US" sz="2800" dirty="0" smtClean="0">
                <a:solidFill>
                  <a:schemeClr val="bg1"/>
                </a:solidFill>
              </a:rPr>
              <a:t>在此添加标题内容文本</a:t>
            </a:r>
            <a:endParaRPr lang="zh-CN" altLang="en-US" sz="2800" dirty="0">
              <a:solidFill>
                <a:schemeClr val="bg1"/>
              </a:solidFill>
            </a:endParaRPr>
          </a:p>
        </p:txBody>
      </p:sp>
      <p:sp>
        <p:nvSpPr>
          <p:cNvPr id="9" name="矩形 8"/>
          <p:cNvSpPr/>
          <p:nvPr/>
        </p:nvSpPr>
        <p:spPr>
          <a:xfrm>
            <a:off x="4419602" y="2365898"/>
            <a:ext cx="661182" cy="42203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01</a:t>
            </a:r>
            <a:endParaRPr lang="zh-CN" altLang="en-US" sz="2800" dirty="0">
              <a:solidFill>
                <a:schemeClr val="bg1"/>
              </a:solidFill>
            </a:endParaRPr>
          </a:p>
        </p:txBody>
      </p:sp>
      <p:sp>
        <p:nvSpPr>
          <p:cNvPr id="10" name="矩形 9"/>
          <p:cNvSpPr/>
          <p:nvPr/>
        </p:nvSpPr>
        <p:spPr>
          <a:xfrm>
            <a:off x="5160158" y="3097989"/>
            <a:ext cx="4493538" cy="523220"/>
          </a:xfrm>
          <a:prstGeom prst="rect">
            <a:avLst/>
          </a:prstGeom>
        </p:spPr>
        <p:txBody>
          <a:bodyPr wrap="none">
            <a:spAutoFit/>
          </a:bodyPr>
          <a:lstStyle/>
          <a:p>
            <a:r>
              <a:rPr lang="zh-CN" altLang="en-US" sz="2800" dirty="0">
                <a:solidFill>
                  <a:schemeClr val="bg1"/>
                </a:solidFill>
              </a:rPr>
              <a:t>就是</a:t>
            </a:r>
            <a:r>
              <a:rPr lang="zh-CN" altLang="en-US" sz="2800" dirty="0" smtClean="0">
                <a:solidFill>
                  <a:schemeClr val="bg1"/>
                </a:solidFill>
              </a:rPr>
              <a:t>在此添加标题内容文本</a:t>
            </a:r>
            <a:endParaRPr lang="zh-CN" altLang="en-US" sz="2800" dirty="0">
              <a:solidFill>
                <a:schemeClr val="bg1"/>
              </a:solidFill>
            </a:endParaRPr>
          </a:p>
        </p:txBody>
      </p:sp>
      <p:sp>
        <p:nvSpPr>
          <p:cNvPr id="11" name="矩形 10"/>
          <p:cNvSpPr/>
          <p:nvPr/>
        </p:nvSpPr>
        <p:spPr>
          <a:xfrm>
            <a:off x="4419602" y="3172104"/>
            <a:ext cx="661182" cy="42203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02</a:t>
            </a:r>
            <a:endParaRPr lang="zh-CN" altLang="en-US" sz="2800" dirty="0">
              <a:solidFill>
                <a:schemeClr val="bg1"/>
              </a:solidFill>
            </a:endParaRPr>
          </a:p>
        </p:txBody>
      </p:sp>
      <p:sp>
        <p:nvSpPr>
          <p:cNvPr id="12" name="矩形 11"/>
          <p:cNvSpPr/>
          <p:nvPr/>
        </p:nvSpPr>
        <p:spPr>
          <a:xfrm>
            <a:off x="5160158" y="3904195"/>
            <a:ext cx="4493538" cy="523220"/>
          </a:xfrm>
          <a:prstGeom prst="rect">
            <a:avLst/>
          </a:prstGeom>
        </p:spPr>
        <p:txBody>
          <a:bodyPr wrap="none">
            <a:spAutoFit/>
          </a:bodyPr>
          <a:lstStyle/>
          <a:p>
            <a:r>
              <a:rPr lang="zh-CN" altLang="en-US" sz="2800" dirty="0">
                <a:solidFill>
                  <a:schemeClr val="bg1"/>
                </a:solidFill>
              </a:rPr>
              <a:t>就是</a:t>
            </a:r>
            <a:r>
              <a:rPr lang="zh-CN" altLang="en-US" sz="2800" dirty="0" smtClean="0">
                <a:solidFill>
                  <a:schemeClr val="bg1"/>
                </a:solidFill>
              </a:rPr>
              <a:t>在此添加标题内容文本</a:t>
            </a:r>
            <a:endParaRPr lang="zh-CN" altLang="en-US" sz="2800" dirty="0">
              <a:solidFill>
                <a:schemeClr val="bg1"/>
              </a:solidFill>
            </a:endParaRPr>
          </a:p>
        </p:txBody>
      </p:sp>
      <p:sp>
        <p:nvSpPr>
          <p:cNvPr id="13" name="矩形 12"/>
          <p:cNvSpPr/>
          <p:nvPr/>
        </p:nvSpPr>
        <p:spPr>
          <a:xfrm>
            <a:off x="4419602" y="3978310"/>
            <a:ext cx="661182" cy="42203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03</a:t>
            </a:r>
            <a:endParaRPr lang="zh-CN" altLang="en-US" sz="2800" dirty="0">
              <a:solidFill>
                <a:schemeClr val="bg1"/>
              </a:solidFill>
            </a:endParaRPr>
          </a:p>
        </p:txBody>
      </p:sp>
      <p:sp>
        <p:nvSpPr>
          <p:cNvPr id="14" name="矩形 13"/>
          <p:cNvSpPr/>
          <p:nvPr/>
        </p:nvSpPr>
        <p:spPr>
          <a:xfrm>
            <a:off x="5160158" y="4710401"/>
            <a:ext cx="4493538" cy="523220"/>
          </a:xfrm>
          <a:prstGeom prst="rect">
            <a:avLst/>
          </a:prstGeom>
        </p:spPr>
        <p:txBody>
          <a:bodyPr wrap="none">
            <a:spAutoFit/>
          </a:bodyPr>
          <a:lstStyle/>
          <a:p>
            <a:r>
              <a:rPr lang="zh-CN" altLang="en-US" sz="2800" dirty="0">
                <a:solidFill>
                  <a:schemeClr val="bg1"/>
                </a:solidFill>
              </a:rPr>
              <a:t>就是</a:t>
            </a:r>
            <a:r>
              <a:rPr lang="zh-CN" altLang="en-US" sz="2800" dirty="0" smtClean="0">
                <a:solidFill>
                  <a:schemeClr val="bg1"/>
                </a:solidFill>
              </a:rPr>
              <a:t>在此添加标题内容文本</a:t>
            </a:r>
            <a:endParaRPr lang="zh-CN" altLang="en-US" sz="2800" dirty="0">
              <a:solidFill>
                <a:schemeClr val="bg1"/>
              </a:solidFill>
            </a:endParaRPr>
          </a:p>
        </p:txBody>
      </p:sp>
      <p:sp>
        <p:nvSpPr>
          <p:cNvPr id="15" name="矩形 14"/>
          <p:cNvSpPr/>
          <p:nvPr/>
        </p:nvSpPr>
        <p:spPr>
          <a:xfrm>
            <a:off x="4419602" y="4784516"/>
            <a:ext cx="661182" cy="42203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04</a:t>
            </a:r>
            <a:endParaRPr lang="zh-CN" altLang="en-US" sz="2800" dirty="0">
              <a:solidFill>
                <a:schemeClr val="bg1"/>
              </a:solidFill>
            </a:endParaRPr>
          </a:p>
        </p:txBody>
      </p:sp>
      <p:sp>
        <p:nvSpPr>
          <p:cNvPr id="16" name="TextBox 44"/>
          <p:cNvSpPr txBox="1"/>
          <p:nvPr/>
        </p:nvSpPr>
        <p:spPr>
          <a:xfrm>
            <a:off x="1310543" y="1458351"/>
            <a:ext cx="2614494" cy="1138773"/>
          </a:xfrm>
          <a:prstGeom prst="rect">
            <a:avLst/>
          </a:prstGeom>
          <a:noFill/>
        </p:spPr>
        <p:txBody>
          <a:bodyPr wrap="square" rtlCol="0">
            <a:spAutoFit/>
          </a:bodyPr>
          <a:lstStyle/>
          <a:p>
            <a:r>
              <a:rPr lang="zh-CN" altLang="en-US" sz="3600" b="1" dirty="0" smtClean="0">
                <a:solidFill>
                  <a:schemeClr val="bg1"/>
                </a:solidFill>
              </a:rPr>
              <a:t>目录</a:t>
            </a:r>
            <a:endParaRPr lang="en-US" altLang="zh-CN" sz="3600" b="1" dirty="0" smtClean="0">
              <a:solidFill>
                <a:schemeClr val="bg1"/>
              </a:solidFill>
            </a:endParaRPr>
          </a:p>
          <a:p>
            <a:r>
              <a:rPr lang="en-US" sz="3200" dirty="0" smtClean="0">
                <a:solidFill>
                  <a:schemeClr val="bg1"/>
                </a:solidFill>
              </a:rPr>
              <a:t>CONTENTE</a:t>
            </a:r>
            <a:endParaRPr lang="en-US" sz="3200" dirty="0">
              <a:solidFill>
                <a:schemeClr val="bg1"/>
              </a:solidFill>
            </a:endParaRPr>
          </a:p>
        </p:txBody>
      </p:sp>
      <p:sp>
        <p:nvSpPr>
          <p:cNvPr id="17" name="文本框 16"/>
          <p:cNvSpPr txBox="1"/>
          <p:nvPr/>
        </p:nvSpPr>
        <p:spPr>
          <a:xfrm>
            <a:off x="618525" y="383633"/>
            <a:ext cx="1999265" cy="830997"/>
          </a:xfrm>
          <a:prstGeom prst="rect">
            <a:avLst/>
          </a:prstGeom>
          <a:noFill/>
        </p:spPr>
        <p:txBody>
          <a:bodyPr wrap="none" rtlCol="0">
            <a:spAutoFit/>
          </a:bodyPr>
          <a:lstStyle/>
          <a:p>
            <a:r>
              <a:rPr lang="en-US" altLang="zh-CN" sz="4800" b="1" dirty="0" smtClean="0">
                <a:solidFill>
                  <a:srgbClr val="1F487C"/>
                </a:solidFill>
              </a:rPr>
              <a:t>LOGO</a:t>
            </a:r>
            <a:endParaRPr lang="zh-CN" altLang="en-US" sz="4800" b="1" dirty="0">
              <a:solidFill>
                <a:srgbClr val="1F487C"/>
              </a:solidFill>
            </a:endParaRPr>
          </a:p>
        </p:txBody>
      </p:sp>
    </p:spTree>
    <p:extLst>
      <p:ext uri="{BB962C8B-B14F-4D97-AF65-F5344CB8AC3E}">
        <p14:creationId xmlns:p14="http://schemas.microsoft.com/office/powerpoint/2010/main" val="48828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TextBox 43"/>
          <p:cNvSpPr txBox="1"/>
          <p:nvPr/>
        </p:nvSpPr>
        <p:spPr>
          <a:xfrm>
            <a:off x="581295" y="366190"/>
            <a:ext cx="4905103" cy="923330"/>
          </a:xfrm>
          <a:prstGeom prst="rect">
            <a:avLst/>
          </a:prstGeom>
          <a:noFill/>
        </p:spPr>
        <p:txBody>
          <a:bodyPr wrap="square" lIns="0" tIns="0" rIns="0" bIns="0" rtlCol="0">
            <a:spAutoFit/>
          </a:bodyPr>
          <a:lstStyle/>
          <a:p>
            <a:pPr fontAlgn="base">
              <a:spcBef>
                <a:spcPct val="0"/>
              </a:spcBef>
              <a:spcAft>
                <a:spcPct val="0"/>
              </a:spcAft>
            </a:pPr>
            <a:r>
              <a:rPr lang="zh-CN" altLang="en-US" sz="2400" b="1" dirty="0" smtClean="0">
                <a:solidFill>
                  <a:schemeClr val="bg1"/>
                </a:solidFill>
                <a:latin typeface="微软雅黑" pitchFamily="34" charset="-122"/>
                <a:ea typeface="微软雅黑" pitchFamily="34" charset="-122"/>
              </a:rPr>
              <a:t>业务介绍 </a:t>
            </a:r>
            <a:r>
              <a:rPr lang="en-US" altLang="zh-CN" sz="1600" b="1" dirty="0" smtClean="0">
                <a:solidFill>
                  <a:schemeClr val="bg1"/>
                </a:solidFill>
                <a:latin typeface="微软雅黑" pitchFamily="34" charset="-122"/>
                <a:ea typeface="微软雅黑" pitchFamily="34" charset="-122"/>
              </a:rPr>
              <a:t>Business </a:t>
            </a:r>
            <a:r>
              <a:rPr lang="en-US" altLang="zh-CN" sz="1600" b="1" dirty="0">
                <a:solidFill>
                  <a:schemeClr val="bg1"/>
                </a:solidFill>
                <a:latin typeface="微软雅黑" pitchFamily="34" charset="-122"/>
                <a:ea typeface="微软雅黑" pitchFamily="34" charset="-122"/>
              </a:rPr>
              <a:t>introduction</a:t>
            </a:r>
          </a:p>
          <a:p>
            <a:pPr fontAlgn="base">
              <a:spcBef>
                <a:spcPct val="0"/>
              </a:spcBef>
              <a:spcAft>
                <a:spcPct val="0"/>
              </a:spcAft>
            </a:pPr>
            <a:endParaRPr lang="en-US" altLang="zh-CN" b="1" dirty="0">
              <a:solidFill>
                <a:schemeClr val="bg1"/>
              </a:solidFill>
              <a:latin typeface="微软雅黑" pitchFamily="34" charset="-122"/>
              <a:ea typeface="微软雅黑" pitchFamily="34" charset="-122"/>
            </a:endParaRPr>
          </a:p>
          <a:p>
            <a:pPr fontAlgn="base">
              <a:spcBef>
                <a:spcPct val="0"/>
              </a:spcBef>
              <a:spcAft>
                <a:spcPct val="0"/>
              </a:spcAft>
            </a:pPr>
            <a:endParaRPr lang="en-US" altLang="zh-CN" b="1" dirty="0">
              <a:solidFill>
                <a:schemeClr val="bg1"/>
              </a:solidFill>
              <a:latin typeface="微软雅黑" pitchFamily="34" charset="-122"/>
              <a:ea typeface="微软雅黑" pitchFamily="34" charset="-122"/>
            </a:endParaRPr>
          </a:p>
        </p:txBody>
      </p:sp>
      <p:grpSp>
        <p:nvGrpSpPr>
          <p:cNvPr id="9" name="组合 8"/>
          <p:cNvGrpSpPr/>
          <p:nvPr/>
        </p:nvGrpSpPr>
        <p:grpSpPr>
          <a:xfrm>
            <a:off x="6471312" y="2714688"/>
            <a:ext cx="1300958" cy="1113221"/>
            <a:chOff x="6659570" y="2849159"/>
            <a:chExt cx="1300958" cy="1113221"/>
          </a:xfrm>
        </p:grpSpPr>
        <p:grpSp>
          <p:nvGrpSpPr>
            <p:cNvPr id="10" name="组合 9"/>
            <p:cNvGrpSpPr/>
            <p:nvPr/>
          </p:nvGrpSpPr>
          <p:grpSpPr>
            <a:xfrm>
              <a:off x="6659570" y="2849159"/>
              <a:ext cx="1300958" cy="1113221"/>
              <a:chOff x="3183471" y="2060848"/>
              <a:chExt cx="1300958" cy="1113221"/>
            </a:xfrm>
          </p:grpSpPr>
          <p:sp>
            <p:nvSpPr>
              <p:cNvPr id="12"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Freeform 67"/>
            <p:cNvSpPr>
              <a:spLocks noEditPoints="1"/>
            </p:cNvSpPr>
            <p:nvPr/>
          </p:nvSpPr>
          <p:spPr bwMode="auto">
            <a:xfrm>
              <a:off x="7104467" y="3200982"/>
              <a:ext cx="411163" cy="409575"/>
            </a:xfrm>
            <a:custGeom>
              <a:avLst/>
              <a:gdLst>
                <a:gd name="T0" fmla="*/ 229 w 259"/>
                <a:gd name="T1" fmla="*/ 171 h 258"/>
                <a:gd name="T2" fmla="*/ 240 w 259"/>
                <a:gd name="T3" fmla="*/ 195 h 258"/>
                <a:gd name="T4" fmla="*/ 199 w 259"/>
                <a:gd name="T5" fmla="*/ 239 h 258"/>
                <a:gd name="T6" fmla="*/ 127 w 259"/>
                <a:gd name="T7" fmla="*/ 258 h 258"/>
                <a:gd name="T8" fmla="*/ 55 w 259"/>
                <a:gd name="T9" fmla="*/ 235 h 258"/>
                <a:gd name="T10" fmla="*/ 94 w 259"/>
                <a:gd name="T11" fmla="*/ 234 h 258"/>
                <a:gd name="T12" fmla="*/ 151 w 259"/>
                <a:gd name="T13" fmla="*/ 216 h 258"/>
                <a:gd name="T14" fmla="*/ 185 w 259"/>
                <a:gd name="T15" fmla="*/ 188 h 258"/>
                <a:gd name="T16" fmla="*/ 203 w 259"/>
                <a:gd name="T17" fmla="*/ 169 h 258"/>
                <a:gd name="T18" fmla="*/ 142 w 259"/>
                <a:gd name="T19" fmla="*/ 81 h 258"/>
                <a:gd name="T20" fmla="*/ 161 w 259"/>
                <a:gd name="T21" fmla="*/ 111 h 258"/>
                <a:gd name="T22" fmla="*/ 163 w 259"/>
                <a:gd name="T23" fmla="*/ 118 h 258"/>
                <a:gd name="T24" fmla="*/ 166 w 259"/>
                <a:gd name="T25" fmla="*/ 125 h 258"/>
                <a:gd name="T26" fmla="*/ 173 w 259"/>
                <a:gd name="T27" fmla="*/ 137 h 258"/>
                <a:gd name="T28" fmla="*/ 175 w 259"/>
                <a:gd name="T29" fmla="*/ 155 h 258"/>
                <a:gd name="T30" fmla="*/ 169 w 259"/>
                <a:gd name="T31" fmla="*/ 152 h 258"/>
                <a:gd name="T32" fmla="*/ 162 w 259"/>
                <a:gd name="T33" fmla="*/ 158 h 258"/>
                <a:gd name="T34" fmla="*/ 164 w 259"/>
                <a:gd name="T35" fmla="*/ 167 h 258"/>
                <a:gd name="T36" fmla="*/ 162 w 259"/>
                <a:gd name="T37" fmla="*/ 175 h 258"/>
                <a:gd name="T38" fmla="*/ 149 w 259"/>
                <a:gd name="T39" fmla="*/ 178 h 258"/>
                <a:gd name="T40" fmla="*/ 135 w 259"/>
                <a:gd name="T41" fmla="*/ 176 h 258"/>
                <a:gd name="T42" fmla="*/ 130 w 259"/>
                <a:gd name="T43" fmla="*/ 171 h 258"/>
                <a:gd name="T44" fmla="*/ 124 w 259"/>
                <a:gd name="T45" fmla="*/ 176 h 258"/>
                <a:gd name="T46" fmla="*/ 112 w 259"/>
                <a:gd name="T47" fmla="*/ 178 h 258"/>
                <a:gd name="T48" fmla="*/ 97 w 259"/>
                <a:gd name="T49" fmla="*/ 175 h 258"/>
                <a:gd name="T50" fmla="*/ 95 w 259"/>
                <a:gd name="T51" fmla="*/ 167 h 258"/>
                <a:gd name="T52" fmla="*/ 97 w 259"/>
                <a:gd name="T53" fmla="*/ 158 h 258"/>
                <a:gd name="T54" fmla="*/ 91 w 259"/>
                <a:gd name="T55" fmla="*/ 152 h 258"/>
                <a:gd name="T56" fmla="*/ 85 w 259"/>
                <a:gd name="T57" fmla="*/ 155 h 258"/>
                <a:gd name="T58" fmla="*/ 86 w 259"/>
                <a:gd name="T59" fmla="*/ 137 h 258"/>
                <a:gd name="T60" fmla="*/ 93 w 259"/>
                <a:gd name="T61" fmla="*/ 125 h 258"/>
                <a:gd name="T62" fmla="*/ 96 w 259"/>
                <a:gd name="T63" fmla="*/ 118 h 258"/>
                <a:gd name="T64" fmla="*/ 98 w 259"/>
                <a:gd name="T65" fmla="*/ 112 h 258"/>
                <a:gd name="T66" fmla="*/ 107 w 259"/>
                <a:gd name="T67" fmla="*/ 89 h 258"/>
                <a:gd name="T68" fmla="*/ 87 w 259"/>
                <a:gd name="T69" fmla="*/ 6 h 258"/>
                <a:gd name="T70" fmla="*/ 47 w 259"/>
                <a:gd name="T71" fmla="*/ 72 h 258"/>
                <a:gd name="T72" fmla="*/ 46 w 259"/>
                <a:gd name="T73" fmla="*/ 131 h 258"/>
                <a:gd name="T74" fmla="*/ 56 w 259"/>
                <a:gd name="T75" fmla="*/ 162 h 258"/>
                <a:gd name="T76" fmla="*/ 43 w 259"/>
                <a:gd name="T77" fmla="*/ 193 h 258"/>
                <a:gd name="T78" fmla="*/ 17 w 259"/>
                <a:gd name="T79" fmla="*/ 190 h 258"/>
                <a:gd name="T80" fmla="*/ 0 w 259"/>
                <a:gd name="T81" fmla="*/ 133 h 258"/>
                <a:gd name="T82" fmla="*/ 18 w 259"/>
                <a:gd name="T83" fmla="*/ 62 h 258"/>
                <a:gd name="T84" fmla="*/ 75 w 259"/>
                <a:gd name="T85" fmla="*/ 11 h 258"/>
                <a:gd name="T86" fmla="*/ 168 w 259"/>
                <a:gd name="T87" fmla="*/ 4 h 258"/>
                <a:gd name="T88" fmla="*/ 230 w 259"/>
                <a:gd name="T89" fmla="*/ 45 h 258"/>
                <a:gd name="T90" fmla="*/ 259 w 259"/>
                <a:gd name="T91" fmla="*/ 114 h 258"/>
                <a:gd name="T92" fmla="*/ 249 w 259"/>
                <a:gd name="T93" fmla="*/ 129 h 258"/>
                <a:gd name="T94" fmla="*/ 210 w 259"/>
                <a:gd name="T95" fmla="*/ 78 h 258"/>
                <a:gd name="T96" fmla="*/ 165 w 259"/>
                <a:gd name="T97" fmla="*/ 54 h 258"/>
                <a:gd name="T98" fmla="*/ 137 w 259"/>
                <a:gd name="T99" fmla="*/ 48 h 258"/>
                <a:gd name="T100" fmla="*/ 118 w 259"/>
                <a:gd name="T101" fmla="*/ 31 h 258"/>
                <a:gd name="T102" fmla="*/ 125 w 259"/>
                <a:gd name="T103" fmla="*/ 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9" h="258">
                  <a:moveTo>
                    <a:pt x="211" y="167"/>
                  </a:moveTo>
                  <a:lnTo>
                    <a:pt x="220" y="167"/>
                  </a:lnTo>
                  <a:lnTo>
                    <a:pt x="229" y="171"/>
                  </a:lnTo>
                  <a:lnTo>
                    <a:pt x="236" y="178"/>
                  </a:lnTo>
                  <a:lnTo>
                    <a:pt x="239" y="186"/>
                  </a:lnTo>
                  <a:lnTo>
                    <a:pt x="240" y="195"/>
                  </a:lnTo>
                  <a:lnTo>
                    <a:pt x="236" y="204"/>
                  </a:lnTo>
                  <a:lnTo>
                    <a:pt x="219" y="224"/>
                  </a:lnTo>
                  <a:lnTo>
                    <a:pt x="199" y="239"/>
                  </a:lnTo>
                  <a:lnTo>
                    <a:pt x="176" y="251"/>
                  </a:lnTo>
                  <a:lnTo>
                    <a:pt x="152" y="257"/>
                  </a:lnTo>
                  <a:lnTo>
                    <a:pt x="127" y="258"/>
                  </a:lnTo>
                  <a:lnTo>
                    <a:pt x="102" y="256"/>
                  </a:lnTo>
                  <a:lnTo>
                    <a:pt x="78" y="248"/>
                  </a:lnTo>
                  <a:lnTo>
                    <a:pt x="55" y="235"/>
                  </a:lnTo>
                  <a:lnTo>
                    <a:pt x="44" y="227"/>
                  </a:lnTo>
                  <a:lnTo>
                    <a:pt x="71" y="233"/>
                  </a:lnTo>
                  <a:lnTo>
                    <a:pt x="94" y="234"/>
                  </a:lnTo>
                  <a:lnTo>
                    <a:pt x="115" y="230"/>
                  </a:lnTo>
                  <a:lnTo>
                    <a:pt x="134" y="224"/>
                  </a:lnTo>
                  <a:lnTo>
                    <a:pt x="151" y="216"/>
                  </a:lnTo>
                  <a:lnTo>
                    <a:pt x="165" y="206"/>
                  </a:lnTo>
                  <a:lnTo>
                    <a:pt x="176" y="197"/>
                  </a:lnTo>
                  <a:lnTo>
                    <a:pt x="185" y="188"/>
                  </a:lnTo>
                  <a:lnTo>
                    <a:pt x="192" y="180"/>
                  </a:lnTo>
                  <a:lnTo>
                    <a:pt x="197" y="176"/>
                  </a:lnTo>
                  <a:lnTo>
                    <a:pt x="203" y="169"/>
                  </a:lnTo>
                  <a:lnTo>
                    <a:pt x="211" y="167"/>
                  </a:lnTo>
                  <a:close/>
                  <a:moveTo>
                    <a:pt x="130" y="79"/>
                  </a:moveTo>
                  <a:lnTo>
                    <a:pt x="142" y="81"/>
                  </a:lnTo>
                  <a:lnTo>
                    <a:pt x="152" y="89"/>
                  </a:lnTo>
                  <a:lnTo>
                    <a:pt x="159" y="99"/>
                  </a:lnTo>
                  <a:lnTo>
                    <a:pt x="161" y="111"/>
                  </a:lnTo>
                  <a:lnTo>
                    <a:pt x="162" y="114"/>
                  </a:lnTo>
                  <a:lnTo>
                    <a:pt x="162" y="114"/>
                  </a:lnTo>
                  <a:lnTo>
                    <a:pt x="163" y="118"/>
                  </a:lnTo>
                  <a:lnTo>
                    <a:pt x="164" y="122"/>
                  </a:lnTo>
                  <a:lnTo>
                    <a:pt x="164" y="123"/>
                  </a:lnTo>
                  <a:lnTo>
                    <a:pt x="166" y="125"/>
                  </a:lnTo>
                  <a:lnTo>
                    <a:pt x="169" y="128"/>
                  </a:lnTo>
                  <a:lnTo>
                    <a:pt x="171" y="131"/>
                  </a:lnTo>
                  <a:lnTo>
                    <a:pt x="173" y="137"/>
                  </a:lnTo>
                  <a:lnTo>
                    <a:pt x="176" y="145"/>
                  </a:lnTo>
                  <a:lnTo>
                    <a:pt x="176" y="151"/>
                  </a:lnTo>
                  <a:lnTo>
                    <a:pt x="175" y="155"/>
                  </a:lnTo>
                  <a:lnTo>
                    <a:pt x="173" y="156"/>
                  </a:lnTo>
                  <a:lnTo>
                    <a:pt x="171" y="155"/>
                  </a:lnTo>
                  <a:lnTo>
                    <a:pt x="169" y="152"/>
                  </a:lnTo>
                  <a:lnTo>
                    <a:pt x="166" y="149"/>
                  </a:lnTo>
                  <a:lnTo>
                    <a:pt x="165" y="154"/>
                  </a:lnTo>
                  <a:lnTo>
                    <a:pt x="162" y="158"/>
                  </a:lnTo>
                  <a:lnTo>
                    <a:pt x="159" y="162"/>
                  </a:lnTo>
                  <a:lnTo>
                    <a:pt x="162" y="164"/>
                  </a:lnTo>
                  <a:lnTo>
                    <a:pt x="164" y="167"/>
                  </a:lnTo>
                  <a:lnTo>
                    <a:pt x="165" y="169"/>
                  </a:lnTo>
                  <a:lnTo>
                    <a:pt x="164" y="172"/>
                  </a:lnTo>
                  <a:lnTo>
                    <a:pt x="162" y="175"/>
                  </a:lnTo>
                  <a:lnTo>
                    <a:pt x="159" y="177"/>
                  </a:lnTo>
                  <a:lnTo>
                    <a:pt x="153" y="178"/>
                  </a:lnTo>
                  <a:lnTo>
                    <a:pt x="149" y="178"/>
                  </a:lnTo>
                  <a:lnTo>
                    <a:pt x="143" y="178"/>
                  </a:lnTo>
                  <a:lnTo>
                    <a:pt x="139" y="177"/>
                  </a:lnTo>
                  <a:lnTo>
                    <a:pt x="135" y="176"/>
                  </a:lnTo>
                  <a:lnTo>
                    <a:pt x="132" y="174"/>
                  </a:lnTo>
                  <a:lnTo>
                    <a:pt x="131" y="171"/>
                  </a:lnTo>
                  <a:lnTo>
                    <a:pt x="130" y="171"/>
                  </a:lnTo>
                  <a:lnTo>
                    <a:pt x="128" y="171"/>
                  </a:lnTo>
                  <a:lnTo>
                    <a:pt x="127" y="174"/>
                  </a:lnTo>
                  <a:lnTo>
                    <a:pt x="124" y="176"/>
                  </a:lnTo>
                  <a:lnTo>
                    <a:pt x="121" y="177"/>
                  </a:lnTo>
                  <a:lnTo>
                    <a:pt x="116" y="178"/>
                  </a:lnTo>
                  <a:lnTo>
                    <a:pt x="112" y="178"/>
                  </a:lnTo>
                  <a:lnTo>
                    <a:pt x="106" y="178"/>
                  </a:lnTo>
                  <a:lnTo>
                    <a:pt x="101" y="177"/>
                  </a:lnTo>
                  <a:lnTo>
                    <a:pt x="97" y="175"/>
                  </a:lnTo>
                  <a:lnTo>
                    <a:pt x="95" y="172"/>
                  </a:lnTo>
                  <a:lnTo>
                    <a:pt x="94" y="169"/>
                  </a:lnTo>
                  <a:lnTo>
                    <a:pt x="95" y="167"/>
                  </a:lnTo>
                  <a:lnTo>
                    <a:pt x="97" y="164"/>
                  </a:lnTo>
                  <a:lnTo>
                    <a:pt x="101" y="162"/>
                  </a:lnTo>
                  <a:lnTo>
                    <a:pt x="97" y="158"/>
                  </a:lnTo>
                  <a:lnTo>
                    <a:pt x="95" y="154"/>
                  </a:lnTo>
                  <a:lnTo>
                    <a:pt x="93" y="149"/>
                  </a:lnTo>
                  <a:lnTo>
                    <a:pt x="91" y="152"/>
                  </a:lnTo>
                  <a:lnTo>
                    <a:pt x="88" y="155"/>
                  </a:lnTo>
                  <a:lnTo>
                    <a:pt x="86" y="156"/>
                  </a:lnTo>
                  <a:lnTo>
                    <a:pt x="85" y="155"/>
                  </a:lnTo>
                  <a:lnTo>
                    <a:pt x="83" y="151"/>
                  </a:lnTo>
                  <a:lnTo>
                    <a:pt x="83" y="145"/>
                  </a:lnTo>
                  <a:lnTo>
                    <a:pt x="86" y="137"/>
                  </a:lnTo>
                  <a:lnTo>
                    <a:pt x="88" y="131"/>
                  </a:lnTo>
                  <a:lnTo>
                    <a:pt x="91" y="128"/>
                  </a:lnTo>
                  <a:lnTo>
                    <a:pt x="93" y="125"/>
                  </a:lnTo>
                  <a:lnTo>
                    <a:pt x="96" y="123"/>
                  </a:lnTo>
                  <a:lnTo>
                    <a:pt x="96" y="122"/>
                  </a:lnTo>
                  <a:lnTo>
                    <a:pt x="96" y="118"/>
                  </a:lnTo>
                  <a:lnTo>
                    <a:pt x="97" y="114"/>
                  </a:lnTo>
                  <a:lnTo>
                    <a:pt x="97" y="114"/>
                  </a:lnTo>
                  <a:lnTo>
                    <a:pt x="98" y="112"/>
                  </a:lnTo>
                  <a:lnTo>
                    <a:pt x="98" y="111"/>
                  </a:lnTo>
                  <a:lnTo>
                    <a:pt x="101" y="99"/>
                  </a:lnTo>
                  <a:lnTo>
                    <a:pt x="107" y="89"/>
                  </a:lnTo>
                  <a:lnTo>
                    <a:pt x="117" y="81"/>
                  </a:lnTo>
                  <a:lnTo>
                    <a:pt x="130" y="79"/>
                  </a:lnTo>
                  <a:close/>
                  <a:moveTo>
                    <a:pt x="87" y="6"/>
                  </a:moveTo>
                  <a:lnTo>
                    <a:pt x="68" y="27"/>
                  </a:lnTo>
                  <a:lnTo>
                    <a:pt x="55" y="50"/>
                  </a:lnTo>
                  <a:lnTo>
                    <a:pt x="47" y="72"/>
                  </a:lnTo>
                  <a:lnTo>
                    <a:pt x="44" y="93"/>
                  </a:lnTo>
                  <a:lnTo>
                    <a:pt x="44" y="113"/>
                  </a:lnTo>
                  <a:lnTo>
                    <a:pt x="46" y="131"/>
                  </a:lnTo>
                  <a:lnTo>
                    <a:pt x="49" y="146"/>
                  </a:lnTo>
                  <a:lnTo>
                    <a:pt x="54" y="157"/>
                  </a:lnTo>
                  <a:lnTo>
                    <a:pt x="56" y="162"/>
                  </a:lnTo>
                  <a:lnTo>
                    <a:pt x="58" y="175"/>
                  </a:lnTo>
                  <a:lnTo>
                    <a:pt x="53" y="186"/>
                  </a:lnTo>
                  <a:lnTo>
                    <a:pt x="43" y="193"/>
                  </a:lnTo>
                  <a:lnTo>
                    <a:pt x="34" y="196"/>
                  </a:lnTo>
                  <a:lnTo>
                    <a:pt x="25" y="195"/>
                  </a:lnTo>
                  <a:lnTo>
                    <a:pt x="17" y="190"/>
                  </a:lnTo>
                  <a:lnTo>
                    <a:pt x="11" y="184"/>
                  </a:lnTo>
                  <a:lnTo>
                    <a:pt x="4" y="158"/>
                  </a:lnTo>
                  <a:lnTo>
                    <a:pt x="0" y="133"/>
                  </a:lnTo>
                  <a:lnTo>
                    <a:pt x="1" y="108"/>
                  </a:lnTo>
                  <a:lnTo>
                    <a:pt x="8" y="84"/>
                  </a:lnTo>
                  <a:lnTo>
                    <a:pt x="18" y="62"/>
                  </a:lnTo>
                  <a:lnTo>
                    <a:pt x="34" y="41"/>
                  </a:lnTo>
                  <a:lnTo>
                    <a:pt x="53" y="24"/>
                  </a:lnTo>
                  <a:lnTo>
                    <a:pt x="75" y="11"/>
                  </a:lnTo>
                  <a:lnTo>
                    <a:pt x="87" y="6"/>
                  </a:lnTo>
                  <a:close/>
                  <a:moveTo>
                    <a:pt x="142" y="0"/>
                  </a:moveTo>
                  <a:lnTo>
                    <a:pt x="168" y="4"/>
                  </a:lnTo>
                  <a:lnTo>
                    <a:pt x="191" y="14"/>
                  </a:lnTo>
                  <a:lnTo>
                    <a:pt x="212" y="27"/>
                  </a:lnTo>
                  <a:lnTo>
                    <a:pt x="230" y="45"/>
                  </a:lnTo>
                  <a:lnTo>
                    <a:pt x="243" y="67"/>
                  </a:lnTo>
                  <a:lnTo>
                    <a:pt x="253" y="89"/>
                  </a:lnTo>
                  <a:lnTo>
                    <a:pt x="259" y="114"/>
                  </a:lnTo>
                  <a:lnTo>
                    <a:pt x="259" y="140"/>
                  </a:lnTo>
                  <a:lnTo>
                    <a:pt x="257" y="154"/>
                  </a:lnTo>
                  <a:lnTo>
                    <a:pt x="249" y="129"/>
                  </a:lnTo>
                  <a:lnTo>
                    <a:pt x="238" y="108"/>
                  </a:lnTo>
                  <a:lnTo>
                    <a:pt x="224" y="91"/>
                  </a:lnTo>
                  <a:lnTo>
                    <a:pt x="210" y="78"/>
                  </a:lnTo>
                  <a:lnTo>
                    <a:pt x="194" y="67"/>
                  </a:lnTo>
                  <a:lnTo>
                    <a:pt x="180" y="60"/>
                  </a:lnTo>
                  <a:lnTo>
                    <a:pt x="165" y="54"/>
                  </a:lnTo>
                  <a:lnTo>
                    <a:pt x="153" y="51"/>
                  </a:lnTo>
                  <a:lnTo>
                    <a:pt x="143" y="49"/>
                  </a:lnTo>
                  <a:lnTo>
                    <a:pt x="137" y="48"/>
                  </a:lnTo>
                  <a:lnTo>
                    <a:pt x="128" y="45"/>
                  </a:lnTo>
                  <a:lnTo>
                    <a:pt x="122" y="40"/>
                  </a:lnTo>
                  <a:lnTo>
                    <a:pt x="118" y="31"/>
                  </a:lnTo>
                  <a:lnTo>
                    <a:pt x="117" y="22"/>
                  </a:lnTo>
                  <a:lnTo>
                    <a:pt x="120" y="12"/>
                  </a:lnTo>
                  <a:lnTo>
                    <a:pt x="125" y="5"/>
                  </a:lnTo>
                  <a:lnTo>
                    <a:pt x="132" y="1"/>
                  </a:lnTo>
                  <a:lnTo>
                    <a:pt x="14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组合 13"/>
          <p:cNvGrpSpPr/>
          <p:nvPr/>
        </p:nvGrpSpPr>
        <p:grpSpPr>
          <a:xfrm>
            <a:off x="5453177" y="3333083"/>
            <a:ext cx="1300958" cy="1113221"/>
            <a:chOff x="5641435" y="3467554"/>
            <a:chExt cx="1300958" cy="1113221"/>
          </a:xfrm>
        </p:grpSpPr>
        <p:grpSp>
          <p:nvGrpSpPr>
            <p:cNvPr id="15" name="组合 14"/>
            <p:cNvGrpSpPr/>
            <p:nvPr/>
          </p:nvGrpSpPr>
          <p:grpSpPr>
            <a:xfrm>
              <a:off x="5641435" y="3467554"/>
              <a:ext cx="1300958" cy="1113221"/>
              <a:chOff x="3183471" y="2060848"/>
              <a:chExt cx="1300958" cy="1113221"/>
            </a:xfrm>
          </p:grpSpPr>
          <p:sp>
            <p:nvSpPr>
              <p:cNvPr id="17"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Freeform 102"/>
            <p:cNvSpPr>
              <a:spLocks/>
            </p:cNvSpPr>
            <p:nvPr/>
          </p:nvSpPr>
          <p:spPr bwMode="auto">
            <a:xfrm>
              <a:off x="6091336" y="3856682"/>
              <a:ext cx="412750" cy="334963"/>
            </a:xfrm>
            <a:custGeom>
              <a:avLst/>
              <a:gdLst>
                <a:gd name="T0" fmla="*/ 179 w 260"/>
                <a:gd name="T1" fmla="*/ 0 h 211"/>
                <a:gd name="T2" fmla="*/ 195 w 260"/>
                <a:gd name="T3" fmla="*/ 1 h 211"/>
                <a:gd name="T4" fmla="*/ 207 w 260"/>
                <a:gd name="T5" fmla="*/ 7 h 211"/>
                <a:gd name="T6" fmla="*/ 219 w 260"/>
                <a:gd name="T7" fmla="*/ 16 h 211"/>
                <a:gd name="T8" fmla="*/ 236 w 260"/>
                <a:gd name="T9" fmla="*/ 11 h 211"/>
                <a:gd name="T10" fmla="*/ 252 w 260"/>
                <a:gd name="T11" fmla="*/ 4 h 211"/>
                <a:gd name="T12" fmla="*/ 243 w 260"/>
                <a:gd name="T13" fmla="*/ 20 h 211"/>
                <a:gd name="T14" fmla="*/ 229 w 260"/>
                <a:gd name="T15" fmla="*/ 33 h 211"/>
                <a:gd name="T16" fmla="*/ 245 w 260"/>
                <a:gd name="T17" fmla="*/ 29 h 211"/>
                <a:gd name="T18" fmla="*/ 260 w 260"/>
                <a:gd name="T19" fmla="*/ 24 h 211"/>
                <a:gd name="T20" fmla="*/ 247 w 260"/>
                <a:gd name="T21" fmla="*/ 40 h 211"/>
                <a:gd name="T22" fmla="*/ 233 w 260"/>
                <a:gd name="T23" fmla="*/ 52 h 211"/>
                <a:gd name="T24" fmla="*/ 233 w 260"/>
                <a:gd name="T25" fmla="*/ 59 h 211"/>
                <a:gd name="T26" fmla="*/ 232 w 260"/>
                <a:gd name="T27" fmla="*/ 83 h 211"/>
                <a:gd name="T28" fmla="*/ 225 w 260"/>
                <a:gd name="T29" fmla="*/ 106 h 211"/>
                <a:gd name="T30" fmla="*/ 215 w 260"/>
                <a:gd name="T31" fmla="*/ 129 h 211"/>
                <a:gd name="T32" fmla="*/ 202 w 260"/>
                <a:gd name="T33" fmla="*/ 151 h 211"/>
                <a:gd name="T34" fmla="*/ 186 w 260"/>
                <a:gd name="T35" fmla="*/ 170 h 211"/>
                <a:gd name="T36" fmla="*/ 164 w 260"/>
                <a:gd name="T37" fmla="*/ 187 h 211"/>
                <a:gd name="T38" fmla="*/ 140 w 260"/>
                <a:gd name="T39" fmla="*/ 200 h 211"/>
                <a:gd name="T40" fmla="*/ 113 w 260"/>
                <a:gd name="T41" fmla="*/ 207 h 211"/>
                <a:gd name="T42" fmla="*/ 82 w 260"/>
                <a:gd name="T43" fmla="*/ 211 h 211"/>
                <a:gd name="T44" fmla="*/ 52 w 260"/>
                <a:gd name="T45" fmla="*/ 207 h 211"/>
                <a:gd name="T46" fmla="*/ 24 w 260"/>
                <a:gd name="T47" fmla="*/ 200 h 211"/>
                <a:gd name="T48" fmla="*/ 0 w 260"/>
                <a:gd name="T49" fmla="*/ 187 h 211"/>
                <a:gd name="T50" fmla="*/ 13 w 260"/>
                <a:gd name="T51" fmla="*/ 187 h 211"/>
                <a:gd name="T52" fmla="*/ 37 w 260"/>
                <a:gd name="T53" fmla="*/ 184 h 211"/>
                <a:gd name="T54" fmla="*/ 59 w 260"/>
                <a:gd name="T55" fmla="*/ 177 h 211"/>
                <a:gd name="T56" fmla="*/ 78 w 260"/>
                <a:gd name="T57" fmla="*/ 165 h 211"/>
                <a:gd name="T58" fmla="*/ 61 w 260"/>
                <a:gd name="T59" fmla="*/ 161 h 211"/>
                <a:gd name="T60" fmla="*/ 47 w 260"/>
                <a:gd name="T61" fmla="*/ 154 h 211"/>
                <a:gd name="T62" fmla="*/ 36 w 260"/>
                <a:gd name="T63" fmla="*/ 142 h 211"/>
                <a:gd name="T64" fmla="*/ 29 w 260"/>
                <a:gd name="T65" fmla="*/ 128 h 211"/>
                <a:gd name="T66" fmla="*/ 33 w 260"/>
                <a:gd name="T67" fmla="*/ 128 h 211"/>
                <a:gd name="T68" fmla="*/ 38 w 260"/>
                <a:gd name="T69" fmla="*/ 129 h 211"/>
                <a:gd name="T70" fmla="*/ 46 w 260"/>
                <a:gd name="T71" fmla="*/ 128 h 211"/>
                <a:gd name="T72" fmla="*/ 52 w 260"/>
                <a:gd name="T73" fmla="*/ 127 h 211"/>
                <a:gd name="T74" fmla="*/ 36 w 260"/>
                <a:gd name="T75" fmla="*/ 120 h 211"/>
                <a:gd name="T76" fmla="*/ 22 w 260"/>
                <a:gd name="T77" fmla="*/ 109 h 211"/>
                <a:gd name="T78" fmla="*/ 13 w 260"/>
                <a:gd name="T79" fmla="*/ 93 h 211"/>
                <a:gd name="T80" fmla="*/ 10 w 260"/>
                <a:gd name="T81" fmla="*/ 74 h 211"/>
                <a:gd name="T82" fmla="*/ 10 w 260"/>
                <a:gd name="T83" fmla="*/ 74 h 211"/>
                <a:gd name="T84" fmla="*/ 22 w 260"/>
                <a:gd name="T85" fmla="*/ 78 h 211"/>
                <a:gd name="T86" fmla="*/ 34 w 260"/>
                <a:gd name="T87" fmla="*/ 81 h 211"/>
                <a:gd name="T88" fmla="*/ 22 w 260"/>
                <a:gd name="T89" fmla="*/ 69 h 211"/>
                <a:gd name="T90" fmla="*/ 14 w 260"/>
                <a:gd name="T91" fmla="*/ 54 h 211"/>
                <a:gd name="T92" fmla="*/ 10 w 260"/>
                <a:gd name="T93" fmla="*/ 36 h 211"/>
                <a:gd name="T94" fmla="*/ 13 w 260"/>
                <a:gd name="T95" fmla="*/ 22 h 211"/>
                <a:gd name="T96" fmla="*/ 18 w 260"/>
                <a:gd name="T97" fmla="*/ 9 h 211"/>
                <a:gd name="T98" fmla="*/ 40 w 260"/>
                <a:gd name="T99" fmla="*/ 31 h 211"/>
                <a:gd name="T100" fmla="*/ 66 w 260"/>
                <a:gd name="T101" fmla="*/ 48 h 211"/>
                <a:gd name="T102" fmla="*/ 96 w 260"/>
                <a:gd name="T103" fmla="*/ 60 h 211"/>
                <a:gd name="T104" fmla="*/ 128 w 260"/>
                <a:gd name="T105" fmla="*/ 65 h 211"/>
                <a:gd name="T106" fmla="*/ 127 w 260"/>
                <a:gd name="T107" fmla="*/ 59 h 211"/>
                <a:gd name="T108" fmla="*/ 127 w 260"/>
                <a:gd name="T109" fmla="*/ 52 h 211"/>
                <a:gd name="T110" fmla="*/ 129 w 260"/>
                <a:gd name="T111" fmla="*/ 36 h 211"/>
                <a:gd name="T112" fmla="*/ 137 w 260"/>
                <a:gd name="T113" fmla="*/ 22 h 211"/>
                <a:gd name="T114" fmla="*/ 149 w 260"/>
                <a:gd name="T115" fmla="*/ 10 h 211"/>
                <a:gd name="T116" fmla="*/ 163 w 260"/>
                <a:gd name="T117" fmla="*/ 2 h 211"/>
                <a:gd name="T118" fmla="*/ 179 w 260"/>
                <a:gd name="T11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0" h="211">
                  <a:moveTo>
                    <a:pt x="179" y="0"/>
                  </a:moveTo>
                  <a:lnTo>
                    <a:pt x="195" y="1"/>
                  </a:lnTo>
                  <a:lnTo>
                    <a:pt x="207" y="7"/>
                  </a:lnTo>
                  <a:lnTo>
                    <a:pt x="219" y="16"/>
                  </a:lnTo>
                  <a:lnTo>
                    <a:pt x="236" y="11"/>
                  </a:lnTo>
                  <a:lnTo>
                    <a:pt x="252" y="4"/>
                  </a:lnTo>
                  <a:lnTo>
                    <a:pt x="243" y="20"/>
                  </a:lnTo>
                  <a:lnTo>
                    <a:pt x="229" y="33"/>
                  </a:lnTo>
                  <a:lnTo>
                    <a:pt x="245" y="29"/>
                  </a:lnTo>
                  <a:lnTo>
                    <a:pt x="260" y="24"/>
                  </a:lnTo>
                  <a:lnTo>
                    <a:pt x="247" y="40"/>
                  </a:lnTo>
                  <a:lnTo>
                    <a:pt x="233" y="52"/>
                  </a:lnTo>
                  <a:lnTo>
                    <a:pt x="233" y="59"/>
                  </a:lnTo>
                  <a:lnTo>
                    <a:pt x="232" y="83"/>
                  </a:lnTo>
                  <a:lnTo>
                    <a:pt x="225" y="106"/>
                  </a:lnTo>
                  <a:lnTo>
                    <a:pt x="215" y="129"/>
                  </a:lnTo>
                  <a:lnTo>
                    <a:pt x="202" y="151"/>
                  </a:lnTo>
                  <a:lnTo>
                    <a:pt x="186" y="170"/>
                  </a:lnTo>
                  <a:lnTo>
                    <a:pt x="164" y="187"/>
                  </a:lnTo>
                  <a:lnTo>
                    <a:pt x="140" y="200"/>
                  </a:lnTo>
                  <a:lnTo>
                    <a:pt x="113" y="207"/>
                  </a:lnTo>
                  <a:lnTo>
                    <a:pt x="82" y="211"/>
                  </a:lnTo>
                  <a:lnTo>
                    <a:pt x="52" y="207"/>
                  </a:lnTo>
                  <a:lnTo>
                    <a:pt x="24" y="200"/>
                  </a:lnTo>
                  <a:lnTo>
                    <a:pt x="0" y="187"/>
                  </a:lnTo>
                  <a:lnTo>
                    <a:pt x="13" y="187"/>
                  </a:lnTo>
                  <a:lnTo>
                    <a:pt x="37" y="184"/>
                  </a:lnTo>
                  <a:lnTo>
                    <a:pt x="59" y="177"/>
                  </a:lnTo>
                  <a:lnTo>
                    <a:pt x="78" y="165"/>
                  </a:lnTo>
                  <a:lnTo>
                    <a:pt x="61" y="161"/>
                  </a:lnTo>
                  <a:lnTo>
                    <a:pt x="47" y="154"/>
                  </a:lnTo>
                  <a:lnTo>
                    <a:pt x="36" y="142"/>
                  </a:lnTo>
                  <a:lnTo>
                    <a:pt x="29" y="128"/>
                  </a:lnTo>
                  <a:lnTo>
                    <a:pt x="33" y="128"/>
                  </a:lnTo>
                  <a:lnTo>
                    <a:pt x="38" y="129"/>
                  </a:lnTo>
                  <a:lnTo>
                    <a:pt x="46" y="128"/>
                  </a:lnTo>
                  <a:lnTo>
                    <a:pt x="52" y="127"/>
                  </a:lnTo>
                  <a:lnTo>
                    <a:pt x="36" y="120"/>
                  </a:lnTo>
                  <a:lnTo>
                    <a:pt x="22" y="109"/>
                  </a:lnTo>
                  <a:lnTo>
                    <a:pt x="13" y="93"/>
                  </a:lnTo>
                  <a:lnTo>
                    <a:pt x="10" y="74"/>
                  </a:lnTo>
                  <a:lnTo>
                    <a:pt x="10" y="74"/>
                  </a:lnTo>
                  <a:lnTo>
                    <a:pt x="22" y="78"/>
                  </a:lnTo>
                  <a:lnTo>
                    <a:pt x="34" y="81"/>
                  </a:lnTo>
                  <a:lnTo>
                    <a:pt x="22" y="69"/>
                  </a:lnTo>
                  <a:lnTo>
                    <a:pt x="14" y="54"/>
                  </a:lnTo>
                  <a:lnTo>
                    <a:pt x="10" y="36"/>
                  </a:lnTo>
                  <a:lnTo>
                    <a:pt x="13" y="22"/>
                  </a:lnTo>
                  <a:lnTo>
                    <a:pt x="18" y="9"/>
                  </a:lnTo>
                  <a:lnTo>
                    <a:pt x="40" y="31"/>
                  </a:lnTo>
                  <a:lnTo>
                    <a:pt x="66" y="48"/>
                  </a:lnTo>
                  <a:lnTo>
                    <a:pt x="96" y="60"/>
                  </a:lnTo>
                  <a:lnTo>
                    <a:pt x="128" y="65"/>
                  </a:lnTo>
                  <a:lnTo>
                    <a:pt x="127" y="59"/>
                  </a:lnTo>
                  <a:lnTo>
                    <a:pt x="127" y="52"/>
                  </a:lnTo>
                  <a:lnTo>
                    <a:pt x="129" y="36"/>
                  </a:lnTo>
                  <a:lnTo>
                    <a:pt x="137" y="22"/>
                  </a:lnTo>
                  <a:lnTo>
                    <a:pt x="149" y="10"/>
                  </a:lnTo>
                  <a:lnTo>
                    <a:pt x="163" y="2"/>
                  </a:lnTo>
                  <a:lnTo>
                    <a:pt x="1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19" name="组合 18"/>
          <p:cNvGrpSpPr/>
          <p:nvPr/>
        </p:nvGrpSpPr>
        <p:grpSpPr>
          <a:xfrm>
            <a:off x="4802698" y="4520446"/>
            <a:ext cx="1300958" cy="1113221"/>
            <a:chOff x="4990956" y="4654917"/>
            <a:chExt cx="1300958" cy="1113221"/>
          </a:xfrm>
        </p:grpSpPr>
        <p:grpSp>
          <p:nvGrpSpPr>
            <p:cNvPr id="20" name="组合 19"/>
            <p:cNvGrpSpPr/>
            <p:nvPr/>
          </p:nvGrpSpPr>
          <p:grpSpPr>
            <a:xfrm>
              <a:off x="4990956" y="4654917"/>
              <a:ext cx="1300958" cy="1113221"/>
              <a:chOff x="3183471" y="2060848"/>
              <a:chExt cx="1300958" cy="1113221"/>
            </a:xfrm>
          </p:grpSpPr>
          <p:sp>
            <p:nvSpPr>
              <p:cNvPr id="22"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206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Freeform 121"/>
            <p:cNvSpPr>
              <a:spLocks noEditPoints="1"/>
            </p:cNvSpPr>
            <p:nvPr/>
          </p:nvSpPr>
          <p:spPr bwMode="auto">
            <a:xfrm>
              <a:off x="5468948" y="5036108"/>
              <a:ext cx="350838" cy="350838"/>
            </a:xfrm>
            <a:custGeom>
              <a:avLst/>
              <a:gdLst>
                <a:gd name="T0" fmla="*/ 119 w 221"/>
                <a:gd name="T1" fmla="*/ 73 h 221"/>
                <a:gd name="T2" fmla="*/ 134 w 221"/>
                <a:gd name="T3" fmla="*/ 85 h 221"/>
                <a:gd name="T4" fmla="*/ 136 w 221"/>
                <a:gd name="T5" fmla="*/ 93 h 221"/>
                <a:gd name="T6" fmla="*/ 132 w 221"/>
                <a:gd name="T7" fmla="*/ 101 h 221"/>
                <a:gd name="T8" fmla="*/ 124 w 221"/>
                <a:gd name="T9" fmla="*/ 105 h 221"/>
                <a:gd name="T10" fmla="*/ 116 w 221"/>
                <a:gd name="T11" fmla="*/ 103 h 221"/>
                <a:gd name="T12" fmla="*/ 105 w 221"/>
                <a:gd name="T13" fmla="*/ 97 h 221"/>
                <a:gd name="T14" fmla="*/ 89 w 221"/>
                <a:gd name="T15" fmla="*/ 101 h 221"/>
                <a:gd name="T16" fmla="*/ 75 w 221"/>
                <a:gd name="T17" fmla="*/ 111 h 221"/>
                <a:gd name="T18" fmla="*/ 30 w 221"/>
                <a:gd name="T19" fmla="*/ 157 h 221"/>
                <a:gd name="T20" fmla="*/ 28 w 221"/>
                <a:gd name="T21" fmla="*/ 169 h 221"/>
                <a:gd name="T22" fmla="*/ 30 w 221"/>
                <a:gd name="T23" fmla="*/ 182 h 221"/>
                <a:gd name="T24" fmla="*/ 43 w 221"/>
                <a:gd name="T25" fmla="*/ 192 h 221"/>
                <a:gd name="T26" fmla="*/ 61 w 221"/>
                <a:gd name="T27" fmla="*/ 192 h 221"/>
                <a:gd name="T28" fmla="*/ 80 w 221"/>
                <a:gd name="T29" fmla="*/ 175 h 221"/>
                <a:gd name="T30" fmla="*/ 88 w 221"/>
                <a:gd name="T31" fmla="*/ 171 h 221"/>
                <a:gd name="T32" fmla="*/ 97 w 221"/>
                <a:gd name="T33" fmla="*/ 173 h 221"/>
                <a:gd name="T34" fmla="*/ 104 w 221"/>
                <a:gd name="T35" fmla="*/ 179 h 221"/>
                <a:gd name="T36" fmla="*/ 105 w 221"/>
                <a:gd name="T37" fmla="*/ 187 h 221"/>
                <a:gd name="T38" fmla="*/ 101 w 221"/>
                <a:gd name="T39" fmla="*/ 194 h 221"/>
                <a:gd name="T40" fmla="*/ 78 w 221"/>
                <a:gd name="T41" fmla="*/ 215 h 221"/>
                <a:gd name="T42" fmla="*/ 52 w 221"/>
                <a:gd name="T43" fmla="*/ 221 h 221"/>
                <a:gd name="T44" fmla="*/ 27 w 221"/>
                <a:gd name="T45" fmla="*/ 215 h 221"/>
                <a:gd name="T46" fmla="*/ 7 w 221"/>
                <a:gd name="T47" fmla="*/ 194 h 221"/>
                <a:gd name="T48" fmla="*/ 0 w 221"/>
                <a:gd name="T49" fmla="*/ 169 h 221"/>
                <a:gd name="T50" fmla="*/ 7 w 221"/>
                <a:gd name="T51" fmla="*/ 143 h 221"/>
                <a:gd name="T52" fmla="*/ 56 w 221"/>
                <a:gd name="T53" fmla="*/ 91 h 221"/>
                <a:gd name="T54" fmla="*/ 88 w 221"/>
                <a:gd name="T55" fmla="*/ 71 h 221"/>
                <a:gd name="T56" fmla="*/ 163 w 221"/>
                <a:gd name="T57" fmla="*/ 0 h 221"/>
                <a:gd name="T58" fmla="*/ 192 w 221"/>
                <a:gd name="T59" fmla="*/ 6 h 221"/>
                <a:gd name="T60" fmla="*/ 215 w 221"/>
                <a:gd name="T61" fmla="*/ 27 h 221"/>
                <a:gd name="T62" fmla="*/ 221 w 221"/>
                <a:gd name="T63" fmla="*/ 52 h 221"/>
                <a:gd name="T64" fmla="*/ 215 w 221"/>
                <a:gd name="T65" fmla="*/ 79 h 221"/>
                <a:gd name="T66" fmla="*/ 163 w 221"/>
                <a:gd name="T67" fmla="*/ 133 h 221"/>
                <a:gd name="T68" fmla="*/ 134 w 221"/>
                <a:gd name="T69" fmla="*/ 151 h 221"/>
                <a:gd name="T70" fmla="*/ 105 w 221"/>
                <a:gd name="T71" fmla="*/ 151 h 221"/>
                <a:gd name="T72" fmla="*/ 87 w 221"/>
                <a:gd name="T73" fmla="*/ 137 h 221"/>
                <a:gd name="T74" fmla="*/ 86 w 221"/>
                <a:gd name="T75" fmla="*/ 128 h 221"/>
                <a:gd name="T76" fmla="*/ 89 w 221"/>
                <a:gd name="T77" fmla="*/ 120 h 221"/>
                <a:gd name="T78" fmla="*/ 97 w 221"/>
                <a:gd name="T79" fmla="*/ 116 h 221"/>
                <a:gd name="T80" fmla="*/ 106 w 221"/>
                <a:gd name="T81" fmla="*/ 118 h 221"/>
                <a:gd name="T82" fmla="*/ 112 w 221"/>
                <a:gd name="T83" fmla="*/ 123 h 221"/>
                <a:gd name="T84" fmla="*/ 124 w 221"/>
                <a:gd name="T85" fmla="*/ 127 h 221"/>
                <a:gd name="T86" fmla="*/ 143 w 221"/>
                <a:gd name="T87" fmla="*/ 114 h 221"/>
                <a:gd name="T88" fmla="*/ 191 w 221"/>
                <a:gd name="T89" fmla="*/ 65 h 221"/>
                <a:gd name="T90" fmla="*/ 195 w 221"/>
                <a:gd name="T91" fmla="*/ 52 h 221"/>
                <a:gd name="T92" fmla="*/ 191 w 221"/>
                <a:gd name="T93" fmla="*/ 41 h 221"/>
                <a:gd name="T94" fmla="*/ 179 w 221"/>
                <a:gd name="T95" fmla="*/ 30 h 221"/>
                <a:gd name="T96" fmla="*/ 163 w 221"/>
                <a:gd name="T97" fmla="*/ 28 h 221"/>
                <a:gd name="T98" fmla="*/ 141 w 221"/>
                <a:gd name="T99" fmla="*/ 47 h 221"/>
                <a:gd name="T100" fmla="*/ 133 w 221"/>
                <a:gd name="T101" fmla="*/ 51 h 221"/>
                <a:gd name="T102" fmla="*/ 124 w 221"/>
                <a:gd name="T103" fmla="*/ 50 h 221"/>
                <a:gd name="T104" fmla="*/ 119 w 221"/>
                <a:gd name="T105" fmla="*/ 43 h 221"/>
                <a:gd name="T106" fmla="*/ 118 w 221"/>
                <a:gd name="T107" fmla="*/ 34 h 221"/>
                <a:gd name="T108" fmla="*/ 121 w 221"/>
                <a:gd name="T109" fmla="*/ 27 h 221"/>
                <a:gd name="T110" fmla="*/ 148 w 221"/>
                <a:gd name="T111" fmla="*/ 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221">
                  <a:moveTo>
                    <a:pt x="104" y="69"/>
                  </a:moveTo>
                  <a:lnTo>
                    <a:pt x="119" y="73"/>
                  </a:lnTo>
                  <a:lnTo>
                    <a:pt x="132" y="82"/>
                  </a:lnTo>
                  <a:lnTo>
                    <a:pt x="134" y="85"/>
                  </a:lnTo>
                  <a:lnTo>
                    <a:pt x="136" y="89"/>
                  </a:lnTo>
                  <a:lnTo>
                    <a:pt x="136" y="93"/>
                  </a:lnTo>
                  <a:lnTo>
                    <a:pt x="134" y="97"/>
                  </a:lnTo>
                  <a:lnTo>
                    <a:pt x="132" y="101"/>
                  </a:lnTo>
                  <a:lnTo>
                    <a:pt x="128" y="103"/>
                  </a:lnTo>
                  <a:lnTo>
                    <a:pt x="124" y="105"/>
                  </a:lnTo>
                  <a:lnTo>
                    <a:pt x="120" y="105"/>
                  </a:lnTo>
                  <a:lnTo>
                    <a:pt x="116" y="103"/>
                  </a:lnTo>
                  <a:lnTo>
                    <a:pt x="112" y="101"/>
                  </a:lnTo>
                  <a:lnTo>
                    <a:pt x="105" y="97"/>
                  </a:lnTo>
                  <a:lnTo>
                    <a:pt x="97" y="97"/>
                  </a:lnTo>
                  <a:lnTo>
                    <a:pt x="89" y="101"/>
                  </a:lnTo>
                  <a:lnTo>
                    <a:pt x="82" y="105"/>
                  </a:lnTo>
                  <a:lnTo>
                    <a:pt x="75" y="111"/>
                  </a:lnTo>
                  <a:lnTo>
                    <a:pt x="34" y="152"/>
                  </a:lnTo>
                  <a:lnTo>
                    <a:pt x="30" y="157"/>
                  </a:lnTo>
                  <a:lnTo>
                    <a:pt x="28" y="162"/>
                  </a:lnTo>
                  <a:lnTo>
                    <a:pt x="28" y="169"/>
                  </a:lnTo>
                  <a:lnTo>
                    <a:pt x="28" y="175"/>
                  </a:lnTo>
                  <a:lnTo>
                    <a:pt x="30" y="182"/>
                  </a:lnTo>
                  <a:lnTo>
                    <a:pt x="34" y="187"/>
                  </a:lnTo>
                  <a:lnTo>
                    <a:pt x="43" y="192"/>
                  </a:lnTo>
                  <a:lnTo>
                    <a:pt x="52" y="193"/>
                  </a:lnTo>
                  <a:lnTo>
                    <a:pt x="61" y="192"/>
                  </a:lnTo>
                  <a:lnTo>
                    <a:pt x="70" y="187"/>
                  </a:lnTo>
                  <a:lnTo>
                    <a:pt x="80" y="175"/>
                  </a:lnTo>
                  <a:lnTo>
                    <a:pt x="84" y="173"/>
                  </a:lnTo>
                  <a:lnTo>
                    <a:pt x="88" y="171"/>
                  </a:lnTo>
                  <a:lnTo>
                    <a:pt x="93" y="171"/>
                  </a:lnTo>
                  <a:lnTo>
                    <a:pt x="97" y="173"/>
                  </a:lnTo>
                  <a:lnTo>
                    <a:pt x="101" y="175"/>
                  </a:lnTo>
                  <a:lnTo>
                    <a:pt x="104" y="179"/>
                  </a:lnTo>
                  <a:lnTo>
                    <a:pt x="105" y="183"/>
                  </a:lnTo>
                  <a:lnTo>
                    <a:pt x="105" y="187"/>
                  </a:lnTo>
                  <a:lnTo>
                    <a:pt x="104" y="191"/>
                  </a:lnTo>
                  <a:lnTo>
                    <a:pt x="101" y="194"/>
                  </a:lnTo>
                  <a:lnTo>
                    <a:pt x="89" y="206"/>
                  </a:lnTo>
                  <a:lnTo>
                    <a:pt x="78" y="215"/>
                  </a:lnTo>
                  <a:lnTo>
                    <a:pt x="65" y="219"/>
                  </a:lnTo>
                  <a:lnTo>
                    <a:pt x="52" y="221"/>
                  </a:lnTo>
                  <a:lnTo>
                    <a:pt x="39" y="219"/>
                  </a:lnTo>
                  <a:lnTo>
                    <a:pt x="27" y="215"/>
                  </a:lnTo>
                  <a:lnTo>
                    <a:pt x="15" y="206"/>
                  </a:lnTo>
                  <a:lnTo>
                    <a:pt x="7" y="194"/>
                  </a:lnTo>
                  <a:lnTo>
                    <a:pt x="1" y="183"/>
                  </a:lnTo>
                  <a:lnTo>
                    <a:pt x="0" y="169"/>
                  </a:lnTo>
                  <a:lnTo>
                    <a:pt x="1" y="156"/>
                  </a:lnTo>
                  <a:lnTo>
                    <a:pt x="7" y="143"/>
                  </a:lnTo>
                  <a:lnTo>
                    <a:pt x="15" y="132"/>
                  </a:lnTo>
                  <a:lnTo>
                    <a:pt x="56" y="91"/>
                  </a:lnTo>
                  <a:lnTo>
                    <a:pt x="73" y="79"/>
                  </a:lnTo>
                  <a:lnTo>
                    <a:pt x="88" y="71"/>
                  </a:lnTo>
                  <a:lnTo>
                    <a:pt x="104" y="69"/>
                  </a:lnTo>
                  <a:close/>
                  <a:moveTo>
                    <a:pt x="163" y="0"/>
                  </a:moveTo>
                  <a:lnTo>
                    <a:pt x="178" y="0"/>
                  </a:lnTo>
                  <a:lnTo>
                    <a:pt x="192" y="6"/>
                  </a:lnTo>
                  <a:lnTo>
                    <a:pt x="206" y="16"/>
                  </a:lnTo>
                  <a:lnTo>
                    <a:pt x="215" y="27"/>
                  </a:lnTo>
                  <a:lnTo>
                    <a:pt x="220" y="39"/>
                  </a:lnTo>
                  <a:lnTo>
                    <a:pt x="221" y="52"/>
                  </a:lnTo>
                  <a:lnTo>
                    <a:pt x="220" y="66"/>
                  </a:lnTo>
                  <a:lnTo>
                    <a:pt x="215" y="79"/>
                  </a:lnTo>
                  <a:lnTo>
                    <a:pt x="206" y="89"/>
                  </a:lnTo>
                  <a:lnTo>
                    <a:pt x="163" y="133"/>
                  </a:lnTo>
                  <a:lnTo>
                    <a:pt x="148" y="144"/>
                  </a:lnTo>
                  <a:lnTo>
                    <a:pt x="134" y="151"/>
                  </a:lnTo>
                  <a:lnTo>
                    <a:pt x="120" y="153"/>
                  </a:lnTo>
                  <a:lnTo>
                    <a:pt x="105" y="151"/>
                  </a:lnTo>
                  <a:lnTo>
                    <a:pt x="89" y="141"/>
                  </a:lnTo>
                  <a:lnTo>
                    <a:pt x="87" y="137"/>
                  </a:lnTo>
                  <a:lnTo>
                    <a:pt x="86" y="133"/>
                  </a:lnTo>
                  <a:lnTo>
                    <a:pt x="86" y="128"/>
                  </a:lnTo>
                  <a:lnTo>
                    <a:pt x="87" y="124"/>
                  </a:lnTo>
                  <a:lnTo>
                    <a:pt x="89" y="120"/>
                  </a:lnTo>
                  <a:lnTo>
                    <a:pt x="93" y="118"/>
                  </a:lnTo>
                  <a:lnTo>
                    <a:pt x="97" y="116"/>
                  </a:lnTo>
                  <a:lnTo>
                    <a:pt x="101" y="116"/>
                  </a:lnTo>
                  <a:lnTo>
                    <a:pt x="106" y="118"/>
                  </a:lnTo>
                  <a:lnTo>
                    <a:pt x="109" y="120"/>
                  </a:lnTo>
                  <a:lnTo>
                    <a:pt x="112" y="123"/>
                  </a:lnTo>
                  <a:lnTo>
                    <a:pt x="116" y="125"/>
                  </a:lnTo>
                  <a:lnTo>
                    <a:pt x="124" y="127"/>
                  </a:lnTo>
                  <a:lnTo>
                    <a:pt x="132" y="123"/>
                  </a:lnTo>
                  <a:lnTo>
                    <a:pt x="143" y="114"/>
                  </a:lnTo>
                  <a:lnTo>
                    <a:pt x="187" y="70"/>
                  </a:lnTo>
                  <a:lnTo>
                    <a:pt x="191" y="65"/>
                  </a:lnTo>
                  <a:lnTo>
                    <a:pt x="193" y="59"/>
                  </a:lnTo>
                  <a:lnTo>
                    <a:pt x="195" y="52"/>
                  </a:lnTo>
                  <a:lnTo>
                    <a:pt x="193" y="47"/>
                  </a:lnTo>
                  <a:lnTo>
                    <a:pt x="191" y="41"/>
                  </a:lnTo>
                  <a:lnTo>
                    <a:pt x="187" y="36"/>
                  </a:lnTo>
                  <a:lnTo>
                    <a:pt x="179" y="30"/>
                  </a:lnTo>
                  <a:lnTo>
                    <a:pt x="171" y="27"/>
                  </a:lnTo>
                  <a:lnTo>
                    <a:pt x="163" y="28"/>
                  </a:lnTo>
                  <a:lnTo>
                    <a:pt x="155" y="33"/>
                  </a:lnTo>
                  <a:lnTo>
                    <a:pt x="141" y="47"/>
                  </a:lnTo>
                  <a:lnTo>
                    <a:pt x="137" y="50"/>
                  </a:lnTo>
                  <a:lnTo>
                    <a:pt x="133" y="51"/>
                  </a:lnTo>
                  <a:lnTo>
                    <a:pt x="129" y="51"/>
                  </a:lnTo>
                  <a:lnTo>
                    <a:pt x="124" y="50"/>
                  </a:lnTo>
                  <a:lnTo>
                    <a:pt x="121" y="47"/>
                  </a:lnTo>
                  <a:lnTo>
                    <a:pt x="119" y="43"/>
                  </a:lnTo>
                  <a:lnTo>
                    <a:pt x="118" y="39"/>
                  </a:lnTo>
                  <a:lnTo>
                    <a:pt x="118" y="34"/>
                  </a:lnTo>
                  <a:lnTo>
                    <a:pt x="119" y="30"/>
                  </a:lnTo>
                  <a:lnTo>
                    <a:pt x="121" y="27"/>
                  </a:lnTo>
                  <a:lnTo>
                    <a:pt x="136" y="14"/>
                  </a:lnTo>
                  <a:lnTo>
                    <a:pt x="148" y="3"/>
                  </a:lnTo>
                  <a:lnTo>
                    <a:pt x="16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4" name="组合 23"/>
          <p:cNvGrpSpPr/>
          <p:nvPr/>
        </p:nvGrpSpPr>
        <p:grpSpPr>
          <a:xfrm>
            <a:off x="5416106" y="2158078"/>
            <a:ext cx="1300958" cy="1113221"/>
            <a:chOff x="5604364" y="2292549"/>
            <a:chExt cx="1300958" cy="1113221"/>
          </a:xfrm>
        </p:grpSpPr>
        <p:grpSp>
          <p:nvGrpSpPr>
            <p:cNvPr id="25" name="组合 24"/>
            <p:cNvGrpSpPr/>
            <p:nvPr/>
          </p:nvGrpSpPr>
          <p:grpSpPr>
            <a:xfrm>
              <a:off x="5604364" y="2292549"/>
              <a:ext cx="1300958" cy="1113221"/>
              <a:chOff x="3183471" y="2060848"/>
              <a:chExt cx="1300958" cy="1113221"/>
            </a:xfrm>
          </p:grpSpPr>
          <p:sp>
            <p:nvSpPr>
              <p:cNvPr id="27"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Freeform 134"/>
            <p:cNvSpPr>
              <a:spLocks/>
            </p:cNvSpPr>
            <p:nvPr/>
          </p:nvSpPr>
          <p:spPr bwMode="auto">
            <a:xfrm>
              <a:off x="6090109" y="2650252"/>
              <a:ext cx="306388" cy="427038"/>
            </a:xfrm>
            <a:custGeom>
              <a:avLst/>
              <a:gdLst>
                <a:gd name="T0" fmla="*/ 64 w 193"/>
                <a:gd name="T1" fmla="*/ 3 h 269"/>
                <a:gd name="T2" fmla="*/ 192 w 193"/>
                <a:gd name="T3" fmla="*/ 69 h 269"/>
                <a:gd name="T4" fmla="*/ 193 w 193"/>
                <a:gd name="T5" fmla="*/ 75 h 269"/>
                <a:gd name="T6" fmla="*/ 193 w 193"/>
                <a:gd name="T7" fmla="*/ 235 h 269"/>
                <a:gd name="T8" fmla="*/ 187 w 193"/>
                <a:gd name="T9" fmla="*/ 240 h 269"/>
                <a:gd name="T10" fmla="*/ 181 w 193"/>
                <a:gd name="T11" fmla="*/ 241 h 269"/>
                <a:gd name="T12" fmla="*/ 174 w 193"/>
                <a:gd name="T13" fmla="*/ 239 h 269"/>
                <a:gd name="T14" fmla="*/ 170 w 193"/>
                <a:gd name="T15" fmla="*/ 235 h 269"/>
                <a:gd name="T16" fmla="*/ 170 w 193"/>
                <a:gd name="T17" fmla="*/ 139 h 269"/>
                <a:gd name="T18" fmla="*/ 170 w 193"/>
                <a:gd name="T19" fmla="*/ 103 h 269"/>
                <a:gd name="T20" fmla="*/ 170 w 193"/>
                <a:gd name="T21" fmla="*/ 86 h 269"/>
                <a:gd name="T22" fmla="*/ 169 w 193"/>
                <a:gd name="T23" fmla="*/ 83 h 269"/>
                <a:gd name="T24" fmla="*/ 166 w 193"/>
                <a:gd name="T25" fmla="*/ 81 h 269"/>
                <a:gd name="T26" fmla="*/ 154 w 193"/>
                <a:gd name="T27" fmla="*/ 75 h 269"/>
                <a:gd name="T28" fmla="*/ 125 w 193"/>
                <a:gd name="T29" fmla="*/ 59 h 269"/>
                <a:gd name="T30" fmla="*/ 93 w 193"/>
                <a:gd name="T31" fmla="*/ 42 h 269"/>
                <a:gd name="T32" fmla="*/ 65 w 193"/>
                <a:gd name="T33" fmla="*/ 27 h 269"/>
                <a:gd name="T34" fmla="*/ 55 w 193"/>
                <a:gd name="T35" fmla="*/ 21 h 269"/>
                <a:gd name="T36" fmla="*/ 50 w 193"/>
                <a:gd name="T37" fmla="*/ 21 h 269"/>
                <a:gd name="T38" fmla="*/ 41 w 193"/>
                <a:gd name="T39" fmla="*/ 22 h 269"/>
                <a:gd name="T40" fmla="*/ 29 w 193"/>
                <a:gd name="T41" fmla="*/ 27 h 269"/>
                <a:gd name="T42" fmla="*/ 22 w 193"/>
                <a:gd name="T43" fmla="*/ 33 h 269"/>
                <a:gd name="T44" fmla="*/ 133 w 193"/>
                <a:gd name="T45" fmla="*/ 100 h 269"/>
                <a:gd name="T46" fmla="*/ 138 w 193"/>
                <a:gd name="T47" fmla="*/ 104 h 269"/>
                <a:gd name="T48" fmla="*/ 138 w 193"/>
                <a:gd name="T49" fmla="*/ 260 h 269"/>
                <a:gd name="T50" fmla="*/ 136 w 193"/>
                <a:gd name="T51" fmla="*/ 265 h 269"/>
                <a:gd name="T52" fmla="*/ 131 w 193"/>
                <a:gd name="T53" fmla="*/ 268 h 269"/>
                <a:gd name="T54" fmla="*/ 125 w 193"/>
                <a:gd name="T55" fmla="*/ 268 h 269"/>
                <a:gd name="T56" fmla="*/ 119 w 193"/>
                <a:gd name="T57" fmla="*/ 265 h 269"/>
                <a:gd name="T58" fmla="*/ 98 w 193"/>
                <a:gd name="T59" fmla="*/ 251 h 269"/>
                <a:gd name="T60" fmla="*/ 68 w 193"/>
                <a:gd name="T61" fmla="*/ 232 h 269"/>
                <a:gd name="T62" fmla="*/ 36 w 193"/>
                <a:gd name="T63" fmla="*/ 213 h 269"/>
                <a:gd name="T64" fmla="*/ 14 w 193"/>
                <a:gd name="T65" fmla="*/ 199 h 269"/>
                <a:gd name="T66" fmla="*/ 6 w 193"/>
                <a:gd name="T67" fmla="*/ 194 h 269"/>
                <a:gd name="T68" fmla="*/ 2 w 193"/>
                <a:gd name="T69" fmla="*/ 189 h 269"/>
                <a:gd name="T70" fmla="*/ 0 w 193"/>
                <a:gd name="T71" fmla="*/ 41 h 269"/>
                <a:gd name="T72" fmla="*/ 0 w 193"/>
                <a:gd name="T73" fmla="*/ 36 h 269"/>
                <a:gd name="T74" fmla="*/ 4 w 193"/>
                <a:gd name="T75" fmla="*/ 27 h 269"/>
                <a:gd name="T76" fmla="*/ 20 w 193"/>
                <a:gd name="T77" fmla="*/ 12 h 269"/>
                <a:gd name="T78" fmla="*/ 43 w 193"/>
                <a:gd name="T79" fmla="*/ 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 h="269">
                  <a:moveTo>
                    <a:pt x="55" y="0"/>
                  </a:moveTo>
                  <a:lnTo>
                    <a:pt x="64" y="3"/>
                  </a:lnTo>
                  <a:lnTo>
                    <a:pt x="190" y="67"/>
                  </a:lnTo>
                  <a:lnTo>
                    <a:pt x="192" y="69"/>
                  </a:lnTo>
                  <a:lnTo>
                    <a:pt x="193" y="72"/>
                  </a:lnTo>
                  <a:lnTo>
                    <a:pt x="193" y="75"/>
                  </a:lnTo>
                  <a:lnTo>
                    <a:pt x="193" y="231"/>
                  </a:lnTo>
                  <a:lnTo>
                    <a:pt x="193" y="235"/>
                  </a:lnTo>
                  <a:lnTo>
                    <a:pt x="191" y="239"/>
                  </a:lnTo>
                  <a:lnTo>
                    <a:pt x="187" y="240"/>
                  </a:lnTo>
                  <a:lnTo>
                    <a:pt x="183" y="241"/>
                  </a:lnTo>
                  <a:lnTo>
                    <a:pt x="181" y="241"/>
                  </a:lnTo>
                  <a:lnTo>
                    <a:pt x="177" y="240"/>
                  </a:lnTo>
                  <a:lnTo>
                    <a:pt x="174" y="239"/>
                  </a:lnTo>
                  <a:lnTo>
                    <a:pt x="172" y="237"/>
                  </a:lnTo>
                  <a:lnTo>
                    <a:pt x="170" y="235"/>
                  </a:lnTo>
                  <a:lnTo>
                    <a:pt x="170" y="231"/>
                  </a:lnTo>
                  <a:lnTo>
                    <a:pt x="170" y="139"/>
                  </a:lnTo>
                  <a:lnTo>
                    <a:pt x="170" y="119"/>
                  </a:lnTo>
                  <a:lnTo>
                    <a:pt x="170" y="103"/>
                  </a:lnTo>
                  <a:lnTo>
                    <a:pt x="170" y="91"/>
                  </a:lnTo>
                  <a:lnTo>
                    <a:pt x="170" y="86"/>
                  </a:lnTo>
                  <a:lnTo>
                    <a:pt x="170" y="85"/>
                  </a:lnTo>
                  <a:lnTo>
                    <a:pt x="169" y="83"/>
                  </a:lnTo>
                  <a:lnTo>
                    <a:pt x="169" y="82"/>
                  </a:lnTo>
                  <a:lnTo>
                    <a:pt x="166" y="81"/>
                  </a:lnTo>
                  <a:lnTo>
                    <a:pt x="163" y="80"/>
                  </a:lnTo>
                  <a:lnTo>
                    <a:pt x="154" y="75"/>
                  </a:lnTo>
                  <a:lnTo>
                    <a:pt x="141" y="68"/>
                  </a:lnTo>
                  <a:lnTo>
                    <a:pt x="125" y="59"/>
                  </a:lnTo>
                  <a:lnTo>
                    <a:pt x="109" y="50"/>
                  </a:lnTo>
                  <a:lnTo>
                    <a:pt x="93" y="42"/>
                  </a:lnTo>
                  <a:lnTo>
                    <a:pt x="78" y="33"/>
                  </a:lnTo>
                  <a:lnTo>
                    <a:pt x="65" y="27"/>
                  </a:lnTo>
                  <a:lnTo>
                    <a:pt x="57" y="23"/>
                  </a:lnTo>
                  <a:lnTo>
                    <a:pt x="55" y="21"/>
                  </a:lnTo>
                  <a:lnTo>
                    <a:pt x="52" y="21"/>
                  </a:lnTo>
                  <a:lnTo>
                    <a:pt x="50" y="21"/>
                  </a:lnTo>
                  <a:lnTo>
                    <a:pt x="46" y="21"/>
                  </a:lnTo>
                  <a:lnTo>
                    <a:pt x="41" y="22"/>
                  </a:lnTo>
                  <a:lnTo>
                    <a:pt x="36" y="23"/>
                  </a:lnTo>
                  <a:lnTo>
                    <a:pt x="29" y="27"/>
                  </a:lnTo>
                  <a:lnTo>
                    <a:pt x="25" y="31"/>
                  </a:lnTo>
                  <a:lnTo>
                    <a:pt x="22" y="33"/>
                  </a:lnTo>
                  <a:lnTo>
                    <a:pt x="20" y="36"/>
                  </a:lnTo>
                  <a:lnTo>
                    <a:pt x="133" y="100"/>
                  </a:lnTo>
                  <a:lnTo>
                    <a:pt x="136" y="101"/>
                  </a:lnTo>
                  <a:lnTo>
                    <a:pt x="138" y="104"/>
                  </a:lnTo>
                  <a:lnTo>
                    <a:pt x="138" y="108"/>
                  </a:lnTo>
                  <a:lnTo>
                    <a:pt x="138" y="260"/>
                  </a:lnTo>
                  <a:lnTo>
                    <a:pt x="138" y="263"/>
                  </a:lnTo>
                  <a:lnTo>
                    <a:pt x="136" y="265"/>
                  </a:lnTo>
                  <a:lnTo>
                    <a:pt x="133" y="268"/>
                  </a:lnTo>
                  <a:lnTo>
                    <a:pt x="131" y="268"/>
                  </a:lnTo>
                  <a:lnTo>
                    <a:pt x="128" y="269"/>
                  </a:lnTo>
                  <a:lnTo>
                    <a:pt x="125" y="268"/>
                  </a:lnTo>
                  <a:lnTo>
                    <a:pt x="123" y="268"/>
                  </a:lnTo>
                  <a:lnTo>
                    <a:pt x="119" y="265"/>
                  </a:lnTo>
                  <a:lnTo>
                    <a:pt x="111" y="260"/>
                  </a:lnTo>
                  <a:lnTo>
                    <a:pt x="98" y="251"/>
                  </a:lnTo>
                  <a:lnTo>
                    <a:pt x="83" y="242"/>
                  </a:lnTo>
                  <a:lnTo>
                    <a:pt x="68" y="232"/>
                  </a:lnTo>
                  <a:lnTo>
                    <a:pt x="51" y="222"/>
                  </a:lnTo>
                  <a:lnTo>
                    <a:pt x="36" y="213"/>
                  </a:lnTo>
                  <a:lnTo>
                    <a:pt x="23" y="205"/>
                  </a:lnTo>
                  <a:lnTo>
                    <a:pt x="14" y="199"/>
                  </a:lnTo>
                  <a:lnTo>
                    <a:pt x="9" y="196"/>
                  </a:lnTo>
                  <a:lnTo>
                    <a:pt x="6" y="194"/>
                  </a:lnTo>
                  <a:lnTo>
                    <a:pt x="4" y="191"/>
                  </a:lnTo>
                  <a:lnTo>
                    <a:pt x="2" y="189"/>
                  </a:lnTo>
                  <a:lnTo>
                    <a:pt x="1" y="186"/>
                  </a:lnTo>
                  <a:lnTo>
                    <a:pt x="0" y="41"/>
                  </a:lnTo>
                  <a:lnTo>
                    <a:pt x="0" y="39"/>
                  </a:lnTo>
                  <a:lnTo>
                    <a:pt x="0" y="36"/>
                  </a:lnTo>
                  <a:lnTo>
                    <a:pt x="1" y="31"/>
                  </a:lnTo>
                  <a:lnTo>
                    <a:pt x="4" y="27"/>
                  </a:lnTo>
                  <a:lnTo>
                    <a:pt x="10" y="19"/>
                  </a:lnTo>
                  <a:lnTo>
                    <a:pt x="20" y="12"/>
                  </a:lnTo>
                  <a:lnTo>
                    <a:pt x="31" y="5"/>
                  </a:lnTo>
                  <a:lnTo>
                    <a:pt x="43" y="1"/>
                  </a:lnTo>
                  <a:lnTo>
                    <a:pt x="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9" name="组合 28"/>
          <p:cNvGrpSpPr/>
          <p:nvPr/>
        </p:nvGrpSpPr>
        <p:grpSpPr>
          <a:xfrm>
            <a:off x="4351163" y="1584677"/>
            <a:ext cx="1300958" cy="1113221"/>
            <a:chOff x="4539421" y="1719148"/>
            <a:chExt cx="1300958" cy="1113221"/>
          </a:xfrm>
        </p:grpSpPr>
        <p:grpSp>
          <p:nvGrpSpPr>
            <p:cNvPr id="30" name="组合 29"/>
            <p:cNvGrpSpPr/>
            <p:nvPr/>
          </p:nvGrpSpPr>
          <p:grpSpPr>
            <a:xfrm>
              <a:off x="4539421" y="1719148"/>
              <a:ext cx="1300958" cy="1113221"/>
              <a:chOff x="3183471" y="2060848"/>
              <a:chExt cx="1300958" cy="1113221"/>
            </a:xfrm>
          </p:grpSpPr>
          <p:sp>
            <p:nvSpPr>
              <p:cNvPr id="32" name="矩形 2"/>
              <p:cNvSpPr/>
              <p:nvPr/>
            </p:nvSpPr>
            <p:spPr>
              <a:xfrm>
                <a:off x="3183471" y="2060848"/>
                <a:ext cx="1300958" cy="1113221"/>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2"/>
              <p:cNvSpPr/>
              <p:nvPr/>
            </p:nvSpPr>
            <p:spPr>
              <a:xfrm>
                <a:off x="3396300" y="2242964"/>
                <a:ext cx="875300" cy="74898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2060"/>
              </a:solidFill>
              <a:ln w="127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Freeform 135"/>
            <p:cNvSpPr>
              <a:spLocks noEditPoints="1"/>
            </p:cNvSpPr>
            <p:nvPr/>
          </p:nvSpPr>
          <p:spPr bwMode="auto">
            <a:xfrm>
              <a:off x="5079166" y="2051920"/>
              <a:ext cx="249238" cy="447675"/>
            </a:xfrm>
            <a:custGeom>
              <a:avLst/>
              <a:gdLst>
                <a:gd name="T0" fmla="*/ 19 w 157"/>
                <a:gd name="T1" fmla="*/ 72 h 282"/>
                <a:gd name="T2" fmla="*/ 43 w 157"/>
                <a:gd name="T3" fmla="*/ 99 h 282"/>
                <a:gd name="T4" fmla="*/ 69 w 157"/>
                <a:gd name="T5" fmla="*/ 130 h 282"/>
                <a:gd name="T6" fmla="*/ 62 w 157"/>
                <a:gd name="T7" fmla="*/ 163 h 282"/>
                <a:gd name="T8" fmla="*/ 34 w 157"/>
                <a:gd name="T9" fmla="*/ 192 h 282"/>
                <a:gd name="T10" fmla="*/ 16 w 157"/>
                <a:gd name="T11" fmla="*/ 218 h 282"/>
                <a:gd name="T12" fmla="*/ 37 w 157"/>
                <a:gd name="T13" fmla="*/ 229 h 282"/>
                <a:gd name="T14" fmla="*/ 69 w 157"/>
                <a:gd name="T15" fmla="*/ 210 h 282"/>
                <a:gd name="T16" fmla="*/ 74 w 157"/>
                <a:gd name="T17" fmla="*/ 195 h 282"/>
                <a:gd name="T18" fmla="*/ 82 w 157"/>
                <a:gd name="T19" fmla="*/ 194 h 282"/>
                <a:gd name="T20" fmla="*/ 86 w 157"/>
                <a:gd name="T21" fmla="*/ 201 h 282"/>
                <a:gd name="T22" fmla="*/ 109 w 157"/>
                <a:gd name="T23" fmla="*/ 224 h 282"/>
                <a:gd name="T24" fmla="*/ 141 w 157"/>
                <a:gd name="T25" fmla="*/ 236 h 282"/>
                <a:gd name="T26" fmla="*/ 132 w 157"/>
                <a:gd name="T27" fmla="*/ 201 h 282"/>
                <a:gd name="T28" fmla="*/ 104 w 157"/>
                <a:gd name="T29" fmla="*/ 173 h 282"/>
                <a:gd name="T30" fmla="*/ 86 w 157"/>
                <a:gd name="T31" fmla="*/ 141 h 282"/>
                <a:gd name="T32" fmla="*/ 104 w 157"/>
                <a:gd name="T33" fmla="*/ 109 h 282"/>
                <a:gd name="T34" fmla="*/ 132 w 157"/>
                <a:gd name="T35" fmla="*/ 81 h 282"/>
                <a:gd name="T36" fmla="*/ 141 w 157"/>
                <a:gd name="T37" fmla="*/ 50 h 282"/>
                <a:gd name="T38" fmla="*/ 79 w 157"/>
                <a:gd name="T39" fmla="*/ 65 h 282"/>
                <a:gd name="T40" fmla="*/ 16 w 157"/>
                <a:gd name="T41" fmla="*/ 50 h 282"/>
                <a:gd name="T42" fmla="*/ 43 w 157"/>
                <a:gd name="T43" fmla="*/ 23 h 282"/>
                <a:gd name="T44" fmla="*/ 21 w 157"/>
                <a:gd name="T45" fmla="*/ 33 h 282"/>
                <a:gd name="T46" fmla="*/ 16 w 157"/>
                <a:gd name="T47" fmla="*/ 36 h 282"/>
                <a:gd name="T48" fmla="*/ 18 w 157"/>
                <a:gd name="T49" fmla="*/ 41 h 282"/>
                <a:gd name="T50" fmla="*/ 79 w 157"/>
                <a:gd name="T51" fmla="*/ 55 h 282"/>
                <a:gd name="T52" fmla="*/ 141 w 157"/>
                <a:gd name="T53" fmla="*/ 41 h 282"/>
                <a:gd name="T54" fmla="*/ 141 w 157"/>
                <a:gd name="T55" fmla="*/ 36 h 282"/>
                <a:gd name="T56" fmla="*/ 136 w 157"/>
                <a:gd name="T57" fmla="*/ 33 h 282"/>
                <a:gd name="T58" fmla="*/ 113 w 157"/>
                <a:gd name="T59" fmla="*/ 23 h 282"/>
                <a:gd name="T60" fmla="*/ 79 w 157"/>
                <a:gd name="T61" fmla="*/ 0 h 282"/>
                <a:gd name="T62" fmla="*/ 134 w 157"/>
                <a:gd name="T63" fmla="*/ 12 h 282"/>
                <a:gd name="T64" fmla="*/ 157 w 157"/>
                <a:gd name="T65" fmla="*/ 31 h 282"/>
                <a:gd name="T66" fmla="*/ 143 w 157"/>
                <a:gd name="T67" fmla="*/ 94 h 282"/>
                <a:gd name="T68" fmla="*/ 107 w 157"/>
                <a:gd name="T69" fmla="*/ 130 h 282"/>
                <a:gd name="T70" fmla="*/ 118 w 157"/>
                <a:gd name="T71" fmla="*/ 164 h 282"/>
                <a:gd name="T72" fmla="*/ 154 w 157"/>
                <a:gd name="T73" fmla="*/ 203 h 282"/>
                <a:gd name="T74" fmla="*/ 155 w 157"/>
                <a:gd name="T75" fmla="*/ 256 h 282"/>
                <a:gd name="T76" fmla="*/ 119 w 157"/>
                <a:gd name="T77" fmla="*/ 277 h 282"/>
                <a:gd name="T78" fmla="*/ 57 w 157"/>
                <a:gd name="T79" fmla="*/ 281 h 282"/>
                <a:gd name="T80" fmla="*/ 10 w 157"/>
                <a:gd name="T81" fmla="*/ 264 h 282"/>
                <a:gd name="T82" fmla="*/ 0 w 157"/>
                <a:gd name="T83" fmla="*/ 218 h 282"/>
                <a:gd name="T84" fmla="*/ 27 w 157"/>
                <a:gd name="T85" fmla="*/ 176 h 282"/>
                <a:gd name="T86" fmla="*/ 55 w 157"/>
                <a:gd name="T87" fmla="*/ 141 h 282"/>
                <a:gd name="T88" fmla="*/ 27 w 157"/>
                <a:gd name="T89" fmla="*/ 106 h 282"/>
                <a:gd name="T90" fmla="*/ 0 w 157"/>
                <a:gd name="T91" fmla="*/ 64 h 282"/>
                <a:gd name="T92" fmla="*/ 10 w 157"/>
                <a:gd name="T93" fmla="*/ 18 h 282"/>
                <a:gd name="T94" fmla="*/ 57 w 157"/>
                <a:gd name="T95" fmla="*/ 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7" h="282">
                  <a:moveTo>
                    <a:pt x="16" y="50"/>
                  </a:moveTo>
                  <a:lnTo>
                    <a:pt x="16" y="64"/>
                  </a:lnTo>
                  <a:lnTo>
                    <a:pt x="19" y="72"/>
                  </a:lnTo>
                  <a:lnTo>
                    <a:pt x="25" y="81"/>
                  </a:lnTo>
                  <a:lnTo>
                    <a:pt x="34" y="90"/>
                  </a:lnTo>
                  <a:lnTo>
                    <a:pt x="43" y="99"/>
                  </a:lnTo>
                  <a:lnTo>
                    <a:pt x="54" y="109"/>
                  </a:lnTo>
                  <a:lnTo>
                    <a:pt x="62" y="119"/>
                  </a:lnTo>
                  <a:lnTo>
                    <a:pt x="69" y="130"/>
                  </a:lnTo>
                  <a:lnTo>
                    <a:pt x="71" y="141"/>
                  </a:lnTo>
                  <a:lnTo>
                    <a:pt x="69" y="153"/>
                  </a:lnTo>
                  <a:lnTo>
                    <a:pt x="62" y="163"/>
                  </a:lnTo>
                  <a:lnTo>
                    <a:pt x="54" y="173"/>
                  </a:lnTo>
                  <a:lnTo>
                    <a:pt x="43" y="183"/>
                  </a:lnTo>
                  <a:lnTo>
                    <a:pt x="34" y="192"/>
                  </a:lnTo>
                  <a:lnTo>
                    <a:pt x="25" y="201"/>
                  </a:lnTo>
                  <a:lnTo>
                    <a:pt x="19" y="210"/>
                  </a:lnTo>
                  <a:lnTo>
                    <a:pt x="16" y="218"/>
                  </a:lnTo>
                  <a:lnTo>
                    <a:pt x="16" y="236"/>
                  </a:lnTo>
                  <a:lnTo>
                    <a:pt x="25" y="233"/>
                  </a:lnTo>
                  <a:lnTo>
                    <a:pt x="37" y="229"/>
                  </a:lnTo>
                  <a:lnTo>
                    <a:pt x="50" y="224"/>
                  </a:lnTo>
                  <a:lnTo>
                    <a:pt x="60" y="218"/>
                  </a:lnTo>
                  <a:lnTo>
                    <a:pt x="69" y="210"/>
                  </a:lnTo>
                  <a:lnTo>
                    <a:pt x="71" y="201"/>
                  </a:lnTo>
                  <a:lnTo>
                    <a:pt x="73" y="197"/>
                  </a:lnTo>
                  <a:lnTo>
                    <a:pt x="74" y="195"/>
                  </a:lnTo>
                  <a:lnTo>
                    <a:pt x="77" y="194"/>
                  </a:lnTo>
                  <a:lnTo>
                    <a:pt x="79" y="192"/>
                  </a:lnTo>
                  <a:lnTo>
                    <a:pt x="82" y="194"/>
                  </a:lnTo>
                  <a:lnTo>
                    <a:pt x="83" y="195"/>
                  </a:lnTo>
                  <a:lnTo>
                    <a:pt x="86" y="197"/>
                  </a:lnTo>
                  <a:lnTo>
                    <a:pt x="86" y="201"/>
                  </a:lnTo>
                  <a:lnTo>
                    <a:pt x="89" y="210"/>
                  </a:lnTo>
                  <a:lnTo>
                    <a:pt x="97" y="218"/>
                  </a:lnTo>
                  <a:lnTo>
                    <a:pt x="109" y="224"/>
                  </a:lnTo>
                  <a:lnTo>
                    <a:pt x="120" y="229"/>
                  </a:lnTo>
                  <a:lnTo>
                    <a:pt x="132" y="233"/>
                  </a:lnTo>
                  <a:lnTo>
                    <a:pt x="141" y="236"/>
                  </a:lnTo>
                  <a:lnTo>
                    <a:pt x="141" y="218"/>
                  </a:lnTo>
                  <a:lnTo>
                    <a:pt x="138" y="210"/>
                  </a:lnTo>
                  <a:lnTo>
                    <a:pt x="132" y="201"/>
                  </a:lnTo>
                  <a:lnTo>
                    <a:pt x="123" y="192"/>
                  </a:lnTo>
                  <a:lnTo>
                    <a:pt x="115" y="183"/>
                  </a:lnTo>
                  <a:lnTo>
                    <a:pt x="104" y="173"/>
                  </a:lnTo>
                  <a:lnTo>
                    <a:pt x="95" y="163"/>
                  </a:lnTo>
                  <a:lnTo>
                    <a:pt x="88" y="153"/>
                  </a:lnTo>
                  <a:lnTo>
                    <a:pt x="86" y="141"/>
                  </a:lnTo>
                  <a:lnTo>
                    <a:pt x="88" y="130"/>
                  </a:lnTo>
                  <a:lnTo>
                    <a:pt x="95" y="119"/>
                  </a:lnTo>
                  <a:lnTo>
                    <a:pt x="104" y="109"/>
                  </a:lnTo>
                  <a:lnTo>
                    <a:pt x="115" y="99"/>
                  </a:lnTo>
                  <a:lnTo>
                    <a:pt x="123" y="90"/>
                  </a:lnTo>
                  <a:lnTo>
                    <a:pt x="132" y="81"/>
                  </a:lnTo>
                  <a:lnTo>
                    <a:pt x="138" y="72"/>
                  </a:lnTo>
                  <a:lnTo>
                    <a:pt x="141" y="64"/>
                  </a:lnTo>
                  <a:lnTo>
                    <a:pt x="141" y="50"/>
                  </a:lnTo>
                  <a:lnTo>
                    <a:pt x="124" y="58"/>
                  </a:lnTo>
                  <a:lnTo>
                    <a:pt x="102" y="63"/>
                  </a:lnTo>
                  <a:lnTo>
                    <a:pt x="79" y="65"/>
                  </a:lnTo>
                  <a:lnTo>
                    <a:pt x="55" y="63"/>
                  </a:lnTo>
                  <a:lnTo>
                    <a:pt x="33" y="58"/>
                  </a:lnTo>
                  <a:lnTo>
                    <a:pt x="16" y="50"/>
                  </a:lnTo>
                  <a:close/>
                  <a:moveTo>
                    <a:pt x="79" y="18"/>
                  </a:moveTo>
                  <a:lnTo>
                    <a:pt x="59" y="19"/>
                  </a:lnTo>
                  <a:lnTo>
                    <a:pt x="43" y="23"/>
                  </a:lnTo>
                  <a:lnTo>
                    <a:pt x="30" y="28"/>
                  </a:lnTo>
                  <a:lnTo>
                    <a:pt x="21" y="33"/>
                  </a:lnTo>
                  <a:lnTo>
                    <a:pt x="21" y="33"/>
                  </a:lnTo>
                  <a:lnTo>
                    <a:pt x="20" y="33"/>
                  </a:lnTo>
                  <a:lnTo>
                    <a:pt x="18" y="35"/>
                  </a:lnTo>
                  <a:lnTo>
                    <a:pt x="16" y="36"/>
                  </a:lnTo>
                  <a:lnTo>
                    <a:pt x="16" y="37"/>
                  </a:lnTo>
                  <a:lnTo>
                    <a:pt x="16" y="40"/>
                  </a:lnTo>
                  <a:lnTo>
                    <a:pt x="18" y="41"/>
                  </a:lnTo>
                  <a:lnTo>
                    <a:pt x="33" y="47"/>
                  </a:lnTo>
                  <a:lnTo>
                    <a:pt x="54" y="54"/>
                  </a:lnTo>
                  <a:lnTo>
                    <a:pt x="79" y="55"/>
                  </a:lnTo>
                  <a:lnTo>
                    <a:pt x="104" y="54"/>
                  </a:lnTo>
                  <a:lnTo>
                    <a:pt x="125" y="49"/>
                  </a:lnTo>
                  <a:lnTo>
                    <a:pt x="141" y="41"/>
                  </a:lnTo>
                  <a:lnTo>
                    <a:pt x="142" y="40"/>
                  </a:lnTo>
                  <a:lnTo>
                    <a:pt x="142" y="39"/>
                  </a:lnTo>
                  <a:lnTo>
                    <a:pt x="141" y="36"/>
                  </a:lnTo>
                  <a:lnTo>
                    <a:pt x="139" y="35"/>
                  </a:lnTo>
                  <a:lnTo>
                    <a:pt x="137" y="33"/>
                  </a:lnTo>
                  <a:lnTo>
                    <a:pt x="136" y="33"/>
                  </a:lnTo>
                  <a:lnTo>
                    <a:pt x="133" y="31"/>
                  </a:lnTo>
                  <a:lnTo>
                    <a:pt x="125" y="27"/>
                  </a:lnTo>
                  <a:lnTo>
                    <a:pt x="113" y="23"/>
                  </a:lnTo>
                  <a:lnTo>
                    <a:pt x="97" y="19"/>
                  </a:lnTo>
                  <a:lnTo>
                    <a:pt x="79" y="18"/>
                  </a:lnTo>
                  <a:close/>
                  <a:moveTo>
                    <a:pt x="79" y="0"/>
                  </a:moveTo>
                  <a:lnTo>
                    <a:pt x="100" y="1"/>
                  </a:lnTo>
                  <a:lnTo>
                    <a:pt x="119" y="5"/>
                  </a:lnTo>
                  <a:lnTo>
                    <a:pt x="134" y="12"/>
                  </a:lnTo>
                  <a:lnTo>
                    <a:pt x="147" y="18"/>
                  </a:lnTo>
                  <a:lnTo>
                    <a:pt x="155" y="26"/>
                  </a:lnTo>
                  <a:lnTo>
                    <a:pt x="157" y="31"/>
                  </a:lnTo>
                  <a:lnTo>
                    <a:pt x="157" y="64"/>
                  </a:lnTo>
                  <a:lnTo>
                    <a:pt x="154" y="80"/>
                  </a:lnTo>
                  <a:lnTo>
                    <a:pt x="143" y="94"/>
                  </a:lnTo>
                  <a:lnTo>
                    <a:pt x="130" y="106"/>
                  </a:lnTo>
                  <a:lnTo>
                    <a:pt x="118" y="118"/>
                  </a:lnTo>
                  <a:lnTo>
                    <a:pt x="107" y="130"/>
                  </a:lnTo>
                  <a:lnTo>
                    <a:pt x="104" y="141"/>
                  </a:lnTo>
                  <a:lnTo>
                    <a:pt x="107" y="153"/>
                  </a:lnTo>
                  <a:lnTo>
                    <a:pt x="118" y="164"/>
                  </a:lnTo>
                  <a:lnTo>
                    <a:pt x="130" y="176"/>
                  </a:lnTo>
                  <a:lnTo>
                    <a:pt x="143" y="188"/>
                  </a:lnTo>
                  <a:lnTo>
                    <a:pt x="154" y="203"/>
                  </a:lnTo>
                  <a:lnTo>
                    <a:pt x="157" y="218"/>
                  </a:lnTo>
                  <a:lnTo>
                    <a:pt x="157" y="251"/>
                  </a:lnTo>
                  <a:lnTo>
                    <a:pt x="155" y="256"/>
                  </a:lnTo>
                  <a:lnTo>
                    <a:pt x="147" y="264"/>
                  </a:lnTo>
                  <a:lnTo>
                    <a:pt x="134" y="270"/>
                  </a:lnTo>
                  <a:lnTo>
                    <a:pt x="119" y="277"/>
                  </a:lnTo>
                  <a:lnTo>
                    <a:pt x="100" y="281"/>
                  </a:lnTo>
                  <a:lnTo>
                    <a:pt x="79" y="282"/>
                  </a:lnTo>
                  <a:lnTo>
                    <a:pt x="57" y="281"/>
                  </a:lnTo>
                  <a:lnTo>
                    <a:pt x="39" y="277"/>
                  </a:lnTo>
                  <a:lnTo>
                    <a:pt x="23" y="270"/>
                  </a:lnTo>
                  <a:lnTo>
                    <a:pt x="10" y="264"/>
                  </a:lnTo>
                  <a:lnTo>
                    <a:pt x="2" y="256"/>
                  </a:lnTo>
                  <a:lnTo>
                    <a:pt x="0" y="251"/>
                  </a:lnTo>
                  <a:lnTo>
                    <a:pt x="0" y="218"/>
                  </a:lnTo>
                  <a:lnTo>
                    <a:pt x="4" y="203"/>
                  </a:lnTo>
                  <a:lnTo>
                    <a:pt x="14" y="188"/>
                  </a:lnTo>
                  <a:lnTo>
                    <a:pt x="27" y="176"/>
                  </a:lnTo>
                  <a:lnTo>
                    <a:pt x="41" y="164"/>
                  </a:lnTo>
                  <a:lnTo>
                    <a:pt x="50" y="153"/>
                  </a:lnTo>
                  <a:lnTo>
                    <a:pt x="55" y="141"/>
                  </a:lnTo>
                  <a:lnTo>
                    <a:pt x="50" y="130"/>
                  </a:lnTo>
                  <a:lnTo>
                    <a:pt x="41" y="118"/>
                  </a:lnTo>
                  <a:lnTo>
                    <a:pt x="27" y="106"/>
                  </a:lnTo>
                  <a:lnTo>
                    <a:pt x="14" y="94"/>
                  </a:lnTo>
                  <a:lnTo>
                    <a:pt x="4" y="80"/>
                  </a:lnTo>
                  <a:lnTo>
                    <a:pt x="0" y="64"/>
                  </a:lnTo>
                  <a:lnTo>
                    <a:pt x="0" y="31"/>
                  </a:lnTo>
                  <a:lnTo>
                    <a:pt x="2" y="26"/>
                  </a:lnTo>
                  <a:lnTo>
                    <a:pt x="10" y="18"/>
                  </a:lnTo>
                  <a:lnTo>
                    <a:pt x="23" y="12"/>
                  </a:lnTo>
                  <a:lnTo>
                    <a:pt x="39" y="5"/>
                  </a:lnTo>
                  <a:lnTo>
                    <a:pt x="57"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34" name="组合 33"/>
          <p:cNvGrpSpPr/>
          <p:nvPr/>
        </p:nvGrpSpPr>
        <p:grpSpPr>
          <a:xfrm>
            <a:off x="1602623" y="1912240"/>
            <a:ext cx="3379237" cy="1264180"/>
            <a:chOff x="899592" y="2396334"/>
            <a:chExt cx="2689256" cy="1264180"/>
          </a:xfrm>
        </p:grpSpPr>
        <p:cxnSp>
          <p:nvCxnSpPr>
            <p:cNvPr id="35" name="直接连接符 34"/>
            <p:cNvCxnSpPr/>
            <p:nvPr/>
          </p:nvCxnSpPr>
          <p:spPr>
            <a:xfrm>
              <a:off x="899592" y="2810807"/>
              <a:ext cx="2689256"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6" name="TextBox 29"/>
            <p:cNvSpPr txBox="1"/>
            <p:nvPr/>
          </p:nvSpPr>
          <p:spPr>
            <a:xfrm>
              <a:off x="971600" y="2396334"/>
              <a:ext cx="1709701"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2015</a:t>
              </a:r>
              <a:r>
                <a:rPr lang="zh-CN" altLang="en-US" sz="2000" b="1" dirty="0" smtClean="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1</a:t>
              </a:r>
              <a:r>
                <a:rPr lang="zh-CN" altLang="en-US" sz="2000" b="1" dirty="0" smtClean="0">
                  <a:latin typeface="微软雅黑" panose="020B0503020204020204" pitchFamily="34" charset="-122"/>
                  <a:ea typeface="微软雅黑" panose="020B0503020204020204" pitchFamily="34" charset="-122"/>
                </a:rPr>
                <a:t>月</a:t>
              </a:r>
              <a:endParaRPr lang="zh-CN" altLang="en-US" sz="2000" b="1" dirty="0">
                <a:latin typeface="微软雅黑" panose="020B0503020204020204" pitchFamily="34" charset="-122"/>
                <a:ea typeface="微软雅黑" panose="020B0503020204020204" pitchFamily="34" charset="-122"/>
              </a:endParaRPr>
            </a:p>
          </p:txBody>
        </p:sp>
        <p:sp>
          <p:nvSpPr>
            <p:cNvPr id="37" name="TextBox 35"/>
            <p:cNvSpPr txBox="1"/>
            <p:nvPr/>
          </p:nvSpPr>
          <p:spPr>
            <a:xfrm>
              <a:off x="971601" y="2829517"/>
              <a:ext cx="1444950" cy="830997"/>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单击此处添加文本单击此处添加文本</a:t>
              </a:r>
            </a:p>
          </p:txBody>
        </p:sp>
      </p:grpSp>
      <p:grpSp>
        <p:nvGrpSpPr>
          <p:cNvPr id="38" name="组合 37"/>
          <p:cNvGrpSpPr/>
          <p:nvPr/>
        </p:nvGrpSpPr>
        <p:grpSpPr>
          <a:xfrm>
            <a:off x="1602624" y="3350060"/>
            <a:ext cx="4717412" cy="1180365"/>
            <a:chOff x="899592" y="2436675"/>
            <a:chExt cx="3754199" cy="1180365"/>
          </a:xfrm>
        </p:grpSpPr>
        <p:cxnSp>
          <p:nvCxnSpPr>
            <p:cNvPr id="39" name="直接连接符 38"/>
            <p:cNvCxnSpPr/>
            <p:nvPr/>
          </p:nvCxnSpPr>
          <p:spPr>
            <a:xfrm>
              <a:off x="899592" y="2810807"/>
              <a:ext cx="375419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0" name="TextBox 40"/>
            <p:cNvSpPr txBox="1"/>
            <p:nvPr/>
          </p:nvSpPr>
          <p:spPr>
            <a:xfrm>
              <a:off x="971600" y="2436675"/>
              <a:ext cx="1709701"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2015</a:t>
              </a:r>
              <a:r>
                <a:rPr lang="zh-CN" altLang="en-US" sz="2000" b="1" dirty="0" smtClean="0">
                  <a:latin typeface="微软雅黑" panose="020B0503020204020204" pitchFamily="34" charset="-122"/>
                  <a:ea typeface="微软雅黑" panose="020B0503020204020204" pitchFamily="34" charset="-122"/>
                </a:rPr>
                <a:t>年</a:t>
              </a:r>
              <a:r>
                <a:rPr lang="en-US" altLang="zh-CN" sz="2000" b="1" dirty="0" smtClean="0">
                  <a:latin typeface="微软雅黑" panose="020B0503020204020204" pitchFamily="34" charset="-122"/>
                  <a:ea typeface="微软雅黑" panose="020B0503020204020204" pitchFamily="34" charset="-122"/>
                </a:rPr>
                <a:t>8</a:t>
              </a:r>
              <a:r>
                <a:rPr lang="zh-CN" altLang="en-US" sz="2000" b="1" dirty="0" smtClean="0">
                  <a:latin typeface="微软雅黑" panose="020B0503020204020204" pitchFamily="34" charset="-122"/>
                  <a:ea typeface="微软雅黑" panose="020B0503020204020204" pitchFamily="34" charset="-122"/>
                </a:rPr>
                <a:t>月</a:t>
              </a:r>
              <a:endParaRPr lang="zh-CN" altLang="en-US" sz="2000" b="1" dirty="0">
                <a:latin typeface="微软雅黑" panose="020B0503020204020204" pitchFamily="34" charset="-122"/>
                <a:ea typeface="微软雅黑" panose="020B0503020204020204" pitchFamily="34" charset="-122"/>
              </a:endParaRPr>
            </a:p>
          </p:txBody>
        </p:sp>
        <p:sp>
          <p:nvSpPr>
            <p:cNvPr id="41" name="TextBox 41"/>
            <p:cNvSpPr txBox="1"/>
            <p:nvPr/>
          </p:nvSpPr>
          <p:spPr>
            <a:xfrm>
              <a:off x="971601" y="2829517"/>
              <a:ext cx="1444950" cy="787523"/>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单击此处添加文本单击此处添加文本</a:t>
              </a:r>
            </a:p>
          </p:txBody>
        </p:sp>
      </p:grpSp>
      <p:grpSp>
        <p:nvGrpSpPr>
          <p:cNvPr id="42" name="组合 41"/>
          <p:cNvGrpSpPr/>
          <p:nvPr/>
        </p:nvGrpSpPr>
        <p:grpSpPr>
          <a:xfrm>
            <a:off x="1602623" y="4616102"/>
            <a:ext cx="3929175" cy="1166918"/>
            <a:chOff x="899592" y="2450122"/>
            <a:chExt cx="3126906" cy="1166918"/>
          </a:xfrm>
        </p:grpSpPr>
        <p:cxnSp>
          <p:nvCxnSpPr>
            <p:cNvPr id="43" name="直接连接符 42"/>
            <p:cNvCxnSpPr/>
            <p:nvPr/>
          </p:nvCxnSpPr>
          <p:spPr>
            <a:xfrm>
              <a:off x="899592" y="2810807"/>
              <a:ext cx="3126906"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4" name="TextBox 44"/>
            <p:cNvSpPr txBox="1"/>
            <p:nvPr/>
          </p:nvSpPr>
          <p:spPr>
            <a:xfrm>
              <a:off x="971600" y="2450122"/>
              <a:ext cx="1709701"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2015</a:t>
              </a:r>
              <a:r>
                <a:rPr lang="zh-CN" altLang="en-US" sz="2000" b="1" dirty="0" smtClean="0">
                  <a:latin typeface="微软雅黑" panose="020B0503020204020204" pitchFamily="34" charset="-122"/>
                  <a:ea typeface="微软雅黑" panose="020B0503020204020204" pitchFamily="34" charset="-122"/>
                </a:rPr>
                <a:t>年</a:t>
              </a:r>
              <a:r>
                <a:rPr lang="en-US" altLang="zh-CN" sz="2000" b="1" dirty="0" smtClean="0">
                  <a:latin typeface="微软雅黑" panose="020B0503020204020204" pitchFamily="34" charset="-122"/>
                  <a:ea typeface="微软雅黑" panose="020B0503020204020204" pitchFamily="34" charset="-122"/>
                </a:rPr>
                <a:t>10</a:t>
              </a:r>
              <a:r>
                <a:rPr lang="zh-CN" altLang="en-US" sz="2000" b="1" dirty="0" smtClean="0">
                  <a:latin typeface="微软雅黑" panose="020B0503020204020204" pitchFamily="34" charset="-122"/>
                  <a:ea typeface="微软雅黑" panose="020B0503020204020204" pitchFamily="34" charset="-122"/>
                </a:rPr>
                <a:t>月</a:t>
              </a:r>
              <a:endParaRPr lang="zh-CN" altLang="en-US" sz="2000" b="1" dirty="0">
                <a:latin typeface="微软雅黑" panose="020B0503020204020204" pitchFamily="34" charset="-122"/>
                <a:ea typeface="微软雅黑" panose="020B0503020204020204" pitchFamily="34" charset="-122"/>
              </a:endParaRPr>
            </a:p>
          </p:txBody>
        </p:sp>
        <p:sp>
          <p:nvSpPr>
            <p:cNvPr id="45" name="TextBox 45"/>
            <p:cNvSpPr txBox="1"/>
            <p:nvPr/>
          </p:nvSpPr>
          <p:spPr>
            <a:xfrm>
              <a:off x="971600" y="2829517"/>
              <a:ext cx="1444951" cy="787523"/>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单击此处添加文本单击此处添加文本</a:t>
              </a:r>
            </a:p>
          </p:txBody>
        </p:sp>
      </p:grpSp>
      <p:grpSp>
        <p:nvGrpSpPr>
          <p:cNvPr id="46" name="组合 45"/>
          <p:cNvGrpSpPr/>
          <p:nvPr/>
        </p:nvGrpSpPr>
        <p:grpSpPr>
          <a:xfrm>
            <a:off x="6404812" y="2389724"/>
            <a:ext cx="4043554" cy="1260219"/>
            <a:chOff x="6593070" y="2524195"/>
            <a:chExt cx="4043554" cy="1260219"/>
          </a:xfrm>
        </p:grpSpPr>
        <p:cxnSp>
          <p:nvCxnSpPr>
            <p:cNvPr id="47" name="直接连接符 46"/>
            <p:cNvCxnSpPr/>
            <p:nvPr/>
          </p:nvCxnSpPr>
          <p:spPr>
            <a:xfrm flipH="1">
              <a:off x="8308845" y="2934707"/>
              <a:ext cx="2327779" cy="0"/>
            </a:xfrm>
            <a:prstGeom prst="line">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48" name="TextBox 52"/>
            <p:cNvSpPr txBox="1"/>
            <p:nvPr/>
          </p:nvSpPr>
          <p:spPr>
            <a:xfrm flipH="1">
              <a:off x="8365944" y="2547128"/>
              <a:ext cx="2148358" cy="400110"/>
            </a:xfrm>
            <a:prstGeom prst="rect">
              <a:avLst/>
            </a:prstGeom>
            <a:noFill/>
          </p:spPr>
          <p:txBody>
            <a:bodyPr wrap="square" rtlCol="0">
              <a:spAutoFit/>
            </a:bodyPr>
            <a:lstStyle/>
            <a:p>
              <a:pPr algn="r"/>
              <a:r>
                <a:rPr lang="en-US" altLang="zh-CN" sz="2000" b="1" dirty="0" smtClean="0">
                  <a:latin typeface="微软雅黑" panose="020B0503020204020204" pitchFamily="34" charset="-122"/>
                  <a:ea typeface="微软雅黑" panose="020B0503020204020204" pitchFamily="34" charset="-122"/>
                </a:rPr>
                <a:t>2015</a:t>
              </a:r>
              <a:r>
                <a:rPr lang="zh-CN" altLang="en-US" sz="2000" b="1" dirty="0" smtClean="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3</a:t>
              </a:r>
              <a:r>
                <a:rPr lang="zh-CN" altLang="en-US" sz="2000" b="1" dirty="0" smtClean="0">
                  <a:latin typeface="微软雅黑" panose="020B0503020204020204" pitchFamily="34" charset="-122"/>
                  <a:ea typeface="微软雅黑" panose="020B0503020204020204" pitchFamily="34" charset="-122"/>
                </a:rPr>
                <a:t>月</a:t>
              </a:r>
              <a:endParaRPr lang="zh-CN" altLang="en-US" sz="2000" b="1" dirty="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6593070" y="2524195"/>
              <a:ext cx="3959697" cy="1260219"/>
              <a:chOff x="6593070" y="2524195"/>
              <a:chExt cx="3959697" cy="1260219"/>
            </a:xfrm>
          </p:grpSpPr>
          <p:sp>
            <p:nvSpPr>
              <p:cNvPr id="50" name="TextBox 53"/>
              <p:cNvSpPr txBox="1"/>
              <p:nvPr/>
            </p:nvSpPr>
            <p:spPr>
              <a:xfrm flipH="1">
                <a:off x="8659905" y="2953417"/>
                <a:ext cx="1892862" cy="830997"/>
              </a:xfrm>
              <a:prstGeom prst="rect">
                <a:avLst/>
              </a:prstGeom>
              <a:noFill/>
            </p:spPr>
            <p:txBody>
              <a:bodyPr wrap="square" rtlCol="0">
                <a:spAutoFit/>
              </a:bodyPr>
              <a:lstStyle/>
              <a:p>
                <a:pPr algn="r">
                  <a:lnSpc>
                    <a:spcPct val="150000"/>
                  </a:lnSpc>
                </a:pPr>
                <a:r>
                  <a:rPr lang="zh-CN" altLang="en-US" sz="1600" dirty="0" smtClean="0">
                    <a:latin typeface="微软雅黑" panose="020B0503020204020204" pitchFamily="34" charset="-122"/>
                    <a:ea typeface="微软雅黑" panose="020B0503020204020204" pitchFamily="34" charset="-122"/>
                  </a:rPr>
                  <a:t>单击此处添加文本单击此处添加文本</a:t>
                </a:r>
              </a:p>
            </p:txBody>
          </p:sp>
          <p:cxnSp>
            <p:nvCxnSpPr>
              <p:cNvPr id="51" name="直接连接符 50"/>
              <p:cNvCxnSpPr/>
              <p:nvPr/>
            </p:nvCxnSpPr>
            <p:spPr>
              <a:xfrm flipH="1">
                <a:off x="6593070" y="2524195"/>
                <a:ext cx="1715775"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308845" y="2524195"/>
                <a:ext cx="0" cy="410512"/>
              </a:xfrm>
              <a:prstGeom prst="line">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53" name="组合 52"/>
          <p:cNvGrpSpPr/>
          <p:nvPr/>
        </p:nvGrpSpPr>
        <p:grpSpPr>
          <a:xfrm>
            <a:off x="7121791" y="3736451"/>
            <a:ext cx="3326575" cy="1358766"/>
            <a:chOff x="7310049" y="3870922"/>
            <a:chExt cx="3326575" cy="1358766"/>
          </a:xfrm>
        </p:grpSpPr>
        <p:sp>
          <p:nvSpPr>
            <p:cNvPr id="54" name="TextBox 56"/>
            <p:cNvSpPr txBox="1"/>
            <p:nvPr/>
          </p:nvSpPr>
          <p:spPr>
            <a:xfrm flipH="1">
              <a:off x="8292225" y="4005849"/>
              <a:ext cx="2148358" cy="400110"/>
            </a:xfrm>
            <a:prstGeom prst="rect">
              <a:avLst/>
            </a:prstGeom>
            <a:noFill/>
          </p:spPr>
          <p:txBody>
            <a:bodyPr wrap="square" rtlCol="0">
              <a:spAutoFit/>
            </a:bodyPr>
            <a:lstStyle/>
            <a:p>
              <a:pPr algn="r"/>
              <a:r>
                <a:rPr lang="en-US" altLang="zh-CN" sz="2000" b="1" dirty="0" smtClean="0">
                  <a:latin typeface="微软雅黑" panose="020B0503020204020204" pitchFamily="34" charset="-122"/>
                  <a:ea typeface="微软雅黑" panose="020B0503020204020204" pitchFamily="34" charset="-122"/>
                </a:rPr>
                <a:t>2015</a:t>
              </a:r>
              <a:r>
                <a:rPr lang="zh-CN" altLang="en-US" sz="2000" b="1" dirty="0" smtClean="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5</a:t>
              </a:r>
              <a:r>
                <a:rPr lang="zh-CN" altLang="en-US" sz="2000" b="1" dirty="0" smtClean="0">
                  <a:latin typeface="微软雅黑" panose="020B0503020204020204" pitchFamily="34" charset="-122"/>
                  <a:ea typeface="微软雅黑" panose="020B0503020204020204" pitchFamily="34" charset="-122"/>
                </a:rPr>
                <a:t>月</a:t>
              </a:r>
              <a:endParaRPr lang="zh-CN" altLang="en-US" sz="2000" b="1" dirty="0">
                <a:latin typeface="微软雅黑" panose="020B0503020204020204" pitchFamily="34" charset="-122"/>
                <a:ea typeface="微软雅黑" panose="020B0503020204020204" pitchFamily="34" charset="-122"/>
              </a:endParaRPr>
            </a:p>
          </p:txBody>
        </p:sp>
        <p:sp>
          <p:nvSpPr>
            <p:cNvPr id="55" name="TextBox 57"/>
            <p:cNvSpPr txBox="1"/>
            <p:nvPr/>
          </p:nvSpPr>
          <p:spPr>
            <a:xfrm flipH="1">
              <a:off x="8659904" y="4398691"/>
              <a:ext cx="1819144" cy="830997"/>
            </a:xfrm>
            <a:prstGeom prst="rect">
              <a:avLst/>
            </a:prstGeom>
            <a:noFill/>
          </p:spPr>
          <p:txBody>
            <a:bodyPr wrap="square" rtlCol="0">
              <a:spAutoFit/>
            </a:bodyPr>
            <a:lstStyle/>
            <a:p>
              <a:pPr algn="r">
                <a:lnSpc>
                  <a:spcPct val="150000"/>
                </a:lnSpc>
              </a:pPr>
              <a:r>
                <a:rPr lang="zh-CN" altLang="en-US" sz="1600" dirty="0" smtClean="0">
                  <a:latin typeface="微软雅黑" panose="020B0503020204020204" pitchFamily="34" charset="-122"/>
                  <a:ea typeface="微软雅黑" panose="020B0503020204020204" pitchFamily="34" charset="-122"/>
                </a:rPr>
                <a:t>单击此处添加文本单击此处添加文本</a:t>
              </a:r>
            </a:p>
          </p:txBody>
        </p:sp>
        <p:grpSp>
          <p:nvGrpSpPr>
            <p:cNvPr id="56" name="组合 55"/>
            <p:cNvGrpSpPr/>
            <p:nvPr/>
          </p:nvGrpSpPr>
          <p:grpSpPr>
            <a:xfrm>
              <a:off x="7310049" y="3870922"/>
              <a:ext cx="3326575" cy="509059"/>
              <a:chOff x="7310049" y="3870922"/>
              <a:chExt cx="3326575" cy="509059"/>
            </a:xfrm>
          </p:grpSpPr>
          <p:cxnSp>
            <p:nvCxnSpPr>
              <p:cNvPr id="57" name="直接连接符 56"/>
              <p:cNvCxnSpPr/>
              <p:nvPr/>
            </p:nvCxnSpPr>
            <p:spPr>
              <a:xfrm flipH="1">
                <a:off x="7310050" y="4379981"/>
                <a:ext cx="3326574" cy="0"/>
              </a:xfrm>
              <a:prstGeom prst="line">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7310049" y="3870922"/>
                <a:ext cx="1" cy="509059"/>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sp>
        <p:nvSpPr>
          <p:cNvPr id="59" name="梯形 58"/>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梯形 60"/>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Tree>
    <p:extLst>
      <p:ext uri="{BB962C8B-B14F-4D97-AF65-F5344CB8AC3E}">
        <p14:creationId xmlns:p14="http://schemas.microsoft.com/office/powerpoint/2010/main" val="22585537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500"/>
                                        <p:tgtEl>
                                          <p:spTgt spid="46"/>
                                        </p:tgtEl>
                                      </p:cBhvr>
                                    </p:animEffect>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500"/>
                                        <p:tgtEl>
                                          <p:spTgt spid="53"/>
                                        </p:tgtEl>
                                      </p:cBhvr>
                                    </p:animEffect>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2" presetClass="entr" presetSubtype="2"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right)">
                                      <p:cBhvr>
                                        <p:cTn id="45" dur="500"/>
                                        <p:tgtEl>
                                          <p:spTgt spid="38"/>
                                        </p:tgtEl>
                                      </p:cBhvr>
                                    </p:animEffect>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right)">
                                      <p:cBhvr>
                                        <p:cTn id="5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7" name="直接连接符 46"/>
          <p:cNvCxnSpPr/>
          <p:nvPr/>
        </p:nvCxnSpPr>
        <p:spPr>
          <a:xfrm>
            <a:off x="5634317" y="1512107"/>
            <a:ext cx="0" cy="2912061"/>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5907584" y="1844752"/>
            <a:ext cx="4685705" cy="2585323"/>
          </a:xfrm>
          <a:prstGeom prst="rect">
            <a:avLst/>
          </a:prstGeom>
        </p:spPr>
        <p:txBody>
          <a:bodyPr wrap="square">
            <a:spAutoFit/>
          </a:bodyPr>
          <a:lstStyle/>
          <a:p>
            <a:pPr lvl="0"/>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时不时停下思路，问自己几个问题</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a:endPar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buFont typeface="Arial" panose="020B0604020202020204" pitchFamily="34" charset="0"/>
              <a:buChar char="•"/>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现在</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所做的工作是如何帮助解决问题的</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buFont typeface="Arial" panose="020B0604020202020204" pitchFamily="34" charset="0"/>
              <a:buChar char="•"/>
            </a:pP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buFont typeface="Arial" panose="020B0604020202020204" pitchFamily="34" charset="0"/>
              <a:buChar char="•"/>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它</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是如何推进思考的</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buFont typeface="Arial" panose="020B0604020202020204" pitchFamily="34" charset="0"/>
              <a:buChar char="•"/>
            </a:pP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buFont typeface="Arial" panose="020B0604020202020204" pitchFamily="34" charset="0"/>
              <a:buChar char="•"/>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眼下</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做的</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事是不是</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最重要的</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buFont typeface="Arial" panose="020B0604020202020204" pitchFamily="34" charset="0"/>
              <a:buChar char="•"/>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buFont typeface="Arial" panose="020B0604020202020204" pitchFamily="34" charset="0"/>
              <a:buChar char="•"/>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如果</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所做的工作对解决问题没有帮助，为何还要继续？  </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9" name="Picture 2" descr="D:\360Downloads\pic\t0274afcfa837d21db6.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19584" y="1512107"/>
            <a:ext cx="4641467" cy="2912061"/>
          </a:xfrm>
          <a:prstGeom prst="rect">
            <a:avLst/>
          </a:prstGeom>
          <a:noFill/>
          <a:ln w="12700">
            <a:solidFill>
              <a:schemeClr val="bg1"/>
            </a:solidFill>
          </a:ln>
          <a:effectLst/>
          <a:extLst>
            <a:ext uri="{909E8E84-426E-40DD-AFC4-6F175D3DCCD1}">
              <a14:hiddenFill xmlns:a14="http://schemas.microsoft.com/office/drawing/2010/main">
                <a:solidFill>
                  <a:srgbClr val="FFFFFF"/>
                </a:solidFill>
              </a14:hiddenFill>
            </a:ext>
          </a:extLst>
        </p:spPr>
      </p:pic>
      <p:grpSp>
        <p:nvGrpSpPr>
          <p:cNvPr id="50" name="组合 49"/>
          <p:cNvGrpSpPr/>
          <p:nvPr/>
        </p:nvGrpSpPr>
        <p:grpSpPr>
          <a:xfrm>
            <a:off x="0" y="4508581"/>
            <a:ext cx="12192000" cy="1347614"/>
            <a:chOff x="0" y="4508581"/>
            <a:chExt cx="12192000" cy="1347614"/>
          </a:xfrm>
        </p:grpSpPr>
        <p:sp>
          <p:nvSpPr>
            <p:cNvPr id="51" name="矩形 50"/>
            <p:cNvSpPr/>
            <p:nvPr/>
          </p:nvSpPr>
          <p:spPr>
            <a:xfrm>
              <a:off x="0" y="4508581"/>
              <a:ext cx="12192000" cy="1347614"/>
            </a:xfrm>
            <a:prstGeom prst="rect">
              <a:avLst/>
            </a:prstGeom>
            <a:solidFill>
              <a:srgbClr val="3C9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52" name="矩形 51"/>
            <p:cNvSpPr/>
            <p:nvPr/>
          </p:nvSpPr>
          <p:spPr>
            <a:xfrm>
              <a:off x="1043607" y="4788700"/>
              <a:ext cx="10292263" cy="923330"/>
            </a:xfrm>
            <a:prstGeom prst="rect">
              <a:avLst/>
            </a:prstGeom>
          </p:spPr>
          <p:txBody>
            <a:bodyPr wrap="square">
              <a:spAutoFit/>
            </a:bodyPr>
            <a:lstStyle/>
            <a:p>
              <a:pPr lvl="0"/>
              <a:r>
                <a:rPr lang="zh-CN" altLang="en-US" b="1" dirty="0" smtClean="0">
                  <a:solidFill>
                    <a:schemeClr val="bg1"/>
                  </a:solidFill>
                  <a:ea typeface="微软雅黑" pitchFamily="34" charset="-122"/>
                </a:rPr>
                <a:t>当被信息淹没的时候，不妨后退一步，搞清楚你要设法解决的核心问题是什么？特定</a:t>
              </a:r>
              <a:r>
                <a:rPr lang="zh-CN" altLang="en-US" b="1" dirty="0">
                  <a:solidFill>
                    <a:schemeClr val="bg1"/>
                  </a:solidFill>
                  <a:ea typeface="微软雅黑" pitchFamily="34" charset="-122"/>
                </a:rPr>
                <a:t>的分析或许在思维层面上是正确的，甚至是有趣的，但假如它不能使你离解决方案更进一步，那就是浪费时间</a:t>
              </a:r>
              <a:r>
                <a:rPr lang="zh-CN" altLang="en-US" b="1" dirty="0" smtClean="0">
                  <a:solidFill>
                    <a:schemeClr val="bg1"/>
                  </a:solidFill>
                  <a:ea typeface="微软雅黑" pitchFamily="34" charset="-122"/>
                </a:rPr>
                <a:t>。</a:t>
              </a:r>
            </a:p>
            <a:p>
              <a:pPr lvl="0"/>
              <a:endParaRPr lang="en-US" altLang="zh-CN" b="1" dirty="0">
                <a:solidFill>
                  <a:schemeClr val="bg1"/>
                </a:solidFill>
                <a:ea typeface="微软雅黑" pitchFamily="34" charset="-122"/>
              </a:endParaRPr>
            </a:p>
          </p:txBody>
        </p:sp>
        <p:sp>
          <p:nvSpPr>
            <p:cNvPr id="53" name="矩形 52"/>
            <p:cNvSpPr/>
            <p:nvPr/>
          </p:nvSpPr>
          <p:spPr>
            <a:xfrm>
              <a:off x="719584" y="4842287"/>
              <a:ext cx="1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梯形 9"/>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梯形 11"/>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Tree>
    <p:extLst>
      <p:ext uri="{BB962C8B-B14F-4D97-AF65-F5344CB8AC3E}">
        <p14:creationId xmlns:p14="http://schemas.microsoft.com/office/powerpoint/2010/main" val="6513911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anim calcmode="lin" valueType="num">
                                      <p:cBhvr>
                                        <p:cTn id="16" dur="500" fill="hold"/>
                                        <p:tgtEl>
                                          <p:spTgt spid="48"/>
                                        </p:tgtEl>
                                        <p:attrNameLst>
                                          <p:attrName>ppt_x</p:attrName>
                                        </p:attrNameLst>
                                      </p:cBhvr>
                                      <p:tavLst>
                                        <p:tav tm="0">
                                          <p:val>
                                            <p:strVal val="#ppt_x"/>
                                          </p:val>
                                        </p:tav>
                                        <p:tav tm="100000">
                                          <p:val>
                                            <p:strVal val="#ppt_x"/>
                                          </p:val>
                                        </p:tav>
                                      </p:tavLst>
                                    </p:anim>
                                    <p:anim calcmode="lin" valueType="num">
                                      <p:cBhvr>
                                        <p:cTn id="17" dur="500" fill="hold"/>
                                        <p:tgtEl>
                                          <p:spTgt spid="4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anim calcmode="lin" valueType="num">
                                      <p:cBhvr>
                                        <p:cTn id="22" dur="500" fill="hold"/>
                                        <p:tgtEl>
                                          <p:spTgt spid="50"/>
                                        </p:tgtEl>
                                        <p:attrNameLst>
                                          <p:attrName>ppt_x</p:attrName>
                                        </p:attrNameLst>
                                      </p:cBhvr>
                                      <p:tavLst>
                                        <p:tav tm="0">
                                          <p:val>
                                            <p:strVal val="#ppt_x"/>
                                          </p:val>
                                        </p:tav>
                                        <p:tav tm="100000">
                                          <p:val>
                                            <p:strVal val="#ppt_x"/>
                                          </p:val>
                                        </p:tav>
                                      </p:tavLst>
                                    </p:anim>
                                    <p:anim calcmode="lin" valueType="num">
                                      <p:cBhvr>
                                        <p:cTn id="23"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12" name="Freeform 939"/>
          <p:cNvSpPr>
            <a:spLocks noChangeAspect="1" noEditPoints="1"/>
          </p:cNvSpPr>
          <p:nvPr/>
        </p:nvSpPr>
        <p:spPr bwMode="auto">
          <a:xfrm>
            <a:off x="8709615" y="3618000"/>
            <a:ext cx="2500925" cy="3240000"/>
          </a:xfrm>
          <a:custGeom>
            <a:avLst/>
            <a:gdLst>
              <a:gd name="T0" fmla="*/ 62 w 142"/>
              <a:gd name="T1" fmla="*/ 126 h 184"/>
              <a:gd name="T2" fmla="*/ 142 w 142"/>
              <a:gd name="T3" fmla="*/ 78 h 184"/>
              <a:gd name="T4" fmla="*/ 62 w 142"/>
              <a:gd name="T5" fmla="*/ 126 h 184"/>
              <a:gd name="T6" fmla="*/ 68 w 142"/>
              <a:gd name="T7" fmla="*/ 167 h 184"/>
              <a:gd name="T8" fmla="*/ 65 w 142"/>
              <a:gd name="T9" fmla="*/ 81 h 184"/>
              <a:gd name="T10" fmla="*/ 56 w 142"/>
              <a:gd name="T11" fmla="*/ 0 h 184"/>
              <a:gd name="T12" fmla="*/ 58 w 142"/>
              <a:gd name="T13" fmla="*/ 75 h 184"/>
              <a:gd name="T14" fmla="*/ 0 w 142"/>
              <a:gd name="T15" fmla="*/ 12 h 184"/>
              <a:gd name="T16" fmla="*/ 50 w 142"/>
              <a:gd name="T17" fmla="*/ 87 h 184"/>
              <a:gd name="T18" fmla="*/ 44 w 142"/>
              <a:gd name="T19" fmla="*/ 167 h 184"/>
              <a:gd name="T20" fmla="*/ 15 w 142"/>
              <a:gd name="T21" fmla="*/ 184 h 184"/>
              <a:gd name="T22" fmla="*/ 99 w 142"/>
              <a:gd name="T23" fmla="*/ 184 h 184"/>
              <a:gd name="T24" fmla="*/ 68 w 142"/>
              <a:gd name="T25" fmla="*/ 16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84">
                <a:moveTo>
                  <a:pt x="62" y="126"/>
                </a:moveTo>
                <a:cubicBezTo>
                  <a:pt x="62" y="126"/>
                  <a:pt x="104" y="159"/>
                  <a:pt x="142" y="78"/>
                </a:cubicBezTo>
                <a:cubicBezTo>
                  <a:pt x="142" y="78"/>
                  <a:pt x="63" y="63"/>
                  <a:pt x="62" y="126"/>
                </a:cubicBezTo>
                <a:close/>
                <a:moveTo>
                  <a:pt x="68" y="167"/>
                </a:moveTo>
                <a:cubicBezTo>
                  <a:pt x="56" y="150"/>
                  <a:pt x="45" y="121"/>
                  <a:pt x="65" y="81"/>
                </a:cubicBezTo>
                <a:cubicBezTo>
                  <a:pt x="101" y="12"/>
                  <a:pt x="56" y="0"/>
                  <a:pt x="56" y="0"/>
                </a:cubicBezTo>
                <a:cubicBezTo>
                  <a:pt x="56" y="0"/>
                  <a:pt x="94" y="17"/>
                  <a:pt x="58" y="75"/>
                </a:cubicBezTo>
                <a:cubicBezTo>
                  <a:pt x="69" y="26"/>
                  <a:pt x="0" y="12"/>
                  <a:pt x="0" y="12"/>
                </a:cubicBezTo>
                <a:cubicBezTo>
                  <a:pt x="2" y="86"/>
                  <a:pt x="38" y="88"/>
                  <a:pt x="50" y="87"/>
                </a:cubicBezTo>
                <a:cubicBezTo>
                  <a:pt x="28" y="122"/>
                  <a:pt x="34" y="150"/>
                  <a:pt x="44" y="167"/>
                </a:cubicBezTo>
                <a:cubicBezTo>
                  <a:pt x="28" y="170"/>
                  <a:pt x="16" y="176"/>
                  <a:pt x="15" y="184"/>
                </a:cubicBezTo>
                <a:cubicBezTo>
                  <a:pt x="99" y="184"/>
                  <a:pt x="99" y="184"/>
                  <a:pt x="99" y="184"/>
                </a:cubicBezTo>
                <a:cubicBezTo>
                  <a:pt x="98" y="176"/>
                  <a:pt x="85" y="169"/>
                  <a:pt x="68" y="167"/>
                </a:cubicBezTo>
                <a:close/>
              </a:path>
            </a:pathLst>
          </a:custGeom>
          <a:solidFill>
            <a:srgbClr val="1F487C"/>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16" name="组合 15"/>
          <p:cNvGrpSpPr>
            <a:grpSpLocks noChangeAspect="1"/>
          </p:cNvGrpSpPr>
          <p:nvPr/>
        </p:nvGrpSpPr>
        <p:grpSpPr>
          <a:xfrm>
            <a:off x="8945561" y="1762231"/>
            <a:ext cx="2128079" cy="2160000"/>
            <a:chOff x="5510524" y="2795496"/>
            <a:chExt cx="635000" cy="644525"/>
          </a:xfrm>
          <a:solidFill>
            <a:srgbClr val="FF9900"/>
          </a:solidFill>
        </p:grpSpPr>
        <p:sp>
          <p:nvSpPr>
            <p:cNvPr id="13" name="Freeform 940"/>
            <p:cNvSpPr>
              <a:spLocks/>
            </p:cNvSpPr>
            <p:nvPr/>
          </p:nvSpPr>
          <p:spPr bwMode="auto">
            <a:xfrm>
              <a:off x="5645462" y="2847883"/>
              <a:ext cx="365125" cy="592138"/>
            </a:xfrm>
            <a:custGeom>
              <a:avLst/>
              <a:gdLst>
                <a:gd name="T0" fmla="*/ 35 w 97"/>
                <a:gd name="T1" fmla="*/ 0 h 158"/>
                <a:gd name="T2" fmla="*/ 35 w 97"/>
                <a:gd name="T3" fmla="*/ 2 h 158"/>
                <a:gd name="T4" fmla="*/ 31 w 97"/>
                <a:gd name="T5" fmla="*/ 49 h 158"/>
                <a:gd name="T6" fmla="*/ 9 w 97"/>
                <a:gd name="T7" fmla="*/ 86 h 158"/>
                <a:gd name="T8" fmla="*/ 9 w 97"/>
                <a:gd name="T9" fmla="*/ 86 h 158"/>
                <a:gd name="T10" fmla="*/ 1 w 97"/>
                <a:gd name="T11" fmla="*/ 115 h 158"/>
                <a:gd name="T12" fmla="*/ 51 w 97"/>
                <a:gd name="T13" fmla="*/ 155 h 158"/>
                <a:gd name="T14" fmla="*/ 95 w 97"/>
                <a:gd name="T15" fmla="*/ 100 h 158"/>
                <a:gd name="T16" fmla="*/ 35 w 97"/>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58">
                  <a:moveTo>
                    <a:pt x="35" y="0"/>
                  </a:moveTo>
                  <a:cubicBezTo>
                    <a:pt x="35" y="1"/>
                    <a:pt x="35" y="2"/>
                    <a:pt x="35" y="2"/>
                  </a:cubicBezTo>
                  <a:cubicBezTo>
                    <a:pt x="37" y="9"/>
                    <a:pt x="40" y="24"/>
                    <a:pt x="31" y="49"/>
                  </a:cubicBezTo>
                  <a:cubicBezTo>
                    <a:pt x="27" y="60"/>
                    <a:pt x="17" y="73"/>
                    <a:pt x="9" y="86"/>
                  </a:cubicBezTo>
                  <a:cubicBezTo>
                    <a:pt x="9" y="86"/>
                    <a:pt x="9" y="86"/>
                    <a:pt x="9" y="86"/>
                  </a:cubicBezTo>
                  <a:cubicBezTo>
                    <a:pt x="3" y="95"/>
                    <a:pt x="0" y="105"/>
                    <a:pt x="1" y="115"/>
                  </a:cubicBezTo>
                  <a:cubicBezTo>
                    <a:pt x="4" y="140"/>
                    <a:pt x="26" y="158"/>
                    <a:pt x="51" y="155"/>
                  </a:cubicBezTo>
                  <a:cubicBezTo>
                    <a:pt x="76" y="153"/>
                    <a:pt x="97" y="131"/>
                    <a:pt x="95" y="100"/>
                  </a:cubicBezTo>
                  <a:cubicBezTo>
                    <a:pt x="92" y="36"/>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41"/>
            <p:cNvSpPr>
              <a:spLocks/>
            </p:cNvSpPr>
            <p:nvPr/>
          </p:nvSpPr>
          <p:spPr bwMode="auto">
            <a:xfrm>
              <a:off x="5934386" y="2795496"/>
              <a:ext cx="211138" cy="393700"/>
            </a:xfrm>
            <a:custGeom>
              <a:avLst/>
              <a:gdLst>
                <a:gd name="T0" fmla="*/ 51 w 56"/>
                <a:gd name="T1" fmla="*/ 58 h 105"/>
                <a:gd name="T2" fmla="*/ 51 w 56"/>
                <a:gd name="T3" fmla="*/ 58 h 105"/>
                <a:gd name="T4" fmla="*/ 36 w 56"/>
                <a:gd name="T5" fmla="*/ 33 h 105"/>
                <a:gd name="T6" fmla="*/ 33 w 56"/>
                <a:gd name="T7" fmla="*/ 2 h 105"/>
                <a:gd name="T8" fmla="*/ 33 w 56"/>
                <a:gd name="T9" fmla="*/ 0 h 105"/>
                <a:gd name="T10" fmla="*/ 0 w 56"/>
                <a:gd name="T11" fmla="*/ 39 h 105"/>
                <a:gd name="T12" fmla="*/ 28 w 56"/>
                <a:gd name="T13" fmla="*/ 105 h 105"/>
                <a:gd name="T14" fmla="*/ 56 w 56"/>
                <a:gd name="T15" fmla="*/ 78 h 105"/>
                <a:gd name="T16" fmla="*/ 51 w 56"/>
                <a:gd name="T17"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05">
                  <a:moveTo>
                    <a:pt x="51" y="58"/>
                  </a:moveTo>
                  <a:cubicBezTo>
                    <a:pt x="51" y="58"/>
                    <a:pt x="51" y="58"/>
                    <a:pt x="51" y="58"/>
                  </a:cubicBezTo>
                  <a:cubicBezTo>
                    <a:pt x="45" y="50"/>
                    <a:pt x="39" y="40"/>
                    <a:pt x="36" y="33"/>
                  </a:cubicBezTo>
                  <a:cubicBezTo>
                    <a:pt x="30" y="17"/>
                    <a:pt x="32" y="6"/>
                    <a:pt x="33" y="2"/>
                  </a:cubicBezTo>
                  <a:cubicBezTo>
                    <a:pt x="33" y="1"/>
                    <a:pt x="33" y="1"/>
                    <a:pt x="33" y="0"/>
                  </a:cubicBezTo>
                  <a:cubicBezTo>
                    <a:pt x="33" y="0"/>
                    <a:pt x="11" y="14"/>
                    <a:pt x="0" y="39"/>
                  </a:cubicBezTo>
                  <a:cubicBezTo>
                    <a:pt x="13" y="55"/>
                    <a:pt x="25" y="77"/>
                    <a:pt x="28" y="105"/>
                  </a:cubicBezTo>
                  <a:cubicBezTo>
                    <a:pt x="42" y="104"/>
                    <a:pt x="54" y="93"/>
                    <a:pt x="56" y="78"/>
                  </a:cubicBezTo>
                  <a:cubicBezTo>
                    <a:pt x="56" y="71"/>
                    <a:pt x="55" y="64"/>
                    <a:pt x="5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42"/>
            <p:cNvSpPr>
              <a:spLocks/>
            </p:cNvSpPr>
            <p:nvPr/>
          </p:nvSpPr>
          <p:spPr bwMode="auto">
            <a:xfrm>
              <a:off x="5510524" y="2884396"/>
              <a:ext cx="192088" cy="412750"/>
            </a:xfrm>
            <a:custGeom>
              <a:avLst/>
              <a:gdLst>
                <a:gd name="T0" fmla="*/ 25 w 51"/>
                <a:gd name="T1" fmla="*/ 105 h 110"/>
                <a:gd name="T2" fmla="*/ 32 w 51"/>
                <a:gd name="T3" fmla="*/ 76 h 110"/>
                <a:gd name="T4" fmla="*/ 32 w 51"/>
                <a:gd name="T5" fmla="*/ 76 h 110"/>
                <a:gd name="T6" fmla="*/ 51 w 51"/>
                <a:gd name="T7" fmla="*/ 44 h 110"/>
                <a:gd name="T8" fmla="*/ 45 w 51"/>
                <a:gd name="T9" fmla="*/ 34 h 110"/>
                <a:gd name="T10" fmla="*/ 38 w 51"/>
                <a:gd name="T11" fmla="*/ 1 h 110"/>
                <a:gd name="T12" fmla="*/ 38 w 51"/>
                <a:gd name="T13" fmla="*/ 0 h 110"/>
                <a:gd name="T14" fmla="*/ 3 w 51"/>
                <a:gd name="T15" fmla="*/ 77 h 110"/>
                <a:gd name="T16" fmla="*/ 26 w 51"/>
                <a:gd name="T17" fmla="*/ 110 h 110"/>
                <a:gd name="T18" fmla="*/ 25 w 51"/>
                <a:gd name="T19" fmla="*/ 10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10">
                  <a:moveTo>
                    <a:pt x="25" y="105"/>
                  </a:moveTo>
                  <a:cubicBezTo>
                    <a:pt x="24" y="94"/>
                    <a:pt x="26" y="84"/>
                    <a:pt x="32" y="76"/>
                  </a:cubicBezTo>
                  <a:cubicBezTo>
                    <a:pt x="32" y="76"/>
                    <a:pt x="32" y="76"/>
                    <a:pt x="32" y="76"/>
                  </a:cubicBezTo>
                  <a:cubicBezTo>
                    <a:pt x="39" y="65"/>
                    <a:pt x="47" y="54"/>
                    <a:pt x="51" y="44"/>
                  </a:cubicBezTo>
                  <a:cubicBezTo>
                    <a:pt x="49" y="40"/>
                    <a:pt x="47" y="37"/>
                    <a:pt x="45" y="34"/>
                  </a:cubicBezTo>
                  <a:cubicBezTo>
                    <a:pt x="36" y="17"/>
                    <a:pt x="37" y="6"/>
                    <a:pt x="38" y="1"/>
                  </a:cubicBezTo>
                  <a:cubicBezTo>
                    <a:pt x="38" y="1"/>
                    <a:pt x="38" y="0"/>
                    <a:pt x="38" y="0"/>
                  </a:cubicBezTo>
                  <a:cubicBezTo>
                    <a:pt x="38" y="0"/>
                    <a:pt x="0" y="30"/>
                    <a:pt x="3" y="77"/>
                  </a:cubicBezTo>
                  <a:cubicBezTo>
                    <a:pt x="4" y="93"/>
                    <a:pt x="14" y="105"/>
                    <a:pt x="26" y="110"/>
                  </a:cubicBezTo>
                  <a:cubicBezTo>
                    <a:pt x="25" y="108"/>
                    <a:pt x="25" y="107"/>
                    <a:pt x="25"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矩形 16"/>
          <p:cNvSpPr/>
          <p:nvPr/>
        </p:nvSpPr>
        <p:spPr>
          <a:xfrm>
            <a:off x="925618" y="2314824"/>
            <a:ext cx="757017" cy="57851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01</a:t>
            </a:r>
            <a:endParaRPr lang="zh-CN" altLang="en-US" sz="2400" dirty="0"/>
          </a:p>
        </p:txBody>
      </p:sp>
      <p:sp>
        <p:nvSpPr>
          <p:cNvPr id="18" name="矩形 17"/>
          <p:cNvSpPr/>
          <p:nvPr/>
        </p:nvSpPr>
        <p:spPr>
          <a:xfrm>
            <a:off x="925618" y="3145784"/>
            <a:ext cx="757017" cy="57851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02</a:t>
            </a:r>
            <a:endParaRPr lang="zh-CN" altLang="en-US" sz="2400" dirty="0"/>
          </a:p>
        </p:txBody>
      </p:sp>
      <p:sp>
        <p:nvSpPr>
          <p:cNvPr id="19" name="矩形 18"/>
          <p:cNvSpPr/>
          <p:nvPr/>
        </p:nvSpPr>
        <p:spPr>
          <a:xfrm>
            <a:off x="925619" y="3976745"/>
            <a:ext cx="757017" cy="57851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03</a:t>
            </a:r>
            <a:endParaRPr lang="zh-CN" altLang="en-US" sz="2400" dirty="0"/>
          </a:p>
        </p:txBody>
      </p:sp>
      <p:sp>
        <p:nvSpPr>
          <p:cNvPr id="20" name="矩形 19"/>
          <p:cNvSpPr/>
          <p:nvPr/>
        </p:nvSpPr>
        <p:spPr>
          <a:xfrm>
            <a:off x="925618" y="4807704"/>
            <a:ext cx="757017" cy="57851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04</a:t>
            </a:r>
            <a:endParaRPr lang="zh-CN" altLang="en-US" sz="2400" dirty="0"/>
          </a:p>
        </p:txBody>
      </p:sp>
      <p:sp>
        <p:nvSpPr>
          <p:cNvPr id="21" name="矩形 20"/>
          <p:cNvSpPr/>
          <p:nvPr/>
        </p:nvSpPr>
        <p:spPr>
          <a:xfrm>
            <a:off x="1726177" y="2213226"/>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bg2">
                    <a:lumMod val="25000"/>
                  </a:schemeClr>
                </a:solidFill>
              </a:rPr>
              <a:t>在此添加关键字</a:t>
            </a:r>
          </a:p>
          <a:p>
            <a:pPr>
              <a:lnSpc>
                <a:spcPct val="150000"/>
              </a:lnSpc>
            </a:pPr>
            <a:r>
              <a:rPr lang="en-US" altLang="zh-CN" sz="1200" dirty="0">
                <a:solidFill>
                  <a:schemeClr val="bg2">
                    <a:lumMod val="25000"/>
                  </a:schemeClr>
                </a:solidFill>
              </a:rPr>
              <a:t>Lorem ipsum dolor sit amet, consectetuer adipiscing elit. Maecenas porttitor congue massa. </a:t>
            </a:r>
          </a:p>
        </p:txBody>
      </p:sp>
      <p:sp>
        <p:nvSpPr>
          <p:cNvPr id="22" name="矩形 21"/>
          <p:cNvSpPr/>
          <p:nvPr/>
        </p:nvSpPr>
        <p:spPr>
          <a:xfrm>
            <a:off x="1726177" y="3059410"/>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bg2">
                    <a:lumMod val="25000"/>
                  </a:schemeClr>
                </a:solidFill>
              </a:rPr>
              <a:t>在此添加关键字</a:t>
            </a:r>
          </a:p>
          <a:p>
            <a:pPr>
              <a:lnSpc>
                <a:spcPct val="150000"/>
              </a:lnSpc>
            </a:pPr>
            <a:r>
              <a:rPr lang="en-US" altLang="zh-CN" sz="1200" dirty="0">
                <a:solidFill>
                  <a:schemeClr val="bg2">
                    <a:lumMod val="25000"/>
                  </a:schemeClr>
                </a:solidFill>
              </a:rPr>
              <a:t>Lorem ipsum dolor sit amet, consectetuer adipiscing elit. Maecenas porttitor congue massa. </a:t>
            </a:r>
          </a:p>
        </p:txBody>
      </p:sp>
      <p:sp>
        <p:nvSpPr>
          <p:cNvPr id="23" name="矩形 22"/>
          <p:cNvSpPr/>
          <p:nvPr/>
        </p:nvSpPr>
        <p:spPr>
          <a:xfrm>
            <a:off x="1726177" y="3875145"/>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bg2">
                    <a:lumMod val="25000"/>
                  </a:schemeClr>
                </a:solidFill>
              </a:rPr>
              <a:t>在此添加关键字</a:t>
            </a:r>
          </a:p>
          <a:p>
            <a:pPr>
              <a:lnSpc>
                <a:spcPct val="150000"/>
              </a:lnSpc>
            </a:pPr>
            <a:r>
              <a:rPr lang="en-US" altLang="zh-CN" sz="1200" dirty="0">
                <a:solidFill>
                  <a:schemeClr val="bg2">
                    <a:lumMod val="25000"/>
                  </a:schemeClr>
                </a:solidFill>
              </a:rPr>
              <a:t>Lorem ipsum dolor sit amet, consectetuer adipiscing elit. Maecenas porttitor congue massa. </a:t>
            </a:r>
          </a:p>
        </p:txBody>
      </p:sp>
      <p:sp>
        <p:nvSpPr>
          <p:cNvPr id="24" name="矩形 23"/>
          <p:cNvSpPr/>
          <p:nvPr/>
        </p:nvSpPr>
        <p:spPr>
          <a:xfrm>
            <a:off x="1726177" y="4706105"/>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bg2">
                    <a:lumMod val="25000"/>
                  </a:schemeClr>
                </a:solidFill>
              </a:rPr>
              <a:t>在此添加关键字</a:t>
            </a:r>
          </a:p>
          <a:p>
            <a:pPr>
              <a:lnSpc>
                <a:spcPct val="150000"/>
              </a:lnSpc>
            </a:pPr>
            <a:r>
              <a:rPr lang="en-US" altLang="zh-CN" sz="1200" dirty="0">
                <a:solidFill>
                  <a:schemeClr val="bg2">
                    <a:lumMod val="25000"/>
                  </a:schemeClr>
                </a:solidFill>
              </a:rPr>
              <a:t>Lorem ipsum dolor sit amet, consectetuer adipiscing elit. Maecenas porttitor congue massa. </a:t>
            </a:r>
          </a:p>
        </p:txBody>
      </p:sp>
    </p:spTree>
    <p:extLst>
      <p:ext uri="{BB962C8B-B14F-4D97-AF65-F5344CB8AC3E}">
        <p14:creationId xmlns:p14="http://schemas.microsoft.com/office/powerpoint/2010/main" val="3874839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椭圆 20"/>
          <p:cNvSpPr/>
          <p:nvPr/>
        </p:nvSpPr>
        <p:spPr>
          <a:xfrm>
            <a:off x="4702880" y="5158162"/>
            <a:ext cx="860612" cy="298624"/>
          </a:xfrm>
          <a:prstGeom prst="ellipse">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501571" y="5158162"/>
            <a:ext cx="860612" cy="298624"/>
          </a:xfrm>
          <a:prstGeom prst="ellipse">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121451" y="5158162"/>
            <a:ext cx="860612" cy="298624"/>
          </a:xfrm>
          <a:prstGeom prst="ellipse">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928701" y="5158162"/>
            <a:ext cx="860612" cy="298624"/>
          </a:xfrm>
          <a:prstGeom prst="ellipse">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泪滴形 8"/>
          <p:cNvSpPr>
            <a:spLocks noChangeAspect="1"/>
          </p:cNvSpPr>
          <p:nvPr/>
        </p:nvSpPr>
        <p:spPr>
          <a:xfrm rot="8168744">
            <a:off x="2382282" y="2828960"/>
            <a:ext cx="2052000" cy="2052000"/>
          </a:xfrm>
          <a:prstGeom prst="teardrop">
            <a:avLst/>
          </a:prstGeom>
          <a:solidFill>
            <a:srgbClr val="1F487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7" name="泪滴形 6"/>
          <p:cNvSpPr>
            <a:spLocks noChangeAspect="1"/>
          </p:cNvSpPr>
          <p:nvPr/>
        </p:nvSpPr>
        <p:spPr>
          <a:xfrm rot="8168744">
            <a:off x="4004059" y="2432662"/>
            <a:ext cx="2380343" cy="2380343"/>
          </a:xfrm>
          <a:prstGeom prst="teardrop">
            <a:avLst/>
          </a:prstGeom>
          <a:solidFill>
            <a:srgbClr val="FF99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泪滴形 7"/>
          <p:cNvSpPr>
            <a:spLocks noChangeAspect="1"/>
          </p:cNvSpPr>
          <p:nvPr/>
        </p:nvSpPr>
        <p:spPr>
          <a:xfrm rot="8168744">
            <a:off x="5954179" y="2828960"/>
            <a:ext cx="2052000" cy="2052000"/>
          </a:xfrm>
          <a:prstGeom prst="teardrop">
            <a:avLst/>
          </a:prstGeom>
          <a:solidFill>
            <a:srgbClr val="1F487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泪滴形 9"/>
          <p:cNvSpPr>
            <a:spLocks noChangeAspect="1"/>
          </p:cNvSpPr>
          <p:nvPr/>
        </p:nvSpPr>
        <p:spPr>
          <a:xfrm rot="8168744">
            <a:off x="7575955" y="2828960"/>
            <a:ext cx="2052000" cy="2052000"/>
          </a:xfrm>
          <a:prstGeom prst="teardrop">
            <a:avLst/>
          </a:prstGeom>
          <a:solidFill>
            <a:srgbClr val="FF99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206593" y="3043819"/>
            <a:ext cx="1975273" cy="1277269"/>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b="1" dirty="0" smtClean="0">
                <a:solidFill>
                  <a:schemeClr val="bg1"/>
                </a:solidFill>
              </a:rPr>
              <a:t>添加</a:t>
            </a:r>
            <a:r>
              <a:rPr lang="zh-CN" altLang="en-US" sz="1400" b="1" dirty="0">
                <a:solidFill>
                  <a:schemeClr val="bg1"/>
                </a:solidFill>
              </a:rPr>
              <a:t>关键字</a:t>
            </a:r>
          </a:p>
          <a:p>
            <a:pPr algn="ctr">
              <a:lnSpc>
                <a:spcPct val="150000"/>
              </a:lnSpc>
            </a:pPr>
            <a:r>
              <a:rPr lang="en-US" altLang="zh-CN" sz="1200" dirty="0">
                <a:solidFill>
                  <a:schemeClr val="bg1"/>
                </a:solidFill>
              </a:rPr>
              <a:t>Lorem ipsum dolor sit amet, consectetuer adipiscing elit. </a:t>
            </a:r>
          </a:p>
        </p:txBody>
      </p:sp>
      <p:sp>
        <p:nvSpPr>
          <p:cNvPr id="12" name="矩形 11"/>
          <p:cNvSpPr/>
          <p:nvPr/>
        </p:nvSpPr>
        <p:spPr>
          <a:xfrm>
            <a:off x="2584817" y="3546739"/>
            <a:ext cx="1553822" cy="1104144"/>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b="1" dirty="0" smtClean="0">
                <a:solidFill>
                  <a:schemeClr val="bg1"/>
                </a:solidFill>
              </a:rPr>
              <a:t>添加</a:t>
            </a:r>
            <a:r>
              <a:rPr lang="zh-CN" altLang="en-US" sz="1100" b="1" dirty="0">
                <a:solidFill>
                  <a:schemeClr val="bg1"/>
                </a:solidFill>
              </a:rPr>
              <a:t>关键字</a:t>
            </a:r>
          </a:p>
          <a:p>
            <a:pPr algn="ctr">
              <a:lnSpc>
                <a:spcPct val="150000"/>
              </a:lnSpc>
            </a:pPr>
            <a:r>
              <a:rPr lang="en-US" altLang="zh-CN" sz="1050" dirty="0">
                <a:solidFill>
                  <a:schemeClr val="bg1"/>
                </a:solidFill>
              </a:rPr>
              <a:t>Lorem ipsum dolor sit amet, consectetuer adipiscing elit. </a:t>
            </a:r>
          </a:p>
        </p:txBody>
      </p:sp>
      <p:sp>
        <p:nvSpPr>
          <p:cNvPr id="13" name="矩形 12"/>
          <p:cNvSpPr/>
          <p:nvPr/>
        </p:nvSpPr>
        <p:spPr>
          <a:xfrm>
            <a:off x="6100138" y="3546739"/>
            <a:ext cx="1553822" cy="1104144"/>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b="1" dirty="0" smtClean="0">
                <a:solidFill>
                  <a:schemeClr val="bg1"/>
                </a:solidFill>
              </a:rPr>
              <a:t>添加</a:t>
            </a:r>
            <a:r>
              <a:rPr lang="zh-CN" altLang="en-US" sz="1100" b="1" dirty="0">
                <a:solidFill>
                  <a:schemeClr val="bg1"/>
                </a:solidFill>
              </a:rPr>
              <a:t>关键字</a:t>
            </a:r>
          </a:p>
          <a:p>
            <a:pPr algn="ctr">
              <a:lnSpc>
                <a:spcPct val="150000"/>
              </a:lnSpc>
            </a:pPr>
            <a:r>
              <a:rPr lang="en-US" altLang="zh-CN" sz="1050" dirty="0">
                <a:solidFill>
                  <a:schemeClr val="bg1"/>
                </a:solidFill>
              </a:rPr>
              <a:t>Lorem ipsum dolor sit amet, consectetuer adipiscing elit. </a:t>
            </a:r>
          </a:p>
        </p:txBody>
      </p:sp>
      <p:sp>
        <p:nvSpPr>
          <p:cNvPr id="14" name="矩形 13"/>
          <p:cNvSpPr/>
          <p:nvPr/>
        </p:nvSpPr>
        <p:spPr>
          <a:xfrm>
            <a:off x="7825044" y="3546739"/>
            <a:ext cx="1553822" cy="1104144"/>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b="1" dirty="0" smtClean="0">
                <a:solidFill>
                  <a:schemeClr val="bg1"/>
                </a:solidFill>
              </a:rPr>
              <a:t>添加</a:t>
            </a:r>
            <a:r>
              <a:rPr lang="zh-CN" altLang="en-US" sz="1100" b="1" dirty="0">
                <a:solidFill>
                  <a:schemeClr val="bg1"/>
                </a:solidFill>
              </a:rPr>
              <a:t>关键字</a:t>
            </a:r>
          </a:p>
          <a:p>
            <a:pPr algn="ctr">
              <a:lnSpc>
                <a:spcPct val="150000"/>
              </a:lnSpc>
            </a:pPr>
            <a:r>
              <a:rPr lang="en-US" altLang="zh-CN" sz="1050" dirty="0">
                <a:solidFill>
                  <a:schemeClr val="bg1"/>
                </a:solidFill>
              </a:rPr>
              <a:t>Lorem ipsum dolor sit amet, consectetuer adipiscing elit. </a:t>
            </a:r>
          </a:p>
        </p:txBody>
      </p:sp>
      <p:sp>
        <p:nvSpPr>
          <p:cNvPr id="15" name="Freeform 1102"/>
          <p:cNvSpPr>
            <a:spLocks noChangeAspect="1" noEditPoints="1"/>
          </p:cNvSpPr>
          <p:nvPr/>
        </p:nvSpPr>
        <p:spPr bwMode="auto">
          <a:xfrm>
            <a:off x="3232859" y="3182525"/>
            <a:ext cx="360000" cy="360000"/>
          </a:xfrm>
          <a:custGeom>
            <a:avLst/>
            <a:gdLst>
              <a:gd name="T0" fmla="*/ 73 w 146"/>
              <a:gd name="T1" fmla="*/ 0 h 146"/>
              <a:gd name="T2" fmla="*/ 0 w 146"/>
              <a:gd name="T3" fmla="*/ 73 h 146"/>
              <a:gd name="T4" fmla="*/ 73 w 146"/>
              <a:gd name="T5" fmla="*/ 146 h 146"/>
              <a:gd name="T6" fmla="*/ 146 w 146"/>
              <a:gd name="T7" fmla="*/ 73 h 146"/>
              <a:gd name="T8" fmla="*/ 73 w 146"/>
              <a:gd name="T9" fmla="*/ 0 h 146"/>
              <a:gd name="T10" fmla="*/ 104 w 146"/>
              <a:gd name="T11" fmla="*/ 119 h 146"/>
              <a:gd name="T12" fmla="*/ 73 w 146"/>
              <a:gd name="T13" fmla="*/ 100 h 146"/>
              <a:gd name="T14" fmla="*/ 42 w 146"/>
              <a:gd name="T15" fmla="*/ 119 h 146"/>
              <a:gd name="T16" fmla="*/ 50 w 146"/>
              <a:gd name="T17" fmla="*/ 83 h 146"/>
              <a:gd name="T18" fmla="*/ 22 w 146"/>
              <a:gd name="T19" fmla="*/ 59 h 146"/>
              <a:gd name="T20" fmla="*/ 59 w 146"/>
              <a:gd name="T21" fmla="*/ 56 h 146"/>
              <a:gd name="T22" fmla="*/ 73 w 146"/>
              <a:gd name="T23" fmla="*/ 22 h 146"/>
              <a:gd name="T24" fmla="*/ 87 w 146"/>
              <a:gd name="T25" fmla="*/ 56 h 146"/>
              <a:gd name="T26" fmla="*/ 124 w 146"/>
              <a:gd name="T27" fmla="*/ 59 h 146"/>
              <a:gd name="T28" fmla="*/ 96 w 146"/>
              <a:gd name="T29" fmla="*/ 83 h 146"/>
              <a:gd name="T30" fmla="*/ 104 w 146"/>
              <a:gd name="T31" fmla="*/ 1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Freeform 1103"/>
          <p:cNvSpPr>
            <a:spLocks noChangeAspect="1" noEditPoints="1"/>
          </p:cNvSpPr>
          <p:nvPr/>
        </p:nvSpPr>
        <p:spPr bwMode="auto">
          <a:xfrm>
            <a:off x="5035473" y="2711968"/>
            <a:ext cx="360000" cy="36000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41 w 144"/>
              <a:gd name="T11" fmla="*/ 109 h 144"/>
              <a:gd name="T12" fmla="*/ 35 w 144"/>
              <a:gd name="T13" fmla="*/ 103 h 144"/>
              <a:gd name="T14" fmla="*/ 37 w 144"/>
              <a:gd name="T15" fmla="*/ 79 h 144"/>
              <a:gd name="T16" fmla="*/ 65 w 144"/>
              <a:gd name="T17" fmla="*/ 107 h 144"/>
              <a:gd name="T18" fmla="*/ 41 w 144"/>
              <a:gd name="T19" fmla="*/ 109 h 144"/>
              <a:gd name="T20" fmla="*/ 78 w 144"/>
              <a:gd name="T21" fmla="*/ 105 h 144"/>
              <a:gd name="T22" fmla="*/ 39 w 144"/>
              <a:gd name="T23" fmla="*/ 65 h 144"/>
              <a:gd name="T24" fmla="*/ 40 w 144"/>
              <a:gd name="T25" fmla="*/ 51 h 144"/>
              <a:gd name="T26" fmla="*/ 92 w 144"/>
              <a:gd name="T27" fmla="*/ 104 h 144"/>
              <a:gd name="T28" fmla="*/ 78 w 144"/>
              <a:gd name="T29" fmla="*/ 105 h 144"/>
              <a:gd name="T30" fmla="*/ 106 w 144"/>
              <a:gd name="T31" fmla="*/ 103 h 144"/>
              <a:gd name="T32" fmla="*/ 41 w 144"/>
              <a:gd name="T33" fmla="*/ 38 h 144"/>
              <a:gd name="T34" fmla="*/ 43 w 144"/>
              <a:gd name="T35" fmla="*/ 24 h 144"/>
              <a:gd name="T36" fmla="*/ 120 w 144"/>
              <a:gd name="T37" fmla="*/ 101 h 144"/>
              <a:gd name="T38" fmla="*/ 106 w 144"/>
              <a:gd name="T3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Freeform 1106"/>
          <p:cNvSpPr>
            <a:spLocks noChangeAspect="1" noEditPoints="1"/>
          </p:cNvSpPr>
          <p:nvPr/>
        </p:nvSpPr>
        <p:spPr bwMode="auto">
          <a:xfrm>
            <a:off x="6765005" y="3182525"/>
            <a:ext cx="360000" cy="36000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00 w 144"/>
              <a:gd name="T11" fmla="*/ 99 h 144"/>
              <a:gd name="T12" fmla="*/ 58 w 144"/>
              <a:gd name="T13" fmla="*/ 123 h 144"/>
              <a:gd name="T14" fmla="*/ 68 w 144"/>
              <a:gd name="T15" fmla="*/ 104 h 144"/>
              <a:gd name="T16" fmla="*/ 20 w 144"/>
              <a:gd name="T17" fmla="*/ 69 h 144"/>
              <a:gd name="T18" fmla="*/ 72 w 144"/>
              <a:gd name="T19" fmla="*/ 35 h 144"/>
              <a:gd name="T20" fmla="*/ 125 w 144"/>
              <a:gd name="T21" fmla="*/ 69 h 144"/>
              <a:gd name="T22" fmla="*/ 100 w 144"/>
              <a:gd name="T23" fmla="*/ 9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00" y="99"/>
                </a:moveTo>
                <a:cubicBezTo>
                  <a:pt x="89" y="104"/>
                  <a:pt x="58" y="123"/>
                  <a:pt x="58" y="123"/>
                </a:cubicBezTo>
                <a:cubicBezTo>
                  <a:pt x="68" y="104"/>
                  <a:pt x="68" y="104"/>
                  <a:pt x="68" y="104"/>
                </a:cubicBezTo>
                <a:cubicBezTo>
                  <a:pt x="41" y="102"/>
                  <a:pt x="20" y="87"/>
                  <a:pt x="20" y="69"/>
                </a:cubicBezTo>
                <a:cubicBezTo>
                  <a:pt x="20" y="50"/>
                  <a:pt x="43" y="35"/>
                  <a:pt x="72" y="35"/>
                </a:cubicBezTo>
                <a:cubicBezTo>
                  <a:pt x="101" y="35"/>
                  <a:pt x="125" y="50"/>
                  <a:pt x="125" y="69"/>
                </a:cubicBezTo>
                <a:cubicBezTo>
                  <a:pt x="125" y="82"/>
                  <a:pt x="109" y="93"/>
                  <a:pt x="100" y="9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Freeform 1107"/>
          <p:cNvSpPr>
            <a:spLocks noChangeAspect="1"/>
          </p:cNvSpPr>
          <p:nvPr/>
        </p:nvSpPr>
        <p:spPr bwMode="auto">
          <a:xfrm>
            <a:off x="8457129" y="3182525"/>
            <a:ext cx="360000" cy="360000"/>
          </a:xfrm>
          <a:custGeom>
            <a:avLst/>
            <a:gdLst>
              <a:gd name="T0" fmla="*/ 72 w 144"/>
              <a:gd name="T1" fmla="*/ 0 h 144"/>
              <a:gd name="T2" fmla="*/ 0 w 144"/>
              <a:gd name="T3" fmla="*/ 72 h 144"/>
              <a:gd name="T4" fmla="*/ 6 w 144"/>
              <a:gd name="T5" fmla="*/ 101 h 144"/>
              <a:gd name="T6" fmla="*/ 45 w 144"/>
              <a:gd name="T7" fmla="*/ 40 h 144"/>
              <a:gd name="T8" fmla="*/ 63 w 144"/>
              <a:gd name="T9" fmla="*/ 52 h 144"/>
              <a:gd name="T10" fmla="*/ 56 w 144"/>
              <a:gd name="T11" fmla="*/ 57 h 144"/>
              <a:gd name="T12" fmla="*/ 28 w 144"/>
              <a:gd name="T13" fmla="*/ 102 h 144"/>
              <a:gd name="T14" fmla="*/ 26 w 144"/>
              <a:gd name="T15" fmla="*/ 112 h 144"/>
              <a:gd name="T16" fmla="*/ 31 w 144"/>
              <a:gd name="T17" fmla="*/ 119 h 144"/>
              <a:gd name="T18" fmla="*/ 40 w 144"/>
              <a:gd name="T19" fmla="*/ 120 h 144"/>
              <a:gd name="T20" fmla="*/ 47 w 144"/>
              <a:gd name="T21" fmla="*/ 115 h 144"/>
              <a:gd name="T22" fmla="*/ 65 w 144"/>
              <a:gd name="T23" fmla="*/ 86 h 144"/>
              <a:gd name="T24" fmla="*/ 64 w 144"/>
              <a:gd name="T25" fmla="*/ 81 h 144"/>
              <a:gd name="T26" fmla="*/ 59 w 144"/>
              <a:gd name="T27" fmla="*/ 82 h 144"/>
              <a:gd name="T28" fmla="*/ 41 w 144"/>
              <a:gd name="T29" fmla="*/ 111 h 144"/>
              <a:gd name="T30" fmla="*/ 38 w 144"/>
              <a:gd name="T31" fmla="*/ 114 h 144"/>
              <a:gd name="T32" fmla="*/ 35 w 144"/>
              <a:gd name="T33" fmla="*/ 113 h 144"/>
              <a:gd name="T34" fmla="*/ 33 w 144"/>
              <a:gd name="T35" fmla="*/ 110 h 144"/>
              <a:gd name="T36" fmla="*/ 34 w 144"/>
              <a:gd name="T37" fmla="*/ 106 h 144"/>
              <a:gd name="T38" fmla="*/ 62 w 144"/>
              <a:gd name="T39" fmla="*/ 61 h 144"/>
              <a:gd name="T40" fmla="*/ 71 w 144"/>
              <a:gd name="T41" fmla="*/ 57 h 144"/>
              <a:gd name="T42" fmla="*/ 113 w 144"/>
              <a:gd name="T43" fmla="*/ 83 h 144"/>
              <a:gd name="T44" fmla="*/ 75 w 144"/>
              <a:gd name="T45" fmla="*/ 144 h 144"/>
              <a:gd name="T46" fmla="*/ 144 w 144"/>
              <a:gd name="T47" fmla="*/ 72 h 144"/>
              <a:gd name="T48" fmla="*/ 72 w 144"/>
              <a:gd name="T4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4">
                <a:moveTo>
                  <a:pt x="72" y="0"/>
                </a:moveTo>
                <a:cubicBezTo>
                  <a:pt x="32" y="0"/>
                  <a:pt x="0" y="32"/>
                  <a:pt x="0" y="72"/>
                </a:cubicBezTo>
                <a:cubicBezTo>
                  <a:pt x="0" y="82"/>
                  <a:pt x="2" y="92"/>
                  <a:pt x="6" y="101"/>
                </a:cubicBezTo>
                <a:cubicBezTo>
                  <a:pt x="45" y="40"/>
                  <a:pt x="45" y="40"/>
                  <a:pt x="45" y="40"/>
                </a:cubicBezTo>
                <a:cubicBezTo>
                  <a:pt x="63" y="52"/>
                  <a:pt x="63" y="52"/>
                  <a:pt x="63" y="52"/>
                </a:cubicBezTo>
                <a:cubicBezTo>
                  <a:pt x="60" y="53"/>
                  <a:pt x="58" y="55"/>
                  <a:pt x="56" y="57"/>
                </a:cubicBezTo>
                <a:cubicBezTo>
                  <a:pt x="28" y="102"/>
                  <a:pt x="28" y="102"/>
                  <a:pt x="28" y="102"/>
                </a:cubicBezTo>
                <a:cubicBezTo>
                  <a:pt x="26" y="105"/>
                  <a:pt x="25" y="109"/>
                  <a:pt x="26" y="112"/>
                </a:cubicBezTo>
                <a:cubicBezTo>
                  <a:pt x="27" y="114"/>
                  <a:pt x="29" y="117"/>
                  <a:pt x="31" y="119"/>
                </a:cubicBezTo>
                <a:cubicBezTo>
                  <a:pt x="34" y="120"/>
                  <a:pt x="37" y="121"/>
                  <a:pt x="40" y="120"/>
                </a:cubicBezTo>
                <a:cubicBezTo>
                  <a:pt x="43" y="120"/>
                  <a:pt x="45" y="118"/>
                  <a:pt x="47" y="115"/>
                </a:cubicBezTo>
                <a:cubicBezTo>
                  <a:pt x="65" y="86"/>
                  <a:pt x="65" y="86"/>
                  <a:pt x="65" y="86"/>
                </a:cubicBezTo>
                <a:cubicBezTo>
                  <a:pt x="66" y="84"/>
                  <a:pt x="66" y="82"/>
                  <a:pt x="64" y="81"/>
                </a:cubicBezTo>
                <a:cubicBezTo>
                  <a:pt x="63" y="80"/>
                  <a:pt x="60" y="81"/>
                  <a:pt x="59" y="82"/>
                </a:cubicBezTo>
                <a:cubicBezTo>
                  <a:pt x="41" y="111"/>
                  <a:pt x="41" y="111"/>
                  <a:pt x="41" y="111"/>
                </a:cubicBezTo>
                <a:cubicBezTo>
                  <a:pt x="41" y="113"/>
                  <a:pt x="39" y="113"/>
                  <a:pt x="38" y="114"/>
                </a:cubicBezTo>
                <a:cubicBezTo>
                  <a:pt x="37" y="114"/>
                  <a:pt x="36" y="114"/>
                  <a:pt x="35" y="113"/>
                </a:cubicBezTo>
                <a:cubicBezTo>
                  <a:pt x="34" y="112"/>
                  <a:pt x="33" y="111"/>
                  <a:pt x="33" y="110"/>
                </a:cubicBezTo>
                <a:cubicBezTo>
                  <a:pt x="32" y="109"/>
                  <a:pt x="33" y="108"/>
                  <a:pt x="34" y="106"/>
                </a:cubicBezTo>
                <a:cubicBezTo>
                  <a:pt x="62" y="61"/>
                  <a:pt x="62" y="61"/>
                  <a:pt x="62" y="61"/>
                </a:cubicBezTo>
                <a:cubicBezTo>
                  <a:pt x="64" y="58"/>
                  <a:pt x="68" y="56"/>
                  <a:pt x="71" y="57"/>
                </a:cubicBezTo>
                <a:cubicBezTo>
                  <a:pt x="113" y="83"/>
                  <a:pt x="113" y="83"/>
                  <a:pt x="113" y="83"/>
                </a:cubicBezTo>
                <a:cubicBezTo>
                  <a:pt x="75" y="144"/>
                  <a:pt x="75" y="144"/>
                  <a:pt x="75" y="144"/>
                </a:cubicBezTo>
                <a:cubicBezTo>
                  <a:pt x="113" y="143"/>
                  <a:pt x="144" y="111"/>
                  <a:pt x="144" y="72"/>
                </a:cubicBezTo>
                <a:cubicBezTo>
                  <a:pt x="144" y="32"/>
                  <a:pt x="112" y="0"/>
                  <a:pt x="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29269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 name="组合 31"/>
          <p:cNvGrpSpPr/>
          <p:nvPr/>
        </p:nvGrpSpPr>
        <p:grpSpPr>
          <a:xfrm>
            <a:off x="-253889" y="1508788"/>
            <a:ext cx="7117975" cy="4449225"/>
            <a:chOff x="-430002" y="1131590"/>
            <a:chExt cx="5338481" cy="3336919"/>
          </a:xfrm>
        </p:grpSpPr>
        <p:pic>
          <p:nvPicPr>
            <p:cNvPr id="33" name="图片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002" y="1131590"/>
              <a:ext cx="5338481" cy="3336919"/>
            </a:xfrm>
            <a:prstGeom prst="rect">
              <a:avLst/>
            </a:prstGeom>
          </p:spPr>
        </p:pic>
        <p:sp>
          <p:nvSpPr>
            <p:cNvPr id="34" name="矩形 33"/>
            <p:cNvSpPr/>
            <p:nvPr/>
          </p:nvSpPr>
          <p:spPr>
            <a:xfrm>
              <a:off x="653143" y="1477108"/>
              <a:ext cx="3130061" cy="1814722"/>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5" name="组合 34"/>
          <p:cNvGrpSpPr/>
          <p:nvPr/>
        </p:nvGrpSpPr>
        <p:grpSpPr>
          <a:xfrm>
            <a:off x="4461618" y="3179293"/>
            <a:ext cx="1694541" cy="2327025"/>
            <a:chOff x="3106628" y="2384469"/>
            <a:chExt cx="1270906" cy="1745269"/>
          </a:xfrm>
        </p:grpSpPr>
        <p:pic>
          <p:nvPicPr>
            <p:cNvPr id="36" name="图片 3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06628" y="2384469"/>
              <a:ext cx="1270906" cy="1745269"/>
            </a:xfrm>
            <a:prstGeom prst="rect">
              <a:avLst/>
            </a:prstGeom>
          </p:spPr>
        </p:pic>
        <p:sp>
          <p:nvSpPr>
            <p:cNvPr id="37" name="矩形 36"/>
            <p:cNvSpPr/>
            <p:nvPr/>
          </p:nvSpPr>
          <p:spPr>
            <a:xfrm>
              <a:off x="3219796" y="2554778"/>
              <a:ext cx="1041862" cy="1385124"/>
            </a:xfrm>
            <a:prstGeom prst="rect">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8" name="矩形 1"/>
          <p:cNvSpPr>
            <a:spLocks noChangeArrowheads="1"/>
          </p:cNvSpPr>
          <p:nvPr/>
        </p:nvSpPr>
        <p:spPr bwMode="auto">
          <a:xfrm>
            <a:off x="6544639" y="2764389"/>
            <a:ext cx="4481008" cy="267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1219170">
              <a:lnSpc>
                <a:spcPct val="150000"/>
              </a:lnSpc>
              <a:defRPr/>
            </a:pPr>
            <a:r>
              <a:rPr lang="zh-CN" altLang="en-US" sz="1867" kern="0" dirty="0">
                <a:solidFill>
                  <a:sysClr val="windowText" lastClr="000000">
                    <a:lumMod val="65000"/>
                    <a:lumOff val="35000"/>
                  </a:sysClr>
                </a:solidFill>
                <a:latin typeface="微软雅黑" pitchFamily="34" charset="-122"/>
                <a:ea typeface="微软雅黑" pitchFamily="34" charset="-122"/>
              </a:rPr>
              <a:t>随着计算机技术的发展及印刷技术的进步，平面设计在视觉感观领域的表现也越来越丰富，这对今天的平面设计都提出了空前的挑战，也为平面设计者提供了更为广阔的发展。从技术上讲，平面设计者不仅要掌握传统设计工具。</a:t>
            </a:r>
          </a:p>
        </p:txBody>
      </p:sp>
      <p:sp>
        <p:nvSpPr>
          <p:cNvPr id="39" name="TextBox 38"/>
          <p:cNvSpPr txBox="1"/>
          <p:nvPr/>
        </p:nvSpPr>
        <p:spPr>
          <a:xfrm>
            <a:off x="6517774" y="2094159"/>
            <a:ext cx="3936437" cy="666786"/>
          </a:xfrm>
          <a:prstGeom prst="rect">
            <a:avLst/>
          </a:prstGeom>
          <a:noFill/>
          <a:effectLst/>
        </p:spPr>
        <p:txBody>
          <a:bodyPr wrap="square" rtlCol="0">
            <a:spAutoFit/>
          </a:bodyPr>
          <a:lstStyle/>
          <a:p>
            <a:r>
              <a:rPr lang="zh-CN" altLang="en-US" sz="3733" b="1" dirty="0">
                <a:latin typeface="微软雅黑" pitchFamily="34" charset="-122"/>
                <a:ea typeface="微软雅黑" pitchFamily="34" charset="-122"/>
              </a:rPr>
              <a:t>这里填写大标题</a:t>
            </a:r>
          </a:p>
        </p:txBody>
      </p:sp>
      <p:sp>
        <p:nvSpPr>
          <p:cNvPr id="12" name="梯形 1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梯形 1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Tree>
    <p:extLst>
      <p:ext uri="{BB962C8B-B14F-4D97-AF65-F5344CB8AC3E}">
        <p14:creationId xmlns:p14="http://schemas.microsoft.com/office/powerpoint/2010/main" val="3663414709"/>
      </p:ext>
    </p:extLst>
  </p:cSld>
  <p:clrMapOvr>
    <a:masterClrMapping/>
  </p:clrMapOvr>
  <mc:AlternateContent xmlns:mc="http://schemas.openxmlformats.org/markup-compatibility/2006" xmlns:p14="http://schemas.microsoft.com/office/powerpoint/2010/main">
    <mc:Choice Requires="p14">
      <p:transition spd="slow" p14:dur="900" advClick="0" advTm="8000">
        <p14:warp dir="in"/>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33"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300" fill="hold"/>
                                        <p:tgtEl>
                                          <p:spTgt spid="32"/>
                                        </p:tgtEl>
                                        <p:attrNameLst>
                                          <p:attrName>ppt_x</p:attrName>
                                        </p:attrNameLst>
                                      </p:cBhvr>
                                      <p:tavLst>
                                        <p:tav tm="0">
                                          <p:val>
                                            <p:strVal val="0-#ppt_w/2"/>
                                          </p:val>
                                        </p:tav>
                                        <p:tav tm="100000">
                                          <p:val>
                                            <p:strVal val="#ppt_x"/>
                                          </p:val>
                                        </p:tav>
                                      </p:tavLst>
                                    </p:anim>
                                    <p:anim calcmode="lin" valueType="num">
                                      <p:cBhvr additive="base">
                                        <p:cTn id="8" dur="3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4" decel="53333"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300" fill="hold"/>
                                        <p:tgtEl>
                                          <p:spTgt spid="35"/>
                                        </p:tgtEl>
                                        <p:attrNameLst>
                                          <p:attrName>ppt_x</p:attrName>
                                        </p:attrNameLst>
                                      </p:cBhvr>
                                      <p:tavLst>
                                        <p:tav tm="0">
                                          <p:val>
                                            <p:strVal val="#ppt_x"/>
                                          </p:val>
                                        </p:tav>
                                        <p:tav tm="100000">
                                          <p:val>
                                            <p:strVal val="#ppt_x"/>
                                          </p:val>
                                        </p:tav>
                                      </p:tavLst>
                                    </p:anim>
                                    <p:anim calcmode="lin" valueType="num">
                                      <p:cBhvr additive="base">
                                        <p:cTn id="12" dur="3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300"/>
                            </p:stCondLst>
                            <p:childTnLst>
                              <p:par>
                                <p:cTn id="14" presetID="42"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anim calcmode="lin" valueType="num">
                                      <p:cBhvr>
                                        <p:cTn id="17" dur="500" fill="hold"/>
                                        <p:tgtEl>
                                          <p:spTgt spid="39"/>
                                        </p:tgtEl>
                                        <p:attrNameLst>
                                          <p:attrName>ppt_x</p:attrName>
                                        </p:attrNameLst>
                                      </p:cBhvr>
                                      <p:tavLst>
                                        <p:tav tm="0">
                                          <p:val>
                                            <p:strVal val="#ppt_x"/>
                                          </p:val>
                                        </p:tav>
                                        <p:tav tm="100000">
                                          <p:val>
                                            <p:strVal val="#ppt_x"/>
                                          </p:val>
                                        </p:tav>
                                      </p:tavLst>
                                    </p:anim>
                                    <p:anim calcmode="lin" valueType="num">
                                      <p:cBhvr>
                                        <p:cTn id="18" dur="5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800"/>
                            </p:stCondLst>
                            <p:childTnLst>
                              <p:par>
                                <p:cTn id="20" presetID="2" presetClass="entr" presetSubtype="2"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1+#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569997" y="1458351"/>
            <a:ext cx="3524250" cy="704850"/>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801906"/>
            <a:ext cx="12192000" cy="1524343"/>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739205" y="1458351"/>
            <a:ext cx="3185832" cy="948571"/>
          </a:xfrm>
          <a:prstGeom prst="trapezoid">
            <a:avLst>
              <a:gd name="adj" fmla="val 1987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3608" y="3979068"/>
            <a:ext cx="8494633" cy="923330"/>
          </a:xfrm>
          <a:prstGeom prst="rect">
            <a:avLst/>
          </a:prstGeom>
        </p:spPr>
        <p:txBody>
          <a:bodyPr wrap="none">
            <a:spAutoFit/>
          </a:bodyPr>
          <a:lstStyle/>
          <a:p>
            <a:r>
              <a:rPr lang="zh-CN" altLang="en-US" sz="5400" dirty="0">
                <a:solidFill>
                  <a:srgbClr val="1F487C"/>
                </a:solidFill>
              </a:rPr>
              <a:t>就是</a:t>
            </a:r>
            <a:r>
              <a:rPr lang="zh-CN" altLang="en-US" sz="5400" dirty="0" smtClean="0">
                <a:solidFill>
                  <a:srgbClr val="1F487C"/>
                </a:solidFill>
              </a:rPr>
              <a:t>在此添加标题内容文本</a:t>
            </a:r>
            <a:endParaRPr lang="zh-CN" altLang="en-US" sz="5400" dirty="0">
              <a:solidFill>
                <a:srgbClr val="1F487C"/>
              </a:solidFill>
            </a:endParaRPr>
          </a:p>
        </p:txBody>
      </p:sp>
      <p:sp>
        <p:nvSpPr>
          <p:cNvPr id="6" name="矩形 5"/>
          <p:cNvSpPr/>
          <p:nvPr/>
        </p:nvSpPr>
        <p:spPr>
          <a:xfrm>
            <a:off x="1316504" y="41485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chemeClr val="bg1"/>
                </a:solidFill>
              </a:rPr>
              <a:t>04</a:t>
            </a:r>
            <a:endParaRPr lang="zh-CN" altLang="en-US" sz="4800" b="1" dirty="0">
              <a:solidFill>
                <a:schemeClr val="bg1"/>
              </a:solidFill>
            </a:endParaRPr>
          </a:p>
        </p:txBody>
      </p:sp>
      <p:sp>
        <p:nvSpPr>
          <p:cNvPr id="14" name="文本框 13"/>
          <p:cNvSpPr txBox="1"/>
          <p:nvPr/>
        </p:nvSpPr>
        <p:spPr>
          <a:xfrm>
            <a:off x="618525" y="383633"/>
            <a:ext cx="1999265" cy="830997"/>
          </a:xfrm>
          <a:prstGeom prst="rect">
            <a:avLst/>
          </a:prstGeom>
          <a:noFill/>
        </p:spPr>
        <p:txBody>
          <a:bodyPr wrap="none" rtlCol="0">
            <a:spAutoFit/>
          </a:bodyPr>
          <a:lstStyle/>
          <a:p>
            <a:r>
              <a:rPr lang="en-US" altLang="zh-CN" sz="4800" b="1" dirty="0" smtClean="0">
                <a:solidFill>
                  <a:srgbClr val="1F487C"/>
                </a:solidFill>
              </a:rPr>
              <a:t>LOGO</a:t>
            </a:r>
            <a:endParaRPr lang="zh-CN" altLang="en-US" sz="4800" b="1" dirty="0">
              <a:solidFill>
                <a:srgbClr val="1F487C"/>
              </a:solidFill>
            </a:endParaRPr>
          </a:p>
        </p:txBody>
      </p:sp>
    </p:spTree>
    <p:extLst>
      <p:ext uri="{BB962C8B-B14F-4D97-AF65-F5344CB8AC3E}">
        <p14:creationId xmlns:p14="http://schemas.microsoft.com/office/powerpoint/2010/main" val="1099397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TextBox 6"/>
          <p:cNvSpPr txBox="1"/>
          <p:nvPr/>
        </p:nvSpPr>
        <p:spPr>
          <a:xfrm>
            <a:off x="1098374" y="5091378"/>
            <a:ext cx="1920213" cy="1025922"/>
          </a:xfrm>
          <a:prstGeom prst="rect">
            <a:avLst/>
          </a:prstGeom>
          <a:noFill/>
        </p:spPr>
        <p:txBody>
          <a:bodyPr wrap="square" lIns="0" tIns="0" rIns="0" bIns="0" rtlCol="0">
            <a:spAutoFit/>
          </a:bodyPr>
          <a:lstStyle/>
          <a:p>
            <a:pPr algn="just" fontAlgn="base">
              <a:lnSpc>
                <a:spcPts val="1600"/>
              </a:lnSpc>
              <a:spcBef>
                <a:spcPct val="0"/>
              </a:spcBef>
              <a:spcAft>
                <a:spcPct val="0"/>
              </a:spcAft>
            </a:pPr>
            <a:r>
              <a:rPr lang="zh-CN" altLang="en-US" sz="1467" dirty="0">
                <a:solidFill>
                  <a:prstClr val="black">
                    <a:lumMod val="75000"/>
                    <a:lumOff val="25000"/>
                  </a:prst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467" dirty="0">
                <a:solidFill>
                  <a:prstClr val="black">
                    <a:lumMod val="75000"/>
                    <a:lumOff val="25000"/>
                  </a:prstClr>
                </a:solidFill>
                <a:latin typeface="微软雅黑" pitchFamily="34" charset="-122"/>
                <a:ea typeface="微软雅黑" pitchFamily="34" charset="-122"/>
              </a:rPr>
              <a:t>……</a:t>
            </a:r>
            <a:r>
              <a:rPr lang="zh-CN" altLang="en-US" sz="1467" dirty="0">
                <a:solidFill>
                  <a:prstClr val="black">
                    <a:lumMod val="75000"/>
                    <a:lumOff val="25000"/>
                  </a:prstClr>
                </a:solidFill>
                <a:latin typeface="微软雅黑" pitchFamily="34" charset="-122"/>
                <a:ea typeface="微软雅黑" pitchFamily="34" charset="-122"/>
              </a:rPr>
              <a:t>。</a:t>
            </a:r>
            <a:endParaRPr lang="en-US" altLang="zh-CN" sz="1467" dirty="0">
              <a:solidFill>
                <a:prstClr val="black">
                  <a:lumMod val="75000"/>
                  <a:lumOff val="25000"/>
                </a:prstClr>
              </a:solidFill>
              <a:latin typeface="微软雅黑" pitchFamily="34" charset="-122"/>
              <a:ea typeface="微软雅黑" pitchFamily="34" charset="-122"/>
            </a:endParaRPr>
          </a:p>
        </p:txBody>
      </p:sp>
      <p:sp>
        <p:nvSpPr>
          <p:cNvPr id="52" name="TextBox 12"/>
          <p:cNvSpPr txBox="1"/>
          <p:nvPr/>
        </p:nvSpPr>
        <p:spPr>
          <a:xfrm>
            <a:off x="3788363" y="5091378"/>
            <a:ext cx="1920213" cy="1025922"/>
          </a:xfrm>
          <a:prstGeom prst="rect">
            <a:avLst/>
          </a:prstGeom>
          <a:noFill/>
        </p:spPr>
        <p:txBody>
          <a:bodyPr wrap="square" lIns="0" tIns="0" rIns="0" bIns="0" rtlCol="0">
            <a:spAutoFit/>
          </a:bodyPr>
          <a:lstStyle/>
          <a:p>
            <a:pPr algn="just" fontAlgn="base">
              <a:lnSpc>
                <a:spcPts val="1600"/>
              </a:lnSpc>
              <a:spcBef>
                <a:spcPct val="0"/>
              </a:spcBef>
              <a:spcAft>
                <a:spcPct val="0"/>
              </a:spcAft>
            </a:pPr>
            <a:r>
              <a:rPr lang="zh-CN" altLang="en-US" sz="1467" dirty="0">
                <a:solidFill>
                  <a:prstClr val="black">
                    <a:lumMod val="75000"/>
                    <a:lumOff val="25000"/>
                  </a:prst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467" dirty="0">
                <a:solidFill>
                  <a:prstClr val="black">
                    <a:lumMod val="75000"/>
                    <a:lumOff val="25000"/>
                  </a:prstClr>
                </a:solidFill>
                <a:latin typeface="微软雅黑" pitchFamily="34" charset="-122"/>
                <a:ea typeface="微软雅黑" pitchFamily="34" charset="-122"/>
              </a:rPr>
              <a:t>……</a:t>
            </a:r>
            <a:r>
              <a:rPr lang="zh-CN" altLang="en-US" sz="1467" dirty="0">
                <a:solidFill>
                  <a:prstClr val="black">
                    <a:lumMod val="75000"/>
                    <a:lumOff val="25000"/>
                  </a:prstClr>
                </a:solidFill>
                <a:latin typeface="微软雅黑" pitchFamily="34" charset="-122"/>
                <a:ea typeface="微软雅黑" pitchFamily="34" charset="-122"/>
              </a:rPr>
              <a:t>。</a:t>
            </a:r>
            <a:endParaRPr lang="en-US" altLang="zh-CN" sz="1467" dirty="0">
              <a:solidFill>
                <a:prstClr val="black">
                  <a:lumMod val="75000"/>
                  <a:lumOff val="25000"/>
                </a:prstClr>
              </a:solidFill>
              <a:latin typeface="微软雅黑" pitchFamily="34" charset="-122"/>
              <a:ea typeface="微软雅黑" pitchFamily="34" charset="-122"/>
            </a:endParaRPr>
          </a:p>
        </p:txBody>
      </p:sp>
      <p:sp>
        <p:nvSpPr>
          <p:cNvPr id="53" name="TextBox 18"/>
          <p:cNvSpPr txBox="1"/>
          <p:nvPr/>
        </p:nvSpPr>
        <p:spPr>
          <a:xfrm>
            <a:off x="6478352" y="5091378"/>
            <a:ext cx="1920213" cy="1025922"/>
          </a:xfrm>
          <a:prstGeom prst="rect">
            <a:avLst/>
          </a:prstGeom>
          <a:noFill/>
        </p:spPr>
        <p:txBody>
          <a:bodyPr wrap="square" lIns="0" tIns="0" rIns="0" bIns="0" rtlCol="0">
            <a:spAutoFit/>
          </a:bodyPr>
          <a:lstStyle/>
          <a:p>
            <a:pPr algn="just" fontAlgn="base">
              <a:lnSpc>
                <a:spcPts val="1600"/>
              </a:lnSpc>
              <a:spcBef>
                <a:spcPct val="0"/>
              </a:spcBef>
              <a:spcAft>
                <a:spcPct val="0"/>
              </a:spcAft>
            </a:pPr>
            <a:r>
              <a:rPr lang="zh-CN" altLang="en-US" sz="1467" dirty="0">
                <a:solidFill>
                  <a:prstClr val="black">
                    <a:lumMod val="75000"/>
                    <a:lumOff val="25000"/>
                  </a:prst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467" dirty="0">
                <a:solidFill>
                  <a:prstClr val="black">
                    <a:lumMod val="75000"/>
                    <a:lumOff val="25000"/>
                  </a:prstClr>
                </a:solidFill>
                <a:latin typeface="微软雅黑" pitchFamily="34" charset="-122"/>
                <a:ea typeface="微软雅黑" pitchFamily="34" charset="-122"/>
              </a:rPr>
              <a:t>……</a:t>
            </a:r>
            <a:r>
              <a:rPr lang="zh-CN" altLang="en-US" sz="1467" dirty="0">
                <a:solidFill>
                  <a:prstClr val="black">
                    <a:lumMod val="75000"/>
                    <a:lumOff val="25000"/>
                  </a:prstClr>
                </a:solidFill>
                <a:latin typeface="微软雅黑" pitchFamily="34" charset="-122"/>
                <a:ea typeface="微软雅黑" pitchFamily="34" charset="-122"/>
              </a:rPr>
              <a:t>。</a:t>
            </a:r>
            <a:endParaRPr lang="en-US" altLang="zh-CN" sz="1467" dirty="0">
              <a:solidFill>
                <a:prstClr val="black">
                  <a:lumMod val="75000"/>
                  <a:lumOff val="25000"/>
                </a:prstClr>
              </a:solidFill>
              <a:latin typeface="微软雅黑" pitchFamily="34" charset="-122"/>
              <a:ea typeface="微软雅黑" pitchFamily="34" charset="-122"/>
            </a:endParaRPr>
          </a:p>
        </p:txBody>
      </p:sp>
      <p:sp>
        <p:nvSpPr>
          <p:cNvPr id="54" name="TextBox 24"/>
          <p:cNvSpPr txBox="1"/>
          <p:nvPr/>
        </p:nvSpPr>
        <p:spPr>
          <a:xfrm>
            <a:off x="9168342" y="5091378"/>
            <a:ext cx="1920213" cy="1025922"/>
          </a:xfrm>
          <a:prstGeom prst="rect">
            <a:avLst/>
          </a:prstGeom>
          <a:noFill/>
        </p:spPr>
        <p:txBody>
          <a:bodyPr wrap="square" lIns="0" tIns="0" rIns="0" bIns="0" rtlCol="0">
            <a:spAutoFit/>
          </a:bodyPr>
          <a:lstStyle/>
          <a:p>
            <a:pPr algn="just" fontAlgn="base">
              <a:lnSpc>
                <a:spcPts val="1600"/>
              </a:lnSpc>
              <a:spcBef>
                <a:spcPct val="0"/>
              </a:spcBef>
              <a:spcAft>
                <a:spcPct val="0"/>
              </a:spcAft>
            </a:pPr>
            <a:r>
              <a:rPr lang="zh-CN" altLang="en-US" sz="1467" dirty="0">
                <a:solidFill>
                  <a:prstClr val="black">
                    <a:lumMod val="75000"/>
                    <a:lumOff val="25000"/>
                  </a:prst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467" dirty="0">
                <a:solidFill>
                  <a:prstClr val="black">
                    <a:lumMod val="75000"/>
                    <a:lumOff val="25000"/>
                  </a:prstClr>
                </a:solidFill>
                <a:latin typeface="微软雅黑" pitchFamily="34" charset="-122"/>
                <a:ea typeface="微软雅黑" pitchFamily="34" charset="-122"/>
              </a:rPr>
              <a:t>……</a:t>
            </a:r>
            <a:r>
              <a:rPr lang="zh-CN" altLang="en-US" sz="1467" dirty="0">
                <a:solidFill>
                  <a:prstClr val="black">
                    <a:lumMod val="75000"/>
                    <a:lumOff val="25000"/>
                  </a:prstClr>
                </a:solidFill>
                <a:latin typeface="微软雅黑" pitchFamily="34" charset="-122"/>
                <a:ea typeface="微软雅黑" pitchFamily="34" charset="-122"/>
              </a:rPr>
              <a:t>。</a:t>
            </a:r>
            <a:endParaRPr lang="en-US" altLang="zh-CN" sz="1467" dirty="0">
              <a:solidFill>
                <a:prstClr val="black">
                  <a:lumMod val="75000"/>
                  <a:lumOff val="25000"/>
                </a:prstClr>
              </a:solidFill>
              <a:latin typeface="微软雅黑" pitchFamily="34" charset="-122"/>
              <a:ea typeface="微软雅黑" pitchFamily="34" charset="-122"/>
            </a:endParaRPr>
          </a:p>
        </p:txBody>
      </p:sp>
      <p:grpSp>
        <p:nvGrpSpPr>
          <p:cNvPr id="55" name="组合 54"/>
          <p:cNvGrpSpPr/>
          <p:nvPr/>
        </p:nvGrpSpPr>
        <p:grpSpPr>
          <a:xfrm>
            <a:off x="1019718" y="1412776"/>
            <a:ext cx="2077525" cy="2252165"/>
            <a:chOff x="764788" y="1059582"/>
            <a:chExt cx="1558144" cy="1689124"/>
          </a:xfrm>
          <a:effectLst>
            <a:outerShdw blurRad="228600" dist="101600" dir="8400000" sx="105000" sy="105000" algn="tr" rotWithShape="0">
              <a:prstClr val="black">
                <a:alpha val="40000"/>
              </a:prstClr>
            </a:outerShdw>
          </a:effectLst>
        </p:grpSpPr>
        <p:sp>
          <p:nvSpPr>
            <p:cNvPr id="56"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ea typeface="微软雅黑" pitchFamily="34" charset="-122"/>
              </a:endParaRPr>
            </a:p>
          </p:txBody>
        </p:sp>
        <p:sp>
          <p:nvSpPr>
            <p:cNvPr id="57"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ea typeface="微软雅黑" pitchFamily="34" charset="-122"/>
              </a:endParaRPr>
            </a:p>
          </p:txBody>
        </p:sp>
      </p:grpSp>
      <p:grpSp>
        <p:nvGrpSpPr>
          <p:cNvPr id="58" name="组合 57"/>
          <p:cNvGrpSpPr/>
          <p:nvPr/>
        </p:nvGrpSpPr>
        <p:grpSpPr>
          <a:xfrm>
            <a:off x="3709707" y="1412776"/>
            <a:ext cx="2077525" cy="2252165"/>
            <a:chOff x="2782280" y="1059582"/>
            <a:chExt cx="1558144" cy="1689124"/>
          </a:xfrm>
          <a:effectLst>
            <a:outerShdw blurRad="228600" dist="101600" dir="8400000" sx="105000" sy="105000" algn="tr" rotWithShape="0">
              <a:prstClr val="black">
                <a:alpha val="40000"/>
              </a:prstClr>
            </a:outerShdw>
          </a:effectLst>
        </p:grpSpPr>
        <p:sp>
          <p:nvSpPr>
            <p:cNvPr id="59" name="椭圆 8"/>
            <p:cNvSpPr/>
            <p:nvPr/>
          </p:nvSpPr>
          <p:spPr>
            <a:xfrm>
              <a:off x="2852342"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ea typeface="微软雅黑" pitchFamily="34" charset="-122"/>
              </a:endParaRPr>
            </a:p>
          </p:txBody>
        </p:sp>
        <p:sp>
          <p:nvSpPr>
            <p:cNvPr id="60" name="椭圆 8"/>
            <p:cNvSpPr/>
            <p:nvPr/>
          </p:nvSpPr>
          <p:spPr>
            <a:xfrm>
              <a:off x="2782280"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ea typeface="微软雅黑" pitchFamily="34" charset="-122"/>
              </a:endParaRPr>
            </a:p>
          </p:txBody>
        </p:sp>
      </p:grpSp>
      <p:grpSp>
        <p:nvGrpSpPr>
          <p:cNvPr id="61" name="组合 60"/>
          <p:cNvGrpSpPr/>
          <p:nvPr/>
        </p:nvGrpSpPr>
        <p:grpSpPr>
          <a:xfrm>
            <a:off x="6399696" y="1412776"/>
            <a:ext cx="2077525" cy="2252165"/>
            <a:chOff x="4799772" y="1059582"/>
            <a:chExt cx="1558144" cy="1689124"/>
          </a:xfrm>
          <a:effectLst>
            <a:outerShdw blurRad="228600" dist="101600" dir="8400000" sx="105000" sy="105000" algn="tr" rotWithShape="0">
              <a:prstClr val="black">
                <a:alpha val="40000"/>
              </a:prstClr>
            </a:outerShdw>
          </a:effectLst>
        </p:grpSpPr>
        <p:sp>
          <p:nvSpPr>
            <p:cNvPr id="62" name="椭圆 8"/>
            <p:cNvSpPr/>
            <p:nvPr/>
          </p:nvSpPr>
          <p:spPr>
            <a:xfrm>
              <a:off x="4869834"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ea typeface="微软雅黑" pitchFamily="34" charset="-122"/>
              </a:endParaRPr>
            </a:p>
          </p:txBody>
        </p:sp>
        <p:sp>
          <p:nvSpPr>
            <p:cNvPr id="63" name="椭圆 8"/>
            <p:cNvSpPr/>
            <p:nvPr/>
          </p:nvSpPr>
          <p:spPr>
            <a:xfrm>
              <a:off x="4799772"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ea typeface="微软雅黑" pitchFamily="34" charset="-122"/>
              </a:endParaRPr>
            </a:p>
          </p:txBody>
        </p:sp>
      </p:grpSp>
      <p:grpSp>
        <p:nvGrpSpPr>
          <p:cNvPr id="64" name="组合 63"/>
          <p:cNvGrpSpPr/>
          <p:nvPr/>
        </p:nvGrpSpPr>
        <p:grpSpPr>
          <a:xfrm>
            <a:off x="9089684" y="1412776"/>
            <a:ext cx="2077525" cy="2252165"/>
            <a:chOff x="6817263" y="1059582"/>
            <a:chExt cx="1558144" cy="1689124"/>
          </a:xfrm>
          <a:effectLst>
            <a:outerShdw blurRad="228600" dist="101600" dir="8400000" sx="105000" sy="105000" algn="tr" rotWithShape="0">
              <a:prstClr val="black">
                <a:alpha val="40000"/>
              </a:prstClr>
            </a:outerShdw>
          </a:effectLst>
        </p:grpSpPr>
        <p:sp>
          <p:nvSpPr>
            <p:cNvPr id="65" name="椭圆 8"/>
            <p:cNvSpPr/>
            <p:nvPr/>
          </p:nvSpPr>
          <p:spPr>
            <a:xfrm>
              <a:off x="6887326"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ea typeface="微软雅黑" pitchFamily="34" charset="-122"/>
              </a:endParaRPr>
            </a:p>
          </p:txBody>
        </p:sp>
        <p:sp>
          <p:nvSpPr>
            <p:cNvPr id="66" name="椭圆 8"/>
            <p:cNvSpPr/>
            <p:nvPr/>
          </p:nvSpPr>
          <p:spPr>
            <a:xfrm>
              <a:off x="6817263"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ea typeface="微软雅黑" pitchFamily="34" charset="-122"/>
              </a:endParaRPr>
            </a:p>
          </p:txBody>
        </p:sp>
      </p:grpSp>
      <p:sp>
        <p:nvSpPr>
          <p:cNvPr id="67" name="矩形 66"/>
          <p:cNvSpPr>
            <a:spLocks noChangeArrowheads="1"/>
          </p:cNvSpPr>
          <p:nvPr/>
        </p:nvSpPr>
        <p:spPr bwMode="auto">
          <a:xfrm>
            <a:off x="1374532" y="3781569"/>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fontAlgn="base">
              <a:spcBef>
                <a:spcPct val="0"/>
              </a:spcBef>
              <a:spcAft>
                <a:spcPct val="0"/>
              </a:spcAft>
            </a:pPr>
            <a:r>
              <a:rPr lang="zh-CN" altLang="en-US" sz="2133" b="1" cap="all" dirty="0">
                <a:solidFill>
                  <a:prstClr val="black"/>
                </a:solidFill>
                <a:latin typeface="微软雅黑" pitchFamily="34" charset="-122"/>
                <a:ea typeface="微软雅黑" pitchFamily="34" charset="-122"/>
              </a:rPr>
              <a:t>张</a:t>
            </a:r>
            <a:r>
              <a:rPr lang="zh-CN" altLang="en-US" sz="2133" b="1" cap="all" dirty="0" smtClean="0">
                <a:solidFill>
                  <a:prstClr val="black"/>
                </a:solidFill>
                <a:latin typeface="微软雅黑" pitchFamily="34" charset="-122"/>
                <a:ea typeface="微软雅黑" pitchFamily="34" charset="-122"/>
              </a:rPr>
              <a:t>姓名</a:t>
            </a:r>
            <a:endParaRPr lang="en-US" altLang="zh-CN" sz="2133" b="1" cap="all" dirty="0">
              <a:solidFill>
                <a:prstClr val="black"/>
              </a:solidFill>
              <a:latin typeface="微软雅黑" pitchFamily="34" charset="-122"/>
              <a:ea typeface="微软雅黑" pitchFamily="34" charset="-122"/>
            </a:endParaRPr>
          </a:p>
        </p:txBody>
      </p:sp>
      <p:sp>
        <p:nvSpPr>
          <p:cNvPr id="68" name="矩形 67"/>
          <p:cNvSpPr>
            <a:spLocks noChangeArrowheads="1"/>
          </p:cNvSpPr>
          <p:nvPr/>
        </p:nvSpPr>
        <p:spPr bwMode="auto">
          <a:xfrm>
            <a:off x="4064521" y="3781569"/>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fontAlgn="base">
              <a:spcBef>
                <a:spcPct val="0"/>
              </a:spcBef>
              <a:spcAft>
                <a:spcPct val="0"/>
              </a:spcAft>
            </a:pPr>
            <a:r>
              <a:rPr lang="zh-CN" altLang="en-US" sz="2133" b="1" cap="all" dirty="0" smtClean="0">
                <a:solidFill>
                  <a:prstClr val="black"/>
                </a:solidFill>
                <a:latin typeface="微软雅黑" pitchFamily="34" charset="-122"/>
                <a:ea typeface="微软雅黑" pitchFamily="34" charset="-122"/>
              </a:rPr>
              <a:t>杨姓名</a:t>
            </a:r>
            <a:endParaRPr lang="en-US" altLang="zh-CN" sz="2133" b="1" cap="all" dirty="0">
              <a:solidFill>
                <a:prstClr val="black"/>
              </a:solidFill>
              <a:latin typeface="微软雅黑" pitchFamily="34" charset="-122"/>
              <a:ea typeface="微软雅黑" pitchFamily="34" charset="-122"/>
            </a:endParaRPr>
          </a:p>
        </p:txBody>
      </p:sp>
      <p:sp>
        <p:nvSpPr>
          <p:cNvPr id="69" name="矩形 68"/>
          <p:cNvSpPr>
            <a:spLocks noChangeArrowheads="1"/>
          </p:cNvSpPr>
          <p:nvPr/>
        </p:nvSpPr>
        <p:spPr bwMode="auto">
          <a:xfrm>
            <a:off x="6754511" y="3781569"/>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fontAlgn="base">
              <a:spcBef>
                <a:spcPct val="0"/>
              </a:spcBef>
              <a:spcAft>
                <a:spcPct val="0"/>
              </a:spcAft>
            </a:pPr>
            <a:r>
              <a:rPr lang="zh-CN" altLang="en-US" sz="2133" b="1" cap="all" dirty="0" smtClean="0">
                <a:solidFill>
                  <a:prstClr val="black"/>
                </a:solidFill>
                <a:latin typeface="微软雅黑" pitchFamily="34" charset="-122"/>
                <a:ea typeface="微软雅黑" pitchFamily="34" charset="-122"/>
              </a:rPr>
              <a:t>周姓名</a:t>
            </a:r>
            <a:endParaRPr lang="en-US" altLang="zh-CN" sz="2133" b="1" cap="all" dirty="0">
              <a:solidFill>
                <a:prstClr val="black"/>
              </a:solidFill>
              <a:latin typeface="微软雅黑" pitchFamily="34" charset="-122"/>
              <a:ea typeface="微软雅黑" pitchFamily="34" charset="-122"/>
            </a:endParaRPr>
          </a:p>
        </p:txBody>
      </p:sp>
      <p:sp>
        <p:nvSpPr>
          <p:cNvPr id="70" name="矩形 69"/>
          <p:cNvSpPr>
            <a:spLocks noChangeArrowheads="1"/>
          </p:cNvSpPr>
          <p:nvPr/>
        </p:nvSpPr>
        <p:spPr bwMode="auto">
          <a:xfrm>
            <a:off x="9444500" y="3781569"/>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fontAlgn="base">
              <a:spcBef>
                <a:spcPct val="0"/>
              </a:spcBef>
              <a:spcAft>
                <a:spcPct val="0"/>
              </a:spcAft>
            </a:pPr>
            <a:r>
              <a:rPr lang="zh-CN" altLang="en-US" sz="2133" b="1" cap="all" dirty="0">
                <a:solidFill>
                  <a:prstClr val="black"/>
                </a:solidFill>
                <a:latin typeface="微软雅黑" pitchFamily="34" charset="-122"/>
                <a:ea typeface="微软雅黑" pitchFamily="34" charset="-122"/>
              </a:rPr>
              <a:t>李姓名</a:t>
            </a:r>
            <a:endParaRPr lang="en-US" altLang="zh-CN" sz="2133" b="1" cap="all" dirty="0">
              <a:solidFill>
                <a:prstClr val="black"/>
              </a:solidFill>
              <a:latin typeface="微软雅黑" pitchFamily="34" charset="-122"/>
              <a:ea typeface="微软雅黑" pitchFamily="34" charset="-122"/>
            </a:endParaRPr>
          </a:p>
        </p:txBody>
      </p:sp>
      <p:grpSp>
        <p:nvGrpSpPr>
          <p:cNvPr id="71" name="组合 70"/>
          <p:cNvGrpSpPr/>
          <p:nvPr/>
        </p:nvGrpSpPr>
        <p:grpSpPr>
          <a:xfrm>
            <a:off x="1085771" y="4292447"/>
            <a:ext cx="1808523" cy="576715"/>
            <a:chOff x="814328" y="3219334"/>
            <a:chExt cx="1356392" cy="432536"/>
          </a:xfrm>
        </p:grpSpPr>
        <p:grpSp>
          <p:nvGrpSpPr>
            <p:cNvPr id="72" name="组合 71"/>
            <p:cNvGrpSpPr/>
            <p:nvPr/>
          </p:nvGrpSpPr>
          <p:grpSpPr>
            <a:xfrm>
              <a:off x="814328" y="3219334"/>
              <a:ext cx="1356392" cy="432536"/>
              <a:chOff x="2173927" y="3285519"/>
              <a:chExt cx="1721136" cy="548848"/>
            </a:xfrm>
          </p:grpSpPr>
          <p:grpSp>
            <p:nvGrpSpPr>
              <p:cNvPr id="74" name="组合 7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76" name="圆角矩形 7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sp>
              <p:nvSpPr>
                <p:cNvPr id="77" name="圆角矩形 7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75" name="椭圆 74"/>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73" name="TextBox 43"/>
            <p:cNvSpPr txBox="1"/>
            <p:nvPr/>
          </p:nvSpPr>
          <p:spPr>
            <a:xfrm>
              <a:off x="1224127" y="3331792"/>
              <a:ext cx="787838"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fontAlgn="base">
                <a:spcBef>
                  <a:spcPct val="0"/>
                </a:spcBef>
                <a:spcAft>
                  <a:spcPct val="0"/>
                </a:spcAft>
              </a:pPr>
              <a:r>
                <a:rPr lang="zh-CN" altLang="en-US" sz="1867" dirty="0">
                  <a:solidFill>
                    <a:srgbClr val="002060"/>
                  </a:solidFill>
                </a:rPr>
                <a:t>职务名称</a:t>
              </a:r>
            </a:p>
          </p:txBody>
        </p:sp>
      </p:grpSp>
      <p:grpSp>
        <p:nvGrpSpPr>
          <p:cNvPr id="78" name="组合 77"/>
          <p:cNvGrpSpPr/>
          <p:nvPr/>
        </p:nvGrpSpPr>
        <p:grpSpPr>
          <a:xfrm>
            <a:off x="3788363" y="4286489"/>
            <a:ext cx="1808523" cy="576715"/>
            <a:chOff x="814328" y="3219334"/>
            <a:chExt cx="1356392" cy="432536"/>
          </a:xfrm>
        </p:grpSpPr>
        <p:grpSp>
          <p:nvGrpSpPr>
            <p:cNvPr id="79" name="组合 78"/>
            <p:cNvGrpSpPr/>
            <p:nvPr/>
          </p:nvGrpSpPr>
          <p:grpSpPr>
            <a:xfrm>
              <a:off x="814328" y="3219334"/>
              <a:ext cx="1356392" cy="432536"/>
              <a:chOff x="2173927" y="3285519"/>
              <a:chExt cx="1721136" cy="548848"/>
            </a:xfrm>
          </p:grpSpPr>
          <p:grpSp>
            <p:nvGrpSpPr>
              <p:cNvPr id="81" name="组合 80"/>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83" name="圆角矩形 8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sp>
              <p:nvSpPr>
                <p:cNvPr id="84" name="圆角矩形 83"/>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82" name="椭圆 81"/>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80" name="TextBox 52"/>
            <p:cNvSpPr txBox="1"/>
            <p:nvPr/>
          </p:nvSpPr>
          <p:spPr>
            <a:xfrm>
              <a:off x="1224127" y="3331792"/>
              <a:ext cx="787838"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fontAlgn="base">
                <a:spcBef>
                  <a:spcPct val="0"/>
                </a:spcBef>
                <a:spcAft>
                  <a:spcPct val="0"/>
                </a:spcAft>
              </a:pPr>
              <a:r>
                <a:rPr lang="zh-CN" altLang="en-US" sz="1867" dirty="0">
                  <a:solidFill>
                    <a:srgbClr val="002060"/>
                  </a:solidFill>
                </a:rPr>
                <a:t>职务名称</a:t>
              </a:r>
            </a:p>
          </p:txBody>
        </p:sp>
      </p:grpSp>
      <p:grpSp>
        <p:nvGrpSpPr>
          <p:cNvPr id="85" name="组合 84"/>
          <p:cNvGrpSpPr/>
          <p:nvPr/>
        </p:nvGrpSpPr>
        <p:grpSpPr>
          <a:xfrm>
            <a:off x="6534197" y="4286487"/>
            <a:ext cx="1808523" cy="576715"/>
            <a:chOff x="814328" y="3219334"/>
            <a:chExt cx="1356392" cy="432536"/>
          </a:xfrm>
        </p:grpSpPr>
        <p:grpSp>
          <p:nvGrpSpPr>
            <p:cNvPr id="86" name="组合 85"/>
            <p:cNvGrpSpPr/>
            <p:nvPr/>
          </p:nvGrpSpPr>
          <p:grpSpPr>
            <a:xfrm>
              <a:off x="814328" y="3219334"/>
              <a:ext cx="1356392" cy="432536"/>
              <a:chOff x="2173927" y="3285519"/>
              <a:chExt cx="1721136" cy="548848"/>
            </a:xfrm>
          </p:grpSpPr>
          <p:grpSp>
            <p:nvGrpSpPr>
              <p:cNvPr id="88" name="组合 87"/>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0" name="圆角矩形 8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sp>
              <p:nvSpPr>
                <p:cNvPr id="91" name="圆角矩形 9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89" name="椭圆 88"/>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87" name="TextBox 59"/>
            <p:cNvSpPr txBox="1"/>
            <p:nvPr/>
          </p:nvSpPr>
          <p:spPr>
            <a:xfrm>
              <a:off x="1224127" y="3331792"/>
              <a:ext cx="787838"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fontAlgn="base">
                <a:spcBef>
                  <a:spcPct val="0"/>
                </a:spcBef>
                <a:spcAft>
                  <a:spcPct val="0"/>
                </a:spcAft>
              </a:pPr>
              <a:r>
                <a:rPr lang="zh-CN" altLang="en-US" sz="1867" dirty="0">
                  <a:solidFill>
                    <a:srgbClr val="002060"/>
                  </a:solidFill>
                </a:rPr>
                <a:t>职务名称</a:t>
              </a:r>
            </a:p>
          </p:txBody>
        </p:sp>
      </p:grpSp>
      <p:grpSp>
        <p:nvGrpSpPr>
          <p:cNvPr id="92" name="组合 91"/>
          <p:cNvGrpSpPr/>
          <p:nvPr/>
        </p:nvGrpSpPr>
        <p:grpSpPr>
          <a:xfrm>
            <a:off x="9224187" y="4268363"/>
            <a:ext cx="1808523" cy="576715"/>
            <a:chOff x="814328" y="3219334"/>
            <a:chExt cx="1356392" cy="432536"/>
          </a:xfrm>
        </p:grpSpPr>
        <p:grpSp>
          <p:nvGrpSpPr>
            <p:cNvPr id="93" name="组合 92"/>
            <p:cNvGrpSpPr/>
            <p:nvPr/>
          </p:nvGrpSpPr>
          <p:grpSpPr>
            <a:xfrm>
              <a:off x="814328" y="3219334"/>
              <a:ext cx="1356392" cy="432536"/>
              <a:chOff x="2173927" y="3285519"/>
              <a:chExt cx="1721136" cy="548848"/>
            </a:xfrm>
          </p:grpSpPr>
          <p:grpSp>
            <p:nvGrpSpPr>
              <p:cNvPr id="95" name="组合 94"/>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7" name="圆角矩形 9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sp>
              <p:nvSpPr>
                <p:cNvPr id="98" name="圆角矩形 97"/>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96" name="椭圆 95"/>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94" name="TextBox 66"/>
            <p:cNvSpPr txBox="1"/>
            <p:nvPr/>
          </p:nvSpPr>
          <p:spPr>
            <a:xfrm>
              <a:off x="1224127" y="3331792"/>
              <a:ext cx="787838"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fontAlgn="base">
                <a:spcBef>
                  <a:spcPct val="0"/>
                </a:spcBef>
                <a:spcAft>
                  <a:spcPct val="0"/>
                </a:spcAft>
              </a:pPr>
              <a:r>
                <a:rPr lang="zh-CN" altLang="en-US" sz="1867" dirty="0">
                  <a:solidFill>
                    <a:srgbClr val="002060"/>
                  </a:solidFill>
                </a:rPr>
                <a:t>职务名称</a:t>
              </a:r>
            </a:p>
          </p:txBody>
        </p:sp>
      </p:grpSp>
      <p:sp>
        <p:nvSpPr>
          <p:cNvPr id="99" name="TextBox 43"/>
          <p:cNvSpPr txBox="1"/>
          <p:nvPr/>
        </p:nvSpPr>
        <p:spPr>
          <a:xfrm>
            <a:off x="581295" y="366190"/>
            <a:ext cx="4905103" cy="923330"/>
          </a:xfrm>
          <a:prstGeom prst="rect">
            <a:avLst/>
          </a:prstGeom>
          <a:noFill/>
        </p:spPr>
        <p:txBody>
          <a:bodyPr wrap="square" lIns="0" tIns="0" rIns="0" bIns="0" rtlCol="0">
            <a:spAutoFit/>
          </a:bodyPr>
          <a:lstStyle/>
          <a:p>
            <a:pPr fontAlgn="base">
              <a:spcBef>
                <a:spcPct val="0"/>
              </a:spcBef>
              <a:spcAft>
                <a:spcPct val="0"/>
              </a:spcAft>
            </a:pPr>
            <a:r>
              <a:rPr lang="zh-CN" altLang="en-US" sz="2400" b="1" dirty="0" smtClean="0">
                <a:solidFill>
                  <a:schemeClr val="bg1"/>
                </a:solidFill>
                <a:latin typeface="微软雅黑" pitchFamily="34" charset="-122"/>
                <a:ea typeface="微软雅黑" pitchFamily="34" charset="-122"/>
              </a:rPr>
              <a:t>优秀团队 </a:t>
            </a:r>
            <a:r>
              <a:rPr lang="en-US" altLang="zh-CN" b="1" dirty="0" smtClean="0">
                <a:solidFill>
                  <a:schemeClr val="bg1"/>
                </a:solidFill>
                <a:latin typeface="微软雅黑" pitchFamily="34" charset="-122"/>
                <a:ea typeface="微软雅黑" pitchFamily="34" charset="-122"/>
              </a:rPr>
              <a:t>Excellent</a:t>
            </a:r>
            <a:endParaRPr lang="en-US" altLang="zh-CN" b="1" dirty="0">
              <a:solidFill>
                <a:schemeClr val="bg1"/>
              </a:solidFill>
              <a:latin typeface="微软雅黑" pitchFamily="34" charset="-122"/>
              <a:ea typeface="微软雅黑" pitchFamily="34" charset="-122"/>
            </a:endParaRPr>
          </a:p>
          <a:p>
            <a:pPr fontAlgn="base">
              <a:spcBef>
                <a:spcPct val="0"/>
              </a:spcBef>
              <a:spcAft>
                <a:spcPct val="0"/>
              </a:spcAft>
            </a:pPr>
            <a:endParaRPr lang="en-US" altLang="zh-CN" b="1" dirty="0">
              <a:solidFill>
                <a:schemeClr val="bg1"/>
              </a:solidFill>
              <a:latin typeface="微软雅黑" pitchFamily="34" charset="-122"/>
              <a:ea typeface="微软雅黑" pitchFamily="34" charset="-122"/>
            </a:endParaRPr>
          </a:p>
          <a:p>
            <a:pPr fontAlgn="base">
              <a:spcBef>
                <a:spcPct val="0"/>
              </a:spcBef>
              <a:spcAft>
                <a:spcPct val="0"/>
              </a:spcAft>
            </a:pPr>
            <a:endParaRPr lang="en-US" altLang="zh-CN" b="1" dirty="0">
              <a:solidFill>
                <a:schemeClr val="bg1"/>
              </a:solidFill>
              <a:latin typeface="微软雅黑" pitchFamily="34" charset="-122"/>
              <a:ea typeface="微软雅黑" pitchFamily="34" charset="-122"/>
            </a:endParaRPr>
          </a:p>
        </p:txBody>
      </p:sp>
      <p:sp>
        <p:nvSpPr>
          <p:cNvPr id="100" name="梯形 99"/>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梯形 101"/>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Tree>
    <p:extLst>
      <p:ext uri="{BB962C8B-B14F-4D97-AF65-F5344CB8AC3E}">
        <p14:creationId xmlns:p14="http://schemas.microsoft.com/office/powerpoint/2010/main" val="871577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anim calcmode="lin" valueType="num">
                                      <p:cBhvr>
                                        <p:cTn id="14" dur="500" fill="hold"/>
                                        <p:tgtEl>
                                          <p:spTgt spid="55"/>
                                        </p:tgtEl>
                                        <p:attrNameLst>
                                          <p:attrName>ppt_x</p:attrName>
                                        </p:attrNameLst>
                                      </p:cBhvr>
                                      <p:tavLst>
                                        <p:tav tm="0">
                                          <p:val>
                                            <p:strVal val="#ppt_x"/>
                                          </p:val>
                                        </p:tav>
                                        <p:tav tm="100000">
                                          <p:val>
                                            <p:strVal val="#ppt_x"/>
                                          </p:val>
                                        </p:tav>
                                      </p:tavLst>
                                    </p:anim>
                                    <p:anim calcmode="lin" valueType="num">
                                      <p:cBhvr>
                                        <p:cTn id="15" dur="500" fill="hold"/>
                                        <p:tgtEl>
                                          <p:spTgt spid="5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0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anim calcmode="lin" valueType="num">
                                      <p:cBhvr>
                                        <p:cTn id="19" dur="500" fill="hold"/>
                                        <p:tgtEl>
                                          <p:spTgt spid="58"/>
                                        </p:tgtEl>
                                        <p:attrNameLst>
                                          <p:attrName>ppt_x</p:attrName>
                                        </p:attrNameLst>
                                      </p:cBhvr>
                                      <p:tavLst>
                                        <p:tav tm="0">
                                          <p:val>
                                            <p:strVal val="#ppt_x"/>
                                          </p:val>
                                        </p:tav>
                                        <p:tav tm="100000">
                                          <p:val>
                                            <p:strVal val="#ppt_x"/>
                                          </p:val>
                                        </p:tav>
                                      </p:tavLst>
                                    </p:anim>
                                    <p:anim calcmode="lin" valueType="num">
                                      <p:cBhvr>
                                        <p:cTn id="20" dur="500" fill="hold"/>
                                        <p:tgtEl>
                                          <p:spTgt spid="5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20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anim calcmode="lin" valueType="num">
                                      <p:cBhvr>
                                        <p:cTn id="24" dur="500" fill="hold"/>
                                        <p:tgtEl>
                                          <p:spTgt spid="61"/>
                                        </p:tgtEl>
                                        <p:attrNameLst>
                                          <p:attrName>ppt_x</p:attrName>
                                        </p:attrNameLst>
                                      </p:cBhvr>
                                      <p:tavLst>
                                        <p:tav tm="0">
                                          <p:val>
                                            <p:strVal val="#ppt_x"/>
                                          </p:val>
                                        </p:tav>
                                        <p:tav tm="100000">
                                          <p:val>
                                            <p:strVal val="#ppt_x"/>
                                          </p:val>
                                        </p:tav>
                                      </p:tavLst>
                                    </p:anim>
                                    <p:anim calcmode="lin" valueType="num">
                                      <p:cBhvr>
                                        <p:cTn id="25" dur="500" fill="hold"/>
                                        <p:tgtEl>
                                          <p:spTgt spid="6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30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anim calcmode="lin" valueType="num">
                                      <p:cBhvr>
                                        <p:cTn id="29" dur="500" fill="hold"/>
                                        <p:tgtEl>
                                          <p:spTgt spid="64"/>
                                        </p:tgtEl>
                                        <p:attrNameLst>
                                          <p:attrName>ppt_x</p:attrName>
                                        </p:attrNameLst>
                                      </p:cBhvr>
                                      <p:tavLst>
                                        <p:tav tm="0">
                                          <p:val>
                                            <p:strVal val="#ppt_x"/>
                                          </p:val>
                                        </p:tav>
                                        <p:tav tm="100000">
                                          <p:val>
                                            <p:strVal val="#ppt_x"/>
                                          </p:val>
                                        </p:tav>
                                      </p:tavLst>
                                    </p:anim>
                                    <p:anim calcmode="lin" valueType="num">
                                      <p:cBhvr>
                                        <p:cTn id="30" dur="500" fill="hold"/>
                                        <p:tgtEl>
                                          <p:spTgt spid="64"/>
                                        </p:tgtEl>
                                        <p:attrNameLst>
                                          <p:attrName>ppt_y</p:attrName>
                                        </p:attrNameLst>
                                      </p:cBhvr>
                                      <p:tavLst>
                                        <p:tav tm="0">
                                          <p:val>
                                            <p:strVal val="#ppt_y+.1"/>
                                          </p:val>
                                        </p:tav>
                                        <p:tav tm="100000">
                                          <p:val>
                                            <p:strVal val="#ppt_y"/>
                                          </p:val>
                                        </p:tav>
                                      </p:tavLst>
                                    </p:anim>
                                  </p:childTnLst>
                                </p:cTn>
                              </p:par>
                            </p:childTnLst>
                          </p:cTn>
                        </p:par>
                        <p:par>
                          <p:cTn id="31" fill="hold">
                            <p:stCondLst>
                              <p:cond delay="1300"/>
                            </p:stCondLst>
                            <p:childTnLst>
                              <p:par>
                                <p:cTn id="32" presetID="12" presetClass="entr" presetSubtype="4"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p:tgtEl>
                                          <p:spTgt spid="67"/>
                                        </p:tgtEl>
                                        <p:attrNameLst>
                                          <p:attrName>ppt_y</p:attrName>
                                        </p:attrNameLst>
                                      </p:cBhvr>
                                      <p:tavLst>
                                        <p:tav tm="0">
                                          <p:val>
                                            <p:strVal val="#ppt_y+#ppt_h*1.125000"/>
                                          </p:val>
                                        </p:tav>
                                        <p:tav tm="100000">
                                          <p:val>
                                            <p:strVal val="#ppt_y"/>
                                          </p:val>
                                        </p:tav>
                                      </p:tavLst>
                                    </p:anim>
                                    <p:animEffect transition="in" filter="wipe(up)">
                                      <p:cBhvr>
                                        <p:cTn id="35" dur="500"/>
                                        <p:tgtEl>
                                          <p:spTgt spid="67"/>
                                        </p:tgtEl>
                                      </p:cBhvr>
                                    </p:animEffect>
                                  </p:childTnLst>
                                </p:cTn>
                              </p:par>
                              <p:par>
                                <p:cTn id="36" presetID="12" presetClass="entr" presetSubtype="4" fill="hold" grpId="0" nodeType="withEffect">
                                  <p:stCondLst>
                                    <p:cond delay="10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500"/>
                                        <p:tgtEl>
                                          <p:spTgt spid="68"/>
                                        </p:tgtEl>
                                        <p:attrNameLst>
                                          <p:attrName>ppt_y</p:attrName>
                                        </p:attrNameLst>
                                      </p:cBhvr>
                                      <p:tavLst>
                                        <p:tav tm="0">
                                          <p:val>
                                            <p:strVal val="#ppt_y+#ppt_h*1.125000"/>
                                          </p:val>
                                        </p:tav>
                                        <p:tav tm="100000">
                                          <p:val>
                                            <p:strVal val="#ppt_y"/>
                                          </p:val>
                                        </p:tav>
                                      </p:tavLst>
                                    </p:anim>
                                    <p:animEffect transition="in" filter="wipe(up)">
                                      <p:cBhvr>
                                        <p:cTn id="39" dur="500"/>
                                        <p:tgtEl>
                                          <p:spTgt spid="68"/>
                                        </p:tgtEl>
                                      </p:cBhvr>
                                    </p:animEffect>
                                  </p:childTnLst>
                                </p:cTn>
                              </p:par>
                              <p:par>
                                <p:cTn id="40" presetID="12" presetClass="entr" presetSubtype="4" fill="hold" grpId="0" nodeType="withEffect">
                                  <p:stCondLst>
                                    <p:cond delay="200"/>
                                  </p:stCondLst>
                                  <p:childTnLst>
                                    <p:set>
                                      <p:cBhvr>
                                        <p:cTn id="41" dur="1" fill="hold">
                                          <p:stCondLst>
                                            <p:cond delay="0"/>
                                          </p:stCondLst>
                                        </p:cTn>
                                        <p:tgtEl>
                                          <p:spTgt spid="69"/>
                                        </p:tgtEl>
                                        <p:attrNameLst>
                                          <p:attrName>style.visibility</p:attrName>
                                        </p:attrNameLst>
                                      </p:cBhvr>
                                      <p:to>
                                        <p:strVal val="visible"/>
                                      </p:to>
                                    </p:set>
                                    <p:anim calcmode="lin" valueType="num">
                                      <p:cBhvr additive="base">
                                        <p:cTn id="42" dur="500"/>
                                        <p:tgtEl>
                                          <p:spTgt spid="69"/>
                                        </p:tgtEl>
                                        <p:attrNameLst>
                                          <p:attrName>ppt_y</p:attrName>
                                        </p:attrNameLst>
                                      </p:cBhvr>
                                      <p:tavLst>
                                        <p:tav tm="0">
                                          <p:val>
                                            <p:strVal val="#ppt_y+#ppt_h*1.125000"/>
                                          </p:val>
                                        </p:tav>
                                        <p:tav tm="100000">
                                          <p:val>
                                            <p:strVal val="#ppt_y"/>
                                          </p:val>
                                        </p:tav>
                                      </p:tavLst>
                                    </p:anim>
                                    <p:animEffect transition="in" filter="wipe(up)">
                                      <p:cBhvr>
                                        <p:cTn id="43" dur="500"/>
                                        <p:tgtEl>
                                          <p:spTgt spid="69"/>
                                        </p:tgtEl>
                                      </p:cBhvr>
                                    </p:animEffect>
                                  </p:childTnLst>
                                </p:cTn>
                              </p:par>
                              <p:par>
                                <p:cTn id="44" presetID="12" presetClass="entr" presetSubtype="4" fill="hold" grpId="0" nodeType="withEffect">
                                  <p:stCondLst>
                                    <p:cond delay="300"/>
                                  </p:stCondLst>
                                  <p:childTnLst>
                                    <p:set>
                                      <p:cBhvr>
                                        <p:cTn id="45" dur="1" fill="hold">
                                          <p:stCondLst>
                                            <p:cond delay="0"/>
                                          </p:stCondLst>
                                        </p:cTn>
                                        <p:tgtEl>
                                          <p:spTgt spid="70"/>
                                        </p:tgtEl>
                                        <p:attrNameLst>
                                          <p:attrName>style.visibility</p:attrName>
                                        </p:attrNameLst>
                                      </p:cBhvr>
                                      <p:to>
                                        <p:strVal val="visible"/>
                                      </p:to>
                                    </p:set>
                                    <p:anim calcmode="lin" valueType="num">
                                      <p:cBhvr additive="base">
                                        <p:cTn id="46" dur="500"/>
                                        <p:tgtEl>
                                          <p:spTgt spid="70"/>
                                        </p:tgtEl>
                                        <p:attrNameLst>
                                          <p:attrName>ppt_y</p:attrName>
                                        </p:attrNameLst>
                                      </p:cBhvr>
                                      <p:tavLst>
                                        <p:tav tm="0">
                                          <p:val>
                                            <p:strVal val="#ppt_y+#ppt_h*1.125000"/>
                                          </p:val>
                                        </p:tav>
                                        <p:tav tm="100000">
                                          <p:val>
                                            <p:strVal val="#ppt_y"/>
                                          </p:val>
                                        </p:tav>
                                      </p:tavLst>
                                    </p:anim>
                                    <p:animEffect transition="in" filter="wipe(up)">
                                      <p:cBhvr>
                                        <p:cTn id="47" dur="500"/>
                                        <p:tgtEl>
                                          <p:spTgt spid="70"/>
                                        </p:tgtEl>
                                      </p:cBhvr>
                                    </p:animEffect>
                                  </p:childTnLst>
                                </p:cTn>
                              </p:par>
                            </p:childTnLst>
                          </p:cTn>
                        </p:par>
                        <p:par>
                          <p:cTn id="48" fill="hold">
                            <p:stCondLst>
                              <p:cond delay="2100"/>
                            </p:stCondLst>
                            <p:childTnLst>
                              <p:par>
                                <p:cTn id="49" presetID="53" presetClass="entr" presetSubtype="16"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p:cTn id="51" dur="500" fill="hold"/>
                                        <p:tgtEl>
                                          <p:spTgt spid="71"/>
                                        </p:tgtEl>
                                        <p:attrNameLst>
                                          <p:attrName>ppt_w</p:attrName>
                                        </p:attrNameLst>
                                      </p:cBhvr>
                                      <p:tavLst>
                                        <p:tav tm="0">
                                          <p:val>
                                            <p:fltVal val="0"/>
                                          </p:val>
                                        </p:tav>
                                        <p:tav tm="100000">
                                          <p:val>
                                            <p:strVal val="#ppt_w"/>
                                          </p:val>
                                        </p:tav>
                                      </p:tavLst>
                                    </p:anim>
                                    <p:anim calcmode="lin" valueType="num">
                                      <p:cBhvr>
                                        <p:cTn id="52" dur="500" fill="hold"/>
                                        <p:tgtEl>
                                          <p:spTgt spid="71"/>
                                        </p:tgtEl>
                                        <p:attrNameLst>
                                          <p:attrName>ppt_h</p:attrName>
                                        </p:attrNameLst>
                                      </p:cBhvr>
                                      <p:tavLst>
                                        <p:tav tm="0">
                                          <p:val>
                                            <p:fltVal val="0"/>
                                          </p:val>
                                        </p:tav>
                                        <p:tav tm="100000">
                                          <p:val>
                                            <p:strVal val="#ppt_h"/>
                                          </p:val>
                                        </p:tav>
                                      </p:tavLst>
                                    </p:anim>
                                    <p:animEffect transition="in" filter="fade">
                                      <p:cBhvr>
                                        <p:cTn id="53" dur="500"/>
                                        <p:tgtEl>
                                          <p:spTgt spid="71"/>
                                        </p:tgtEl>
                                      </p:cBhvr>
                                    </p:animEffect>
                                  </p:childTnLst>
                                </p:cTn>
                              </p:par>
                              <p:par>
                                <p:cTn id="54" presetID="12" presetClass="entr" presetSubtype="1" fill="hold" grpId="0" nodeType="withEffect">
                                  <p:stCondLst>
                                    <p:cond delay="10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p:tgtEl>
                                          <p:spTgt spid="51"/>
                                        </p:tgtEl>
                                        <p:attrNameLst>
                                          <p:attrName>ppt_y</p:attrName>
                                        </p:attrNameLst>
                                      </p:cBhvr>
                                      <p:tavLst>
                                        <p:tav tm="0">
                                          <p:val>
                                            <p:strVal val="#ppt_y-#ppt_h*1.125000"/>
                                          </p:val>
                                        </p:tav>
                                        <p:tav tm="100000">
                                          <p:val>
                                            <p:strVal val="#ppt_y"/>
                                          </p:val>
                                        </p:tav>
                                      </p:tavLst>
                                    </p:anim>
                                    <p:animEffect transition="in" filter="wipe(down)">
                                      <p:cBhvr>
                                        <p:cTn id="57" dur="500"/>
                                        <p:tgtEl>
                                          <p:spTgt spid="51"/>
                                        </p:tgtEl>
                                      </p:cBhvr>
                                    </p:animEffect>
                                  </p:childTnLst>
                                </p:cTn>
                              </p:par>
                              <p:par>
                                <p:cTn id="58" presetID="53" presetClass="entr" presetSubtype="16" fill="hold" nodeType="withEffect">
                                  <p:stCondLst>
                                    <p:cond delay="20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par>
                                <p:cTn id="63" presetID="12" presetClass="entr" presetSubtype="1" fill="hold" grpId="0" nodeType="withEffect">
                                  <p:stCondLst>
                                    <p:cond delay="30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p:tgtEl>
                                          <p:spTgt spid="52"/>
                                        </p:tgtEl>
                                        <p:attrNameLst>
                                          <p:attrName>ppt_y</p:attrName>
                                        </p:attrNameLst>
                                      </p:cBhvr>
                                      <p:tavLst>
                                        <p:tav tm="0">
                                          <p:val>
                                            <p:strVal val="#ppt_y-#ppt_h*1.125000"/>
                                          </p:val>
                                        </p:tav>
                                        <p:tav tm="100000">
                                          <p:val>
                                            <p:strVal val="#ppt_y"/>
                                          </p:val>
                                        </p:tav>
                                      </p:tavLst>
                                    </p:anim>
                                    <p:animEffect transition="in" filter="wipe(down)">
                                      <p:cBhvr>
                                        <p:cTn id="66" dur="500"/>
                                        <p:tgtEl>
                                          <p:spTgt spid="52"/>
                                        </p:tgtEl>
                                      </p:cBhvr>
                                    </p:animEffect>
                                  </p:childTnLst>
                                </p:cTn>
                              </p:par>
                              <p:par>
                                <p:cTn id="67" presetID="53" presetClass="entr" presetSubtype="16" fill="hold" nodeType="withEffect">
                                  <p:stCondLst>
                                    <p:cond delay="400"/>
                                  </p:stCondLst>
                                  <p:childTnLst>
                                    <p:set>
                                      <p:cBhvr>
                                        <p:cTn id="68" dur="1" fill="hold">
                                          <p:stCondLst>
                                            <p:cond delay="0"/>
                                          </p:stCondLst>
                                        </p:cTn>
                                        <p:tgtEl>
                                          <p:spTgt spid="85"/>
                                        </p:tgtEl>
                                        <p:attrNameLst>
                                          <p:attrName>style.visibility</p:attrName>
                                        </p:attrNameLst>
                                      </p:cBhvr>
                                      <p:to>
                                        <p:strVal val="visible"/>
                                      </p:to>
                                    </p:set>
                                    <p:anim calcmode="lin" valueType="num">
                                      <p:cBhvr>
                                        <p:cTn id="69" dur="500" fill="hold"/>
                                        <p:tgtEl>
                                          <p:spTgt spid="85"/>
                                        </p:tgtEl>
                                        <p:attrNameLst>
                                          <p:attrName>ppt_w</p:attrName>
                                        </p:attrNameLst>
                                      </p:cBhvr>
                                      <p:tavLst>
                                        <p:tav tm="0">
                                          <p:val>
                                            <p:fltVal val="0"/>
                                          </p:val>
                                        </p:tav>
                                        <p:tav tm="100000">
                                          <p:val>
                                            <p:strVal val="#ppt_w"/>
                                          </p:val>
                                        </p:tav>
                                      </p:tavLst>
                                    </p:anim>
                                    <p:anim calcmode="lin" valueType="num">
                                      <p:cBhvr>
                                        <p:cTn id="70" dur="500" fill="hold"/>
                                        <p:tgtEl>
                                          <p:spTgt spid="85"/>
                                        </p:tgtEl>
                                        <p:attrNameLst>
                                          <p:attrName>ppt_h</p:attrName>
                                        </p:attrNameLst>
                                      </p:cBhvr>
                                      <p:tavLst>
                                        <p:tav tm="0">
                                          <p:val>
                                            <p:fltVal val="0"/>
                                          </p:val>
                                        </p:tav>
                                        <p:tav tm="100000">
                                          <p:val>
                                            <p:strVal val="#ppt_h"/>
                                          </p:val>
                                        </p:tav>
                                      </p:tavLst>
                                    </p:anim>
                                    <p:animEffect transition="in" filter="fade">
                                      <p:cBhvr>
                                        <p:cTn id="71" dur="500"/>
                                        <p:tgtEl>
                                          <p:spTgt spid="85"/>
                                        </p:tgtEl>
                                      </p:cBhvr>
                                    </p:animEffect>
                                  </p:childTnLst>
                                </p:cTn>
                              </p:par>
                              <p:par>
                                <p:cTn id="72" presetID="12" presetClass="entr" presetSubtype="1" fill="hold" grpId="0" nodeType="withEffect">
                                  <p:stCondLst>
                                    <p:cond delay="50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p:tgtEl>
                                          <p:spTgt spid="53"/>
                                        </p:tgtEl>
                                        <p:attrNameLst>
                                          <p:attrName>ppt_y</p:attrName>
                                        </p:attrNameLst>
                                      </p:cBhvr>
                                      <p:tavLst>
                                        <p:tav tm="0">
                                          <p:val>
                                            <p:strVal val="#ppt_y-#ppt_h*1.125000"/>
                                          </p:val>
                                        </p:tav>
                                        <p:tav tm="100000">
                                          <p:val>
                                            <p:strVal val="#ppt_y"/>
                                          </p:val>
                                        </p:tav>
                                      </p:tavLst>
                                    </p:anim>
                                    <p:animEffect transition="in" filter="wipe(down)">
                                      <p:cBhvr>
                                        <p:cTn id="75" dur="500"/>
                                        <p:tgtEl>
                                          <p:spTgt spid="53"/>
                                        </p:tgtEl>
                                      </p:cBhvr>
                                    </p:animEffect>
                                  </p:childTnLst>
                                </p:cTn>
                              </p:par>
                              <p:par>
                                <p:cTn id="76" presetID="53" presetClass="entr" presetSubtype="16" fill="hold" nodeType="withEffect">
                                  <p:stCondLst>
                                    <p:cond delay="600"/>
                                  </p:stCondLst>
                                  <p:childTnLst>
                                    <p:set>
                                      <p:cBhvr>
                                        <p:cTn id="77" dur="1" fill="hold">
                                          <p:stCondLst>
                                            <p:cond delay="0"/>
                                          </p:stCondLst>
                                        </p:cTn>
                                        <p:tgtEl>
                                          <p:spTgt spid="92"/>
                                        </p:tgtEl>
                                        <p:attrNameLst>
                                          <p:attrName>style.visibility</p:attrName>
                                        </p:attrNameLst>
                                      </p:cBhvr>
                                      <p:to>
                                        <p:strVal val="visible"/>
                                      </p:to>
                                    </p:set>
                                    <p:anim calcmode="lin" valueType="num">
                                      <p:cBhvr>
                                        <p:cTn id="78" dur="500" fill="hold"/>
                                        <p:tgtEl>
                                          <p:spTgt spid="92"/>
                                        </p:tgtEl>
                                        <p:attrNameLst>
                                          <p:attrName>ppt_w</p:attrName>
                                        </p:attrNameLst>
                                      </p:cBhvr>
                                      <p:tavLst>
                                        <p:tav tm="0">
                                          <p:val>
                                            <p:fltVal val="0"/>
                                          </p:val>
                                        </p:tav>
                                        <p:tav tm="100000">
                                          <p:val>
                                            <p:strVal val="#ppt_w"/>
                                          </p:val>
                                        </p:tav>
                                      </p:tavLst>
                                    </p:anim>
                                    <p:anim calcmode="lin" valueType="num">
                                      <p:cBhvr>
                                        <p:cTn id="79" dur="500" fill="hold"/>
                                        <p:tgtEl>
                                          <p:spTgt spid="92"/>
                                        </p:tgtEl>
                                        <p:attrNameLst>
                                          <p:attrName>ppt_h</p:attrName>
                                        </p:attrNameLst>
                                      </p:cBhvr>
                                      <p:tavLst>
                                        <p:tav tm="0">
                                          <p:val>
                                            <p:fltVal val="0"/>
                                          </p:val>
                                        </p:tav>
                                        <p:tav tm="100000">
                                          <p:val>
                                            <p:strVal val="#ppt_h"/>
                                          </p:val>
                                        </p:tav>
                                      </p:tavLst>
                                    </p:anim>
                                    <p:animEffect transition="in" filter="fade">
                                      <p:cBhvr>
                                        <p:cTn id="80" dur="500"/>
                                        <p:tgtEl>
                                          <p:spTgt spid="92"/>
                                        </p:tgtEl>
                                      </p:cBhvr>
                                    </p:animEffect>
                                  </p:childTnLst>
                                </p:cTn>
                              </p:par>
                              <p:par>
                                <p:cTn id="81" presetID="12" presetClass="entr" presetSubtype="1" fill="hold" grpId="0" nodeType="withEffect">
                                  <p:stCondLst>
                                    <p:cond delay="700"/>
                                  </p:stCondLst>
                                  <p:childTnLst>
                                    <p:set>
                                      <p:cBhvr>
                                        <p:cTn id="82" dur="1" fill="hold">
                                          <p:stCondLst>
                                            <p:cond delay="0"/>
                                          </p:stCondLst>
                                        </p:cTn>
                                        <p:tgtEl>
                                          <p:spTgt spid="54"/>
                                        </p:tgtEl>
                                        <p:attrNameLst>
                                          <p:attrName>style.visibility</p:attrName>
                                        </p:attrNameLst>
                                      </p:cBhvr>
                                      <p:to>
                                        <p:strVal val="visible"/>
                                      </p:to>
                                    </p:set>
                                    <p:anim calcmode="lin" valueType="num">
                                      <p:cBhvr additive="base">
                                        <p:cTn id="83" dur="500"/>
                                        <p:tgtEl>
                                          <p:spTgt spid="54"/>
                                        </p:tgtEl>
                                        <p:attrNameLst>
                                          <p:attrName>ppt_y</p:attrName>
                                        </p:attrNameLst>
                                      </p:cBhvr>
                                      <p:tavLst>
                                        <p:tav tm="0">
                                          <p:val>
                                            <p:strVal val="#ppt_y-#ppt_h*1.125000"/>
                                          </p:val>
                                        </p:tav>
                                        <p:tav tm="100000">
                                          <p:val>
                                            <p:strVal val="#ppt_y"/>
                                          </p:val>
                                        </p:tav>
                                      </p:tavLst>
                                    </p:anim>
                                    <p:animEffect transition="in" filter="wipe(down)">
                                      <p:cBhvr>
                                        <p:cTn id="8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67" grpId="0"/>
      <p:bldP spid="68" grpId="0"/>
      <p:bldP spid="69" grpId="0"/>
      <p:bldP spid="70" grpId="0"/>
      <p:bldP spid="9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43"/>
          <p:cNvSpPr txBox="1"/>
          <p:nvPr/>
        </p:nvSpPr>
        <p:spPr>
          <a:xfrm>
            <a:off x="581295" y="366190"/>
            <a:ext cx="4905103" cy="369332"/>
          </a:xfrm>
          <a:prstGeom prst="rect">
            <a:avLst/>
          </a:prstGeom>
          <a:noFill/>
        </p:spPr>
        <p:txBody>
          <a:bodyPr wrap="square" lIns="0" tIns="0" rIns="0" bIns="0" rtlCol="0">
            <a:spAutoFit/>
          </a:bodyPr>
          <a:lstStyle/>
          <a:p>
            <a:pPr fontAlgn="base">
              <a:spcBef>
                <a:spcPct val="0"/>
              </a:spcBef>
              <a:spcAft>
                <a:spcPct val="0"/>
              </a:spcAft>
            </a:pPr>
            <a:r>
              <a:rPr lang="zh-CN" altLang="en-US" sz="2400" b="1" dirty="0" smtClean="0">
                <a:solidFill>
                  <a:schemeClr val="bg1"/>
                </a:solidFill>
                <a:latin typeface="微软雅黑" pitchFamily="34" charset="-122"/>
                <a:ea typeface="微软雅黑" pitchFamily="34" charset="-122"/>
              </a:rPr>
              <a:t>输入公司名称</a:t>
            </a:r>
            <a:endParaRPr lang="en-US" altLang="zh-CN" b="1" dirty="0">
              <a:solidFill>
                <a:schemeClr val="bg1"/>
              </a:solidFill>
              <a:latin typeface="微软雅黑" pitchFamily="34" charset="-122"/>
              <a:ea typeface="微软雅黑" pitchFamily="34" charset="-122"/>
            </a:endParaRPr>
          </a:p>
        </p:txBody>
      </p:sp>
      <p:grpSp>
        <p:nvGrpSpPr>
          <p:cNvPr id="3" name="组合 2"/>
          <p:cNvGrpSpPr/>
          <p:nvPr/>
        </p:nvGrpSpPr>
        <p:grpSpPr>
          <a:xfrm>
            <a:off x="1166279" y="4457712"/>
            <a:ext cx="2324099" cy="1515117"/>
            <a:chOff x="6096000" y="1622703"/>
            <a:chExt cx="2324099" cy="1515117"/>
          </a:xfrm>
          <a:solidFill>
            <a:srgbClr val="0070C0"/>
          </a:solidFill>
        </p:grpSpPr>
        <p:sp>
          <p:nvSpPr>
            <p:cNvPr id="4" name="矩形 3"/>
            <p:cNvSpPr/>
            <p:nvPr/>
          </p:nvSpPr>
          <p:spPr>
            <a:xfrm>
              <a:off x="6096000" y="1622703"/>
              <a:ext cx="2268669" cy="1515117"/>
            </a:xfrm>
            <a:prstGeom prst="rect">
              <a:avLst/>
            </a:prstGeom>
            <a:grp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a typeface="微软雅黑"/>
              </a:endParaRPr>
            </a:p>
          </p:txBody>
        </p:sp>
        <p:grpSp>
          <p:nvGrpSpPr>
            <p:cNvPr id="5" name="组合 4"/>
            <p:cNvGrpSpPr/>
            <p:nvPr/>
          </p:nvGrpSpPr>
          <p:grpSpPr>
            <a:xfrm>
              <a:off x="6106626" y="1622704"/>
              <a:ext cx="2313473" cy="1204935"/>
              <a:chOff x="6106626" y="1622704"/>
              <a:chExt cx="2313473" cy="1204935"/>
            </a:xfrm>
            <a:grpFill/>
          </p:grpSpPr>
          <p:sp>
            <p:nvSpPr>
              <p:cNvPr id="6" name="Freeform 32"/>
              <p:cNvSpPr>
                <a:spLocks noEditPoints="1"/>
              </p:cNvSpPr>
              <p:nvPr/>
            </p:nvSpPr>
            <p:spPr bwMode="auto">
              <a:xfrm>
                <a:off x="6106626" y="1622704"/>
                <a:ext cx="400230" cy="423756"/>
              </a:xfrm>
              <a:custGeom>
                <a:avLst/>
                <a:gdLst>
                  <a:gd name="T0" fmla="*/ 565 w 587"/>
                  <a:gd name="T1" fmla="*/ 211 h 621"/>
                  <a:gd name="T2" fmla="*/ 232 w 587"/>
                  <a:gd name="T3" fmla="*/ 88 h 621"/>
                  <a:gd name="T4" fmla="*/ 488 w 587"/>
                  <a:gd name="T5" fmla="*/ 435 h 621"/>
                  <a:gd name="T6" fmla="*/ 565 w 587"/>
                  <a:gd name="T7" fmla="*/ 211 h 621"/>
                  <a:gd name="T8" fmla="*/ 532 w 587"/>
                  <a:gd name="T9" fmla="*/ 195 h 621"/>
                  <a:gd name="T10" fmla="*/ 486 w 587"/>
                  <a:gd name="T11" fmla="*/ 194 h 621"/>
                  <a:gd name="T12" fmla="*/ 457 w 587"/>
                  <a:gd name="T13" fmla="*/ 194 h 621"/>
                  <a:gd name="T14" fmla="*/ 470 w 587"/>
                  <a:gd name="T15" fmla="*/ 160 h 621"/>
                  <a:gd name="T16" fmla="*/ 476 w 587"/>
                  <a:gd name="T17" fmla="*/ 118 h 621"/>
                  <a:gd name="T18" fmla="*/ 532 w 587"/>
                  <a:gd name="T19" fmla="*/ 195 h 621"/>
                  <a:gd name="T20" fmla="*/ 356 w 587"/>
                  <a:gd name="T21" fmla="*/ 75 h 621"/>
                  <a:gd name="T22" fmla="*/ 357 w 587"/>
                  <a:gd name="T23" fmla="*/ 75 h 621"/>
                  <a:gd name="T24" fmla="*/ 407 w 587"/>
                  <a:gd name="T25" fmla="*/ 83 h 621"/>
                  <a:gd name="T26" fmla="*/ 349 w 587"/>
                  <a:gd name="T27" fmla="*/ 90 h 621"/>
                  <a:gd name="T28" fmla="*/ 319 w 587"/>
                  <a:gd name="T29" fmla="*/ 79 h 621"/>
                  <a:gd name="T30" fmla="*/ 356 w 587"/>
                  <a:gd name="T31" fmla="*/ 75 h 621"/>
                  <a:gd name="T32" fmla="*/ 284 w 587"/>
                  <a:gd name="T33" fmla="*/ 90 h 621"/>
                  <a:gd name="T34" fmla="*/ 362 w 587"/>
                  <a:gd name="T35" fmla="*/ 154 h 621"/>
                  <a:gd name="T36" fmla="*/ 317 w 587"/>
                  <a:gd name="T37" fmla="*/ 202 h 621"/>
                  <a:gd name="T38" fmla="*/ 312 w 587"/>
                  <a:gd name="T39" fmla="*/ 219 h 621"/>
                  <a:gd name="T40" fmla="*/ 260 w 587"/>
                  <a:gd name="T41" fmla="*/ 237 h 621"/>
                  <a:gd name="T42" fmla="*/ 348 w 587"/>
                  <a:gd name="T43" fmla="*/ 273 h 621"/>
                  <a:gd name="T44" fmla="*/ 336 w 587"/>
                  <a:gd name="T45" fmla="*/ 355 h 621"/>
                  <a:gd name="T46" fmla="*/ 304 w 587"/>
                  <a:gd name="T47" fmla="*/ 423 h 621"/>
                  <a:gd name="T48" fmla="*/ 288 w 587"/>
                  <a:gd name="T49" fmla="*/ 408 h 621"/>
                  <a:gd name="T50" fmla="*/ 237 w 587"/>
                  <a:gd name="T51" fmla="*/ 326 h 621"/>
                  <a:gd name="T52" fmla="*/ 232 w 587"/>
                  <a:gd name="T53" fmla="*/ 256 h 621"/>
                  <a:gd name="T54" fmla="*/ 206 w 587"/>
                  <a:gd name="T55" fmla="*/ 220 h 621"/>
                  <a:gd name="T56" fmla="*/ 182 w 587"/>
                  <a:gd name="T57" fmla="*/ 190 h 621"/>
                  <a:gd name="T58" fmla="*/ 284 w 587"/>
                  <a:gd name="T59" fmla="*/ 90 h 621"/>
                  <a:gd name="T60" fmla="*/ 486 w 587"/>
                  <a:gd name="T61" fmla="*/ 401 h 621"/>
                  <a:gd name="T62" fmla="*/ 479 w 587"/>
                  <a:gd name="T63" fmla="*/ 377 h 621"/>
                  <a:gd name="T64" fmla="*/ 461 w 587"/>
                  <a:gd name="T65" fmla="*/ 328 h 621"/>
                  <a:gd name="T66" fmla="*/ 448 w 587"/>
                  <a:gd name="T67" fmla="*/ 292 h 621"/>
                  <a:gd name="T68" fmla="*/ 441 w 587"/>
                  <a:gd name="T69" fmla="*/ 236 h 621"/>
                  <a:gd name="T70" fmla="*/ 538 w 587"/>
                  <a:gd name="T71" fmla="*/ 214 h 621"/>
                  <a:gd name="T72" fmla="*/ 545 w 587"/>
                  <a:gd name="T73" fmla="*/ 265 h 621"/>
                  <a:gd name="T74" fmla="*/ 486 w 587"/>
                  <a:gd name="T75" fmla="*/ 40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7" h="621">
                    <a:moveTo>
                      <a:pt x="565" y="211"/>
                    </a:moveTo>
                    <a:cubicBezTo>
                      <a:pt x="529" y="66"/>
                      <a:pt x="357" y="0"/>
                      <a:pt x="232" y="88"/>
                    </a:cubicBezTo>
                    <a:cubicBezTo>
                      <a:pt x="0" y="251"/>
                      <a:pt x="248" y="621"/>
                      <a:pt x="488" y="435"/>
                    </a:cubicBezTo>
                    <a:cubicBezTo>
                      <a:pt x="555" y="383"/>
                      <a:pt x="587" y="296"/>
                      <a:pt x="565" y="211"/>
                    </a:cubicBezTo>
                    <a:close/>
                    <a:moveTo>
                      <a:pt x="532" y="195"/>
                    </a:moveTo>
                    <a:cubicBezTo>
                      <a:pt x="514" y="196"/>
                      <a:pt x="498" y="188"/>
                      <a:pt x="486" y="194"/>
                    </a:cubicBezTo>
                    <a:cubicBezTo>
                      <a:pt x="468" y="202"/>
                      <a:pt x="440" y="216"/>
                      <a:pt x="457" y="194"/>
                    </a:cubicBezTo>
                    <a:cubicBezTo>
                      <a:pt x="457" y="194"/>
                      <a:pt x="468" y="181"/>
                      <a:pt x="470" y="160"/>
                    </a:cubicBezTo>
                    <a:cubicBezTo>
                      <a:pt x="472" y="142"/>
                      <a:pt x="471" y="130"/>
                      <a:pt x="476" y="118"/>
                    </a:cubicBezTo>
                    <a:cubicBezTo>
                      <a:pt x="500" y="139"/>
                      <a:pt x="520" y="165"/>
                      <a:pt x="532" y="195"/>
                    </a:cubicBezTo>
                    <a:close/>
                    <a:moveTo>
                      <a:pt x="356" y="75"/>
                    </a:moveTo>
                    <a:cubicBezTo>
                      <a:pt x="357" y="75"/>
                      <a:pt x="357" y="75"/>
                      <a:pt x="357" y="75"/>
                    </a:cubicBezTo>
                    <a:cubicBezTo>
                      <a:pt x="374" y="75"/>
                      <a:pt x="391" y="78"/>
                      <a:pt x="407" y="83"/>
                    </a:cubicBezTo>
                    <a:cubicBezTo>
                      <a:pt x="389" y="86"/>
                      <a:pt x="364" y="90"/>
                      <a:pt x="349" y="90"/>
                    </a:cubicBezTo>
                    <a:cubicBezTo>
                      <a:pt x="337" y="90"/>
                      <a:pt x="327" y="85"/>
                      <a:pt x="319" y="79"/>
                    </a:cubicBezTo>
                    <a:cubicBezTo>
                      <a:pt x="331" y="77"/>
                      <a:pt x="343" y="75"/>
                      <a:pt x="356" y="75"/>
                    </a:cubicBezTo>
                    <a:close/>
                    <a:moveTo>
                      <a:pt x="284" y="90"/>
                    </a:moveTo>
                    <a:cubicBezTo>
                      <a:pt x="317" y="88"/>
                      <a:pt x="388" y="136"/>
                      <a:pt x="362" y="154"/>
                    </a:cubicBezTo>
                    <a:cubicBezTo>
                      <a:pt x="342" y="167"/>
                      <a:pt x="317" y="191"/>
                      <a:pt x="317" y="202"/>
                    </a:cubicBezTo>
                    <a:cubicBezTo>
                      <a:pt x="317" y="212"/>
                      <a:pt x="321" y="217"/>
                      <a:pt x="312" y="219"/>
                    </a:cubicBezTo>
                    <a:cubicBezTo>
                      <a:pt x="294" y="222"/>
                      <a:pt x="250" y="222"/>
                      <a:pt x="260" y="237"/>
                    </a:cubicBezTo>
                    <a:cubicBezTo>
                      <a:pt x="271" y="252"/>
                      <a:pt x="336" y="231"/>
                      <a:pt x="348" y="273"/>
                    </a:cubicBezTo>
                    <a:cubicBezTo>
                      <a:pt x="357" y="303"/>
                      <a:pt x="341" y="333"/>
                      <a:pt x="336" y="355"/>
                    </a:cubicBezTo>
                    <a:cubicBezTo>
                      <a:pt x="330" y="378"/>
                      <a:pt x="317" y="422"/>
                      <a:pt x="304" y="423"/>
                    </a:cubicBezTo>
                    <a:cubicBezTo>
                      <a:pt x="296" y="424"/>
                      <a:pt x="292" y="420"/>
                      <a:pt x="288" y="408"/>
                    </a:cubicBezTo>
                    <a:cubicBezTo>
                      <a:pt x="273" y="363"/>
                      <a:pt x="243" y="339"/>
                      <a:pt x="237" y="326"/>
                    </a:cubicBezTo>
                    <a:cubicBezTo>
                      <a:pt x="230" y="312"/>
                      <a:pt x="214" y="276"/>
                      <a:pt x="232" y="256"/>
                    </a:cubicBezTo>
                    <a:cubicBezTo>
                      <a:pt x="251" y="235"/>
                      <a:pt x="214" y="238"/>
                      <a:pt x="206" y="220"/>
                    </a:cubicBezTo>
                    <a:cubicBezTo>
                      <a:pt x="202" y="211"/>
                      <a:pt x="190" y="204"/>
                      <a:pt x="182" y="190"/>
                    </a:cubicBezTo>
                    <a:cubicBezTo>
                      <a:pt x="202" y="145"/>
                      <a:pt x="239" y="109"/>
                      <a:pt x="284" y="90"/>
                    </a:cubicBezTo>
                    <a:close/>
                    <a:moveTo>
                      <a:pt x="486" y="401"/>
                    </a:moveTo>
                    <a:cubicBezTo>
                      <a:pt x="484" y="392"/>
                      <a:pt x="482" y="383"/>
                      <a:pt x="479" y="377"/>
                    </a:cubicBezTo>
                    <a:cubicBezTo>
                      <a:pt x="473" y="355"/>
                      <a:pt x="457" y="339"/>
                      <a:pt x="461" y="328"/>
                    </a:cubicBezTo>
                    <a:cubicBezTo>
                      <a:pt x="464" y="318"/>
                      <a:pt x="464" y="308"/>
                      <a:pt x="448" y="292"/>
                    </a:cubicBezTo>
                    <a:cubicBezTo>
                      <a:pt x="432" y="276"/>
                      <a:pt x="425" y="260"/>
                      <a:pt x="441" y="236"/>
                    </a:cubicBezTo>
                    <a:cubicBezTo>
                      <a:pt x="457" y="213"/>
                      <a:pt x="512" y="211"/>
                      <a:pt x="538" y="214"/>
                    </a:cubicBezTo>
                    <a:cubicBezTo>
                      <a:pt x="542" y="230"/>
                      <a:pt x="545" y="247"/>
                      <a:pt x="545" y="265"/>
                    </a:cubicBezTo>
                    <a:cubicBezTo>
                      <a:pt x="545" y="319"/>
                      <a:pt x="522" y="367"/>
                      <a:pt x="486" y="40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grpSp>
            <p:nvGrpSpPr>
              <p:cNvPr id="7" name="组合 6"/>
              <p:cNvGrpSpPr/>
              <p:nvPr/>
            </p:nvGrpSpPr>
            <p:grpSpPr>
              <a:xfrm>
                <a:off x="6199982" y="1644272"/>
                <a:ext cx="2220117" cy="1183367"/>
                <a:chOff x="869805" y="4213596"/>
                <a:chExt cx="2220117" cy="1183367"/>
              </a:xfrm>
              <a:grpFill/>
            </p:grpSpPr>
            <p:sp>
              <p:nvSpPr>
                <p:cNvPr id="8" name="文本框 7"/>
                <p:cNvSpPr txBox="1"/>
                <p:nvPr/>
              </p:nvSpPr>
              <p:spPr>
                <a:xfrm>
                  <a:off x="1382781" y="4213596"/>
                  <a:ext cx="1338828" cy="369332"/>
                </a:xfrm>
                <a:prstGeom prst="rect">
                  <a:avLst/>
                </a:prstGeom>
                <a:grp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800" b="1" dirty="0">
                      <a:solidFill>
                        <a:prstClr val="white"/>
                      </a:solidFill>
                      <a:latin typeface="微软雅黑"/>
                      <a:ea typeface="微软雅黑"/>
                    </a:rPr>
                    <a:t>请输入标题</a:t>
                  </a:r>
                </a:p>
              </p:txBody>
            </p:sp>
            <p:sp>
              <p:nvSpPr>
                <p:cNvPr id="9" name="矩形 8"/>
                <p:cNvSpPr/>
                <p:nvPr/>
              </p:nvSpPr>
              <p:spPr>
                <a:xfrm>
                  <a:off x="869805" y="4873743"/>
                  <a:ext cx="2220117" cy="523220"/>
                </a:xfrm>
                <a:prstGeom prst="rect">
                  <a:avLst/>
                </a:prstGeom>
                <a:noFill/>
                <a:ln>
                  <a:noFill/>
                </a:ln>
              </p:spPr>
              <p:txBody>
                <a:bodyPr wrap="square">
                  <a:spAutoFit/>
                </a:bodyPr>
                <a:lstStyle/>
                <a:p>
                  <a:r>
                    <a:rPr lang="zh-CN" altLang="en-US" sz="1400" kern="100" dirty="0">
                      <a:solidFill>
                        <a:prstClr val="white"/>
                      </a:solidFill>
                      <a:latin typeface="微软雅黑"/>
                      <a:ea typeface="微软雅黑"/>
                      <a:cs typeface="Times New Roman" panose="02020603050405020304" pitchFamily="18" charset="0"/>
                    </a:rPr>
                    <a:t>请在此添加您想要的内容</a:t>
                  </a:r>
                  <a:endParaRPr lang="en-US" altLang="zh-CN" sz="1400" kern="100" dirty="0">
                    <a:solidFill>
                      <a:prstClr val="white"/>
                    </a:solidFill>
                    <a:latin typeface="微软雅黑"/>
                    <a:ea typeface="微软雅黑"/>
                    <a:cs typeface="Times New Roman" panose="02020603050405020304" pitchFamily="18" charset="0"/>
                  </a:endParaRPr>
                </a:p>
                <a:p>
                  <a:r>
                    <a:rPr lang="zh-CN" altLang="en-US" sz="1400" kern="100" dirty="0">
                      <a:solidFill>
                        <a:prstClr val="white"/>
                      </a:solidFill>
                      <a:latin typeface="微软雅黑"/>
                      <a:ea typeface="微软雅黑"/>
                      <a:cs typeface="Times New Roman" panose="02020603050405020304" pitchFamily="18" charset="0"/>
                    </a:rPr>
                    <a:t>请在此添加您想要的内容</a:t>
                  </a:r>
                  <a:endParaRPr lang="zh-CN" altLang="en-US" sz="1400" dirty="0">
                    <a:solidFill>
                      <a:prstClr val="white"/>
                    </a:solidFill>
                    <a:latin typeface="微软雅黑"/>
                    <a:ea typeface="微软雅黑"/>
                  </a:endParaRPr>
                </a:p>
              </p:txBody>
            </p:sp>
          </p:grpSp>
        </p:grpSp>
      </p:grpSp>
      <p:grpSp>
        <p:nvGrpSpPr>
          <p:cNvPr id="10" name="组合 9"/>
          <p:cNvGrpSpPr/>
          <p:nvPr/>
        </p:nvGrpSpPr>
        <p:grpSpPr>
          <a:xfrm>
            <a:off x="3682845" y="4469348"/>
            <a:ext cx="2324100" cy="1515116"/>
            <a:chOff x="8788947" y="1622704"/>
            <a:chExt cx="2324100" cy="1515116"/>
          </a:xfrm>
          <a:solidFill>
            <a:schemeClr val="accent2"/>
          </a:solidFill>
        </p:grpSpPr>
        <p:sp>
          <p:nvSpPr>
            <p:cNvPr id="11" name="矩形 10"/>
            <p:cNvSpPr/>
            <p:nvPr/>
          </p:nvSpPr>
          <p:spPr>
            <a:xfrm>
              <a:off x="8788947" y="1622704"/>
              <a:ext cx="2324100" cy="1515116"/>
            </a:xfrm>
            <a:prstGeom prst="rect">
              <a:avLst/>
            </a:prstGeom>
            <a:grp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a typeface="微软雅黑"/>
              </a:endParaRPr>
            </a:p>
          </p:txBody>
        </p:sp>
        <p:grpSp>
          <p:nvGrpSpPr>
            <p:cNvPr id="12" name="Group 35"/>
            <p:cNvGrpSpPr>
              <a:grpSpLocks noChangeAspect="1"/>
            </p:cNvGrpSpPr>
            <p:nvPr/>
          </p:nvGrpSpPr>
          <p:grpSpPr bwMode="auto">
            <a:xfrm>
              <a:off x="8861222" y="1686337"/>
              <a:ext cx="253663" cy="296489"/>
              <a:chOff x="3379" y="1619"/>
              <a:chExt cx="924" cy="1080"/>
            </a:xfrm>
            <a:grpFill/>
          </p:grpSpPr>
          <p:sp>
            <p:nvSpPr>
              <p:cNvPr id="16" name="Freeform 36"/>
              <p:cNvSpPr>
                <a:spLocks/>
              </p:cNvSpPr>
              <p:nvPr/>
            </p:nvSpPr>
            <p:spPr bwMode="auto">
              <a:xfrm>
                <a:off x="3539" y="1959"/>
                <a:ext cx="605" cy="740"/>
              </a:xfrm>
              <a:custGeom>
                <a:avLst/>
                <a:gdLst>
                  <a:gd name="T0" fmla="*/ 149 w 254"/>
                  <a:gd name="T1" fmla="*/ 98 h 311"/>
                  <a:gd name="T2" fmla="*/ 179 w 254"/>
                  <a:gd name="T3" fmla="*/ 51 h 311"/>
                  <a:gd name="T4" fmla="*/ 127 w 254"/>
                  <a:gd name="T5" fmla="*/ 0 h 311"/>
                  <a:gd name="T6" fmla="*/ 76 w 254"/>
                  <a:gd name="T7" fmla="*/ 51 h 311"/>
                  <a:gd name="T8" fmla="*/ 105 w 254"/>
                  <a:gd name="T9" fmla="*/ 98 h 311"/>
                  <a:gd name="T10" fmla="*/ 0 w 254"/>
                  <a:gd name="T11" fmla="*/ 311 h 311"/>
                  <a:gd name="T12" fmla="*/ 59 w 254"/>
                  <a:gd name="T13" fmla="*/ 311 h 311"/>
                  <a:gd name="T14" fmla="*/ 77 w 254"/>
                  <a:gd name="T15" fmla="*/ 287 h 311"/>
                  <a:gd name="T16" fmla="*/ 127 w 254"/>
                  <a:gd name="T17" fmla="*/ 262 h 311"/>
                  <a:gd name="T18" fmla="*/ 177 w 254"/>
                  <a:gd name="T19" fmla="*/ 287 h 311"/>
                  <a:gd name="T20" fmla="*/ 195 w 254"/>
                  <a:gd name="T21" fmla="*/ 311 h 311"/>
                  <a:gd name="T22" fmla="*/ 254 w 254"/>
                  <a:gd name="T23" fmla="*/ 311 h 311"/>
                  <a:gd name="T24" fmla="*/ 149 w 254"/>
                  <a:gd name="T25" fmla="*/ 9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311">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sp>
            <p:nvSpPr>
              <p:cNvPr id="17" name="Freeform 37"/>
              <p:cNvSpPr>
                <a:spLocks/>
              </p:cNvSpPr>
              <p:nvPr/>
            </p:nvSpPr>
            <p:spPr bwMode="auto">
              <a:xfrm>
                <a:off x="3543" y="1783"/>
                <a:ext cx="596" cy="571"/>
              </a:xfrm>
              <a:custGeom>
                <a:avLst/>
                <a:gdLst>
                  <a:gd name="T0" fmla="*/ 167 w 250"/>
                  <a:gd name="T1" fmla="*/ 212 h 240"/>
                  <a:gd name="T2" fmla="*/ 175 w 250"/>
                  <a:gd name="T3" fmla="*/ 240 h 240"/>
                  <a:gd name="T4" fmla="*/ 250 w 250"/>
                  <a:gd name="T5" fmla="*/ 125 h 240"/>
                  <a:gd name="T6" fmla="*/ 125 w 250"/>
                  <a:gd name="T7" fmla="*/ 0 h 240"/>
                  <a:gd name="T8" fmla="*/ 0 w 250"/>
                  <a:gd name="T9" fmla="*/ 125 h 240"/>
                  <a:gd name="T10" fmla="*/ 75 w 250"/>
                  <a:gd name="T11" fmla="*/ 240 h 240"/>
                  <a:gd name="T12" fmla="*/ 83 w 250"/>
                  <a:gd name="T13" fmla="*/ 212 h 240"/>
                  <a:gd name="T14" fmla="*/ 29 w 250"/>
                  <a:gd name="T15" fmla="*/ 125 h 240"/>
                  <a:gd name="T16" fmla="*/ 125 w 250"/>
                  <a:gd name="T17" fmla="*/ 29 h 240"/>
                  <a:gd name="T18" fmla="*/ 222 w 250"/>
                  <a:gd name="T19" fmla="*/ 125 h 240"/>
                  <a:gd name="T20" fmla="*/ 167 w 250"/>
                  <a:gd name="T21" fmla="*/ 2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4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sp>
            <p:nvSpPr>
              <p:cNvPr id="18" name="Freeform 38"/>
              <p:cNvSpPr>
                <a:spLocks/>
              </p:cNvSpPr>
              <p:nvPr/>
            </p:nvSpPr>
            <p:spPr bwMode="auto">
              <a:xfrm>
                <a:off x="3379" y="1619"/>
                <a:ext cx="924" cy="883"/>
              </a:xfrm>
              <a:custGeom>
                <a:avLst/>
                <a:gdLst>
                  <a:gd name="T0" fmla="*/ 194 w 388"/>
                  <a:gd name="T1" fmla="*/ 0 h 371"/>
                  <a:gd name="T2" fmla="*/ 0 w 388"/>
                  <a:gd name="T3" fmla="*/ 194 h 371"/>
                  <a:gd name="T4" fmla="*/ 115 w 388"/>
                  <a:gd name="T5" fmla="*/ 371 h 371"/>
                  <a:gd name="T6" fmla="*/ 135 w 388"/>
                  <a:gd name="T7" fmla="*/ 333 h 371"/>
                  <a:gd name="T8" fmla="*/ 43 w 388"/>
                  <a:gd name="T9" fmla="*/ 194 h 371"/>
                  <a:gd name="T10" fmla="*/ 194 w 388"/>
                  <a:gd name="T11" fmla="*/ 43 h 371"/>
                  <a:gd name="T12" fmla="*/ 345 w 388"/>
                  <a:gd name="T13" fmla="*/ 194 h 371"/>
                  <a:gd name="T14" fmla="*/ 253 w 388"/>
                  <a:gd name="T15" fmla="*/ 333 h 371"/>
                  <a:gd name="T16" fmla="*/ 273 w 388"/>
                  <a:gd name="T17" fmla="*/ 371 h 371"/>
                  <a:gd name="T18" fmla="*/ 388 w 388"/>
                  <a:gd name="T19" fmla="*/ 194 h 371"/>
                  <a:gd name="T20" fmla="*/ 194 w 388"/>
                  <a:gd name="T2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8" h="371">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sp>
            <p:nvSpPr>
              <p:cNvPr id="19" name="Freeform 39"/>
              <p:cNvSpPr>
                <a:spLocks/>
              </p:cNvSpPr>
              <p:nvPr/>
            </p:nvSpPr>
            <p:spPr bwMode="auto">
              <a:xfrm>
                <a:off x="3539" y="1959"/>
                <a:ext cx="605" cy="740"/>
              </a:xfrm>
              <a:custGeom>
                <a:avLst/>
                <a:gdLst>
                  <a:gd name="T0" fmla="*/ 149 w 254"/>
                  <a:gd name="T1" fmla="*/ 98 h 311"/>
                  <a:gd name="T2" fmla="*/ 179 w 254"/>
                  <a:gd name="T3" fmla="*/ 51 h 311"/>
                  <a:gd name="T4" fmla="*/ 127 w 254"/>
                  <a:gd name="T5" fmla="*/ 0 h 311"/>
                  <a:gd name="T6" fmla="*/ 76 w 254"/>
                  <a:gd name="T7" fmla="*/ 51 h 311"/>
                  <a:gd name="T8" fmla="*/ 105 w 254"/>
                  <a:gd name="T9" fmla="*/ 98 h 311"/>
                  <a:gd name="T10" fmla="*/ 0 w 254"/>
                  <a:gd name="T11" fmla="*/ 311 h 311"/>
                  <a:gd name="T12" fmla="*/ 59 w 254"/>
                  <a:gd name="T13" fmla="*/ 311 h 311"/>
                  <a:gd name="T14" fmla="*/ 77 w 254"/>
                  <a:gd name="T15" fmla="*/ 287 h 311"/>
                  <a:gd name="T16" fmla="*/ 127 w 254"/>
                  <a:gd name="T17" fmla="*/ 262 h 311"/>
                  <a:gd name="T18" fmla="*/ 177 w 254"/>
                  <a:gd name="T19" fmla="*/ 287 h 311"/>
                  <a:gd name="T20" fmla="*/ 195 w 254"/>
                  <a:gd name="T21" fmla="*/ 311 h 311"/>
                  <a:gd name="T22" fmla="*/ 254 w 254"/>
                  <a:gd name="T23" fmla="*/ 311 h 311"/>
                  <a:gd name="T24" fmla="*/ 149 w 254"/>
                  <a:gd name="T25" fmla="*/ 9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311">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sp>
            <p:nvSpPr>
              <p:cNvPr id="20" name="Freeform 40"/>
              <p:cNvSpPr>
                <a:spLocks/>
              </p:cNvSpPr>
              <p:nvPr/>
            </p:nvSpPr>
            <p:spPr bwMode="auto">
              <a:xfrm>
                <a:off x="3543" y="1783"/>
                <a:ext cx="596" cy="571"/>
              </a:xfrm>
              <a:custGeom>
                <a:avLst/>
                <a:gdLst>
                  <a:gd name="T0" fmla="*/ 167 w 250"/>
                  <a:gd name="T1" fmla="*/ 212 h 240"/>
                  <a:gd name="T2" fmla="*/ 175 w 250"/>
                  <a:gd name="T3" fmla="*/ 240 h 240"/>
                  <a:gd name="T4" fmla="*/ 250 w 250"/>
                  <a:gd name="T5" fmla="*/ 125 h 240"/>
                  <a:gd name="T6" fmla="*/ 125 w 250"/>
                  <a:gd name="T7" fmla="*/ 0 h 240"/>
                  <a:gd name="T8" fmla="*/ 0 w 250"/>
                  <a:gd name="T9" fmla="*/ 125 h 240"/>
                  <a:gd name="T10" fmla="*/ 75 w 250"/>
                  <a:gd name="T11" fmla="*/ 240 h 240"/>
                  <a:gd name="T12" fmla="*/ 83 w 250"/>
                  <a:gd name="T13" fmla="*/ 212 h 240"/>
                  <a:gd name="T14" fmla="*/ 29 w 250"/>
                  <a:gd name="T15" fmla="*/ 125 h 240"/>
                  <a:gd name="T16" fmla="*/ 125 w 250"/>
                  <a:gd name="T17" fmla="*/ 29 h 240"/>
                  <a:gd name="T18" fmla="*/ 222 w 250"/>
                  <a:gd name="T19" fmla="*/ 125 h 240"/>
                  <a:gd name="T20" fmla="*/ 167 w 250"/>
                  <a:gd name="T21" fmla="*/ 2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4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sp>
            <p:nvSpPr>
              <p:cNvPr id="21" name="Freeform 41"/>
              <p:cNvSpPr>
                <a:spLocks/>
              </p:cNvSpPr>
              <p:nvPr/>
            </p:nvSpPr>
            <p:spPr bwMode="auto">
              <a:xfrm>
                <a:off x="3379" y="1619"/>
                <a:ext cx="924" cy="883"/>
              </a:xfrm>
              <a:custGeom>
                <a:avLst/>
                <a:gdLst>
                  <a:gd name="T0" fmla="*/ 194 w 388"/>
                  <a:gd name="T1" fmla="*/ 0 h 371"/>
                  <a:gd name="T2" fmla="*/ 0 w 388"/>
                  <a:gd name="T3" fmla="*/ 194 h 371"/>
                  <a:gd name="T4" fmla="*/ 115 w 388"/>
                  <a:gd name="T5" fmla="*/ 371 h 371"/>
                  <a:gd name="T6" fmla="*/ 135 w 388"/>
                  <a:gd name="T7" fmla="*/ 333 h 371"/>
                  <a:gd name="T8" fmla="*/ 43 w 388"/>
                  <a:gd name="T9" fmla="*/ 194 h 371"/>
                  <a:gd name="T10" fmla="*/ 194 w 388"/>
                  <a:gd name="T11" fmla="*/ 43 h 371"/>
                  <a:gd name="T12" fmla="*/ 345 w 388"/>
                  <a:gd name="T13" fmla="*/ 194 h 371"/>
                  <a:gd name="T14" fmla="*/ 253 w 388"/>
                  <a:gd name="T15" fmla="*/ 333 h 371"/>
                  <a:gd name="T16" fmla="*/ 273 w 388"/>
                  <a:gd name="T17" fmla="*/ 371 h 371"/>
                  <a:gd name="T18" fmla="*/ 388 w 388"/>
                  <a:gd name="T19" fmla="*/ 194 h 371"/>
                  <a:gd name="T20" fmla="*/ 194 w 388"/>
                  <a:gd name="T2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8" h="371">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grpSp>
        <p:grpSp>
          <p:nvGrpSpPr>
            <p:cNvPr id="13" name="组合 12"/>
            <p:cNvGrpSpPr/>
            <p:nvPr/>
          </p:nvGrpSpPr>
          <p:grpSpPr>
            <a:xfrm>
              <a:off x="8892930" y="1622704"/>
              <a:ext cx="2220117" cy="1183367"/>
              <a:chOff x="869805" y="4213596"/>
              <a:chExt cx="2220117" cy="1183367"/>
            </a:xfrm>
            <a:grpFill/>
          </p:grpSpPr>
          <p:sp>
            <p:nvSpPr>
              <p:cNvPr id="14" name="文本框 13"/>
              <p:cNvSpPr txBox="1"/>
              <p:nvPr/>
            </p:nvSpPr>
            <p:spPr>
              <a:xfrm>
                <a:off x="1382781" y="4213596"/>
                <a:ext cx="1338828" cy="369332"/>
              </a:xfrm>
              <a:prstGeom prst="rect">
                <a:avLst/>
              </a:prstGeom>
              <a:grp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800" b="1" dirty="0">
                    <a:solidFill>
                      <a:prstClr val="white"/>
                    </a:solidFill>
                    <a:latin typeface="微软雅黑"/>
                    <a:ea typeface="微软雅黑"/>
                  </a:rPr>
                  <a:t>请输入标题</a:t>
                </a:r>
              </a:p>
            </p:txBody>
          </p:sp>
          <p:sp>
            <p:nvSpPr>
              <p:cNvPr id="15" name="矩形 14"/>
              <p:cNvSpPr/>
              <p:nvPr/>
            </p:nvSpPr>
            <p:spPr>
              <a:xfrm>
                <a:off x="869805" y="4873743"/>
                <a:ext cx="2220117" cy="523220"/>
              </a:xfrm>
              <a:prstGeom prst="rect">
                <a:avLst/>
              </a:prstGeom>
              <a:grpFill/>
            </p:spPr>
            <p:txBody>
              <a:bodyPr wrap="square">
                <a:spAutoFit/>
              </a:bodyPr>
              <a:lstStyle/>
              <a:p>
                <a:r>
                  <a:rPr lang="zh-CN" altLang="en-US" sz="1400" kern="100" dirty="0">
                    <a:solidFill>
                      <a:prstClr val="white"/>
                    </a:solidFill>
                    <a:latin typeface="微软雅黑"/>
                    <a:ea typeface="微软雅黑"/>
                    <a:cs typeface="Times New Roman" panose="02020603050405020304" pitchFamily="18" charset="0"/>
                  </a:rPr>
                  <a:t>请在此添加您想要的内容</a:t>
                </a:r>
                <a:endParaRPr lang="en-US" altLang="zh-CN" sz="1400" kern="100" dirty="0">
                  <a:solidFill>
                    <a:prstClr val="white"/>
                  </a:solidFill>
                  <a:latin typeface="微软雅黑"/>
                  <a:ea typeface="微软雅黑"/>
                  <a:cs typeface="Times New Roman" panose="02020603050405020304" pitchFamily="18" charset="0"/>
                </a:endParaRPr>
              </a:p>
              <a:p>
                <a:r>
                  <a:rPr lang="zh-CN" altLang="en-US" sz="1400" kern="100" dirty="0">
                    <a:solidFill>
                      <a:prstClr val="white"/>
                    </a:solidFill>
                    <a:latin typeface="微软雅黑"/>
                    <a:ea typeface="微软雅黑"/>
                    <a:cs typeface="Times New Roman" panose="02020603050405020304" pitchFamily="18" charset="0"/>
                  </a:rPr>
                  <a:t>请在此添加您想要的内容</a:t>
                </a:r>
                <a:endParaRPr lang="zh-CN" altLang="en-US" sz="1400" dirty="0">
                  <a:solidFill>
                    <a:prstClr val="white"/>
                  </a:solidFill>
                  <a:latin typeface="微软雅黑"/>
                  <a:ea typeface="微软雅黑"/>
                </a:endParaRPr>
              </a:p>
            </p:txBody>
          </p:sp>
        </p:grpSp>
      </p:grpSp>
      <p:grpSp>
        <p:nvGrpSpPr>
          <p:cNvPr id="22" name="组合 21"/>
          <p:cNvGrpSpPr/>
          <p:nvPr/>
        </p:nvGrpSpPr>
        <p:grpSpPr>
          <a:xfrm>
            <a:off x="8735665" y="4470280"/>
            <a:ext cx="2295375" cy="1514184"/>
            <a:chOff x="8840938" y="3979264"/>
            <a:chExt cx="2295375" cy="1612066"/>
          </a:xfrm>
          <a:solidFill>
            <a:schemeClr val="accent2"/>
          </a:solidFill>
        </p:grpSpPr>
        <p:sp>
          <p:nvSpPr>
            <p:cNvPr id="23" name="矩形 22"/>
            <p:cNvSpPr/>
            <p:nvPr/>
          </p:nvSpPr>
          <p:spPr>
            <a:xfrm>
              <a:off x="8840938" y="3979264"/>
              <a:ext cx="2295375" cy="1612066"/>
            </a:xfrm>
            <a:prstGeom prst="rect">
              <a:avLst/>
            </a:prstGeom>
            <a:grp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a typeface="微软雅黑"/>
              </a:endParaRPr>
            </a:p>
          </p:txBody>
        </p:sp>
        <p:grpSp>
          <p:nvGrpSpPr>
            <p:cNvPr id="24" name="组合 23"/>
            <p:cNvGrpSpPr/>
            <p:nvPr/>
          </p:nvGrpSpPr>
          <p:grpSpPr>
            <a:xfrm>
              <a:off x="8848770" y="4055803"/>
              <a:ext cx="292180" cy="301859"/>
              <a:chOff x="5321300" y="2636838"/>
              <a:chExt cx="1533526" cy="1584326"/>
            </a:xfrm>
            <a:grpFill/>
          </p:grpSpPr>
          <p:sp>
            <p:nvSpPr>
              <p:cNvPr id="28" name="Freeform 13"/>
              <p:cNvSpPr>
                <a:spLocks/>
              </p:cNvSpPr>
              <p:nvPr/>
            </p:nvSpPr>
            <p:spPr bwMode="auto">
              <a:xfrm>
                <a:off x="6088063" y="2943226"/>
                <a:ext cx="479425" cy="509588"/>
              </a:xfrm>
              <a:custGeom>
                <a:avLst/>
                <a:gdLst>
                  <a:gd name="T0" fmla="*/ 95 w 127"/>
                  <a:gd name="T1" fmla="*/ 135 h 135"/>
                  <a:gd name="T2" fmla="*/ 127 w 127"/>
                  <a:gd name="T3" fmla="*/ 135 h 135"/>
                  <a:gd name="T4" fmla="*/ 0 w 127"/>
                  <a:gd name="T5" fmla="*/ 0 h 135"/>
                  <a:gd name="T6" fmla="*/ 0 w 127"/>
                  <a:gd name="T7" fmla="*/ 32 h 135"/>
                  <a:gd name="T8" fmla="*/ 95 w 127"/>
                  <a:gd name="T9" fmla="*/ 135 h 135"/>
                </a:gdLst>
                <a:ahLst/>
                <a:cxnLst>
                  <a:cxn ang="0">
                    <a:pos x="T0" y="T1"/>
                  </a:cxn>
                  <a:cxn ang="0">
                    <a:pos x="T2" y="T3"/>
                  </a:cxn>
                  <a:cxn ang="0">
                    <a:pos x="T4" y="T5"/>
                  </a:cxn>
                  <a:cxn ang="0">
                    <a:pos x="T6" y="T7"/>
                  </a:cxn>
                  <a:cxn ang="0">
                    <a:pos x="T8" y="T9"/>
                  </a:cxn>
                </a:cxnLst>
                <a:rect l="0" t="0" r="r" b="b"/>
                <a:pathLst>
                  <a:path w="127" h="135">
                    <a:moveTo>
                      <a:pt x="95" y="135"/>
                    </a:moveTo>
                    <a:cubicBezTo>
                      <a:pt x="127" y="135"/>
                      <a:pt x="127" y="135"/>
                      <a:pt x="127" y="135"/>
                    </a:cubicBezTo>
                    <a:cubicBezTo>
                      <a:pt x="125" y="64"/>
                      <a:pt x="70" y="6"/>
                      <a:pt x="0" y="0"/>
                    </a:cubicBezTo>
                    <a:cubicBezTo>
                      <a:pt x="0" y="32"/>
                      <a:pt x="0" y="32"/>
                      <a:pt x="0" y="32"/>
                    </a:cubicBezTo>
                    <a:cubicBezTo>
                      <a:pt x="53" y="38"/>
                      <a:pt x="93" y="81"/>
                      <a:pt x="95" y="1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sp>
            <p:nvSpPr>
              <p:cNvPr id="29" name="Freeform 14"/>
              <p:cNvSpPr>
                <a:spLocks/>
              </p:cNvSpPr>
              <p:nvPr/>
            </p:nvSpPr>
            <p:spPr bwMode="auto">
              <a:xfrm>
                <a:off x="6088063" y="2652713"/>
                <a:ext cx="766763" cy="800100"/>
              </a:xfrm>
              <a:custGeom>
                <a:avLst/>
                <a:gdLst>
                  <a:gd name="T0" fmla="*/ 156 w 203"/>
                  <a:gd name="T1" fmla="*/ 212 h 212"/>
                  <a:gd name="T2" fmla="*/ 203 w 203"/>
                  <a:gd name="T3" fmla="*/ 212 h 212"/>
                  <a:gd name="T4" fmla="*/ 0 w 203"/>
                  <a:gd name="T5" fmla="*/ 0 h 212"/>
                  <a:gd name="T6" fmla="*/ 0 w 203"/>
                  <a:gd name="T7" fmla="*/ 48 h 212"/>
                  <a:gd name="T8" fmla="*/ 156 w 203"/>
                  <a:gd name="T9" fmla="*/ 212 h 212"/>
                </a:gdLst>
                <a:ahLst/>
                <a:cxnLst>
                  <a:cxn ang="0">
                    <a:pos x="T0" y="T1"/>
                  </a:cxn>
                  <a:cxn ang="0">
                    <a:pos x="T2" y="T3"/>
                  </a:cxn>
                  <a:cxn ang="0">
                    <a:pos x="T4" y="T5"/>
                  </a:cxn>
                  <a:cxn ang="0">
                    <a:pos x="T6" y="T7"/>
                  </a:cxn>
                  <a:cxn ang="0">
                    <a:pos x="T8" y="T9"/>
                  </a:cxn>
                </a:cxnLst>
                <a:rect l="0" t="0" r="r" b="b"/>
                <a:pathLst>
                  <a:path w="203" h="212">
                    <a:moveTo>
                      <a:pt x="156" y="212"/>
                    </a:moveTo>
                    <a:cubicBezTo>
                      <a:pt x="203" y="212"/>
                      <a:pt x="203" y="212"/>
                      <a:pt x="203" y="212"/>
                    </a:cubicBezTo>
                    <a:cubicBezTo>
                      <a:pt x="202" y="99"/>
                      <a:pt x="112" y="7"/>
                      <a:pt x="0" y="0"/>
                    </a:cubicBezTo>
                    <a:cubicBezTo>
                      <a:pt x="0" y="48"/>
                      <a:pt x="0" y="48"/>
                      <a:pt x="0" y="48"/>
                    </a:cubicBezTo>
                    <a:cubicBezTo>
                      <a:pt x="86" y="54"/>
                      <a:pt x="154" y="125"/>
                      <a:pt x="156" y="2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sp>
            <p:nvSpPr>
              <p:cNvPr id="30" name="Freeform 15"/>
              <p:cNvSpPr>
                <a:spLocks/>
              </p:cNvSpPr>
              <p:nvPr/>
            </p:nvSpPr>
            <p:spPr bwMode="auto">
              <a:xfrm>
                <a:off x="5321300" y="2698751"/>
                <a:ext cx="1462088" cy="1522413"/>
              </a:xfrm>
              <a:custGeom>
                <a:avLst/>
                <a:gdLst>
                  <a:gd name="T0" fmla="*/ 226 w 387"/>
                  <a:gd name="T1" fmla="*/ 290 h 403"/>
                  <a:gd name="T2" fmla="*/ 204 w 387"/>
                  <a:gd name="T3" fmla="*/ 283 h 403"/>
                  <a:gd name="T4" fmla="*/ 155 w 387"/>
                  <a:gd name="T5" fmla="*/ 235 h 403"/>
                  <a:gd name="T6" fmla="*/ 155 w 387"/>
                  <a:gd name="T7" fmla="*/ 235 h 403"/>
                  <a:gd name="T8" fmla="*/ 115 w 387"/>
                  <a:gd name="T9" fmla="*/ 188 h 403"/>
                  <a:gd name="T10" fmla="*/ 124 w 387"/>
                  <a:gd name="T11" fmla="*/ 147 h 403"/>
                  <a:gd name="T12" fmla="*/ 135 w 387"/>
                  <a:gd name="T13" fmla="*/ 140 h 403"/>
                  <a:gd name="T14" fmla="*/ 51 w 387"/>
                  <a:gd name="T15" fmla="*/ 0 h 403"/>
                  <a:gd name="T16" fmla="*/ 6 w 387"/>
                  <a:gd name="T17" fmla="*/ 89 h 403"/>
                  <a:gd name="T18" fmla="*/ 126 w 387"/>
                  <a:gd name="T19" fmla="*/ 263 h 403"/>
                  <a:gd name="T20" fmla="*/ 297 w 387"/>
                  <a:gd name="T21" fmla="*/ 399 h 403"/>
                  <a:gd name="T22" fmla="*/ 387 w 387"/>
                  <a:gd name="T23" fmla="*/ 360 h 403"/>
                  <a:gd name="T24" fmla="*/ 253 w 387"/>
                  <a:gd name="T25" fmla="*/ 266 h 403"/>
                  <a:gd name="T26" fmla="*/ 226 w 387"/>
                  <a:gd name="T27" fmla="*/ 29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403">
                    <a:moveTo>
                      <a:pt x="226" y="290"/>
                    </a:moveTo>
                    <a:cubicBezTo>
                      <a:pt x="218" y="291"/>
                      <a:pt x="210" y="288"/>
                      <a:pt x="204" y="283"/>
                    </a:cubicBezTo>
                    <a:cubicBezTo>
                      <a:pt x="188" y="268"/>
                      <a:pt x="168" y="250"/>
                      <a:pt x="155" y="235"/>
                    </a:cubicBezTo>
                    <a:cubicBezTo>
                      <a:pt x="155" y="235"/>
                      <a:pt x="155" y="235"/>
                      <a:pt x="155" y="235"/>
                    </a:cubicBezTo>
                    <a:cubicBezTo>
                      <a:pt x="142" y="222"/>
                      <a:pt x="127" y="203"/>
                      <a:pt x="115" y="188"/>
                    </a:cubicBezTo>
                    <a:cubicBezTo>
                      <a:pt x="104" y="174"/>
                      <a:pt x="109" y="154"/>
                      <a:pt x="124" y="147"/>
                    </a:cubicBezTo>
                    <a:cubicBezTo>
                      <a:pt x="128" y="145"/>
                      <a:pt x="131" y="142"/>
                      <a:pt x="135" y="140"/>
                    </a:cubicBezTo>
                    <a:cubicBezTo>
                      <a:pt x="51" y="0"/>
                      <a:pt x="51" y="0"/>
                      <a:pt x="51" y="0"/>
                    </a:cubicBezTo>
                    <a:cubicBezTo>
                      <a:pt x="21" y="14"/>
                      <a:pt x="0" y="46"/>
                      <a:pt x="6" y="89"/>
                    </a:cubicBezTo>
                    <a:cubicBezTo>
                      <a:pt x="9" y="112"/>
                      <a:pt x="61" y="194"/>
                      <a:pt x="126" y="263"/>
                    </a:cubicBezTo>
                    <a:cubicBezTo>
                      <a:pt x="195" y="336"/>
                      <a:pt x="278" y="396"/>
                      <a:pt x="297" y="399"/>
                    </a:cubicBezTo>
                    <a:cubicBezTo>
                      <a:pt x="335" y="403"/>
                      <a:pt x="368" y="392"/>
                      <a:pt x="387" y="360"/>
                    </a:cubicBezTo>
                    <a:cubicBezTo>
                      <a:pt x="253" y="266"/>
                      <a:pt x="253" y="266"/>
                      <a:pt x="253" y="266"/>
                    </a:cubicBezTo>
                    <a:cubicBezTo>
                      <a:pt x="243" y="278"/>
                      <a:pt x="242" y="287"/>
                      <a:pt x="226" y="29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sp>
            <p:nvSpPr>
              <p:cNvPr id="31" name="Freeform 16"/>
              <p:cNvSpPr>
                <a:spLocks/>
              </p:cNvSpPr>
              <p:nvPr/>
            </p:nvSpPr>
            <p:spPr bwMode="auto">
              <a:xfrm>
                <a:off x="5553075" y="2636838"/>
                <a:ext cx="395288" cy="574675"/>
              </a:xfrm>
              <a:custGeom>
                <a:avLst/>
                <a:gdLst>
                  <a:gd name="T0" fmla="*/ 98 w 105"/>
                  <a:gd name="T1" fmla="*/ 112 h 152"/>
                  <a:gd name="T2" fmla="*/ 41 w 105"/>
                  <a:gd name="T3" fmla="*/ 17 h 152"/>
                  <a:gd name="T4" fmla="*/ 0 w 105"/>
                  <a:gd name="T5" fmla="*/ 11 h 152"/>
                  <a:gd name="T6" fmla="*/ 84 w 105"/>
                  <a:gd name="T7" fmla="*/ 152 h 152"/>
                  <a:gd name="T8" fmla="*/ 98 w 105"/>
                  <a:gd name="T9" fmla="*/ 112 h 152"/>
                </a:gdLst>
                <a:ahLst/>
                <a:cxnLst>
                  <a:cxn ang="0">
                    <a:pos x="T0" y="T1"/>
                  </a:cxn>
                  <a:cxn ang="0">
                    <a:pos x="T2" y="T3"/>
                  </a:cxn>
                  <a:cxn ang="0">
                    <a:pos x="T4" y="T5"/>
                  </a:cxn>
                  <a:cxn ang="0">
                    <a:pos x="T6" y="T7"/>
                  </a:cxn>
                  <a:cxn ang="0">
                    <a:pos x="T8" y="T9"/>
                  </a:cxn>
                </a:cxnLst>
                <a:rect l="0" t="0" r="r" b="b"/>
                <a:pathLst>
                  <a:path w="105" h="152">
                    <a:moveTo>
                      <a:pt x="98" y="112"/>
                    </a:moveTo>
                    <a:cubicBezTo>
                      <a:pt x="41" y="17"/>
                      <a:pt x="41" y="17"/>
                      <a:pt x="41" y="17"/>
                    </a:cubicBezTo>
                    <a:cubicBezTo>
                      <a:pt x="33" y="5"/>
                      <a:pt x="18" y="0"/>
                      <a:pt x="0" y="11"/>
                    </a:cubicBezTo>
                    <a:cubicBezTo>
                      <a:pt x="84" y="152"/>
                      <a:pt x="84" y="152"/>
                      <a:pt x="84" y="152"/>
                    </a:cubicBezTo>
                    <a:cubicBezTo>
                      <a:pt x="103" y="141"/>
                      <a:pt x="105" y="125"/>
                      <a:pt x="98" y="1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sp>
            <p:nvSpPr>
              <p:cNvPr id="32" name="Freeform 17"/>
              <p:cNvSpPr>
                <a:spLocks/>
              </p:cNvSpPr>
              <p:nvPr/>
            </p:nvSpPr>
            <p:spPr bwMode="auto">
              <a:xfrm>
                <a:off x="6307138" y="3594101"/>
                <a:ext cx="544513" cy="438150"/>
              </a:xfrm>
              <a:custGeom>
                <a:avLst/>
                <a:gdLst>
                  <a:gd name="T0" fmla="*/ 129 w 144"/>
                  <a:gd name="T1" fmla="*/ 74 h 116"/>
                  <a:gd name="T2" fmla="*/ 40 w 144"/>
                  <a:gd name="T3" fmla="*/ 9 h 116"/>
                  <a:gd name="T4" fmla="*/ 0 w 144"/>
                  <a:gd name="T5" fmla="*/ 19 h 116"/>
                  <a:gd name="T6" fmla="*/ 132 w 144"/>
                  <a:gd name="T7" fmla="*/ 116 h 116"/>
                  <a:gd name="T8" fmla="*/ 135 w 144"/>
                  <a:gd name="T9" fmla="*/ 112 h 116"/>
                  <a:gd name="T10" fmla="*/ 129 w 144"/>
                  <a:gd name="T11" fmla="*/ 74 h 116"/>
                </a:gdLst>
                <a:ahLst/>
                <a:cxnLst>
                  <a:cxn ang="0">
                    <a:pos x="T0" y="T1"/>
                  </a:cxn>
                  <a:cxn ang="0">
                    <a:pos x="T2" y="T3"/>
                  </a:cxn>
                  <a:cxn ang="0">
                    <a:pos x="T4" y="T5"/>
                  </a:cxn>
                  <a:cxn ang="0">
                    <a:pos x="T6" y="T7"/>
                  </a:cxn>
                  <a:cxn ang="0">
                    <a:pos x="T8" y="T9"/>
                  </a:cxn>
                  <a:cxn ang="0">
                    <a:pos x="T10" y="T11"/>
                  </a:cxn>
                </a:cxnLst>
                <a:rect l="0" t="0" r="r" b="b"/>
                <a:pathLst>
                  <a:path w="144" h="116">
                    <a:moveTo>
                      <a:pt x="129" y="74"/>
                    </a:moveTo>
                    <a:cubicBezTo>
                      <a:pt x="40" y="9"/>
                      <a:pt x="40" y="9"/>
                      <a:pt x="40" y="9"/>
                    </a:cubicBezTo>
                    <a:cubicBezTo>
                      <a:pt x="28" y="0"/>
                      <a:pt x="12" y="1"/>
                      <a:pt x="0" y="19"/>
                    </a:cubicBezTo>
                    <a:cubicBezTo>
                      <a:pt x="132" y="116"/>
                      <a:pt x="132" y="116"/>
                      <a:pt x="132" y="116"/>
                    </a:cubicBezTo>
                    <a:cubicBezTo>
                      <a:pt x="135" y="112"/>
                      <a:pt x="135" y="112"/>
                      <a:pt x="135" y="112"/>
                    </a:cubicBezTo>
                    <a:cubicBezTo>
                      <a:pt x="144" y="100"/>
                      <a:pt x="141" y="82"/>
                      <a:pt x="129"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sp>
            <p:nvSpPr>
              <p:cNvPr id="33" name="Freeform 18"/>
              <p:cNvSpPr>
                <a:spLocks/>
              </p:cNvSpPr>
              <p:nvPr/>
            </p:nvSpPr>
            <p:spPr bwMode="auto">
              <a:xfrm>
                <a:off x="6088063" y="2943226"/>
                <a:ext cx="479425" cy="509588"/>
              </a:xfrm>
              <a:custGeom>
                <a:avLst/>
                <a:gdLst>
                  <a:gd name="T0" fmla="*/ 95 w 127"/>
                  <a:gd name="T1" fmla="*/ 135 h 135"/>
                  <a:gd name="T2" fmla="*/ 127 w 127"/>
                  <a:gd name="T3" fmla="*/ 135 h 135"/>
                  <a:gd name="T4" fmla="*/ 0 w 127"/>
                  <a:gd name="T5" fmla="*/ 0 h 135"/>
                  <a:gd name="T6" fmla="*/ 0 w 127"/>
                  <a:gd name="T7" fmla="*/ 32 h 135"/>
                  <a:gd name="T8" fmla="*/ 95 w 127"/>
                  <a:gd name="T9" fmla="*/ 135 h 135"/>
                </a:gdLst>
                <a:ahLst/>
                <a:cxnLst>
                  <a:cxn ang="0">
                    <a:pos x="T0" y="T1"/>
                  </a:cxn>
                  <a:cxn ang="0">
                    <a:pos x="T2" y="T3"/>
                  </a:cxn>
                  <a:cxn ang="0">
                    <a:pos x="T4" y="T5"/>
                  </a:cxn>
                  <a:cxn ang="0">
                    <a:pos x="T6" y="T7"/>
                  </a:cxn>
                  <a:cxn ang="0">
                    <a:pos x="T8" y="T9"/>
                  </a:cxn>
                </a:cxnLst>
                <a:rect l="0" t="0" r="r" b="b"/>
                <a:pathLst>
                  <a:path w="127" h="135">
                    <a:moveTo>
                      <a:pt x="95" y="135"/>
                    </a:moveTo>
                    <a:cubicBezTo>
                      <a:pt x="127" y="135"/>
                      <a:pt x="127" y="135"/>
                      <a:pt x="127" y="135"/>
                    </a:cubicBezTo>
                    <a:cubicBezTo>
                      <a:pt x="125" y="64"/>
                      <a:pt x="70" y="6"/>
                      <a:pt x="0" y="0"/>
                    </a:cubicBezTo>
                    <a:cubicBezTo>
                      <a:pt x="0" y="32"/>
                      <a:pt x="0" y="32"/>
                      <a:pt x="0" y="32"/>
                    </a:cubicBezTo>
                    <a:cubicBezTo>
                      <a:pt x="53" y="38"/>
                      <a:pt x="93" y="81"/>
                      <a:pt x="95" y="1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sp>
            <p:nvSpPr>
              <p:cNvPr id="34" name="Freeform 19"/>
              <p:cNvSpPr>
                <a:spLocks/>
              </p:cNvSpPr>
              <p:nvPr/>
            </p:nvSpPr>
            <p:spPr bwMode="auto">
              <a:xfrm>
                <a:off x="6088063" y="2652713"/>
                <a:ext cx="766763" cy="800100"/>
              </a:xfrm>
              <a:custGeom>
                <a:avLst/>
                <a:gdLst>
                  <a:gd name="T0" fmla="*/ 156 w 203"/>
                  <a:gd name="T1" fmla="*/ 212 h 212"/>
                  <a:gd name="T2" fmla="*/ 203 w 203"/>
                  <a:gd name="T3" fmla="*/ 212 h 212"/>
                  <a:gd name="T4" fmla="*/ 0 w 203"/>
                  <a:gd name="T5" fmla="*/ 0 h 212"/>
                  <a:gd name="T6" fmla="*/ 0 w 203"/>
                  <a:gd name="T7" fmla="*/ 48 h 212"/>
                  <a:gd name="T8" fmla="*/ 156 w 203"/>
                  <a:gd name="T9" fmla="*/ 212 h 212"/>
                </a:gdLst>
                <a:ahLst/>
                <a:cxnLst>
                  <a:cxn ang="0">
                    <a:pos x="T0" y="T1"/>
                  </a:cxn>
                  <a:cxn ang="0">
                    <a:pos x="T2" y="T3"/>
                  </a:cxn>
                  <a:cxn ang="0">
                    <a:pos x="T4" y="T5"/>
                  </a:cxn>
                  <a:cxn ang="0">
                    <a:pos x="T6" y="T7"/>
                  </a:cxn>
                  <a:cxn ang="0">
                    <a:pos x="T8" y="T9"/>
                  </a:cxn>
                </a:cxnLst>
                <a:rect l="0" t="0" r="r" b="b"/>
                <a:pathLst>
                  <a:path w="203" h="212">
                    <a:moveTo>
                      <a:pt x="156" y="212"/>
                    </a:moveTo>
                    <a:cubicBezTo>
                      <a:pt x="203" y="212"/>
                      <a:pt x="203" y="212"/>
                      <a:pt x="203" y="212"/>
                    </a:cubicBezTo>
                    <a:cubicBezTo>
                      <a:pt x="202" y="99"/>
                      <a:pt x="112" y="7"/>
                      <a:pt x="0" y="0"/>
                    </a:cubicBezTo>
                    <a:cubicBezTo>
                      <a:pt x="0" y="48"/>
                      <a:pt x="0" y="48"/>
                      <a:pt x="0" y="48"/>
                    </a:cubicBezTo>
                    <a:cubicBezTo>
                      <a:pt x="86" y="54"/>
                      <a:pt x="154" y="125"/>
                      <a:pt x="156" y="2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sp>
            <p:nvSpPr>
              <p:cNvPr id="35" name="Freeform 20"/>
              <p:cNvSpPr>
                <a:spLocks/>
              </p:cNvSpPr>
              <p:nvPr/>
            </p:nvSpPr>
            <p:spPr bwMode="auto">
              <a:xfrm>
                <a:off x="5321300" y="2698751"/>
                <a:ext cx="1462088" cy="1522413"/>
              </a:xfrm>
              <a:custGeom>
                <a:avLst/>
                <a:gdLst>
                  <a:gd name="T0" fmla="*/ 226 w 387"/>
                  <a:gd name="T1" fmla="*/ 290 h 403"/>
                  <a:gd name="T2" fmla="*/ 204 w 387"/>
                  <a:gd name="T3" fmla="*/ 283 h 403"/>
                  <a:gd name="T4" fmla="*/ 155 w 387"/>
                  <a:gd name="T5" fmla="*/ 235 h 403"/>
                  <a:gd name="T6" fmla="*/ 155 w 387"/>
                  <a:gd name="T7" fmla="*/ 235 h 403"/>
                  <a:gd name="T8" fmla="*/ 115 w 387"/>
                  <a:gd name="T9" fmla="*/ 188 h 403"/>
                  <a:gd name="T10" fmla="*/ 124 w 387"/>
                  <a:gd name="T11" fmla="*/ 147 h 403"/>
                  <a:gd name="T12" fmla="*/ 135 w 387"/>
                  <a:gd name="T13" fmla="*/ 140 h 403"/>
                  <a:gd name="T14" fmla="*/ 51 w 387"/>
                  <a:gd name="T15" fmla="*/ 0 h 403"/>
                  <a:gd name="T16" fmla="*/ 6 w 387"/>
                  <a:gd name="T17" fmla="*/ 89 h 403"/>
                  <a:gd name="T18" fmla="*/ 126 w 387"/>
                  <a:gd name="T19" fmla="*/ 263 h 403"/>
                  <a:gd name="T20" fmla="*/ 297 w 387"/>
                  <a:gd name="T21" fmla="*/ 399 h 403"/>
                  <a:gd name="T22" fmla="*/ 387 w 387"/>
                  <a:gd name="T23" fmla="*/ 360 h 403"/>
                  <a:gd name="T24" fmla="*/ 253 w 387"/>
                  <a:gd name="T25" fmla="*/ 266 h 403"/>
                  <a:gd name="T26" fmla="*/ 226 w 387"/>
                  <a:gd name="T27" fmla="*/ 29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403">
                    <a:moveTo>
                      <a:pt x="226" y="290"/>
                    </a:moveTo>
                    <a:cubicBezTo>
                      <a:pt x="218" y="291"/>
                      <a:pt x="210" y="288"/>
                      <a:pt x="204" y="283"/>
                    </a:cubicBezTo>
                    <a:cubicBezTo>
                      <a:pt x="188" y="268"/>
                      <a:pt x="168" y="250"/>
                      <a:pt x="155" y="235"/>
                    </a:cubicBezTo>
                    <a:cubicBezTo>
                      <a:pt x="155" y="235"/>
                      <a:pt x="155" y="235"/>
                      <a:pt x="155" y="235"/>
                    </a:cubicBezTo>
                    <a:cubicBezTo>
                      <a:pt x="142" y="222"/>
                      <a:pt x="127" y="203"/>
                      <a:pt x="115" y="188"/>
                    </a:cubicBezTo>
                    <a:cubicBezTo>
                      <a:pt x="104" y="174"/>
                      <a:pt x="109" y="154"/>
                      <a:pt x="124" y="147"/>
                    </a:cubicBezTo>
                    <a:cubicBezTo>
                      <a:pt x="128" y="145"/>
                      <a:pt x="131" y="142"/>
                      <a:pt x="135" y="140"/>
                    </a:cubicBezTo>
                    <a:cubicBezTo>
                      <a:pt x="51" y="0"/>
                      <a:pt x="51" y="0"/>
                      <a:pt x="51" y="0"/>
                    </a:cubicBezTo>
                    <a:cubicBezTo>
                      <a:pt x="21" y="14"/>
                      <a:pt x="0" y="46"/>
                      <a:pt x="6" y="89"/>
                    </a:cubicBezTo>
                    <a:cubicBezTo>
                      <a:pt x="9" y="112"/>
                      <a:pt x="61" y="194"/>
                      <a:pt x="126" y="263"/>
                    </a:cubicBezTo>
                    <a:cubicBezTo>
                      <a:pt x="195" y="336"/>
                      <a:pt x="278" y="396"/>
                      <a:pt x="297" y="399"/>
                    </a:cubicBezTo>
                    <a:cubicBezTo>
                      <a:pt x="335" y="403"/>
                      <a:pt x="368" y="392"/>
                      <a:pt x="387" y="360"/>
                    </a:cubicBezTo>
                    <a:cubicBezTo>
                      <a:pt x="253" y="266"/>
                      <a:pt x="253" y="266"/>
                      <a:pt x="253" y="266"/>
                    </a:cubicBezTo>
                    <a:cubicBezTo>
                      <a:pt x="243" y="278"/>
                      <a:pt x="242" y="287"/>
                      <a:pt x="226" y="29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sp>
            <p:nvSpPr>
              <p:cNvPr id="36" name="Freeform 21"/>
              <p:cNvSpPr>
                <a:spLocks/>
              </p:cNvSpPr>
              <p:nvPr/>
            </p:nvSpPr>
            <p:spPr bwMode="auto">
              <a:xfrm>
                <a:off x="5553075" y="2636838"/>
                <a:ext cx="395288" cy="574675"/>
              </a:xfrm>
              <a:custGeom>
                <a:avLst/>
                <a:gdLst>
                  <a:gd name="T0" fmla="*/ 98 w 105"/>
                  <a:gd name="T1" fmla="*/ 112 h 152"/>
                  <a:gd name="T2" fmla="*/ 41 w 105"/>
                  <a:gd name="T3" fmla="*/ 17 h 152"/>
                  <a:gd name="T4" fmla="*/ 0 w 105"/>
                  <a:gd name="T5" fmla="*/ 11 h 152"/>
                  <a:gd name="T6" fmla="*/ 84 w 105"/>
                  <a:gd name="T7" fmla="*/ 152 h 152"/>
                  <a:gd name="T8" fmla="*/ 98 w 105"/>
                  <a:gd name="T9" fmla="*/ 112 h 152"/>
                </a:gdLst>
                <a:ahLst/>
                <a:cxnLst>
                  <a:cxn ang="0">
                    <a:pos x="T0" y="T1"/>
                  </a:cxn>
                  <a:cxn ang="0">
                    <a:pos x="T2" y="T3"/>
                  </a:cxn>
                  <a:cxn ang="0">
                    <a:pos x="T4" y="T5"/>
                  </a:cxn>
                  <a:cxn ang="0">
                    <a:pos x="T6" y="T7"/>
                  </a:cxn>
                  <a:cxn ang="0">
                    <a:pos x="T8" y="T9"/>
                  </a:cxn>
                </a:cxnLst>
                <a:rect l="0" t="0" r="r" b="b"/>
                <a:pathLst>
                  <a:path w="105" h="152">
                    <a:moveTo>
                      <a:pt x="98" y="112"/>
                    </a:moveTo>
                    <a:cubicBezTo>
                      <a:pt x="41" y="17"/>
                      <a:pt x="41" y="17"/>
                      <a:pt x="41" y="17"/>
                    </a:cubicBezTo>
                    <a:cubicBezTo>
                      <a:pt x="33" y="5"/>
                      <a:pt x="18" y="0"/>
                      <a:pt x="0" y="11"/>
                    </a:cubicBezTo>
                    <a:cubicBezTo>
                      <a:pt x="84" y="152"/>
                      <a:pt x="84" y="152"/>
                      <a:pt x="84" y="152"/>
                    </a:cubicBezTo>
                    <a:cubicBezTo>
                      <a:pt x="103" y="141"/>
                      <a:pt x="105" y="125"/>
                      <a:pt x="98" y="1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sp>
            <p:nvSpPr>
              <p:cNvPr id="37" name="Freeform 22"/>
              <p:cNvSpPr>
                <a:spLocks/>
              </p:cNvSpPr>
              <p:nvPr/>
            </p:nvSpPr>
            <p:spPr bwMode="auto">
              <a:xfrm>
                <a:off x="6307138" y="3594101"/>
                <a:ext cx="544513" cy="438150"/>
              </a:xfrm>
              <a:custGeom>
                <a:avLst/>
                <a:gdLst>
                  <a:gd name="T0" fmla="*/ 129 w 144"/>
                  <a:gd name="T1" fmla="*/ 74 h 116"/>
                  <a:gd name="T2" fmla="*/ 40 w 144"/>
                  <a:gd name="T3" fmla="*/ 9 h 116"/>
                  <a:gd name="T4" fmla="*/ 0 w 144"/>
                  <a:gd name="T5" fmla="*/ 19 h 116"/>
                  <a:gd name="T6" fmla="*/ 132 w 144"/>
                  <a:gd name="T7" fmla="*/ 116 h 116"/>
                  <a:gd name="T8" fmla="*/ 135 w 144"/>
                  <a:gd name="T9" fmla="*/ 112 h 116"/>
                  <a:gd name="T10" fmla="*/ 129 w 144"/>
                  <a:gd name="T11" fmla="*/ 74 h 116"/>
                </a:gdLst>
                <a:ahLst/>
                <a:cxnLst>
                  <a:cxn ang="0">
                    <a:pos x="T0" y="T1"/>
                  </a:cxn>
                  <a:cxn ang="0">
                    <a:pos x="T2" y="T3"/>
                  </a:cxn>
                  <a:cxn ang="0">
                    <a:pos x="T4" y="T5"/>
                  </a:cxn>
                  <a:cxn ang="0">
                    <a:pos x="T6" y="T7"/>
                  </a:cxn>
                  <a:cxn ang="0">
                    <a:pos x="T8" y="T9"/>
                  </a:cxn>
                  <a:cxn ang="0">
                    <a:pos x="T10" y="T11"/>
                  </a:cxn>
                </a:cxnLst>
                <a:rect l="0" t="0" r="r" b="b"/>
                <a:pathLst>
                  <a:path w="144" h="116">
                    <a:moveTo>
                      <a:pt x="129" y="74"/>
                    </a:moveTo>
                    <a:cubicBezTo>
                      <a:pt x="40" y="9"/>
                      <a:pt x="40" y="9"/>
                      <a:pt x="40" y="9"/>
                    </a:cubicBezTo>
                    <a:cubicBezTo>
                      <a:pt x="28" y="0"/>
                      <a:pt x="12" y="1"/>
                      <a:pt x="0" y="19"/>
                    </a:cubicBezTo>
                    <a:cubicBezTo>
                      <a:pt x="132" y="116"/>
                      <a:pt x="132" y="116"/>
                      <a:pt x="132" y="116"/>
                    </a:cubicBezTo>
                    <a:cubicBezTo>
                      <a:pt x="135" y="112"/>
                      <a:pt x="135" y="112"/>
                      <a:pt x="135" y="112"/>
                    </a:cubicBezTo>
                    <a:cubicBezTo>
                      <a:pt x="144" y="100"/>
                      <a:pt x="141" y="82"/>
                      <a:pt x="129"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grpSp>
        <p:grpSp>
          <p:nvGrpSpPr>
            <p:cNvPr id="25" name="组合 24"/>
            <p:cNvGrpSpPr/>
            <p:nvPr/>
          </p:nvGrpSpPr>
          <p:grpSpPr>
            <a:xfrm>
              <a:off x="8892930" y="4039708"/>
              <a:ext cx="2220117" cy="1217190"/>
              <a:chOff x="869805" y="4213596"/>
              <a:chExt cx="2220117" cy="1217190"/>
            </a:xfrm>
            <a:grpFill/>
          </p:grpSpPr>
          <p:sp>
            <p:nvSpPr>
              <p:cNvPr id="26" name="文本框 25"/>
              <p:cNvSpPr txBox="1"/>
              <p:nvPr/>
            </p:nvSpPr>
            <p:spPr>
              <a:xfrm>
                <a:off x="1382781" y="4213596"/>
                <a:ext cx="1338828" cy="393207"/>
              </a:xfrm>
              <a:prstGeom prst="rect">
                <a:avLst/>
              </a:prstGeom>
              <a:grp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800" b="1" dirty="0">
                    <a:solidFill>
                      <a:prstClr val="white"/>
                    </a:solidFill>
                    <a:latin typeface="微软雅黑"/>
                    <a:ea typeface="微软雅黑"/>
                  </a:rPr>
                  <a:t>请输入标题</a:t>
                </a:r>
              </a:p>
            </p:txBody>
          </p:sp>
          <p:sp>
            <p:nvSpPr>
              <p:cNvPr id="27" name="矩形 26"/>
              <p:cNvSpPr/>
              <p:nvPr/>
            </p:nvSpPr>
            <p:spPr>
              <a:xfrm>
                <a:off x="869805" y="4873743"/>
                <a:ext cx="2220117" cy="557043"/>
              </a:xfrm>
              <a:prstGeom prst="rect">
                <a:avLst/>
              </a:prstGeom>
              <a:grpFill/>
            </p:spPr>
            <p:txBody>
              <a:bodyPr wrap="square">
                <a:spAutoFit/>
              </a:bodyPr>
              <a:lstStyle/>
              <a:p>
                <a:r>
                  <a:rPr lang="zh-CN" altLang="en-US" sz="1400" kern="100" dirty="0">
                    <a:solidFill>
                      <a:prstClr val="white"/>
                    </a:solidFill>
                    <a:latin typeface="微软雅黑"/>
                    <a:ea typeface="微软雅黑"/>
                    <a:cs typeface="Times New Roman" panose="02020603050405020304" pitchFamily="18" charset="0"/>
                  </a:rPr>
                  <a:t>请在此添加您想要的内容</a:t>
                </a:r>
                <a:endParaRPr lang="en-US" altLang="zh-CN" sz="1400" kern="100" dirty="0">
                  <a:solidFill>
                    <a:prstClr val="white"/>
                  </a:solidFill>
                  <a:latin typeface="微软雅黑"/>
                  <a:ea typeface="微软雅黑"/>
                  <a:cs typeface="Times New Roman" panose="02020603050405020304" pitchFamily="18" charset="0"/>
                </a:endParaRPr>
              </a:p>
              <a:p>
                <a:r>
                  <a:rPr lang="zh-CN" altLang="en-US" sz="1400" kern="100" dirty="0">
                    <a:solidFill>
                      <a:prstClr val="white"/>
                    </a:solidFill>
                    <a:latin typeface="微软雅黑"/>
                    <a:ea typeface="微软雅黑"/>
                    <a:cs typeface="Times New Roman" panose="02020603050405020304" pitchFamily="18" charset="0"/>
                  </a:rPr>
                  <a:t>请在此添加您想要的内容</a:t>
                </a:r>
                <a:endParaRPr lang="zh-CN" altLang="en-US" sz="1400" dirty="0">
                  <a:solidFill>
                    <a:prstClr val="white"/>
                  </a:solidFill>
                  <a:latin typeface="微软雅黑"/>
                  <a:ea typeface="微软雅黑"/>
                </a:endParaRPr>
              </a:p>
            </p:txBody>
          </p:sp>
        </p:grpSp>
      </p:grpSp>
      <p:grpSp>
        <p:nvGrpSpPr>
          <p:cNvPr id="38" name="组合 37"/>
          <p:cNvGrpSpPr/>
          <p:nvPr/>
        </p:nvGrpSpPr>
        <p:grpSpPr>
          <a:xfrm>
            <a:off x="6207163" y="4469348"/>
            <a:ext cx="2297142" cy="1503481"/>
            <a:chOff x="6131168" y="4007273"/>
            <a:chExt cx="2297142" cy="1584057"/>
          </a:xfrm>
          <a:solidFill>
            <a:srgbClr val="0070C0"/>
          </a:solidFill>
        </p:grpSpPr>
        <p:sp>
          <p:nvSpPr>
            <p:cNvPr id="39" name="矩形 38"/>
            <p:cNvSpPr/>
            <p:nvPr/>
          </p:nvSpPr>
          <p:spPr>
            <a:xfrm>
              <a:off x="6131168" y="4007273"/>
              <a:ext cx="2272108" cy="1584057"/>
            </a:xfrm>
            <a:prstGeom prst="rect">
              <a:avLst/>
            </a:prstGeom>
            <a:grp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a typeface="微软雅黑"/>
              </a:endParaRPr>
            </a:p>
          </p:txBody>
        </p:sp>
        <p:grpSp>
          <p:nvGrpSpPr>
            <p:cNvPr id="40" name="组合 39"/>
            <p:cNvGrpSpPr/>
            <p:nvPr/>
          </p:nvGrpSpPr>
          <p:grpSpPr>
            <a:xfrm>
              <a:off x="6199983" y="4039708"/>
              <a:ext cx="213517" cy="334050"/>
              <a:chOff x="5157561" y="560292"/>
              <a:chExt cx="393701" cy="615950"/>
            </a:xfrm>
            <a:grpFill/>
          </p:grpSpPr>
          <p:sp>
            <p:nvSpPr>
              <p:cNvPr id="44" name="Freeform 26"/>
              <p:cNvSpPr>
                <a:spLocks noEditPoints="1"/>
              </p:cNvSpPr>
              <p:nvPr/>
            </p:nvSpPr>
            <p:spPr bwMode="auto">
              <a:xfrm>
                <a:off x="5157561" y="560292"/>
                <a:ext cx="393701" cy="615950"/>
              </a:xfrm>
              <a:custGeom>
                <a:avLst/>
                <a:gdLst>
                  <a:gd name="T0" fmla="*/ 274 w 274"/>
                  <a:gd name="T1" fmla="*/ 52 h 430"/>
                  <a:gd name="T2" fmla="*/ 222 w 274"/>
                  <a:gd name="T3" fmla="*/ 0 h 430"/>
                  <a:gd name="T4" fmla="*/ 51 w 274"/>
                  <a:gd name="T5" fmla="*/ 0 h 430"/>
                  <a:gd name="T6" fmla="*/ 0 w 274"/>
                  <a:gd name="T7" fmla="*/ 52 h 430"/>
                  <a:gd name="T8" fmla="*/ 0 w 274"/>
                  <a:gd name="T9" fmla="*/ 378 h 430"/>
                  <a:gd name="T10" fmla="*/ 51 w 274"/>
                  <a:gd name="T11" fmla="*/ 430 h 430"/>
                  <a:gd name="T12" fmla="*/ 222 w 274"/>
                  <a:gd name="T13" fmla="*/ 430 h 430"/>
                  <a:gd name="T14" fmla="*/ 274 w 274"/>
                  <a:gd name="T15" fmla="*/ 378 h 430"/>
                  <a:gd name="T16" fmla="*/ 274 w 274"/>
                  <a:gd name="T17" fmla="*/ 52 h 430"/>
                  <a:gd name="T18" fmla="*/ 137 w 274"/>
                  <a:gd name="T19" fmla="*/ 413 h 430"/>
                  <a:gd name="T20" fmla="*/ 120 w 274"/>
                  <a:gd name="T21" fmla="*/ 396 h 430"/>
                  <a:gd name="T22" fmla="*/ 137 w 274"/>
                  <a:gd name="T23" fmla="*/ 379 h 430"/>
                  <a:gd name="T24" fmla="*/ 154 w 274"/>
                  <a:gd name="T25" fmla="*/ 396 h 430"/>
                  <a:gd name="T26" fmla="*/ 137 w 274"/>
                  <a:gd name="T27" fmla="*/ 413 h 430"/>
                  <a:gd name="T28" fmla="*/ 247 w 274"/>
                  <a:gd name="T29" fmla="*/ 362 h 430"/>
                  <a:gd name="T30" fmla="*/ 26 w 274"/>
                  <a:gd name="T31" fmla="*/ 362 h 430"/>
                  <a:gd name="T32" fmla="*/ 26 w 274"/>
                  <a:gd name="T33" fmla="*/ 56 h 430"/>
                  <a:gd name="T34" fmla="*/ 247 w 274"/>
                  <a:gd name="T35" fmla="*/ 56 h 430"/>
                  <a:gd name="T36" fmla="*/ 247 w 274"/>
                  <a:gd name="T37" fmla="*/ 36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430">
                    <a:moveTo>
                      <a:pt x="274" y="52"/>
                    </a:moveTo>
                    <a:cubicBezTo>
                      <a:pt x="274" y="23"/>
                      <a:pt x="250" y="0"/>
                      <a:pt x="222" y="0"/>
                    </a:cubicBezTo>
                    <a:cubicBezTo>
                      <a:pt x="51" y="0"/>
                      <a:pt x="51" y="0"/>
                      <a:pt x="51" y="0"/>
                    </a:cubicBezTo>
                    <a:cubicBezTo>
                      <a:pt x="23" y="0"/>
                      <a:pt x="0" y="23"/>
                      <a:pt x="0" y="52"/>
                    </a:cubicBezTo>
                    <a:cubicBezTo>
                      <a:pt x="0" y="378"/>
                      <a:pt x="0" y="378"/>
                      <a:pt x="0" y="378"/>
                    </a:cubicBezTo>
                    <a:cubicBezTo>
                      <a:pt x="0" y="407"/>
                      <a:pt x="23" y="430"/>
                      <a:pt x="51" y="430"/>
                    </a:cubicBezTo>
                    <a:cubicBezTo>
                      <a:pt x="222" y="430"/>
                      <a:pt x="222" y="430"/>
                      <a:pt x="222" y="430"/>
                    </a:cubicBezTo>
                    <a:cubicBezTo>
                      <a:pt x="250" y="430"/>
                      <a:pt x="274" y="407"/>
                      <a:pt x="274" y="378"/>
                    </a:cubicBezTo>
                    <a:lnTo>
                      <a:pt x="274" y="52"/>
                    </a:lnTo>
                    <a:close/>
                    <a:moveTo>
                      <a:pt x="137" y="413"/>
                    </a:moveTo>
                    <a:cubicBezTo>
                      <a:pt x="128" y="413"/>
                      <a:pt x="120" y="405"/>
                      <a:pt x="120" y="396"/>
                    </a:cubicBezTo>
                    <a:cubicBezTo>
                      <a:pt x="120" y="386"/>
                      <a:pt x="128" y="379"/>
                      <a:pt x="137" y="379"/>
                    </a:cubicBezTo>
                    <a:cubicBezTo>
                      <a:pt x="147" y="379"/>
                      <a:pt x="154" y="386"/>
                      <a:pt x="154" y="396"/>
                    </a:cubicBezTo>
                    <a:cubicBezTo>
                      <a:pt x="154" y="405"/>
                      <a:pt x="147" y="413"/>
                      <a:pt x="137" y="413"/>
                    </a:cubicBezTo>
                    <a:close/>
                    <a:moveTo>
                      <a:pt x="247" y="362"/>
                    </a:moveTo>
                    <a:cubicBezTo>
                      <a:pt x="26" y="362"/>
                      <a:pt x="26" y="362"/>
                      <a:pt x="26" y="362"/>
                    </a:cubicBezTo>
                    <a:cubicBezTo>
                      <a:pt x="26" y="56"/>
                      <a:pt x="26" y="56"/>
                      <a:pt x="26" y="56"/>
                    </a:cubicBezTo>
                    <a:cubicBezTo>
                      <a:pt x="247" y="56"/>
                      <a:pt x="247" y="56"/>
                      <a:pt x="247" y="56"/>
                    </a:cubicBezTo>
                    <a:lnTo>
                      <a:pt x="247" y="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sp>
            <p:nvSpPr>
              <p:cNvPr id="45" name="Freeform 27"/>
              <p:cNvSpPr>
                <a:spLocks noEditPoints="1"/>
              </p:cNvSpPr>
              <p:nvPr/>
            </p:nvSpPr>
            <p:spPr bwMode="auto">
              <a:xfrm>
                <a:off x="5157561" y="560292"/>
                <a:ext cx="393701" cy="615950"/>
              </a:xfrm>
              <a:custGeom>
                <a:avLst/>
                <a:gdLst>
                  <a:gd name="T0" fmla="*/ 274 w 274"/>
                  <a:gd name="T1" fmla="*/ 52 h 430"/>
                  <a:gd name="T2" fmla="*/ 222 w 274"/>
                  <a:gd name="T3" fmla="*/ 0 h 430"/>
                  <a:gd name="T4" fmla="*/ 51 w 274"/>
                  <a:gd name="T5" fmla="*/ 0 h 430"/>
                  <a:gd name="T6" fmla="*/ 0 w 274"/>
                  <a:gd name="T7" fmla="*/ 52 h 430"/>
                  <a:gd name="T8" fmla="*/ 0 w 274"/>
                  <a:gd name="T9" fmla="*/ 378 h 430"/>
                  <a:gd name="T10" fmla="*/ 51 w 274"/>
                  <a:gd name="T11" fmla="*/ 430 h 430"/>
                  <a:gd name="T12" fmla="*/ 222 w 274"/>
                  <a:gd name="T13" fmla="*/ 430 h 430"/>
                  <a:gd name="T14" fmla="*/ 274 w 274"/>
                  <a:gd name="T15" fmla="*/ 378 h 430"/>
                  <a:gd name="T16" fmla="*/ 274 w 274"/>
                  <a:gd name="T17" fmla="*/ 52 h 430"/>
                  <a:gd name="T18" fmla="*/ 137 w 274"/>
                  <a:gd name="T19" fmla="*/ 413 h 430"/>
                  <a:gd name="T20" fmla="*/ 120 w 274"/>
                  <a:gd name="T21" fmla="*/ 396 h 430"/>
                  <a:gd name="T22" fmla="*/ 137 w 274"/>
                  <a:gd name="T23" fmla="*/ 379 h 430"/>
                  <a:gd name="T24" fmla="*/ 154 w 274"/>
                  <a:gd name="T25" fmla="*/ 396 h 430"/>
                  <a:gd name="T26" fmla="*/ 137 w 274"/>
                  <a:gd name="T27" fmla="*/ 413 h 430"/>
                  <a:gd name="T28" fmla="*/ 247 w 274"/>
                  <a:gd name="T29" fmla="*/ 362 h 430"/>
                  <a:gd name="T30" fmla="*/ 26 w 274"/>
                  <a:gd name="T31" fmla="*/ 362 h 430"/>
                  <a:gd name="T32" fmla="*/ 26 w 274"/>
                  <a:gd name="T33" fmla="*/ 56 h 430"/>
                  <a:gd name="T34" fmla="*/ 247 w 274"/>
                  <a:gd name="T35" fmla="*/ 56 h 430"/>
                  <a:gd name="T36" fmla="*/ 247 w 274"/>
                  <a:gd name="T37" fmla="*/ 36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430">
                    <a:moveTo>
                      <a:pt x="274" y="52"/>
                    </a:moveTo>
                    <a:cubicBezTo>
                      <a:pt x="274" y="23"/>
                      <a:pt x="250" y="0"/>
                      <a:pt x="222" y="0"/>
                    </a:cubicBezTo>
                    <a:cubicBezTo>
                      <a:pt x="51" y="0"/>
                      <a:pt x="51" y="0"/>
                      <a:pt x="51" y="0"/>
                    </a:cubicBezTo>
                    <a:cubicBezTo>
                      <a:pt x="23" y="0"/>
                      <a:pt x="0" y="23"/>
                      <a:pt x="0" y="52"/>
                    </a:cubicBezTo>
                    <a:cubicBezTo>
                      <a:pt x="0" y="378"/>
                      <a:pt x="0" y="378"/>
                      <a:pt x="0" y="378"/>
                    </a:cubicBezTo>
                    <a:cubicBezTo>
                      <a:pt x="0" y="407"/>
                      <a:pt x="23" y="430"/>
                      <a:pt x="51" y="430"/>
                    </a:cubicBezTo>
                    <a:cubicBezTo>
                      <a:pt x="222" y="430"/>
                      <a:pt x="222" y="430"/>
                      <a:pt x="222" y="430"/>
                    </a:cubicBezTo>
                    <a:cubicBezTo>
                      <a:pt x="250" y="430"/>
                      <a:pt x="274" y="407"/>
                      <a:pt x="274" y="378"/>
                    </a:cubicBezTo>
                    <a:lnTo>
                      <a:pt x="274" y="52"/>
                    </a:lnTo>
                    <a:close/>
                    <a:moveTo>
                      <a:pt x="137" y="413"/>
                    </a:moveTo>
                    <a:cubicBezTo>
                      <a:pt x="128" y="413"/>
                      <a:pt x="120" y="405"/>
                      <a:pt x="120" y="396"/>
                    </a:cubicBezTo>
                    <a:cubicBezTo>
                      <a:pt x="120" y="386"/>
                      <a:pt x="128" y="379"/>
                      <a:pt x="137" y="379"/>
                    </a:cubicBezTo>
                    <a:cubicBezTo>
                      <a:pt x="147" y="379"/>
                      <a:pt x="154" y="386"/>
                      <a:pt x="154" y="396"/>
                    </a:cubicBezTo>
                    <a:cubicBezTo>
                      <a:pt x="154" y="405"/>
                      <a:pt x="147" y="413"/>
                      <a:pt x="137" y="413"/>
                    </a:cubicBezTo>
                    <a:close/>
                    <a:moveTo>
                      <a:pt x="247" y="362"/>
                    </a:moveTo>
                    <a:cubicBezTo>
                      <a:pt x="26" y="362"/>
                      <a:pt x="26" y="362"/>
                      <a:pt x="26" y="362"/>
                    </a:cubicBezTo>
                    <a:cubicBezTo>
                      <a:pt x="26" y="56"/>
                      <a:pt x="26" y="56"/>
                      <a:pt x="26" y="56"/>
                    </a:cubicBezTo>
                    <a:cubicBezTo>
                      <a:pt x="247" y="56"/>
                      <a:pt x="247" y="56"/>
                      <a:pt x="247" y="56"/>
                    </a:cubicBezTo>
                    <a:lnTo>
                      <a:pt x="247" y="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2E2E2E"/>
                  </a:solidFill>
                  <a:latin typeface="微软雅黑"/>
                  <a:ea typeface="微软雅黑"/>
                </a:endParaRPr>
              </a:p>
            </p:txBody>
          </p:sp>
        </p:grpSp>
        <p:grpSp>
          <p:nvGrpSpPr>
            <p:cNvPr id="41" name="组合 40"/>
            <p:cNvGrpSpPr/>
            <p:nvPr/>
          </p:nvGrpSpPr>
          <p:grpSpPr>
            <a:xfrm>
              <a:off x="6208193" y="4039708"/>
              <a:ext cx="2220117" cy="1211408"/>
              <a:chOff x="869805" y="4213596"/>
              <a:chExt cx="2220117" cy="1211408"/>
            </a:xfrm>
            <a:grpFill/>
          </p:grpSpPr>
          <p:sp>
            <p:nvSpPr>
              <p:cNvPr id="42" name="文本框 41"/>
              <p:cNvSpPr txBox="1"/>
              <p:nvPr/>
            </p:nvSpPr>
            <p:spPr>
              <a:xfrm>
                <a:off x="1382781" y="4213596"/>
                <a:ext cx="1338828" cy="389126"/>
              </a:xfrm>
              <a:prstGeom prst="rect">
                <a:avLst/>
              </a:prstGeom>
              <a:grp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1800" b="1" dirty="0">
                    <a:solidFill>
                      <a:prstClr val="white"/>
                    </a:solidFill>
                    <a:latin typeface="微软雅黑"/>
                    <a:ea typeface="微软雅黑"/>
                  </a:rPr>
                  <a:t>请输入标题</a:t>
                </a:r>
              </a:p>
            </p:txBody>
          </p:sp>
          <p:sp>
            <p:nvSpPr>
              <p:cNvPr id="43" name="矩形 42"/>
              <p:cNvSpPr/>
              <p:nvPr/>
            </p:nvSpPr>
            <p:spPr>
              <a:xfrm>
                <a:off x="869805" y="4873743"/>
                <a:ext cx="2220117" cy="551261"/>
              </a:xfrm>
              <a:prstGeom prst="rect">
                <a:avLst/>
              </a:prstGeom>
              <a:noFill/>
            </p:spPr>
            <p:txBody>
              <a:bodyPr wrap="square">
                <a:spAutoFit/>
              </a:bodyPr>
              <a:lstStyle/>
              <a:p>
                <a:r>
                  <a:rPr lang="zh-CN" altLang="en-US" sz="1400" kern="100" dirty="0">
                    <a:solidFill>
                      <a:prstClr val="white"/>
                    </a:solidFill>
                    <a:latin typeface="微软雅黑"/>
                    <a:ea typeface="微软雅黑"/>
                    <a:cs typeface="Times New Roman" panose="02020603050405020304" pitchFamily="18" charset="0"/>
                  </a:rPr>
                  <a:t>请在此添加您想要的内容</a:t>
                </a:r>
                <a:endParaRPr lang="en-US" altLang="zh-CN" sz="1400" kern="100" dirty="0">
                  <a:solidFill>
                    <a:prstClr val="white"/>
                  </a:solidFill>
                  <a:latin typeface="微软雅黑"/>
                  <a:ea typeface="微软雅黑"/>
                  <a:cs typeface="Times New Roman" panose="02020603050405020304" pitchFamily="18" charset="0"/>
                </a:endParaRPr>
              </a:p>
              <a:p>
                <a:r>
                  <a:rPr lang="zh-CN" altLang="en-US" sz="1400" kern="100" dirty="0">
                    <a:solidFill>
                      <a:prstClr val="white"/>
                    </a:solidFill>
                    <a:latin typeface="微软雅黑"/>
                    <a:ea typeface="微软雅黑"/>
                    <a:cs typeface="Times New Roman" panose="02020603050405020304" pitchFamily="18" charset="0"/>
                  </a:rPr>
                  <a:t>请在此添加您想要的内容</a:t>
                </a:r>
                <a:endParaRPr lang="zh-CN" altLang="en-US" sz="1400" dirty="0">
                  <a:solidFill>
                    <a:prstClr val="white"/>
                  </a:solidFill>
                  <a:latin typeface="微软雅黑"/>
                  <a:ea typeface="微软雅黑"/>
                </a:endParaRPr>
              </a:p>
            </p:txBody>
          </p:sp>
        </p:grpSp>
      </p:grpSp>
      <p:pic>
        <p:nvPicPr>
          <p:cNvPr id="46" name="图片 4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55688" y="1294247"/>
            <a:ext cx="10080625" cy="2764701"/>
          </a:xfrm>
          <a:custGeom>
            <a:avLst/>
            <a:gdLst>
              <a:gd name="connsiteX0" fmla="*/ 0 w 10080625"/>
              <a:gd name="connsiteY0" fmla="*/ 0 h 2764701"/>
              <a:gd name="connsiteX1" fmla="*/ 10080625 w 10080625"/>
              <a:gd name="connsiteY1" fmla="*/ 0 h 2764701"/>
              <a:gd name="connsiteX2" fmla="*/ 10080625 w 10080625"/>
              <a:gd name="connsiteY2" fmla="*/ 2764701 h 2764701"/>
              <a:gd name="connsiteX3" fmla="*/ 0 w 10080625"/>
              <a:gd name="connsiteY3" fmla="*/ 2764701 h 2764701"/>
            </a:gdLst>
            <a:ahLst/>
            <a:cxnLst>
              <a:cxn ang="0">
                <a:pos x="connsiteX0" y="connsiteY0"/>
              </a:cxn>
              <a:cxn ang="0">
                <a:pos x="connsiteX1" y="connsiteY1"/>
              </a:cxn>
              <a:cxn ang="0">
                <a:pos x="connsiteX2" y="connsiteY2"/>
              </a:cxn>
              <a:cxn ang="0">
                <a:pos x="connsiteX3" y="connsiteY3"/>
              </a:cxn>
            </a:cxnLst>
            <a:rect l="l" t="t" r="r" b="b"/>
            <a:pathLst>
              <a:path w="10080625" h="2764701">
                <a:moveTo>
                  <a:pt x="0" y="0"/>
                </a:moveTo>
                <a:lnTo>
                  <a:pt x="10080625" y="0"/>
                </a:lnTo>
                <a:lnTo>
                  <a:pt x="10080625" y="2764701"/>
                </a:lnTo>
                <a:lnTo>
                  <a:pt x="0" y="2764701"/>
                </a:lnTo>
                <a:close/>
              </a:path>
            </a:pathLst>
          </a:custGeom>
        </p:spPr>
      </p:pic>
      <p:sp>
        <p:nvSpPr>
          <p:cNvPr id="47" name="梯形 46"/>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梯形 48"/>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Tree>
    <p:extLst>
      <p:ext uri="{BB962C8B-B14F-4D97-AF65-F5344CB8AC3E}">
        <p14:creationId xmlns:p14="http://schemas.microsoft.com/office/powerpoint/2010/main" val="4378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anim calcmode="lin" valueType="num">
                                      <p:cBhvr>
                                        <p:cTn id="30" dur="500" fill="hold"/>
                                        <p:tgtEl>
                                          <p:spTgt spid="38"/>
                                        </p:tgtEl>
                                        <p:attrNameLst>
                                          <p:attrName>ppt_x</p:attrName>
                                        </p:attrNameLst>
                                      </p:cBhvr>
                                      <p:tavLst>
                                        <p:tav tm="0">
                                          <p:val>
                                            <p:strVal val="#ppt_x"/>
                                          </p:val>
                                        </p:tav>
                                        <p:tav tm="100000">
                                          <p:val>
                                            <p:strVal val="#ppt_x"/>
                                          </p:val>
                                        </p:tav>
                                      </p:tavLst>
                                    </p:anim>
                                    <p:anim calcmode="lin" valueType="num">
                                      <p:cBhvr>
                                        <p:cTn id="31" dur="500" fill="hold"/>
                                        <p:tgtEl>
                                          <p:spTgt spid="38"/>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anim calcmode="lin" valueType="num">
                                      <p:cBhvr>
                                        <p:cTn id="36" dur="500" fill="hold"/>
                                        <p:tgtEl>
                                          <p:spTgt spid="22"/>
                                        </p:tgtEl>
                                        <p:attrNameLst>
                                          <p:attrName>ppt_x</p:attrName>
                                        </p:attrNameLst>
                                      </p:cBhvr>
                                      <p:tavLst>
                                        <p:tav tm="0">
                                          <p:val>
                                            <p:strVal val="#ppt_x"/>
                                          </p:val>
                                        </p:tav>
                                        <p:tav tm="100000">
                                          <p:val>
                                            <p:strVal val="#ppt_x"/>
                                          </p:val>
                                        </p:tav>
                                      </p:tavLst>
                                    </p:anim>
                                    <p:anim calcmode="lin" valueType="num">
                                      <p:cBhvr>
                                        <p:cTn id="3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43"/>
          <p:cNvSpPr txBox="1"/>
          <p:nvPr/>
        </p:nvSpPr>
        <p:spPr>
          <a:xfrm>
            <a:off x="581295" y="366190"/>
            <a:ext cx="4905103" cy="369332"/>
          </a:xfrm>
          <a:prstGeom prst="rect">
            <a:avLst/>
          </a:prstGeom>
          <a:noFill/>
        </p:spPr>
        <p:txBody>
          <a:bodyPr wrap="square" lIns="0" tIns="0" rIns="0" bIns="0" rtlCol="0">
            <a:spAutoFit/>
          </a:bodyPr>
          <a:lstStyle/>
          <a:p>
            <a:pPr fontAlgn="base">
              <a:spcBef>
                <a:spcPct val="0"/>
              </a:spcBef>
              <a:spcAft>
                <a:spcPct val="0"/>
              </a:spcAft>
            </a:pPr>
            <a:r>
              <a:rPr lang="zh-CN" altLang="en-US" sz="2400" b="1" dirty="0" smtClean="0">
                <a:solidFill>
                  <a:schemeClr val="bg1"/>
                </a:solidFill>
                <a:latin typeface="微软雅黑" pitchFamily="34" charset="-122"/>
                <a:ea typeface="微软雅黑" pitchFamily="34" charset="-122"/>
              </a:rPr>
              <a:t>输入公司名称</a:t>
            </a:r>
            <a:endParaRPr lang="en-US" altLang="zh-CN" b="1" dirty="0">
              <a:solidFill>
                <a:schemeClr val="bg1"/>
              </a:solidFill>
              <a:latin typeface="微软雅黑" pitchFamily="34" charset="-122"/>
              <a:ea typeface="微软雅黑" pitchFamily="34" charset="-122"/>
            </a:endParaRPr>
          </a:p>
        </p:txBody>
      </p:sp>
      <p:sp>
        <p:nvSpPr>
          <p:cNvPr id="47" name="矩形 46"/>
          <p:cNvSpPr/>
          <p:nvPr/>
        </p:nvSpPr>
        <p:spPr>
          <a:xfrm>
            <a:off x="7042041" y="3426734"/>
            <a:ext cx="3553405" cy="1785104"/>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在此添加文字内容在此添加文字内容在此添加文字内容在此添加文字内容</a:t>
            </a:r>
          </a:p>
          <a:p>
            <a:r>
              <a:rPr lang="zh-CN" altLang="en-US" sz="1600" dirty="0" smtClean="0">
                <a:latin typeface="微软雅黑" panose="020B0503020204020204" pitchFamily="34" charset="-122"/>
                <a:ea typeface="微软雅黑" panose="020B0503020204020204" pitchFamily="34" charset="-122"/>
              </a:rPr>
              <a:t>在此添加文字内容在此添加文字内容</a:t>
            </a:r>
          </a:p>
          <a:p>
            <a:r>
              <a:rPr lang="zh-CN" altLang="en-US" sz="1600" dirty="0" smtClean="0">
                <a:latin typeface="微软雅黑" panose="020B0503020204020204" pitchFamily="34" charset="-122"/>
                <a:ea typeface="微软雅黑" panose="020B0503020204020204" pitchFamily="34" charset="-122"/>
              </a:rPr>
              <a:t>在此添加文字内容在此添加文字内容</a:t>
            </a:r>
          </a:p>
          <a:p>
            <a:endParaRPr lang="zh-CN" altLang="en-US" sz="1600" dirty="0" smtClean="0">
              <a:latin typeface="微软雅黑" panose="020B0503020204020204" pitchFamily="34" charset="-122"/>
              <a:ea typeface="微软雅黑" panose="020B0503020204020204" pitchFamily="34" charset="-122"/>
            </a:endParaRPr>
          </a:p>
          <a:p>
            <a:endParaRPr lang="zh-CN" altLang="en-US" sz="1600" dirty="0" smtClean="0">
              <a:latin typeface="微软雅黑" panose="020B0503020204020204" pitchFamily="34" charset="-122"/>
              <a:ea typeface="微软雅黑" panose="020B0503020204020204" pitchFamily="34" charset="-122"/>
            </a:endParaRPr>
          </a:p>
          <a:p>
            <a:endParaRPr lang="zh-CN" altLang="en-US" sz="1400" dirty="0" smtClean="0">
              <a:latin typeface="微软雅黑" panose="020B0503020204020204" pitchFamily="34" charset="-122"/>
              <a:ea typeface="微软雅黑" panose="020B0503020204020204" pitchFamily="34" charset="-122"/>
            </a:endParaRPr>
          </a:p>
        </p:txBody>
      </p:sp>
      <p:sp>
        <p:nvSpPr>
          <p:cNvPr id="48" name="矩形 47"/>
          <p:cNvSpPr/>
          <p:nvPr/>
        </p:nvSpPr>
        <p:spPr>
          <a:xfrm>
            <a:off x="7052161" y="4845504"/>
            <a:ext cx="3543285" cy="1077218"/>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在此添加文字内容在此添加文字内容在此添加文字内容在此添加文字内容</a:t>
            </a:r>
          </a:p>
          <a:p>
            <a:r>
              <a:rPr lang="zh-CN" altLang="en-US" sz="1600" dirty="0" smtClean="0">
                <a:latin typeface="微软雅黑" panose="020B0503020204020204" pitchFamily="34" charset="-122"/>
                <a:ea typeface="微软雅黑" panose="020B0503020204020204" pitchFamily="34" charset="-122"/>
              </a:rPr>
              <a:t>在此添加文字内容在此添加文字内容</a:t>
            </a:r>
          </a:p>
          <a:p>
            <a:r>
              <a:rPr lang="zh-CN" altLang="en-US" sz="1600" dirty="0" smtClean="0">
                <a:latin typeface="微软雅黑" panose="020B0503020204020204" pitchFamily="34" charset="-122"/>
                <a:ea typeface="微软雅黑" panose="020B0503020204020204" pitchFamily="34" charset="-122"/>
              </a:rPr>
              <a:t>在此添加文字内容在此添加文字内容</a:t>
            </a:r>
          </a:p>
        </p:txBody>
      </p:sp>
      <p:sp>
        <p:nvSpPr>
          <p:cNvPr id="49" name="矩形 48"/>
          <p:cNvSpPr/>
          <p:nvPr/>
        </p:nvSpPr>
        <p:spPr>
          <a:xfrm>
            <a:off x="7007156" y="2690642"/>
            <a:ext cx="3195355" cy="46166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添加小标题</a:t>
            </a:r>
          </a:p>
        </p:txBody>
      </p:sp>
      <p:grpSp>
        <p:nvGrpSpPr>
          <p:cNvPr id="50" name="组合 49"/>
          <p:cNvGrpSpPr/>
          <p:nvPr/>
        </p:nvGrpSpPr>
        <p:grpSpPr>
          <a:xfrm>
            <a:off x="1358658" y="2008198"/>
            <a:ext cx="4683627" cy="3419322"/>
            <a:chOff x="1173163" y="1347788"/>
            <a:chExt cx="3522663" cy="2571750"/>
          </a:xfrm>
          <a:solidFill>
            <a:schemeClr val="bg1"/>
          </a:solidFill>
        </p:grpSpPr>
        <p:grpSp>
          <p:nvGrpSpPr>
            <p:cNvPr id="51" name="组合 50"/>
            <p:cNvGrpSpPr/>
            <p:nvPr/>
          </p:nvGrpSpPr>
          <p:grpSpPr>
            <a:xfrm>
              <a:off x="1173163" y="1347788"/>
              <a:ext cx="1693863" cy="1250950"/>
              <a:chOff x="1173163" y="1347788"/>
              <a:chExt cx="1693863" cy="1250950"/>
            </a:xfrm>
            <a:grpFill/>
          </p:grpSpPr>
          <p:sp>
            <p:nvSpPr>
              <p:cNvPr id="58" name="Freeform 8"/>
              <p:cNvSpPr>
                <a:spLocks noEditPoints="1"/>
              </p:cNvSpPr>
              <p:nvPr/>
            </p:nvSpPr>
            <p:spPr bwMode="auto">
              <a:xfrm>
                <a:off x="1173163" y="1347788"/>
                <a:ext cx="1693863" cy="1250950"/>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9" name="组合 58"/>
              <p:cNvGrpSpPr/>
              <p:nvPr/>
            </p:nvGrpSpPr>
            <p:grpSpPr>
              <a:xfrm>
                <a:off x="1454690" y="1642604"/>
                <a:ext cx="777050" cy="762321"/>
                <a:chOff x="2539987" y="959963"/>
                <a:chExt cx="777050" cy="762321"/>
              </a:xfrm>
              <a:grpFill/>
            </p:grpSpPr>
            <p:sp>
              <p:nvSpPr>
                <p:cNvPr id="60" name="TextBox 417"/>
                <p:cNvSpPr txBox="1"/>
                <p:nvPr/>
              </p:nvSpPr>
              <p:spPr>
                <a:xfrm>
                  <a:off x="2551952" y="959963"/>
                  <a:ext cx="765085" cy="254634"/>
                </a:xfrm>
                <a:prstGeom prst="rect">
                  <a:avLst/>
                </a:prstGeom>
                <a:noFill/>
              </p:spPr>
              <p:txBody>
                <a:bodyPr wrap="square" rtlCol="0">
                  <a:spAutoFit/>
                </a:bodyPr>
                <a:lstStyle/>
                <a:p>
                  <a:pPr algn="ctr"/>
                  <a:r>
                    <a:rPr lang="en-US" altLang="zh-CN" sz="1600" spc="300" dirty="0" smtClean="0">
                      <a:latin typeface="微软雅黑" panose="020B0503020204020204" pitchFamily="34" charset="-122"/>
                      <a:ea typeface="微软雅黑" panose="020B0503020204020204" pitchFamily="34" charset="-122"/>
                    </a:rPr>
                    <a:t>01</a:t>
                  </a:r>
                  <a:endParaRPr lang="zh-CN" altLang="en-US" sz="1600" spc="300" dirty="0" smtClean="0">
                    <a:latin typeface="微软雅黑" panose="020B0503020204020204" pitchFamily="34" charset="-122"/>
                    <a:ea typeface="微软雅黑" panose="020B0503020204020204" pitchFamily="34" charset="-122"/>
                  </a:endParaRPr>
                </a:p>
              </p:txBody>
            </p:sp>
            <p:sp>
              <p:nvSpPr>
                <p:cNvPr id="61" name="TextBox 418"/>
                <p:cNvSpPr txBox="1"/>
                <p:nvPr/>
              </p:nvSpPr>
              <p:spPr>
                <a:xfrm>
                  <a:off x="2539987" y="1282462"/>
                  <a:ext cx="765085" cy="439822"/>
                </a:xfrm>
                <a:prstGeom prst="rect">
                  <a:avLst/>
                </a:prstGeom>
                <a:noFill/>
              </p:spPr>
              <p:txBody>
                <a:bodyPr wrap="square" rtlCol="0">
                  <a:spAutoFit/>
                </a:bodyPr>
                <a:lstStyle/>
                <a:p>
                  <a:pPr algn="ctr"/>
                  <a:r>
                    <a:rPr lang="zh-CN" altLang="en-US" sz="1600" b="1" dirty="0" smtClean="0">
                      <a:latin typeface="微软雅黑" panose="020B0503020204020204" pitchFamily="34" charset="-122"/>
                      <a:ea typeface="微软雅黑" panose="020B0503020204020204" pitchFamily="34" charset="-122"/>
                    </a:rPr>
                    <a:t>单击添加标题</a:t>
                  </a:r>
                </a:p>
              </p:txBody>
            </p:sp>
            <p:cxnSp>
              <p:nvCxnSpPr>
                <p:cNvPr id="62" name="直接连接符 61"/>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2" name="组合 51"/>
            <p:cNvGrpSpPr/>
            <p:nvPr/>
          </p:nvGrpSpPr>
          <p:grpSpPr>
            <a:xfrm>
              <a:off x="3001963" y="2667000"/>
              <a:ext cx="1693863" cy="1252538"/>
              <a:chOff x="3001963" y="2667000"/>
              <a:chExt cx="1693863" cy="1252538"/>
            </a:xfrm>
            <a:grpFill/>
          </p:grpSpPr>
          <p:sp>
            <p:nvSpPr>
              <p:cNvPr id="53" name="Freeform 9"/>
              <p:cNvSpPr>
                <a:spLocks noEditPoints="1"/>
              </p:cNvSpPr>
              <p:nvPr/>
            </p:nvSpPr>
            <p:spPr bwMode="auto">
              <a:xfrm>
                <a:off x="3001963" y="2667000"/>
                <a:ext cx="1693863" cy="1252538"/>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4" name="组合 53"/>
              <p:cNvGrpSpPr/>
              <p:nvPr/>
            </p:nvGrpSpPr>
            <p:grpSpPr>
              <a:xfrm>
                <a:off x="3626895" y="2861242"/>
                <a:ext cx="777050" cy="762322"/>
                <a:chOff x="2539987" y="959963"/>
                <a:chExt cx="777050" cy="762322"/>
              </a:xfrm>
              <a:grpFill/>
            </p:grpSpPr>
            <p:sp>
              <p:nvSpPr>
                <p:cNvPr id="55" name="TextBox 425"/>
                <p:cNvSpPr txBox="1"/>
                <p:nvPr/>
              </p:nvSpPr>
              <p:spPr>
                <a:xfrm>
                  <a:off x="2551952" y="959963"/>
                  <a:ext cx="765085" cy="254634"/>
                </a:xfrm>
                <a:prstGeom prst="rect">
                  <a:avLst/>
                </a:prstGeom>
                <a:noFill/>
              </p:spPr>
              <p:txBody>
                <a:bodyPr wrap="square" rtlCol="0">
                  <a:spAutoFit/>
                </a:bodyPr>
                <a:lstStyle/>
                <a:p>
                  <a:pPr algn="ctr"/>
                  <a:r>
                    <a:rPr lang="en-US" altLang="zh-CN" sz="1600" spc="300" dirty="0" smtClean="0">
                      <a:latin typeface="微软雅黑" panose="020B0503020204020204" pitchFamily="34" charset="-122"/>
                      <a:ea typeface="微软雅黑" panose="020B0503020204020204" pitchFamily="34" charset="-122"/>
                    </a:rPr>
                    <a:t>04</a:t>
                  </a:r>
                  <a:endParaRPr lang="zh-CN" altLang="en-US" sz="1600" spc="300" dirty="0" smtClean="0">
                    <a:latin typeface="微软雅黑" panose="020B0503020204020204" pitchFamily="34" charset="-122"/>
                    <a:ea typeface="微软雅黑" panose="020B0503020204020204" pitchFamily="34" charset="-122"/>
                  </a:endParaRPr>
                </a:p>
              </p:txBody>
            </p:sp>
            <p:sp>
              <p:nvSpPr>
                <p:cNvPr id="56" name="TextBox 426"/>
                <p:cNvSpPr txBox="1"/>
                <p:nvPr/>
              </p:nvSpPr>
              <p:spPr>
                <a:xfrm>
                  <a:off x="2539987" y="1282462"/>
                  <a:ext cx="765085" cy="439823"/>
                </a:xfrm>
                <a:prstGeom prst="rect">
                  <a:avLst/>
                </a:prstGeom>
                <a:noFill/>
              </p:spPr>
              <p:txBody>
                <a:bodyPr wrap="square" rtlCol="0">
                  <a:spAutoFit/>
                </a:bodyPr>
                <a:lstStyle/>
                <a:p>
                  <a:pPr algn="ctr"/>
                  <a:r>
                    <a:rPr lang="zh-CN" altLang="en-US" sz="1600" b="1" dirty="0" smtClean="0">
                      <a:latin typeface="微软雅黑" panose="020B0503020204020204" pitchFamily="34" charset="-122"/>
                      <a:ea typeface="微软雅黑" panose="020B0503020204020204" pitchFamily="34" charset="-122"/>
                    </a:rPr>
                    <a:t>单击添加标题</a:t>
                  </a:r>
                </a:p>
              </p:txBody>
            </p:sp>
            <p:cxnSp>
              <p:nvCxnSpPr>
                <p:cNvPr id="57" name="直接连接符 56"/>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63" name="组合 62"/>
          <p:cNvGrpSpPr/>
          <p:nvPr/>
        </p:nvGrpSpPr>
        <p:grpSpPr>
          <a:xfrm>
            <a:off x="1423554" y="1989836"/>
            <a:ext cx="4683627" cy="3419322"/>
            <a:chOff x="1173163" y="1347788"/>
            <a:chExt cx="3522663" cy="2571750"/>
          </a:xfrm>
          <a:solidFill>
            <a:srgbClr val="FFC000"/>
          </a:solidFill>
        </p:grpSpPr>
        <p:grpSp>
          <p:nvGrpSpPr>
            <p:cNvPr id="64" name="组合 63"/>
            <p:cNvGrpSpPr/>
            <p:nvPr/>
          </p:nvGrpSpPr>
          <p:grpSpPr>
            <a:xfrm>
              <a:off x="1173163" y="2667000"/>
              <a:ext cx="1693863" cy="1252538"/>
              <a:chOff x="1173163" y="2667000"/>
              <a:chExt cx="1693863" cy="1252538"/>
            </a:xfrm>
            <a:grpFill/>
          </p:grpSpPr>
          <p:sp>
            <p:nvSpPr>
              <p:cNvPr id="71" name="Freeform 10"/>
              <p:cNvSpPr>
                <a:spLocks noEditPoints="1"/>
              </p:cNvSpPr>
              <p:nvPr/>
            </p:nvSpPr>
            <p:spPr bwMode="auto">
              <a:xfrm>
                <a:off x="1173163" y="2667000"/>
                <a:ext cx="1693863" cy="1252538"/>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72" name="组合 71"/>
              <p:cNvGrpSpPr/>
              <p:nvPr/>
            </p:nvGrpSpPr>
            <p:grpSpPr>
              <a:xfrm>
                <a:off x="1454690" y="2861242"/>
                <a:ext cx="777050" cy="762322"/>
                <a:chOff x="2539987" y="959963"/>
                <a:chExt cx="777050" cy="762322"/>
              </a:xfrm>
              <a:grpFill/>
            </p:grpSpPr>
            <p:sp>
              <p:nvSpPr>
                <p:cNvPr id="73" name="TextBox 421"/>
                <p:cNvSpPr txBox="1"/>
                <p:nvPr/>
              </p:nvSpPr>
              <p:spPr>
                <a:xfrm>
                  <a:off x="2551952" y="959963"/>
                  <a:ext cx="765085" cy="254634"/>
                </a:xfrm>
                <a:prstGeom prst="rect">
                  <a:avLst/>
                </a:prstGeom>
                <a:noFill/>
              </p:spPr>
              <p:txBody>
                <a:bodyPr wrap="square" rtlCol="0">
                  <a:spAutoFit/>
                </a:bodyPr>
                <a:lstStyle/>
                <a:p>
                  <a:pPr algn="ctr"/>
                  <a:r>
                    <a:rPr lang="en-US" altLang="zh-CN" sz="1600" spc="300" dirty="0" smtClean="0">
                      <a:latin typeface="方正粗倩简体" panose="03000509000000000000" pitchFamily="65" charset="-122"/>
                      <a:ea typeface="方正粗倩简体" panose="03000509000000000000" pitchFamily="65" charset="-122"/>
                    </a:rPr>
                    <a:t>06</a:t>
                  </a:r>
                  <a:endParaRPr lang="zh-CN" altLang="en-US" sz="1600" spc="300" dirty="0" smtClean="0">
                    <a:latin typeface="方正粗倩简体" panose="03000509000000000000" pitchFamily="65" charset="-122"/>
                    <a:ea typeface="方正粗倩简体" panose="03000509000000000000" pitchFamily="65" charset="-122"/>
                  </a:endParaRPr>
                </a:p>
              </p:txBody>
            </p:sp>
            <p:sp>
              <p:nvSpPr>
                <p:cNvPr id="74" name="TextBox 422"/>
                <p:cNvSpPr txBox="1"/>
                <p:nvPr/>
              </p:nvSpPr>
              <p:spPr>
                <a:xfrm>
                  <a:off x="2539987" y="1282462"/>
                  <a:ext cx="765085" cy="439823"/>
                </a:xfrm>
                <a:prstGeom prst="rect">
                  <a:avLst/>
                </a:prstGeom>
                <a:noFill/>
              </p:spPr>
              <p:txBody>
                <a:bodyPr wrap="square" rtlCol="0">
                  <a:spAutoFit/>
                </a:bodyPr>
                <a:lstStyle/>
                <a:p>
                  <a:pPr algn="ctr"/>
                  <a:r>
                    <a:rPr lang="zh-CN" altLang="en-US" sz="1600" b="1" dirty="0" smtClean="0">
                      <a:latin typeface="微软雅黑" panose="020B0503020204020204" pitchFamily="34" charset="-122"/>
                      <a:ea typeface="微软雅黑" panose="020B0503020204020204" pitchFamily="34" charset="-122"/>
                    </a:rPr>
                    <a:t>单击添加标题</a:t>
                  </a:r>
                </a:p>
              </p:txBody>
            </p:sp>
            <p:cxnSp>
              <p:nvCxnSpPr>
                <p:cNvPr id="75" name="直接连接符 74"/>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5" name="组合 64"/>
            <p:cNvGrpSpPr/>
            <p:nvPr/>
          </p:nvGrpSpPr>
          <p:grpSpPr>
            <a:xfrm>
              <a:off x="3001963" y="1347788"/>
              <a:ext cx="1693863" cy="1250950"/>
              <a:chOff x="3001963" y="1347788"/>
              <a:chExt cx="1693863" cy="1250950"/>
            </a:xfrm>
            <a:grpFill/>
          </p:grpSpPr>
          <p:sp>
            <p:nvSpPr>
              <p:cNvPr id="66" name="Freeform 11"/>
              <p:cNvSpPr>
                <a:spLocks noEditPoints="1"/>
              </p:cNvSpPr>
              <p:nvPr/>
            </p:nvSpPr>
            <p:spPr bwMode="auto">
              <a:xfrm>
                <a:off x="3001963" y="1347788"/>
                <a:ext cx="1693863" cy="1250950"/>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7" name="组合 66"/>
              <p:cNvGrpSpPr/>
              <p:nvPr/>
            </p:nvGrpSpPr>
            <p:grpSpPr>
              <a:xfrm>
                <a:off x="3626895" y="1620246"/>
                <a:ext cx="777050" cy="762321"/>
                <a:chOff x="2539987" y="959963"/>
                <a:chExt cx="777050" cy="762321"/>
              </a:xfrm>
              <a:grpFill/>
            </p:grpSpPr>
            <p:sp>
              <p:nvSpPr>
                <p:cNvPr id="68" name="TextBox 429"/>
                <p:cNvSpPr txBox="1"/>
                <p:nvPr/>
              </p:nvSpPr>
              <p:spPr>
                <a:xfrm>
                  <a:off x="2551952" y="959963"/>
                  <a:ext cx="765085" cy="254634"/>
                </a:xfrm>
                <a:prstGeom prst="rect">
                  <a:avLst/>
                </a:prstGeom>
                <a:noFill/>
              </p:spPr>
              <p:txBody>
                <a:bodyPr wrap="square" rtlCol="0">
                  <a:spAutoFit/>
                </a:bodyPr>
                <a:lstStyle/>
                <a:p>
                  <a:pPr algn="ctr"/>
                  <a:r>
                    <a:rPr lang="en-US" altLang="zh-CN" sz="1600" spc="300" dirty="0" smtClean="0">
                      <a:latin typeface="微软雅黑" panose="020B0503020204020204" pitchFamily="34" charset="-122"/>
                      <a:ea typeface="微软雅黑" panose="020B0503020204020204" pitchFamily="34" charset="-122"/>
                    </a:rPr>
                    <a:t>03</a:t>
                  </a:r>
                  <a:endParaRPr lang="zh-CN" altLang="en-US" sz="1600" spc="300" dirty="0" smtClean="0">
                    <a:latin typeface="微软雅黑" panose="020B0503020204020204" pitchFamily="34" charset="-122"/>
                    <a:ea typeface="微软雅黑" panose="020B0503020204020204" pitchFamily="34" charset="-122"/>
                  </a:endParaRPr>
                </a:p>
              </p:txBody>
            </p:sp>
            <p:sp>
              <p:nvSpPr>
                <p:cNvPr id="69" name="TextBox 430"/>
                <p:cNvSpPr txBox="1"/>
                <p:nvPr/>
              </p:nvSpPr>
              <p:spPr>
                <a:xfrm>
                  <a:off x="2539987" y="1282462"/>
                  <a:ext cx="765085" cy="439822"/>
                </a:xfrm>
                <a:prstGeom prst="rect">
                  <a:avLst/>
                </a:prstGeom>
                <a:noFill/>
              </p:spPr>
              <p:txBody>
                <a:bodyPr wrap="square" rtlCol="0">
                  <a:spAutoFit/>
                </a:bodyPr>
                <a:lstStyle/>
                <a:p>
                  <a:pPr algn="ctr"/>
                  <a:r>
                    <a:rPr lang="zh-CN" altLang="en-US" sz="1600" b="1" dirty="0" smtClean="0">
                      <a:latin typeface="微软雅黑" panose="020B0503020204020204" pitchFamily="34" charset="-122"/>
                      <a:ea typeface="微软雅黑" panose="020B0503020204020204" pitchFamily="34" charset="-122"/>
                    </a:rPr>
                    <a:t>单击添加标题</a:t>
                  </a:r>
                </a:p>
              </p:txBody>
            </p:sp>
            <p:cxnSp>
              <p:nvCxnSpPr>
                <p:cNvPr id="70" name="直接连接符 69"/>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76" name="组合 75"/>
          <p:cNvGrpSpPr/>
          <p:nvPr/>
        </p:nvGrpSpPr>
        <p:grpSpPr>
          <a:xfrm>
            <a:off x="2964722" y="1272308"/>
            <a:ext cx="1530253" cy="4905252"/>
            <a:chOff x="2359026" y="771525"/>
            <a:chExt cx="1150938" cy="3689351"/>
          </a:xfrm>
          <a:solidFill>
            <a:schemeClr val="bg1"/>
          </a:solidFill>
        </p:grpSpPr>
        <p:grpSp>
          <p:nvGrpSpPr>
            <p:cNvPr id="77" name="组合 76"/>
            <p:cNvGrpSpPr/>
            <p:nvPr/>
          </p:nvGrpSpPr>
          <p:grpSpPr>
            <a:xfrm>
              <a:off x="2359026" y="771525"/>
              <a:ext cx="1150938" cy="1760538"/>
              <a:chOff x="2359026" y="771525"/>
              <a:chExt cx="1150938" cy="1760538"/>
            </a:xfrm>
            <a:grpFill/>
          </p:grpSpPr>
          <p:sp>
            <p:nvSpPr>
              <p:cNvPr id="84" name="Freeform 6"/>
              <p:cNvSpPr>
                <a:spLocks noEditPoints="1"/>
              </p:cNvSpPr>
              <p:nvPr/>
            </p:nvSpPr>
            <p:spPr bwMode="auto">
              <a:xfrm>
                <a:off x="2359026" y="771525"/>
                <a:ext cx="1150938" cy="1760538"/>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85" name="组合 84"/>
              <p:cNvGrpSpPr/>
              <p:nvPr/>
            </p:nvGrpSpPr>
            <p:grpSpPr>
              <a:xfrm>
                <a:off x="2539987" y="959963"/>
                <a:ext cx="777050" cy="762321"/>
                <a:chOff x="2539987" y="959963"/>
                <a:chExt cx="777050" cy="762321"/>
              </a:xfrm>
              <a:grpFill/>
            </p:grpSpPr>
            <p:sp>
              <p:nvSpPr>
                <p:cNvPr id="86" name="TextBox 8571"/>
                <p:cNvSpPr txBox="1"/>
                <p:nvPr/>
              </p:nvSpPr>
              <p:spPr>
                <a:xfrm>
                  <a:off x="2551952" y="959963"/>
                  <a:ext cx="765085" cy="254634"/>
                </a:xfrm>
                <a:prstGeom prst="rect">
                  <a:avLst/>
                </a:prstGeom>
                <a:noFill/>
              </p:spPr>
              <p:txBody>
                <a:bodyPr wrap="square" rtlCol="0">
                  <a:spAutoFit/>
                </a:bodyPr>
                <a:lstStyle/>
                <a:p>
                  <a:pPr algn="ctr"/>
                  <a:r>
                    <a:rPr lang="en-US" altLang="zh-CN" sz="1600" spc="300" dirty="0" smtClean="0">
                      <a:latin typeface="微软雅黑" panose="020B0503020204020204" pitchFamily="34" charset="-122"/>
                      <a:ea typeface="微软雅黑" panose="020B0503020204020204" pitchFamily="34" charset="-122"/>
                    </a:rPr>
                    <a:t>02</a:t>
                  </a:r>
                  <a:endParaRPr lang="zh-CN" altLang="en-US" sz="1600" spc="300" dirty="0" smtClean="0">
                    <a:latin typeface="微软雅黑" panose="020B0503020204020204" pitchFamily="34" charset="-122"/>
                    <a:ea typeface="微软雅黑" panose="020B0503020204020204" pitchFamily="34" charset="-122"/>
                  </a:endParaRPr>
                </a:p>
              </p:txBody>
            </p:sp>
            <p:sp>
              <p:nvSpPr>
                <p:cNvPr id="87" name="TextBox 412"/>
                <p:cNvSpPr txBox="1"/>
                <p:nvPr/>
              </p:nvSpPr>
              <p:spPr>
                <a:xfrm>
                  <a:off x="2539987" y="1282462"/>
                  <a:ext cx="765085" cy="439822"/>
                </a:xfrm>
                <a:prstGeom prst="rect">
                  <a:avLst/>
                </a:prstGeom>
                <a:noFill/>
              </p:spPr>
              <p:txBody>
                <a:bodyPr wrap="square" rtlCol="0">
                  <a:spAutoFit/>
                </a:bodyPr>
                <a:lstStyle/>
                <a:p>
                  <a:pPr algn="ctr"/>
                  <a:r>
                    <a:rPr lang="zh-CN" altLang="en-US" sz="1600" b="1" dirty="0" smtClean="0">
                      <a:latin typeface="微软雅黑" panose="020B0503020204020204" pitchFamily="34" charset="-122"/>
                      <a:ea typeface="微软雅黑" panose="020B0503020204020204" pitchFamily="34" charset="-122"/>
                    </a:rPr>
                    <a:t>单击添加标题</a:t>
                  </a:r>
                </a:p>
              </p:txBody>
            </p:sp>
            <p:cxnSp>
              <p:nvCxnSpPr>
                <p:cNvPr id="88" name="直接连接符 87"/>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8" name="组合 77"/>
            <p:cNvGrpSpPr/>
            <p:nvPr/>
          </p:nvGrpSpPr>
          <p:grpSpPr>
            <a:xfrm>
              <a:off x="2359026" y="2700338"/>
              <a:ext cx="1150938" cy="1760538"/>
              <a:chOff x="2359026" y="2700338"/>
              <a:chExt cx="1150938" cy="1760538"/>
            </a:xfrm>
            <a:grpFill/>
          </p:grpSpPr>
          <p:sp>
            <p:nvSpPr>
              <p:cNvPr id="79" name="Freeform 7"/>
              <p:cNvSpPr>
                <a:spLocks noEditPoints="1"/>
              </p:cNvSpPr>
              <p:nvPr/>
            </p:nvSpPr>
            <p:spPr bwMode="auto">
              <a:xfrm>
                <a:off x="2359026" y="2700338"/>
                <a:ext cx="1150938" cy="1760538"/>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80" name="组合 79"/>
              <p:cNvGrpSpPr/>
              <p:nvPr/>
            </p:nvGrpSpPr>
            <p:grpSpPr>
              <a:xfrm>
                <a:off x="2539987" y="3515601"/>
                <a:ext cx="777050" cy="762321"/>
                <a:chOff x="2539987" y="959963"/>
                <a:chExt cx="777050" cy="762321"/>
              </a:xfrm>
              <a:grpFill/>
            </p:grpSpPr>
            <p:sp>
              <p:nvSpPr>
                <p:cNvPr id="81" name="TextBox 438"/>
                <p:cNvSpPr txBox="1"/>
                <p:nvPr/>
              </p:nvSpPr>
              <p:spPr>
                <a:xfrm>
                  <a:off x="2551952" y="959963"/>
                  <a:ext cx="765085" cy="254634"/>
                </a:xfrm>
                <a:prstGeom prst="rect">
                  <a:avLst/>
                </a:prstGeom>
                <a:noFill/>
              </p:spPr>
              <p:txBody>
                <a:bodyPr wrap="square" rtlCol="0">
                  <a:spAutoFit/>
                </a:bodyPr>
                <a:lstStyle/>
                <a:p>
                  <a:pPr algn="ctr"/>
                  <a:r>
                    <a:rPr lang="en-US" altLang="zh-CN" sz="1600" spc="300" dirty="0" smtClean="0">
                      <a:latin typeface="微软雅黑" panose="020B0503020204020204" pitchFamily="34" charset="-122"/>
                      <a:ea typeface="微软雅黑" panose="020B0503020204020204" pitchFamily="34" charset="-122"/>
                    </a:rPr>
                    <a:t>05</a:t>
                  </a:r>
                  <a:endParaRPr lang="zh-CN" altLang="en-US" sz="1600" spc="300" dirty="0" smtClean="0">
                    <a:latin typeface="微软雅黑" panose="020B0503020204020204" pitchFamily="34" charset="-122"/>
                    <a:ea typeface="微软雅黑" panose="020B0503020204020204" pitchFamily="34" charset="-122"/>
                  </a:endParaRPr>
                </a:p>
              </p:txBody>
            </p:sp>
            <p:sp>
              <p:nvSpPr>
                <p:cNvPr id="82" name="TextBox 439"/>
                <p:cNvSpPr txBox="1"/>
                <p:nvPr/>
              </p:nvSpPr>
              <p:spPr>
                <a:xfrm>
                  <a:off x="2539987" y="1282462"/>
                  <a:ext cx="765085" cy="439822"/>
                </a:xfrm>
                <a:prstGeom prst="rect">
                  <a:avLst/>
                </a:prstGeom>
                <a:noFill/>
              </p:spPr>
              <p:txBody>
                <a:bodyPr wrap="square" rtlCol="0">
                  <a:spAutoFit/>
                </a:bodyPr>
                <a:lstStyle/>
                <a:p>
                  <a:pPr algn="ctr"/>
                  <a:r>
                    <a:rPr lang="zh-CN" altLang="en-US" sz="1600" b="1" dirty="0" smtClean="0">
                      <a:latin typeface="微软雅黑" panose="020B0503020204020204" pitchFamily="34" charset="-122"/>
                      <a:ea typeface="微软雅黑" panose="020B0503020204020204" pitchFamily="34" charset="-122"/>
                    </a:rPr>
                    <a:t>单击添加标题</a:t>
                  </a:r>
                </a:p>
              </p:txBody>
            </p:sp>
            <p:cxnSp>
              <p:nvCxnSpPr>
                <p:cNvPr id="83" name="直接连接符 82"/>
                <p:cNvCxnSpPr/>
                <p:nvPr/>
              </p:nvCxnSpPr>
              <p:spPr>
                <a:xfrm>
                  <a:off x="2681790" y="1298910"/>
                  <a:ext cx="495055"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45" name="梯形 44"/>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梯形 88"/>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Tree>
    <p:extLst>
      <p:ext uri="{BB962C8B-B14F-4D97-AF65-F5344CB8AC3E}">
        <p14:creationId xmlns:p14="http://schemas.microsoft.com/office/powerpoint/2010/main" val="212360828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750" fill="hold"/>
                                            <p:tgtEl>
                                              <p:spTgt spid="50"/>
                                            </p:tgtEl>
                                            <p:attrNameLst>
                                              <p:attrName>ppt_w</p:attrName>
                                            </p:attrNameLst>
                                          </p:cBhvr>
                                          <p:tavLst>
                                            <p:tav tm="0">
                                              <p:val>
                                                <p:fltVal val="0"/>
                                              </p:val>
                                            </p:tav>
                                            <p:tav tm="100000">
                                              <p:val>
                                                <p:strVal val="#ppt_w"/>
                                              </p:val>
                                            </p:tav>
                                          </p:tavLst>
                                        </p:anim>
                                        <p:anim calcmode="lin" valueType="num">
                                          <p:cBhvr>
                                            <p:cTn id="14" dur="750" fill="hold"/>
                                            <p:tgtEl>
                                              <p:spTgt spid="50"/>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14:presetBounceEnd="64000">
                                      <p:stCondLst>
                                        <p:cond delay="750"/>
                                      </p:stCondLst>
                                      <p:childTnLst>
                                        <p:animScale p14:bounceEnd="64000">
                                          <p:cBhvr>
                                            <p:cTn id="16" dur="500" fill="hold"/>
                                            <p:tgtEl>
                                              <p:spTgt spid="50"/>
                                            </p:tgtEl>
                                          </p:cBhvr>
                                          <p:by x="105000" y="105000"/>
                                        </p:animScale>
                                      </p:childTnLst>
                                    </p:cTn>
                                  </p:par>
                                  <p:par>
                                    <p:cTn id="17" presetID="23" presetClass="entr" presetSubtype="16" fill="hold" nodeType="withEffect">
                                      <p:stCondLst>
                                        <p:cond delay="150"/>
                                      </p:stCondLst>
                                      <p:childTnLst>
                                        <p:set>
                                          <p:cBhvr>
                                            <p:cTn id="18" dur="1" fill="hold">
                                              <p:stCondLst>
                                                <p:cond delay="0"/>
                                              </p:stCondLst>
                                            </p:cTn>
                                            <p:tgtEl>
                                              <p:spTgt spid="76"/>
                                            </p:tgtEl>
                                            <p:attrNameLst>
                                              <p:attrName>style.visibility</p:attrName>
                                            </p:attrNameLst>
                                          </p:cBhvr>
                                          <p:to>
                                            <p:strVal val="visible"/>
                                          </p:to>
                                        </p:set>
                                        <p:anim calcmode="lin" valueType="num">
                                          <p:cBhvr>
                                            <p:cTn id="19" dur="750" fill="hold"/>
                                            <p:tgtEl>
                                              <p:spTgt spid="76"/>
                                            </p:tgtEl>
                                            <p:attrNameLst>
                                              <p:attrName>ppt_w</p:attrName>
                                            </p:attrNameLst>
                                          </p:cBhvr>
                                          <p:tavLst>
                                            <p:tav tm="0">
                                              <p:val>
                                                <p:fltVal val="0"/>
                                              </p:val>
                                            </p:tav>
                                            <p:tav tm="100000">
                                              <p:val>
                                                <p:strVal val="#ppt_w"/>
                                              </p:val>
                                            </p:tav>
                                          </p:tavLst>
                                        </p:anim>
                                        <p:anim calcmode="lin" valueType="num">
                                          <p:cBhvr>
                                            <p:cTn id="20" dur="750" fill="hold"/>
                                            <p:tgtEl>
                                              <p:spTgt spid="76"/>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14:presetBounceEnd="62000">
                                      <p:stCondLst>
                                        <p:cond delay="900"/>
                                      </p:stCondLst>
                                      <p:childTnLst>
                                        <p:animScale p14:bounceEnd="62000">
                                          <p:cBhvr>
                                            <p:cTn id="22" dur="500" fill="hold"/>
                                            <p:tgtEl>
                                              <p:spTgt spid="76"/>
                                            </p:tgtEl>
                                          </p:cBhvr>
                                          <p:by x="105000" y="105000"/>
                                        </p:animScale>
                                      </p:childTnLst>
                                    </p:cTn>
                                  </p:par>
                                  <p:par>
                                    <p:cTn id="23" presetID="23" presetClass="entr" presetSubtype="16" fill="hold" nodeType="withEffect">
                                      <p:stCondLst>
                                        <p:cond delay="300"/>
                                      </p:stCondLst>
                                      <p:childTnLst>
                                        <p:set>
                                          <p:cBhvr>
                                            <p:cTn id="24" dur="1" fill="hold">
                                              <p:stCondLst>
                                                <p:cond delay="0"/>
                                              </p:stCondLst>
                                            </p:cTn>
                                            <p:tgtEl>
                                              <p:spTgt spid="63"/>
                                            </p:tgtEl>
                                            <p:attrNameLst>
                                              <p:attrName>style.visibility</p:attrName>
                                            </p:attrNameLst>
                                          </p:cBhvr>
                                          <p:to>
                                            <p:strVal val="visible"/>
                                          </p:to>
                                        </p:set>
                                        <p:anim calcmode="lin" valueType="num">
                                          <p:cBhvr>
                                            <p:cTn id="25" dur="750" fill="hold"/>
                                            <p:tgtEl>
                                              <p:spTgt spid="63"/>
                                            </p:tgtEl>
                                            <p:attrNameLst>
                                              <p:attrName>ppt_w</p:attrName>
                                            </p:attrNameLst>
                                          </p:cBhvr>
                                          <p:tavLst>
                                            <p:tav tm="0">
                                              <p:val>
                                                <p:fltVal val="0"/>
                                              </p:val>
                                            </p:tav>
                                            <p:tav tm="100000">
                                              <p:val>
                                                <p:strVal val="#ppt_w"/>
                                              </p:val>
                                            </p:tav>
                                          </p:tavLst>
                                        </p:anim>
                                        <p:anim calcmode="lin" valueType="num">
                                          <p:cBhvr>
                                            <p:cTn id="26" dur="750" fill="hold"/>
                                            <p:tgtEl>
                                              <p:spTgt spid="63"/>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14:presetBounceEnd="62000">
                                      <p:stCondLst>
                                        <p:cond delay="1050"/>
                                      </p:stCondLst>
                                      <p:childTnLst>
                                        <p:animScale p14:bounceEnd="62000">
                                          <p:cBhvr>
                                            <p:cTn id="28" dur="500" fill="hold"/>
                                            <p:tgtEl>
                                              <p:spTgt spid="63"/>
                                            </p:tgtEl>
                                          </p:cBhvr>
                                          <p:by x="105000" y="105000"/>
                                        </p:animScale>
                                      </p:childTnLst>
                                    </p:cTn>
                                  </p:par>
                                  <p:par>
                                    <p:cTn id="29" presetID="53" presetClass="entr" presetSubtype="16"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Effect transition="in" filter="fade">
                                          <p:cBhvr>
                                            <p:cTn id="33" dur="500"/>
                                            <p:tgtEl>
                                              <p:spTgt spid="49"/>
                                            </p:tgtEl>
                                          </p:cBhvr>
                                        </p:animEffect>
                                      </p:childTnLst>
                                    </p:cTn>
                                  </p:par>
                                  <p:par>
                                    <p:cTn id="34" presetID="47" presetClass="entr" presetSubtype="0" fill="hold" grpId="0" nodeType="withEffect">
                                      <p:stCondLst>
                                        <p:cond delay="50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750"/>
                                            <p:tgtEl>
                                              <p:spTgt spid="47"/>
                                            </p:tgtEl>
                                          </p:cBhvr>
                                        </p:animEffect>
                                        <p:anim calcmode="lin" valueType="num">
                                          <p:cBhvr>
                                            <p:cTn id="37" dur="750" fill="hold"/>
                                            <p:tgtEl>
                                              <p:spTgt spid="47"/>
                                            </p:tgtEl>
                                            <p:attrNameLst>
                                              <p:attrName>ppt_x</p:attrName>
                                            </p:attrNameLst>
                                          </p:cBhvr>
                                          <p:tavLst>
                                            <p:tav tm="0">
                                              <p:val>
                                                <p:strVal val="#ppt_x"/>
                                              </p:val>
                                            </p:tav>
                                            <p:tav tm="100000">
                                              <p:val>
                                                <p:strVal val="#ppt_x"/>
                                              </p:val>
                                            </p:tav>
                                          </p:tavLst>
                                        </p:anim>
                                        <p:anim calcmode="lin" valueType="num">
                                          <p:cBhvr>
                                            <p:cTn id="38" dur="750" fill="hold"/>
                                            <p:tgtEl>
                                              <p:spTgt spid="4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125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750"/>
                                            <p:tgtEl>
                                              <p:spTgt spid="48"/>
                                            </p:tgtEl>
                                          </p:cBhvr>
                                        </p:animEffect>
                                        <p:anim calcmode="lin" valueType="num">
                                          <p:cBhvr>
                                            <p:cTn id="42" dur="750" fill="hold"/>
                                            <p:tgtEl>
                                              <p:spTgt spid="48"/>
                                            </p:tgtEl>
                                            <p:attrNameLst>
                                              <p:attrName>ppt_x</p:attrName>
                                            </p:attrNameLst>
                                          </p:cBhvr>
                                          <p:tavLst>
                                            <p:tav tm="0">
                                              <p:val>
                                                <p:strVal val="#ppt_x"/>
                                              </p:val>
                                            </p:tav>
                                            <p:tav tm="100000">
                                              <p:val>
                                                <p:strVal val="#ppt_x"/>
                                              </p:val>
                                            </p:tav>
                                          </p:tavLst>
                                        </p:anim>
                                        <p:anim calcmode="lin" valueType="num">
                                          <p:cBhvr>
                                            <p:cTn id="43" dur="7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750" fill="hold"/>
                                            <p:tgtEl>
                                              <p:spTgt spid="50"/>
                                            </p:tgtEl>
                                            <p:attrNameLst>
                                              <p:attrName>ppt_w</p:attrName>
                                            </p:attrNameLst>
                                          </p:cBhvr>
                                          <p:tavLst>
                                            <p:tav tm="0">
                                              <p:val>
                                                <p:fltVal val="0"/>
                                              </p:val>
                                            </p:tav>
                                            <p:tav tm="100000">
                                              <p:val>
                                                <p:strVal val="#ppt_w"/>
                                              </p:val>
                                            </p:tav>
                                          </p:tavLst>
                                        </p:anim>
                                        <p:anim calcmode="lin" valueType="num">
                                          <p:cBhvr>
                                            <p:cTn id="14" dur="750" fill="hold"/>
                                            <p:tgtEl>
                                              <p:spTgt spid="50"/>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750"/>
                                      </p:stCondLst>
                                      <p:childTnLst>
                                        <p:animScale>
                                          <p:cBhvr>
                                            <p:cTn id="16" dur="500" fill="hold"/>
                                            <p:tgtEl>
                                              <p:spTgt spid="50"/>
                                            </p:tgtEl>
                                          </p:cBhvr>
                                          <p:by x="105000" y="105000"/>
                                        </p:animScale>
                                      </p:childTnLst>
                                    </p:cTn>
                                  </p:par>
                                  <p:par>
                                    <p:cTn id="17" presetID="23" presetClass="entr" presetSubtype="16" fill="hold" nodeType="withEffect">
                                      <p:stCondLst>
                                        <p:cond delay="150"/>
                                      </p:stCondLst>
                                      <p:childTnLst>
                                        <p:set>
                                          <p:cBhvr>
                                            <p:cTn id="18" dur="1" fill="hold">
                                              <p:stCondLst>
                                                <p:cond delay="0"/>
                                              </p:stCondLst>
                                            </p:cTn>
                                            <p:tgtEl>
                                              <p:spTgt spid="76"/>
                                            </p:tgtEl>
                                            <p:attrNameLst>
                                              <p:attrName>style.visibility</p:attrName>
                                            </p:attrNameLst>
                                          </p:cBhvr>
                                          <p:to>
                                            <p:strVal val="visible"/>
                                          </p:to>
                                        </p:set>
                                        <p:anim calcmode="lin" valueType="num">
                                          <p:cBhvr>
                                            <p:cTn id="19" dur="750" fill="hold"/>
                                            <p:tgtEl>
                                              <p:spTgt spid="76"/>
                                            </p:tgtEl>
                                            <p:attrNameLst>
                                              <p:attrName>ppt_w</p:attrName>
                                            </p:attrNameLst>
                                          </p:cBhvr>
                                          <p:tavLst>
                                            <p:tav tm="0">
                                              <p:val>
                                                <p:fltVal val="0"/>
                                              </p:val>
                                            </p:tav>
                                            <p:tav tm="100000">
                                              <p:val>
                                                <p:strVal val="#ppt_w"/>
                                              </p:val>
                                            </p:tav>
                                          </p:tavLst>
                                        </p:anim>
                                        <p:anim calcmode="lin" valueType="num">
                                          <p:cBhvr>
                                            <p:cTn id="20" dur="750" fill="hold"/>
                                            <p:tgtEl>
                                              <p:spTgt spid="76"/>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900"/>
                                      </p:stCondLst>
                                      <p:childTnLst>
                                        <p:animScale>
                                          <p:cBhvr>
                                            <p:cTn id="22" dur="500" fill="hold"/>
                                            <p:tgtEl>
                                              <p:spTgt spid="76"/>
                                            </p:tgtEl>
                                          </p:cBhvr>
                                          <p:by x="105000" y="105000"/>
                                        </p:animScale>
                                      </p:childTnLst>
                                    </p:cTn>
                                  </p:par>
                                  <p:par>
                                    <p:cTn id="23" presetID="23" presetClass="entr" presetSubtype="16" fill="hold" nodeType="withEffect">
                                      <p:stCondLst>
                                        <p:cond delay="300"/>
                                      </p:stCondLst>
                                      <p:childTnLst>
                                        <p:set>
                                          <p:cBhvr>
                                            <p:cTn id="24" dur="1" fill="hold">
                                              <p:stCondLst>
                                                <p:cond delay="0"/>
                                              </p:stCondLst>
                                            </p:cTn>
                                            <p:tgtEl>
                                              <p:spTgt spid="63"/>
                                            </p:tgtEl>
                                            <p:attrNameLst>
                                              <p:attrName>style.visibility</p:attrName>
                                            </p:attrNameLst>
                                          </p:cBhvr>
                                          <p:to>
                                            <p:strVal val="visible"/>
                                          </p:to>
                                        </p:set>
                                        <p:anim calcmode="lin" valueType="num">
                                          <p:cBhvr>
                                            <p:cTn id="25" dur="750" fill="hold"/>
                                            <p:tgtEl>
                                              <p:spTgt spid="63"/>
                                            </p:tgtEl>
                                            <p:attrNameLst>
                                              <p:attrName>ppt_w</p:attrName>
                                            </p:attrNameLst>
                                          </p:cBhvr>
                                          <p:tavLst>
                                            <p:tav tm="0">
                                              <p:val>
                                                <p:fltVal val="0"/>
                                              </p:val>
                                            </p:tav>
                                            <p:tav tm="100000">
                                              <p:val>
                                                <p:strVal val="#ppt_w"/>
                                              </p:val>
                                            </p:tav>
                                          </p:tavLst>
                                        </p:anim>
                                        <p:anim calcmode="lin" valueType="num">
                                          <p:cBhvr>
                                            <p:cTn id="26" dur="750" fill="hold"/>
                                            <p:tgtEl>
                                              <p:spTgt spid="63"/>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050"/>
                                      </p:stCondLst>
                                      <p:childTnLst>
                                        <p:animScale>
                                          <p:cBhvr>
                                            <p:cTn id="28" dur="500" fill="hold"/>
                                            <p:tgtEl>
                                              <p:spTgt spid="63"/>
                                            </p:tgtEl>
                                          </p:cBhvr>
                                          <p:by x="105000" y="105000"/>
                                        </p:animScale>
                                      </p:childTnLst>
                                    </p:cTn>
                                  </p:par>
                                  <p:par>
                                    <p:cTn id="29" presetID="53" presetClass="entr" presetSubtype="16"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Effect transition="in" filter="fade">
                                          <p:cBhvr>
                                            <p:cTn id="33" dur="500"/>
                                            <p:tgtEl>
                                              <p:spTgt spid="49"/>
                                            </p:tgtEl>
                                          </p:cBhvr>
                                        </p:animEffect>
                                      </p:childTnLst>
                                    </p:cTn>
                                  </p:par>
                                  <p:par>
                                    <p:cTn id="34" presetID="47" presetClass="entr" presetSubtype="0" fill="hold" grpId="0" nodeType="withEffect">
                                      <p:stCondLst>
                                        <p:cond delay="50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750"/>
                                            <p:tgtEl>
                                              <p:spTgt spid="47"/>
                                            </p:tgtEl>
                                          </p:cBhvr>
                                        </p:animEffect>
                                        <p:anim calcmode="lin" valueType="num">
                                          <p:cBhvr>
                                            <p:cTn id="37" dur="750" fill="hold"/>
                                            <p:tgtEl>
                                              <p:spTgt spid="47"/>
                                            </p:tgtEl>
                                            <p:attrNameLst>
                                              <p:attrName>ppt_x</p:attrName>
                                            </p:attrNameLst>
                                          </p:cBhvr>
                                          <p:tavLst>
                                            <p:tav tm="0">
                                              <p:val>
                                                <p:strVal val="#ppt_x"/>
                                              </p:val>
                                            </p:tav>
                                            <p:tav tm="100000">
                                              <p:val>
                                                <p:strVal val="#ppt_x"/>
                                              </p:val>
                                            </p:tav>
                                          </p:tavLst>
                                        </p:anim>
                                        <p:anim calcmode="lin" valueType="num">
                                          <p:cBhvr>
                                            <p:cTn id="38" dur="750" fill="hold"/>
                                            <p:tgtEl>
                                              <p:spTgt spid="4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125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750"/>
                                            <p:tgtEl>
                                              <p:spTgt spid="48"/>
                                            </p:tgtEl>
                                          </p:cBhvr>
                                        </p:animEffect>
                                        <p:anim calcmode="lin" valueType="num">
                                          <p:cBhvr>
                                            <p:cTn id="42" dur="750" fill="hold"/>
                                            <p:tgtEl>
                                              <p:spTgt spid="48"/>
                                            </p:tgtEl>
                                            <p:attrNameLst>
                                              <p:attrName>ppt_x</p:attrName>
                                            </p:attrNameLst>
                                          </p:cBhvr>
                                          <p:tavLst>
                                            <p:tav tm="0">
                                              <p:val>
                                                <p:strVal val="#ppt_x"/>
                                              </p:val>
                                            </p:tav>
                                            <p:tav tm="100000">
                                              <p:val>
                                                <p:strVal val="#ppt_x"/>
                                              </p:val>
                                            </p:tav>
                                          </p:tavLst>
                                        </p:anim>
                                        <p:anim calcmode="lin" valueType="num">
                                          <p:cBhvr>
                                            <p:cTn id="43" dur="7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p:bldP spid="48" grpId="0"/>
          <p:bldP spid="49"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TextBox 43"/>
          <p:cNvSpPr txBox="1"/>
          <p:nvPr/>
        </p:nvSpPr>
        <p:spPr>
          <a:xfrm>
            <a:off x="581295" y="366190"/>
            <a:ext cx="4905103" cy="923330"/>
          </a:xfrm>
          <a:prstGeom prst="rect">
            <a:avLst/>
          </a:prstGeom>
          <a:noFill/>
        </p:spPr>
        <p:txBody>
          <a:bodyPr wrap="square" lIns="0" tIns="0" rIns="0" bIns="0" rtlCol="0">
            <a:spAutoFit/>
          </a:bodyPr>
          <a:lstStyle/>
          <a:p>
            <a:pPr fontAlgn="base">
              <a:spcBef>
                <a:spcPct val="0"/>
              </a:spcBef>
              <a:spcAft>
                <a:spcPct val="0"/>
              </a:spcAft>
            </a:pPr>
            <a:r>
              <a:rPr lang="zh-CN" altLang="en-US" sz="2400" b="1" dirty="0" smtClean="0">
                <a:solidFill>
                  <a:schemeClr val="bg1"/>
                </a:solidFill>
                <a:latin typeface="微软雅黑" pitchFamily="34" charset="-122"/>
                <a:ea typeface="微软雅黑" pitchFamily="34" charset="-122"/>
              </a:rPr>
              <a:t>业务介绍 </a:t>
            </a:r>
            <a:r>
              <a:rPr lang="en-US" altLang="zh-CN" sz="1600" b="1" dirty="0" smtClean="0">
                <a:solidFill>
                  <a:schemeClr val="bg1"/>
                </a:solidFill>
                <a:latin typeface="微软雅黑" pitchFamily="34" charset="-122"/>
                <a:ea typeface="微软雅黑" pitchFamily="34" charset="-122"/>
              </a:rPr>
              <a:t>Business </a:t>
            </a:r>
            <a:r>
              <a:rPr lang="en-US" altLang="zh-CN" sz="1600" b="1" dirty="0">
                <a:solidFill>
                  <a:schemeClr val="bg1"/>
                </a:solidFill>
                <a:latin typeface="微软雅黑" pitchFamily="34" charset="-122"/>
                <a:ea typeface="微软雅黑" pitchFamily="34" charset="-122"/>
              </a:rPr>
              <a:t>introduction</a:t>
            </a:r>
          </a:p>
          <a:p>
            <a:pPr fontAlgn="base">
              <a:spcBef>
                <a:spcPct val="0"/>
              </a:spcBef>
              <a:spcAft>
                <a:spcPct val="0"/>
              </a:spcAft>
            </a:pPr>
            <a:endParaRPr lang="en-US" altLang="zh-CN" b="1" dirty="0">
              <a:solidFill>
                <a:schemeClr val="bg1"/>
              </a:solidFill>
              <a:latin typeface="微软雅黑" pitchFamily="34" charset="-122"/>
              <a:ea typeface="微软雅黑" pitchFamily="34" charset="-122"/>
            </a:endParaRPr>
          </a:p>
          <a:p>
            <a:pPr fontAlgn="base">
              <a:spcBef>
                <a:spcPct val="0"/>
              </a:spcBef>
              <a:spcAft>
                <a:spcPct val="0"/>
              </a:spcAft>
            </a:pPr>
            <a:endParaRPr lang="en-US" altLang="zh-CN" b="1" dirty="0">
              <a:solidFill>
                <a:schemeClr val="bg1"/>
              </a:solidFill>
              <a:latin typeface="微软雅黑" pitchFamily="34" charset="-122"/>
              <a:ea typeface="微软雅黑" pitchFamily="34" charset="-122"/>
            </a:endParaRPr>
          </a:p>
        </p:txBody>
      </p:sp>
      <p:grpSp>
        <p:nvGrpSpPr>
          <p:cNvPr id="3" name="组合 2"/>
          <p:cNvGrpSpPr/>
          <p:nvPr/>
        </p:nvGrpSpPr>
        <p:grpSpPr>
          <a:xfrm>
            <a:off x="7696271" y="1439168"/>
            <a:ext cx="2722124" cy="2477002"/>
            <a:chOff x="7803849" y="1754071"/>
            <a:chExt cx="2722124" cy="2477002"/>
          </a:xfrm>
        </p:grpSpPr>
        <p:sp>
          <p:nvSpPr>
            <p:cNvPr id="4" name="Freeform 40"/>
            <p:cNvSpPr>
              <a:spLocks/>
            </p:cNvSpPr>
            <p:nvPr/>
          </p:nvSpPr>
          <p:spPr bwMode="auto">
            <a:xfrm>
              <a:off x="7803849"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Freeform 41"/>
            <p:cNvSpPr>
              <a:spLocks noEditPoints="1"/>
            </p:cNvSpPr>
            <p:nvPr/>
          </p:nvSpPr>
          <p:spPr bwMode="auto">
            <a:xfrm>
              <a:off x="7803849"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2"/>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6" name="Freeform 50"/>
            <p:cNvSpPr>
              <a:spLocks/>
            </p:cNvSpPr>
            <p:nvPr/>
          </p:nvSpPr>
          <p:spPr bwMode="auto">
            <a:xfrm>
              <a:off x="8802513" y="2291207"/>
              <a:ext cx="495552" cy="582170"/>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6"/>
            <p:cNvSpPr txBox="1"/>
            <p:nvPr/>
          </p:nvSpPr>
          <p:spPr>
            <a:xfrm>
              <a:off x="8625349" y="2907634"/>
              <a:ext cx="968535" cy="1323439"/>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b="1" dirty="0">
                  <a:solidFill>
                    <a:schemeClr val="tx1"/>
                  </a:solidFill>
                  <a:latin typeface="微软雅黑" panose="020B0503020204020204" pitchFamily="34" charset="-122"/>
                  <a:ea typeface="微软雅黑" panose="020B0503020204020204" pitchFamily="34" charset="-122"/>
                </a:rPr>
                <a:t>0 </a:t>
              </a:r>
              <a:r>
                <a:rPr lang="en-US" altLang="zh-CN" b="1" dirty="0" smtClean="0">
                  <a:solidFill>
                    <a:schemeClr val="tx1"/>
                  </a:solidFill>
                  <a:latin typeface="微软雅黑" panose="020B0503020204020204" pitchFamily="34" charset="-122"/>
                  <a:ea typeface="微软雅黑" panose="020B0503020204020204" pitchFamily="34" charset="-122"/>
                </a:rPr>
                <a:t>4</a:t>
              </a:r>
              <a:endParaRPr lang="zh-CN" altLang="en-US" b="1" dirty="0">
                <a:solidFill>
                  <a:schemeClr val="tx1"/>
                </a:solidFill>
                <a:latin typeface="微软雅黑" panose="020B0503020204020204" pitchFamily="34" charset="-122"/>
                <a:ea typeface="微软雅黑" panose="020B0503020204020204" pitchFamily="34" charset="-122"/>
              </a:endParaRPr>
            </a:p>
            <a:p>
              <a:endParaRPr lang="zh-CN" altLang="en-US" dirty="0"/>
            </a:p>
          </p:txBody>
        </p:sp>
      </p:grpSp>
      <p:grpSp>
        <p:nvGrpSpPr>
          <p:cNvPr id="8" name="组合 7"/>
          <p:cNvGrpSpPr/>
          <p:nvPr/>
        </p:nvGrpSpPr>
        <p:grpSpPr>
          <a:xfrm>
            <a:off x="5654965" y="1439168"/>
            <a:ext cx="2722124" cy="2477002"/>
            <a:chOff x="5762543" y="1754071"/>
            <a:chExt cx="2722124" cy="2477002"/>
          </a:xfrm>
        </p:grpSpPr>
        <p:sp>
          <p:nvSpPr>
            <p:cNvPr id="9" name="Freeform 42"/>
            <p:cNvSpPr>
              <a:spLocks/>
            </p:cNvSpPr>
            <p:nvPr/>
          </p:nvSpPr>
          <p:spPr bwMode="auto">
            <a:xfrm>
              <a:off x="5762543" y="1754071"/>
              <a:ext cx="2722124" cy="2444498"/>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43"/>
            <p:cNvSpPr>
              <a:spLocks noEditPoints="1"/>
            </p:cNvSpPr>
            <p:nvPr/>
          </p:nvSpPr>
          <p:spPr bwMode="auto">
            <a:xfrm>
              <a:off x="5762543" y="1754071"/>
              <a:ext cx="2722124" cy="2444498"/>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49"/>
            <p:cNvSpPr>
              <a:spLocks noEditPoints="1"/>
            </p:cNvSpPr>
            <p:nvPr/>
          </p:nvSpPr>
          <p:spPr bwMode="auto">
            <a:xfrm>
              <a:off x="6726976" y="2298243"/>
              <a:ext cx="596272" cy="527780"/>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 name="文本框 11"/>
            <p:cNvSpPr txBox="1"/>
            <p:nvPr/>
          </p:nvSpPr>
          <p:spPr>
            <a:xfrm>
              <a:off x="6565899" y="2907634"/>
              <a:ext cx="968535" cy="1323439"/>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b="1" dirty="0">
                  <a:solidFill>
                    <a:schemeClr val="tx1"/>
                  </a:solidFill>
                  <a:latin typeface="微软雅黑" panose="020B0503020204020204" pitchFamily="34" charset="-122"/>
                  <a:ea typeface="微软雅黑" panose="020B0503020204020204" pitchFamily="34" charset="-122"/>
                </a:rPr>
                <a:t>0 </a:t>
              </a:r>
              <a:r>
                <a:rPr lang="en-US" altLang="zh-CN" b="1" dirty="0" smtClean="0">
                  <a:solidFill>
                    <a:schemeClr val="tx1"/>
                  </a:solidFill>
                  <a:latin typeface="微软雅黑" panose="020B0503020204020204" pitchFamily="34" charset="-122"/>
                  <a:ea typeface="微软雅黑" panose="020B0503020204020204" pitchFamily="34" charset="-122"/>
                </a:rPr>
                <a:t>3</a:t>
              </a:r>
              <a:endParaRPr lang="zh-CN" altLang="en-US" b="1" dirty="0">
                <a:solidFill>
                  <a:schemeClr val="tx1"/>
                </a:solidFill>
                <a:latin typeface="微软雅黑" panose="020B0503020204020204" pitchFamily="34" charset="-122"/>
                <a:ea typeface="微软雅黑" panose="020B0503020204020204" pitchFamily="34" charset="-122"/>
              </a:endParaRPr>
            </a:p>
            <a:p>
              <a:endParaRPr lang="zh-CN" altLang="en-US" dirty="0"/>
            </a:p>
          </p:txBody>
        </p:sp>
      </p:grpSp>
      <p:grpSp>
        <p:nvGrpSpPr>
          <p:cNvPr id="13" name="组合 12"/>
          <p:cNvGrpSpPr/>
          <p:nvPr/>
        </p:nvGrpSpPr>
        <p:grpSpPr>
          <a:xfrm>
            <a:off x="3612508" y="1439168"/>
            <a:ext cx="2719821" cy="2477002"/>
            <a:chOff x="3720086" y="1754071"/>
            <a:chExt cx="2719821" cy="2477002"/>
          </a:xfrm>
        </p:grpSpPr>
        <p:sp>
          <p:nvSpPr>
            <p:cNvPr id="14" name="Freeform 44"/>
            <p:cNvSpPr>
              <a:spLocks/>
            </p:cNvSpPr>
            <p:nvPr/>
          </p:nvSpPr>
          <p:spPr bwMode="auto">
            <a:xfrm>
              <a:off x="3720086" y="1754071"/>
              <a:ext cx="2719821" cy="2444498"/>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3720086" y="1754071"/>
              <a:ext cx="2719821" cy="2477002"/>
              <a:chOff x="3720086" y="1754071"/>
              <a:chExt cx="2719821" cy="2477002"/>
            </a:xfrm>
          </p:grpSpPr>
          <p:sp>
            <p:nvSpPr>
              <p:cNvPr id="16" name="Freeform 45"/>
              <p:cNvSpPr>
                <a:spLocks noEditPoints="1"/>
              </p:cNvSpPr>
              <p:nvPr/>
            </p:nvSpPr>
            <p:spPr bwMode="auto">
              <a:xfrm>
                <a:off x="3720086" y="1754071"/>
                <a:ext cx="2719821" cy="2444498"/>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chemeClr val="accent2"/>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48"/>
              <p:cNvSpPr>
                <a:spLocks noEditPoints="1"/>
              </p:cNvSpPr>
              <p:nvPr/>
            </p:nvSpPr>
            <p:spPr bwMode="auto">
              <a:xfrm>
                <a:off x="4681795" y="2264731"/>
                <a:ext cx="630518" cy="630518"/>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8" name="文本框 17"/>
              <p:cNvSpPr txBox="1"/>
              <p:nvPr/>
            </p:nvSpPr>
            <p:spPr>
              <a:xfrm>
                <a:off x="4524593" y="2907634"/>
                <a:ext cx="968535" cy="1323439"/>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b="1" dirty="0">
                    <a:solidFill>
                      <a:schemeClr val="tx1"/>
                    </a:solidFill>
                    <a:latin typeface="微软雅黑" panose="020B0503020204020204" pitchFamily="34" charset="-122"/>
                    <a:ea typeface="微软雅黑" panose="020B0503020204020204" pitchFamily="34" charset="-122"/>
                  </a:rPr>
                  <a:t>0 </a:t>
                </a:r>
                <a:r>
                  <a:rPr lang="en-US" altLang="zh-CN" b="1" dirty="0" smtClean="0">
                    <a:solidFill>
                      <a:schemeClr val="tx1"/>
                    </a:solidFill>
                    <a:latin typeface="微软雅黑" panose="020B0503020204020204" pitchFamily="34" charset="-122"/>
                    <a:ea typeface="微软雅黑" panose="020B0503020204020204" pitchFamily="34" charset="-122"/>
                  </a:rPr>
                  <a:t>2</a:t>
                </a:r>
                <a:endParaRPr lang="zh-CN" altLang="en-US" b="1" dirty="0">
                  <a:solidFill>
                    <a:schemeClr val="tx1"/>
                  </a:solidFill>
                  <a:latin typeface="微软雅黑" panose="020B0503020204020204" pitchFamily="34" charset="-122"/>
                  <a:ea typeface="微软雅黑" panose="020B0503020204020204" pitchFamily="34" charset="-122"/>
                </a:endParaRPr>
              </a:p>
              <a:p>
                <a:endParaRPr lang="zh-CN" altLang="en-US" dirty="0"/>
              </a:p>
            </p:txBody>
          </p:sp>
        </p:grpSp>
      </p:grpSp>
      <p:grpSp>
        <p:nvGrpSpPr>
          <p:cNvPr id="19" name="组合 18"/>
          <p:cNvGrpSpPr/>
          <p:nvPr/>
        </p:nvGrpSpPr>
        <p:grpSpPr>
          <a:xfrm>
            <a:off x="1568899" y="1439168"/>
            <a:ext cx="2722124" cy="2444498"/>
            <a:chOff x="1676477" y="1754071"/>
            <a:chExt cx="2722124" cy="2444498"/>
          </a:xfrm>
        </p:grpSpPr>
        <p:sp>
          <p:nvSpPr>
            <p:cNvPr id="20" name="Freeform 46"/>
            <p:cNvSpPr>
              <a:spLocks/>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47"/>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51"/>
            <p:cNvSpPr>
              <a:spLocks/>
            </p:cNvSpPr>
            <p:nvPr/>
          </p:nvSpPr>
          <p:spPr bwMode="auto">
            <a:xfrm>
              <a:off x="2331247" y="2302862"/>
              <a:ext cx="1176430" cy="560012"/>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p:cNvSpPr txBox="1"/>
            <p:nvPr/>
          </p:nvSpPr>
          <p:spPr>
            <a:xfrm>
              <a:off x="2466100" y="2907634"/>
              <a:ext cx="968535"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b="1" dirty="0" smtClean="0">
                  <a:solidFill>
                    <a:schemeClr val="tx1"/>
                  </a:solidFill>
                  <a:latin typeface="微软雅黑" panose="020B0503020204020204" pitchFamily="34" charset="-122"/>
                  <a:ea typeface="微软雅黑" panose="020B0503020204020204" pitchFamily="34" charset="-122"/>
                </a:rPr>
                <a:t>0 </a:t>
              </a:r>
              <a:r>
                <a:rPr lang="en-US" altLang="zh-CN" b="1" dirty="0">
                  <a:solidFill>
                    <a:schemeClr val="tx1"/>
                  </a:solidFill>
                  <a:latin typeface="微软雅黑" panose="020B0503020204020204" pitchFamily="34" charset="-122"/>
                  <a:ea typeface="微软雅黑" panose="020B0503020204020204" pitchFamily="34" charset="-122"/>
                </a:rPr>
                <a:t>1</a:t>
              </a:r>
              <a:endParaRPr lang="zh-CN" altLang="en-US" b="1" dirty="0">
                <a:solidFill>
                  <a:schemeClr val="tx1"/>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2180186" y="4140578"/>
            <a:ext cx="8878423" cy="1569660"/>
          </a:xfrm>
          <a:prstGeom prst="rect">
            <a:avLst/>
          </a:prstGeom>
        </p:spPr>
        <p:txBody>
          <a:bodyPr wrap="square">
            <a:spAutoFit/>
          </a:bodyPr>
          <a:lstStyle/>
          <a:p>
            <a:pPr>
              <a:lnSpc>
                <a:spcPct val="150000"/>
              </a:lnSpc>
              <a:spcBef>
                <a:spcPct val="0"/>
              </a:spcBef>
            </a:pPr>
            <a:r>
              <a:rPr lang="zh-CN" altLang="en-US" sz="1600" cap="all" dirty="0">
                <a:latin typeface="微软雅黑" pitchFamily="34" charset="-122"/>
                <a:ea typeface="微软雅黑" pitchFamily="34" charset="-122"/>
              </a:rPr>
              <a:t>点击输入您想要的文字</a:t>
            </a:r>
            <a:r>
              <a:rPr lang="zh-CN" altLang="en-US" sz="1600" cap="all" dirty="0" smtClean="0">
                <a:latin typeface="微软雅黑" pitchFamily="34" charset="-122"/>
                <a:ea typeface="微软雅黑" pitchFamily="34" charset="-122"/>
              </a:rPr>
              <a:t>内容</a:t>
            </a:r>
            <a:r>
              <a:rPr lang="zh-CN" altLang="en-US" sz="1600" cap="all" dirty="0">
                <a:latin typeface="微软雅黑" pitchFamily="34" charset="-122"/>
                <a:ea typeface="微软雅黑" pitchFamily="34" charset="-122"/>
              </a:rPr>
              <a:t>点击输入您想要的文字</a:t>
            </a:r>
            <a:r>
              <a:rPr lang="zh-CN" altLang="en-US" sz="1600" cap="all" dirty="0" smtClean="0">
                <a:latin typeface="微软雅黑" pitchFamily="34" charset="-122"/>
                <a:ea typeface="微软雅黑" pitchFamily="34" charset="-122"/>
              </a:rPr>
              <a:t>内容点击</a:t>
            </a:r>
            <a:r>
              <a:rPr lang="zh-CN" altLang="en-US" sz="1600" cap="all" dirty="0">
                <a:latin typeface="微软雅黑" pitchFamily="34" charset="-122"/>
                <a:ea typeface="微软雅黑" pitchFamily="34" charset="-122"/>
              </a:rPr>
              <a:t>输入您想要的文字</a:t>
            </a:r>
            <a:r>
              <a:rPr lang="zh-CN" altLang="en-US" sz="1600" cap="all" dirty="0" smtClean="0">
                <a:latin typeface="微软雅黑" pitchFamily="34" charset="-122"/>
                <a:ea typeface="微软雅黑" pitchFamily="34" charset="-122"/>
              </a:rPr>
              <a:t>内容点击</a:t>
            </a:r>
            <a:r>
              <a:rPr lang="zh-CN" altLang="en-US" sz="1600" cap="all" dirty="0">
                <a:latin typeface="微软雅黑" pitchFamily="34" charset="-122"/>
                <a:ea typeface="微软雅黑" pitchFamily="34" charset="-122"/>
              </a:rPr>
              <a:t>输入您想要的文字</a:t>
            </a:r>
            <a:r>
              <a:rPr lang="zh-CN" altLang="en-US" sz="1600" cap="all" dirty="0" smtClean="0">
                <a:latin typeface="微软雅黑" pitchFamily="34" charset="-122"/>
                <a:ea typeface="微软雅黑" pitchFamily="34" charset="-122"/>
              </a:rPr>
              <a:t>内容</a:t>
            </a:r>
            <a:r>
              <a:rPr lang="zh-CN" altLang="en-US" sz="1600" cap="all" dirty="0">
                <a:latin typeface="微软雅黑" pitchFamily="34" charset="-122"/>
                <a:ea typeface="微软雅黑" pitchFamily="34" charset="-122"/>
              </a:rPr>
              <a:t>点击输入您想要的文字</a:t>
            </a:r>
            <a:r>
              <a:rPr lang="zh-CN" altLang="en-US" sz="1600" cap="all" dirty="0" smtClean="0">
                <a:latin typeface="微软雅黑" pitchFamily="34" charset="-122"/>
                <a:ea typeface="微软雅黑" pitchFamily="34" charset="-122"/>
              </a:rPr>
              <a:t>内容点击</a:t>
            </a:r>
            <a:r>
              <a:rPr lang="zh-CN" altLang="en-US" sz="1600" cap="all" dirty="0">
                <a:latin typeface="微软雅黑" pitchFamily="34" charset="-122"/>
                <a:ea typeface="微软雅黑" pitchFamily="34" charset="-122"/>
              </a:rPr>
              <a:t>输入您想要的文字</a:t>
            </a:r>
            <a:r>
              <a:rPr lang="zh-CN" altLang="en-US" sz="1600" cap="all" dirty="0" smtClean="0">
                <a:latin typeface="微软雅黑" pitchFamily="34" charset="-122"/>
                <a:ea typeface="微软雅黑" pitchFamily="34" charset="-122"/>
              </a:rPr>
              <a:t>内容</a:t>
            </a:r>
            <a:r>
              <a:rPr lang="zh-CN" altLang="en-US" sz="1600" cap="all" dirty="0">
                <a:latin typeface="微软雅黑" pitchFamily="34" charset="-122"/>
                <a:ea typeface="微软雅黑" pitchFamily="34" charset="-122"/>
              </a:rPr>
              <a:t>点击输入您想要的文字内容</a:t>
            </a:r>
            <a:endParaRPr lang="en-US" altLang="zh-CN" sz="1600" cap="all" dirty="0">
              <a:latin typeface="微软雅黑" pitchFamily="34" charset="-122"/>
              <a:ea typeface="微软雅黑" pitchFamily="34" charset="-122"/>
            </a:endParaRPr>
          </a:p>
          <a:p>
            <a:pPr>
              <a:lnSpc>
                <a:spcPct val="150000"/>
              </a:lnSpc>
              <a:spcBef>
                <a:spcPct val="0"/>
              </a:spcBef>
            </a:pPr>
            <a:endParaRPr lang="en-US" altLang="zh-CN" sz="1600" cap="all" dirty="0">
              <a:latin typeface="微软雅黑" pitchFamily="34" charset="-122"/>
              <a:ea typeface="微软雅黑" pitchFamily="34" charset="-122"/>
            </a:endParaRPr>
          </a:p>
          <a:p>
            <a:pPr>
              <a:lnSpc>
                <a:spcPct val="150000"/>
              </a:lnSpc>
              <a:spcBef>
                <a:spcPct val="0"/>
              </a:spcBef>
            </a:pPr>
            <a:endParaRPr lang="en-US" altLang="zh-CN" sz="1600" cap="all" dirty="0">
              <a:latin typeface="微软雅黑" pitchFamily="34" charset="-122"/>
              <a:ea typeface="微软雅黑" pitchFamily="34" charset="-122"/>
            </a:endParaRPr>
          </a:p>
        </p:txBody>
      </p:sp>
      <p:grpSp>
        <p:nvGrpSpPr>
          <p:cNvPr id="25" name="组合 24"/>
          <p:cNvGrpSpPr/>
          <p:nvPr/>
        </p:nvGrpSpPr>
        <p:grpSpPr>
          <a:xfrm>
            <a:off x="1350688" y="4214306"/>
            <a:ext cx="843273" cy="757269"/>
            <a:chOff x="1676477" y="1754071"/>
            <a:chExt cx="2722124" cy="2444498"/>
          </a:xfrm>
        </p:grpSpPr>
        <p:sp>
          <p:nvSpPr>
            <p:cNvPr id="26" name="Freeform 46"/>
            <p:cNvSpPr>
              <a:spLocks/>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47"/>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2466100" y="2907634"/>
              <a:ext cx="184731"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endParaRPr lang="zh-CN" altLang="en-US" b="1" dirty="0">
                <a:solidFill>
                  <a:srgbClr val="C00000"/>
                </a:solidFill>
                <a:latin typeface="微软雅黑" panose="020B0503020204020204" pitchFamily="34" charset="-122"/>
                <a:ea typeface="微软雅黑" panose="020B0503020204020204" pitchFamily="34" charset="-122"/>
              </a:endParaRPr>
            </a:p>
          </p:txBody>
        </p:sp>
      </p:grpSp>
      <p:sp>
        <p:nvSpPr>
          <p:cNvPr id="29" name="矩形 28"/>
          <p:cNvSpPr/>
          <p:nvPr/>
        </p:nvSpPr>
        <p:spPr>
          <a:xfrm>
            <a:off x="2180186" y="5172159"/>
            <a:ext cx="8878423" cy="1569660"/>
          </a:xfrm>
          <a:prstGeom prst="rect">
            <a:avLst/>
          </a:prstGeom>
        </p:spPr>
        <p:txBody>
          <a:bodyPr wrap="square">
            <a:spAutoFit/>
          </a:bodyPr>
          <a:lstStyle/>
          <a:p>
            <a:pPr>
              <a:lnSpc>
                <a:spcPct val="150000"/>
              </a:lnSpc>
              <a:spcBef>
                <a:spcPct val="0"/>
              </a:spcBef>
            </a:pPr>
            <a:r>
              <a:rPr lang="zh-CN" altLang="en-US" sz="1600" cap="all" dirty="0">
                <a:latin typeface="微软雅黑" pitchFamily="34" charset="-122"/>
                <a:ea typeface="微软雅黑" pitchFamily="34" charset="-122"/>
              </a:rPr>
              <a:t>点击输入您想要的文字</a:t>
            </a:r>
            <a:r>
              <a:rPr lang="zh-CN" altLang="en-US" sz="1600" cap="all" dirty="0" smtClean="0">
                <a:latin typeface="微软雅黑" pitchFamily="34" charset="-122"/>
                <a:ea typeface="微软雅黑" pitchFamily="34" charset="-122"/>
              </a:rPr>
              <a:t>内容</a:t>
            </a:r>
            <a:r>
              <a:rPr lang="zh-CN" altLang="en-US" sz="1600" cap="all" dirty="0">
                <a:latin typeface="微软雅黑" pitchFamily="34" charset="-122"/>
                <a:ea typeface="微软雅黑" pitchFamily="34" charset="-122"/>
              </a:rPr>
              <a:t>点击输入您想要的文字</a:t>
            </a:r>
            <a:r>
              <a:rPr lang="zh-CN" altLang="en-US" sz="1600" cap="all" dirty="0" smtClean="0">
                <a:latin typeface="微软雅黑" pitchFamily="34" charset="-122"/>
                <a:ea typeface="微软雅黑" pitchFamily="34" charset="-122"/>
              </a:rPr>
              <a:t>内容点击</a:t>
            </a:r>
            <a:r>
              <a:rPr lang="zh-CN" altLang="en-US" sz="1600" cap="all" dirty="0">
                <a:latin typeface="微软雅黑" pitchFamily="34" charset="-122"/>
                <a:ea typeface="微软雅黑" pitchFamily="34" charset="-122"/>
              </a:rPr>
              <a:t>输入您想要的文字</a:t>
            </a:r>
            <a:r>
              <a:rPr lang="zh-CN" altLang="en-US" sz="1600" cap="all" dirty="0" smtClean="0">
                <a:latin typeface="微软雅黑" pitchFamily="34" charset="-122"/>
                <a:ea typeface="微软雅黑" pitchFamily="34" charset="-122"/>
              </a:rPr>
              <a:t>内容点击</a:t>
            </a:r>
            <a:r>
              <a:rPr lang="zh-CN" altLang="en-US" sz="1600" cap="all" dirty="0">
                <a:latin typeface="微软雅黑" pitchFamily="34" charset="-122"/>
                <a:ea typeface="微软雅黑" pitchFamily="34" charset="-122"/>
              </a:rPr>
              <a:t>输入您想要的文字</a:t>
            </a:r>
            <a:r>
              <a:rPr lang="zh-CN" altLang="en-US" sz="1600" cap="all" dirty="0" smtClean="0">
                <a:latin typeface="微软雅黑" pitchFamily="34" charset="-122"/>
                <a:ea typeface="微软雅黑" pitchFamily="34" charset="-122"/>
              </a:rPr>
              <a:t>内容</a:t>
            </a:r>
            <a:r>
              <a:rPr lang="zh-CN" altLang="en-US" sz="1600" cap="all" dirty="0">
                <a:latin typeface="微软雅黑" pitchFamily="34" charset="-122"/>
                <a:ea typeface="微软雅黑" pitchFamily="34" charset="-122"/>
              </a:rPr>
              <a:t>点击输入您想要的文字</a:t>
            </a:r>
            <a:r>
              <a:rPr lang="zh-CN" altLang="en-US" sz="1600" cap="all" dirty="0" smtClean="0">
                <a:latin typeface="微软雅黑" pitchFamily="34" charset="-122"/>
                <a:ea typeface="微软雅黑" pitchFamily="34" charset="-122"/>
              </a:rPr>
              <a:t>内容点击</a:t>
            </a:r>
            <a:r>
              <a:rPr lang="zh-CN" altLang="en-US" sz="1600" cap="all" dirty="0">
                <a:latin typeface="微软雅黑" pitchFamily="34" charset="-122"/>
                <a:ea typeface="微软雅黑" pitchFamily="34" charset="-122"/>
              </a:rPr>
              <a:t>输入您想要的文字</a:t>
            </a:r>
            <a:r>
              <a:rPr lang="zh-CN" altLang="en-US" sz="1600" cap="all" dirty="0" smtClean="0">
                <a:latin typeface="微软雅黑" pitchFamily="34" charset="-122"/>
                <a:ea typeface="微软雅黑" pitchFamily="34" charset="-122"/>
              </a:rPr>
              <a:t>内容</a:t>
            </a:r>
            <a:r>
              <a:rPr lang="zh-CN" altLang="en-US" sz="1600" cap="all" dirty="0">
                <a:latin typeface="微软雅黑" pitchFamily="34" charset="-122"/>
                <a:ea typeface="微软雅黑" pitchFamily="34" charset="-122"/>
              </a:rPr>
              <a:t>点击输入您想要的文字内容</a:t>
            </a:r>
            <a:endParaRPr lang="en-US" altLang="zh-CN" sz="1600" cap="all" dirty="0">
              <a:latin typeface="微软雅黑" pitchFamily="34" charset="-122"/>
              <a:ea typeface="微软雅黑" pitchFamily="34" charset="-122"/>
            </a:endParaRPr>
          </a:p>
          <a:p>
            <a:pPr>
              <a:lnSpc>
                <a:spcPct val="150000"/>
              </a:lnSpc>
              <a:spcBef>
                <a:spcPct val="0"/>
              </a:spcBef>
            </a:pPr>
            <a:endParaRPr lang="en-US" altLang="zh-CN" sz="1600" cap="all" dirty="0">
              <a:latin typeface="微软雅黑" pitchFamily="34" charset="-122"/>
              <a:ea typeface="微软雅黑" pitchFamily="34" charset="-122"/>
            </a:endParaRPr>
          </a:p>
          <a:p>
            <a:pPr>
              <a:lnSpc>
                <a:spcPct val="150000"/>
              </a:lnSpc>
              <a:spcBef>
                <a:spcPct val="0"/>
              </a:spcBef>
            </a:pPr>
            <a:endParaRPr lang="en-US" altLang="zh-CN" sz="1600" cap="all" dirty="0">
              <a:latin typeface="微软雅黑" pitchFamily="34" charset="-122"/>
              <a:ea typeface="微软雅黑" pitchFamily="34" charset="-122"/>
            </a:endParaRPr>
          </a:p>
        </p:txBody>
      </p:sp>
      <p:grpSp>
        <p:nvGrpSpPr>
          <p:cNvPr id="30" name="组合 29"/>
          <p:cNvGrpSpPr/>
          <p:nvPr/>
        </p:nvGrpSpPr>
        <p:grpSpPr>
          <a:xfrm>
            <a:off x="1350688" y="5245887"/>
            <a:ext cx="843273" cy="757269"/>
            <a:chOff x="1676477" y="1754071"/>
            <a:chExt cx="2722124" cy="2444498"/>
          </a:xfrm>
        </p:grpSpPr>
        <p:sp>
          <p:nvSpPr>
            <p:cNvPr id="31" name="Freeform 46"/>
            <p:cNvSpPr>
              <a:spLocks/>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47"/>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2060"/>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33" name="文本框 32"/>
            <p:cNvSpPr txBox="1"/>
            <p:nvPr/>
          </p:nvSpPr>
          <p:spPr>
            <a:xfrm>
              <a:off x="2466100" y="2907634"/>
              <a:ext cx="184731"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endParaRPr lang="zh-CN" altLang="en-US" b="1" dirty="0">
                <a:solidFill>
                  <a:srgbClr val="C00000"/>
                </a:solidFill>
                <a:latin typeface="微软雅黑" panose="020B0503020204020204" pitchFamily="34" charset="-122"/>
                <a:ea typeface="微软雅黑" panose="020B0503020204020204" pitchFamily="34" charset="-122"/>
              </a:endParaRPr>
            </a:p>
          </p:txBody>
        </p:sp>
      </p:grpSp>
      <p:sp>
        <p:nvSpPr>
          <p:cNvPr id="34" name="梯形 33"/>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梯形 35"/>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Tree>
    <p:extLst>
      <p:ext uri="{BB962C8B-B14F-4D97-AF65-F5344CB8AC3E}">
        <p14:creationId xmlns:p14="http://schemas.microsoft.com/office/powerpoint/2010/main" val="4283002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00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24"/>
                                        </p:tgtEl>
                                        <p:attrNameLst>
                                          <p:attrName>style.visibility</p:attrName>
                                        </p:attrNameLst>
                                      </p:cBhvr>
                                      <p:to>
                                        <p:strVal val="visible"/>
                                      </p:to>
                                    </p:set>
                                    <p:animEffect transition="in" filter="wipe(left)">
                                      <p:cBhvr>
                                        <p:cTn id="33" dur="50"/>
                                        <p:tgtEl>
                                          <p:spTgt spid="24"/>
                                        </p:tgtEl>
                                      </p:cBhvr>
                                    </p:animEffect>
                                  </p:childTnLst>
                                </p:cTn>
                              </p:par>
                              <p:par>
                                <p:cTn id="34" presetID="36" presetClass="emph" presetSubtype="0" fill="hold" grpId="1" nodeType="withEffect">
                                  <p:stCondLst>
                                    <p:cond delay="0"/>
                                  </p:stCondLst>
                                  <p:iterate type="lt">
                                    <p:tmPct val="30000"/>
                                  </p:iterate>
                                  <p:childTnLst>
                                    <p:animScale>
                                      <p:cBhvr>
                                        <p:cTn id="35" dur="25" autoRev="1" fill="hold">
                                          <p:stCondLst>
                                            <p:cond delay="0"/>
                                          </p:stCondLst>
                                        </p:cTn>
                                        <p:tgtEl>
                                          <p:spTgt spid="24"/>
                                        </p:tgtEl>
                                      </p:cBhvr>
                                      <p:to x="80000" y="100000"/>
                                    </p:animScale>
                                    <p:anim by="(#ppt_w*0.10)" calcmode="lin" valueType="num">
                                      <p:cBhvr>
                                        <p:cTn id="36" dur="25" autoRev="1" fill="hold">
                                          <p:stCondLst>
                                            <p:cond delay="0"/>
                                          </p:stCondLst>
                                        </p:cTn>
                                        <p:tgtEl>
                                          <p:spTgt spid="24"/>
                                        </p:tgtEl>
                                        <p:attrNameLst>
                                          <p:attrName>ppt_x</p:attrName>
                                        </p:attrNameLst>
                                      </p:cBhvr>
                                    </p:anim>
                                    <p:anim by="(-#ppt_w*0.10)" calcmode="lin" valueType="num">
                                      <p:cBhvr>
                                        <p:cTn id="37" dur="25" autoRev="1" fill="hold">
                                          <p:stCondLst>
                                            <p:cond delay="0"/>
                                          </p:stCondLst>
                                        </p:cTn>
                                        <p:tgtEl>
                                          <p:spTgt spid="24"/>
                                        </p:tgtEl>
                                        <p:attrNameLst>
                                          <p:attrName>ppt_y</p:attrName>
                                        </p:attrNameLst>
                                      </p:cBhvr>
                                    </p:anim>
                                    <p:animRot by="-480000">
                                      <p:cBhvr>
                                        <p:cTn id="38" dur="25" autoRev="1" fill="hold">
                                          <p:stCondLst>
                                            <p:cond delay="0"/>
                                          </p:stCondLst>
                                        </p:cTn>
                                        <p:tgtEl>
                                          <p:spTgt spid="24"/>
                                        </p:tgtEl>
                                        <p:attrNameLst>
                                          <p:attrName>r</p:attrName>
                                        </p:attrNameLst>
                                      </p:cBhvr>
                                    </p:animRot>
                                  </p:childTnLst>
                                </p:cTn>
                              </p:par>
                            </p:childTnLst>
                          </p:cTn>
                        </p:par>
                        <p:par>
                          <p:cTn id="39" fill="hold">
                            <p:stCondLst>
                              <p:cond delay="4295"/>
                            </p:stCondLst>
                            <p:childTnLst>
                              <p:par>
                                <p:cTn id="40" presetID="22" presetClass="entr" presetSubtype="8"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4795"/>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29"/>
                                        </p:tgtEl>
                                        <p:attrNameLst>
                                          <p:attrName>style.visibility</p:attrName>
                                        </p:attrNameLst>
                                      </p:cBhvr>
                                      <p:to>
                                        <p:strVal val="visible"/>
                                      </p:to>
                                    </p:set>
                                    <p:animEffect transition="in" filter="wipe(left)">
                                      <p:cBhvr>
                                        <p:cTn id="46" dur="50"/>
                                        <p:tgtEl>
                                          <p:spTgt spid="29"/>
                                        </p:tgtEl>
                                      </p:cBhvr>
                                    </p:animEffect>
                                  </p:childTnLst>
                                </p:cTn>
                              </p:par>
                              <p:par>
                                <p:cTn id="47" presetID="36" presetClass="emph" presetSubtype="0" fill="hold" grpId="1" nodeType="withEffect">
                                  <p:stCondLst>
                                    <p:cond delay="0"/>
                                  </p:stCondLst>
                                  <p:iterate type="lt">
                                    <p:tmPct val="30000"/>
                                  </p:iterate>
                                  <p:childTnLst>
                                    <p:animScale>
                                      <p:cBhvr>
                                        <p:cTn id="48" dur="25" autoRev="1" fill="hold">
                                          <p:stCondLst>
                                            <p:cond delay="0"/>
                                          </p:stCondLst>
                                        </p:cTn>
                                        <p:tgtEl>
                                          <p:spTgt spid="29"/>
                                        </p:tgtEl>
                                      </p:cBhvr>
                                      <p:to x="80000" y="100000"/>
                                    </p:animScale>
                                    <p:anim by="(#ppt_w*0.10)" calcmode="lin" valueType="num">
                                      <p:cBhvr>
                                        <p:cTn id="49" dur="25" autoRev="1" fill="hold">
                                          <p:stCondLst>
                                            <p:cond delay="0"/>
                                          </p:stCondLst>
                                        </p:cTn>
                                        <p:tgtEl>
                                          <p:spTgt spid="29"/>
                                        </p:tgtEl>
                                        <p:attrNameLst>
                                          <p:attrName>ppt_x</p:attrName>
                                        </p:attrNameLst>
                                      </p:cBhvr>
                                    </p:anim>
                                    <p:anim by="(-#ppt_w*0.10)" calcmode="lin" valueType="num">
                                      <p:cBhvr>
                                        <p:cTn id="50" dur="25" autoRev="1" fill="hold">
                                          <p:stCondLst>
                                            <p:cond delay="0"/>
                                          </p:stCondLst>
                                        </p:cTn>
                                        <p:tgtEl>
                                          <p:spTgt spid="29"/>
                                        </p:tgtEl>
                                        <p:attrNameLst>
                                          <p:attrName>ppt_y</p:attrName>
                                        </p:attrNameLst>
                                      </p:cBhvr>
                                    </p:anim>
                                    <p:animRot by="-480000">
                                      <p:cBhvr>
                                        <p:cTn id="51" dur="25"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24" grpId="0"/>
      <p:bldP spid="24" grpId="1"/>
      <p:bldP spid="29" grpId="0"/>
      <p:bldP spid="29"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569997" y="1458351"/>
            <a:ext cx="3524250" cy="704850"/>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801906"/>
            <a:ext cx="12192000" cy="1524343"/>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739205" y="1458351"/>
            <a:ext cx="3185832" cy="948571"/>
          </a:xfrm>
          <a:prstGeom prst="trapezoid">
            <a:avLst>
              <a:gd name="adj" fmla="val 1987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3608" y="3979068"/>
            <a:ext cx="8494633" cy="923330"/>
          </a:xfrm>
          <a:prstGeom prst="rect">
            <a:avLst/>
          </a:prstGeom>
        </p:spPr>
        <p:txBody>
          <a:bodyPr wrap="none">
            <a:spAutoFit/>
          </a:bodyPr>
          <a:lstStyle/>
          <a:p>
            <a:r>
              <a:rPr lang="zh-CN" altLang="en-US" sz="5400" dirty="0">
                <a:solidFill>
                  <a:srgbClr val="1F487C"/>
                </a:solidFill>
              </a:rPr>
              <a:t>就是</a:t>
            </a:r>
            <a:r>
              <a:rPr lang="zh-CN" altLang="en-US" sz="5400" dirty="0" smtClean="0">
                <a:solidFill>
                  <a:srgbClr val="1F487C"/>
                </a:solidFill>
              </a:rPr>
              <a:t>在此添加标题内容文本</a:t>
            </a:r>
            <a:endParaRPr lang="zh-CN" altLang="en-US" sz="5400" dirty="0">
              <a:solidFill>
                <a:srgbClr val="1F487C"/>
              </a:solidFill>
            </a:endParaRPr>
          </a:p>
        </p:txBody>
      </p:sp>
      <p:sp>
        <p:nvSpPr>
          <p:cNvPr id="6" name="矩形 5"/>
          <p:cNvSpPr/>
          <p:nvPr/>
        </p:nvSpPr>
        <p:spPr>
          <a:xfrm>
            <a:off x="1316504" y="4148578"/>
            <a:ext cx="967104" cy="66290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chemeClr val="bg1"/>
                </a:solidFill>
              </a:rPr>
              <a:t>01</a:t>
            </a:r>
            <a:endParaRPr lang="zh-CN" altLang="en-US" sz="4800" b="1" dirty="0">
              <a:solidFill>
                <a:schemeClr val="bg1"/>
              </a:solidFill>
            </a:endParaRPr>
          </a:p>
        </p:txBody>
      </p:sp>
      <p:sp>
        <p:nvSpPr>
          <p:cNvPr id="14" name="文本框 13"/>
          <p:cNvSpPr txBox="1"/>
          <p:nvPr/>
        </p:nvSpPr>
        <p:spPr>
          <a:xfrm>
            <a:off x="618525" y="383633"/>
            <a:ext cx="1999265" cy="830997"/>
          </a:xfrm>
          <a:prstGeom prst="rect">
            <a:avLst/>
          </a:prstGeom>
          <a:noFill/>
        </p:spPr>
        <p:txBody>
          <a:bodyPr wrap="none" rtlCol="0">
            <a:spAutoFit/>
          </a:bodyPr>
          <a:lstStyle/>
          <a:p>
            <a:r>
              <a:rPr lang="en-US" altLang="zh-CN" sz="4800" b="1" dirty="0" smtClean="0">
                <a:solidFill>
                  <a:srgbClr val="1F487C"/>
                </a:solidFill>
              </a:rPr>
              <a:t>LOGO</a:t>
            </a:r>
            <a:endParaRPr lang="zh-CN" altLang="en-US" sz="4800" b="1" dirty="0">
              <a:solidFill>
                <a:srgbClr val="1F487C"/>
              </a:solidFill>
            </a:endParaRPr>
          </a:p>
        </p:txBody>
      </p:sp>
    </p:spTree>
    <p:extLst>
      <p:ext uri="{BB962C8B-B14F-4D97-AF65-F5344CB8AC3E}">
        <p14:creationId xmlns:p14="http://schemas.microsoft.com/office/powerpoint/2010/main" val="3329653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a:t>
            </a:r>
            <a:r>
              <a:rPr kumimoji="0" lang="en-US" altLang="zh-CN" sz="100" b="0" i="0" u="none" strike="noStrike" kern="0" cap="none" spc="0" normalizeH="0" baseline="0" noProof="0" dirty="0" smtClean="0">
                <a:ln>
                  <a:noFill/>
                </a:ln>
                <a:solidFill>
                  <a:sysClr val="window" lastClr="FFFFFF"/>
                </a:solidFill>
                <a:effectLst/>
                <a:uLnTx/>
                <a:uFillTx/>
              </a:rPr>
              <a:t>      PPT</a:t>
            </a:r>
            <a:r>
              <a:rPr kumimoji="0" lang="zh-CN" altLang="en-US" sz="100" b="0" i="0" u="none" strike="noStrike" kern="0" cap="none" spc="0" normalizeH="0" baseline="0" noProof="0" dirty="0" smtClean="0">
                <a:ln>
                  <a:noFill/>
                </a:ln>
                <a:solidFill>
                  <a:sysClr val="window" lastClr="FFFFFF"/>
                </a:solidFill>
                <a:effectLst/>
                <a:uLnTx/>
                <a:uFillTx/>
              </a:rPr>
              <a:t>论坛：</a:t>
            </a:r>
            <a:r>
              <a:rPr kumimoji="0" lang="en-US" altLang="zh-CN" sz="100" b="0" i="0" u="none" strike="noStrike" kern="0" cap="none" spc="0" normalizeH="0" baseline="0" noProof="0" dirty="0" smtClean="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pic>
        <p:nvPicPr>
          <p:cNvPr id="12" name="图片 2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 y="838203"/>
            <a:ext cx="12192001" cy="6030312"/>
          </a:xfrm>
          <a:prstGeom prst="rect">
            <a:avLst/>
          </a:prstGeom>
          <a:noFill/>
          <a:ln w="9525">
            <a:noFill/>
            <a:miter lim="800000"/>
            <a:headEnd/>
            <a:tailEnd/>
          </a:ln>
        </p:spPr>
      </p:pic>
      <p:sp>
        <p:nvSpPr>
          <p:cNvPr id="13" name="矩形 12"/>
          <p:cNvSpPr/>
          <p:nvPr/>
        </p:nvSpPr>
        <p:spPr>
          <a:xfrm>
            <a:off x="0" y="1"/>
            <a:ext cx="12192000" cy="869951"/>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lnSpc>
                <a:spcPct val="150000"/>
              </a:lnSpc>
              <a:defRPr/>
            </a:pPr>
            <a:endParaRPr lang="zh-CN" altLang="en-US" sz="2400"/>
          </a:p>
        </p:txBody>
      </p:sp>
      <p:grpSp>
        <p:nvGrpSpPr>
          <p:cNvPr id="14" name="组合 7"/>
          <p:cNvGrpSpPr>
            <a:grpSpLocks/>
          </p:cNvGrpSpPr>
          <p:nvPr/>
        </p:nvGrpSpPr>
        <p:grpSpPr bwMode="auto">
          <a:xfrm>
            <a:off x="1195919" y="771527"/>
            <a:ext cx="1631949" cy="1236663"/>
            <a:chOff x="1541925" y="466165"/>
            <a:chExt cx="1165412" cy="1237128"/>
          </a:xfrm>
        </p:grpSpPr>
        <p:sp>
          <p:nvSpPr>
            <p:cNvPr id="15" name="矩形 14"/>
            <p:cNvSpPr/>
            <p:nvPr/>
          </p:nvSpPr>
          <p:spPr>
            <a:xfrm>
              <a:off x="1541925" y="466165"/>
              <a:ext cx="1165412" cy="71782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p>
          </p:txBody>
        </p:sp>
        <p:sp>
          <p:nvSpPr>
            <p:cNvPr id="16" name="等腰三角形 15"/>
            <p:cNvSpPr/>
            <p:nvPr/>
          </p:nvSpPr>
          <p:spPr>
            <a:xfrm rot="10800000">
              <a:off x="1541925" y="1183985"/>
              <a:ext cx="1165412" cy="519308"/>
            </a:xfrm>
            <a:prstGeom prst="triangl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p>
          </p:txBody>
        </p:sp>
      </p:grpSp>
      <p:grpSp>
        <p:nvGrpSpPr>
          <p:cNvPr id="17" name="组合 20"/>
          <p:cNvGrpSpPr>
            <a:grpSpLocks/>
          </p:cNvGrpSpPr>
          <p:nvPr/>
        </p:nvGrpSpPr>
        <p:grpSpPr bwMode="auto">
          <a:xfrm>
            <a:off x="1731433" y="623473"/>
            <a:ext cx="552451" cy="554400"/>
            <a:chOff x="1748114" y="358590"/>
            <a:chExt cx="708215" cy="708215"/>
          </a:xfrm>
        </p:grpSpPr>
        <p:sp>
          <p:nvSpPr>
            <p:cNvPr id="18" name="椭圆 17"/>
            <p:cNvSpPr/>
            <p:nvPr/>
          </p:nvSpPr>
          <p:spPr>
            <a:xfrm>
              <a:off x="1748114" y="358590"/>
              <a:ext cx="708215" cy="70821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sz="2400"/>
            </a:p>
          </p:txBody>
        </p:sp>
        <p:grpSp>
          <p:nvGrpSpPr>
            <p:cNvPr id="19" name="组合 19"/>
            <p:cNvGrpSpPr>
              <a:grpSpLocks/>
            </p:cNvGrpSpPr>
            <p:nvPr/>
          </p:nvGrpSpPr>
          <p:grpSpPr bwMode="auto">
            <a:xfrm>
              <a:off x="2088740" y="502024"/>
              <a:ext cx="98647" cy="380070"/>
              <a:chOff x="2124631" y="466165"/>
              <a:chExt cx="233081" cy="717175"/>
            </a:xfrm>
          </p:grpSpPr>
          <p:cxnSp>
            <p:nvCxnSpPr>
              <p:cNvPr id="20" name="直接连接符 19"/>
              <p:cNvCxnSpPr/>
              <p:nvPr/>
            </p:nvCxnSpPr>
            <p:spPr>
              <a:xfrm>
                <a:off x="2127632" y="468433"/>
                <a:ext cx="0" cy="48467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127632" y="953103"/>
                <a:ext cx="230807" cy="2305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22" name="文本框 21"/>
          <p:cNvSpPr txBox="1">
            <a:spLocks noChangeArrowheads="1"/>
          </p:cNvSpPr>
          <p:nvPr/>
        </p:nvSpPr>
        <p:spPr bwMode="auto">
          <a:xfrm>
            <a:off x="1551884" y="1144590"/>
            <a:ext cx="1060691" cy="581057"/>
          </a:xfrm>
          <a:prstGeom prst="rect">
            <a:avLst/>
          </a:prstGeom>
          <a:noFill/>
          <a:ln w="9525">
            <a:noFill/>
            <a:miter lim="800000"/>
            <a:headEnd/>
            <a:tailEnd/>
          </a:ln>
        </p:spPr>
        <p:txBody>
          <a:bodyPr wrap="square" lIns="91440" tIns="45720" rIns="91440" bIns="45720">
            <a:spAutoFit/>
          </a:bodyPr>
          <a:lstStyle/>
          <a:p>
            <a:pPr>
              <a:lnSpc>
                <a:spcPct val="150000"/>
              </a:lnSpc>
            </a:pPr>
            <a:r>
              <a:rPr lang="en-US" altLang="zh-CN" sz="2400" dirty="0" smtClean="0">
                <a:solidFill>
                  <a:schemeClr val="bg1"/>
                </a:solidFill>
                <a:latin typeface="微软雅黑" pitchFamily="34" charset="-122"/>
                <a:ea typeface="微软雅黑" pitchFamily="34" charset="-122"/>
              </a:rPr>
              <a:t>2019</a:t>
            </a:r>
            <a:endParaRPr lang="zh-CN" altLang="en-US" sz="2400" dirty="0">
              <a:solidFill>
                <a:schemeClr val="bg1"/>
              </a:solidFill>
              <a:latin typeface="微软雅黑" pitchFamily="34" charset="-122"/>
              <a:ea typeface="微软雅黑" pitchFamily="34" charset="-122"/>
            </a:endParaRPr>
          </a:p>
        </p:txBody>
      </p:sp>
      <p:pic>
        <p:nvPicPr>
          <p:cNvPr id="38" name="图片 37"/>
          <p:cNvPicPr>
            <a:picLocks noChangeAspect="1"/>
          </p:cNvPicPr>
          <p:nvPr/>
        </p:nvPicPr>
        <p:blipFill>
          <a:blip r:embed="rId4">
            <a:biLevel thresh="25000"/>
          </a:blip>
          <a:stretch>
            <a:fillRect/>
          </a:stretch>
        </p:blipFill>
        <p:spPr>
          <a:xfrm>
            <a:off x="8478978" y="-27384"/>
            <a:ext cx="1928001" cy="1258557"/>
          </a:xfrm>
          <a:prstGeom prst="rect">
            <a:avLst/>
          </a:prstGeom>
        </p:spPr>
      </p:pic>
      <p:sp>
        <p:nvSpPr>
          <p:cNvPr id="39" name="文本框 14"/>
          <p:cNvSpPr txBox="1"/>
          <p:nvPr/>
        </p:nvSpPr>
        <p:spPr>
          <a:xfrm>
            <a:off x="10030499" y="444705"/>
            <a:ext cx="1826141" cy="338554"/>
          </a:xfrm>
          <a:prstGeom prst="rect">
            <a:avLst/>
          </a:prstGeom>
          <a:noFill/>
        </p:spPr>
        <p:txBody>
          <a:bodyPr wrap="none" lIns="91440" tIns="45720" rIns="91440" bIns="45720" rtlCol="0">
            <a:spAutoFit/>
          </a:bodyPr>
          <a:lstStyle/>
          <a:p>
            <a:r>
              <a:rPr lang="zh-CN" altLang="en-US" sz="1600" dirty="0">
                <a:solidFill>
                  <a:schemeClr val="bg1"/>
                </a:solidFill>
              </a:rPr>
              <a:t>请在此处添加公司</a:t>
            </a:r>
          </a:p>
        </p:txBody>
      </p:sp>
      <p:sp>
        <p:nvSpPr>
          <p:cNvPr id="52" name="文本框 22"/>
          <p:cNvSpPr>
            <a:spLocks noChangeArrowheads="1"/>
          </p:cNvSpPr>
          <p:nvPr/>
        </p:nvSpPr>
        <p:spPr bwMode="auto">
          <a:xfrm>
            <a:off x="5505279" y="1621461"/>
            <a:ext cx="4901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r>
              <a:rPr lang="zh-CN" altLang="en-US" sz="7200" dirty="0" smtClean="0">
                <a:latin typeface="方正琥珀_GBK" panose="03000509000000000000" pitchFamily="65" charset="-122"/>
                <a:ea typeface="方正琥珀_GBK" panose="03000509000000000000" pitchFamily="65" charset="-122"/>
              </a:rPr>
              <a:t>谢谢收看</a:t>
            </a:r>
            <a:endParaRPr lang="zh-CN" altLang="zh-CN" sz="7200" dirty="0">
              <a:latin typeface="方正琥珀_GBK" panose="03000509000000000000" pitchFamily="65" charset="-122"/>
              <a:ea typeface="方正琥珀_GBK" panose="03000509000000000000" pitchFamily="65" charset="-122"/>
            </a:endParaRPr>
          </a:p>
        </p:txBody>
      </p:sp>
      <p:sp>
        <p:nvSpPr>
          <p:cNvPr id="53" name="TextBox 7"/>
          <p:cNvSpPr>
            <a:spLocks noChangeArrowheads="1"/>
          </p:cNvSpPr>
          <p:nvPr/>
        </p:nvSpPr>
        <p:spPr bwMode="auto">
          <a:xfrm>
            <a:off x="4030801" y="2759415"/>
            <a:ext cx="6912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400" dirty="0">
                <a:latin typeface="微软雅黑" pitchFamily="34" charset="-122"/>
                <a:ea typeface="微软雅黑" pitchFamily="34" charset="-122"/>
                <a:sym typeface="微软雅黑" pitchFamily="34" charset="-122"/>
              </a:rPr>
              <a:t>框架完整</a:t>
            </a:r>
            <a:r>
              <a:rPr lang="en-US" altLang="zh-CN" sz="1400" dirty="0">
                <a:latin typeface="微软雅黑" pitchFamily="34" charset="-122"/>
                <a:ea typeface="微软雅黑" pitchFamily="34" charset="-122"/>
                <a:sym typeface="微软雅黑" pitchFamily="34" charset="-122"/>
              </a:rPr>
              <a:t>PPT</a:t>
            </a:r>
            <a:r>
              <a:rPr lang="zh-CN" altLang="en-US" sz="1400" dirty="0">
                <a:latin typeface="微软雅黑" pitchFamily="34" charset="-122"/>
                <a:ea typeface="微软雅黑" pitchFamily="34" charset="-122"/>
                <a:sym typeface="微软雅黑" pitchFamily="34" charset="-122"/>
              </a:rPr>
              <a:t>模板，适用于年终总结、新年计划、工作汇报等</a:t>
            </a:r>
          </a:p>
        </p:txBody>
      </p:sp>
      <p:sp>
        <p:nvSpPr>
          <p:cNvPr id="54" name="Freeform 10"/>
          <p:cNvSpPr>
            <a:spLocks noEditPoints="1"/>
          </p:cNvSpPr>
          <p:nvPr/>
        </p:nvSpPr>
        <p:spPr bwMode="auto">
          <a:xfrm>
            <a:off x="5706832" y="3161100"/>
            <a:ext cx="414501" cy="416404"/>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1F487C"/>
          </a:solidFill>
          <a:ln>
            <a:noFill/>
          </a:ln>
          <a:extLst/>
        </p:spPr>
        <p:txBody>
          <a:bodyPr vert="horz" wrap="square" lIns="91416" tIns="45708" rIns="91416" bIns="45708" numCol="1" anchor="t" anchorCtr="0" compatLnSpc="1">
            <a:prstTxWarp prst="textNoShape">
              <a:avLst/>
            </a:prstTxWarp>
          </a:bodyPr>
          <a:lstStyle/>
          <a:p>
            <a:endParaRPr lang="zh-CN" altLang="en-US" sz="2400"/>
          </a:p>
        </p:txBody>
      </p:sp>
      <p:sp>
        <p:nvSpPr>
          <p:cNvPr id="55" name="Rectangle 4"/>
          <p:cNvSpPr txBox="1">
            <a:spLocks noChangeArrowheads="1"/>
          </p:cNvSpPr>
          <p:nvPr/>
        </p:nvSpPr>
        <p:spPr bwMode="auto">
          <a:xfrm>
            <a:off x="6186885" y="3193462"/>
            <a:ext cx="4892803"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b="0" dirty="0">
                <a:solidFill>
                  <a:schemeClr val="tx1"/>
                </a:solidFill>
                <a:latin typeface="方正黑体简体" panose="02010601030101010101" pitchFamily="2" charset="-122"/>
                <a:ea typeface="方正黑体简体" panose="02010601030101010101" pitchFamily="2" charset="-122"/>
              </a:rPr>
              <a:t>这里可以输入公司</a:t>
            </a:r>
            <a:r>
              <a:rPr lang="en-US" altLang="zh-CN" b="0" dirty="0">
                <a:solidFill>
                  <a:schemeClr val="tx1"/>
                </a:solidFill>
                <a:latin typeface="方正黑体简体" panose="02010601030101010101" pitchFamily="2" charset="-122"/>
                <a:ea typeface="方正黑体简体" panose="02010601030101010101" pitchFamily="2" charset="-122"/>
              </a:rPr>
              <a:t>/</a:t>
            </a:r>
            <a:r>
              <a:rPr lang="zh-CN" altLang="en-US" b="0" dirty="0">
                <a:solidFill>
                  <a:schemeClr val="tx1"/>
                </a:solidFill>
                <a:latin typeface="方正黑体简体" panose="02010601030101010101" pitchFamily="2" charset="-122"/>
                <a:ea typeface="方正黑体简体" panose="02010601030101010101" pitchFamily="2" charset="-122"/>
              </a:rPr>
              <a:t>团队名称</a:t>
            </a:r>
          </a:p>
        </p:txBody>
      </p:sp>
    </p:spTree>
    <p:extLst>
      <p:ext uri="{BB962C8B-B14F-4D97-AF65-F5344CB8AC3E}">
        <p14:creationId xmlns:p14="http://schemas.microsoft.com/office/powerpoint/2010/main" val="47467283"/>
      </p:ext>
    </p:extLst>
  </p:cSld>
  <p:clrMapOvr>
    <a:masterClrMapping/>
  </p:clrMapOvr>
  <mc:AlternateContent xmlns:mc="http://schemas.openxmlformats.org/markup-compatibility/2006" xmlns:p14="http://schemas.microsoft.com/office/powerpoint/2010/main">
    <mc:Choice Requires="p14">
      <p:transition spd="slow" p14:dur="2500" advClick="0" advTm="12000">
        <p:checker/>
      </p:transition>
    </mc:Choice>
    <mc:Fallback xmlns="">
      <p:transition spd="slow" advClick="0" advTm="1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par>
                          <p:cTn id="23" fill="hold">
                            <p:stCondLst>
                              <p:cond delay="1500"/>
                            </p:stCondLst>
                            <p:childTnLst>
                              <p:par>
                                <p:cTn id="24" presetID="18" presetClass="entr" presetSubtype="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Right)">
                                      <p:cBhvr>
                                        <p:cTn id="26" dur="500"/>
                                        <p:tgtEl>
                                          <p:spTgt spid="12"/>
                                        </p:tgtEl>
                                      </p:cBhvr>
                                    </p:animEffect>
                                  </p:childTnLst>
                                </p:cTn>
                              </p:par>
                            </p:childTnLst>
                          </p:cTn>
                        </p:par>
                        <p:par>
                          <p:cTn id="27" fill="hold">
                            <p:stCondLst>
                              <p:cond delay="2000"/>
                            </p:stCondLst>
                            <p:childTnLst>
                              <p:par>
                                <p:cTn id="28" presetID="2" presetClass="entr" presetSubtype="9"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0-#ppt_w/2"/>
                                          </p:val>
                                        </p:tav>
                                        <p:tav tm="100000">
                                          <p:val>
                                            <p:strVal val="#ppt_x"/>
                                          </p:val>
                                        </p:tav>
                                      </p:tavLst>
                                    </p:anim>
                                    <p:anim calcmode="lin" valueType="num">
                                      <p:cBhvr additive="base">
                                        <p:cTn id="31" dur="500" fill="hold"/>
                                        <p:tgtEl>
                                          <p:spTgt spid="39"/>
                                        </p:tgtEl>
                                        <p:attrNameLst>
                                          <p:attrName>ppt_y</p:attrName>
                                        </p:attrNameLst>
                                      </p:cBhvr>
                                      <p:tavLst>
                                        <p:tav tm="0">
                                          <p:val>
                                            <p:strVal val="0-#ppt_h/2"/>
                                          </p:val>
                                        </p:tav>
                                        <p:tav tm="100000">
                                          <p:val>
                                            <p:strVal val="#ppt_y"/>
                                          </p:val>
                                        </p:tav>
                                      </p:tavLst>
                                    </p:anim>
                                  </p:childTnLst>
                                </p:cTn>
                              </p:par>
                              <p:par>
                                <p:cTn id="32" presetID="2" presetClass="entr" presetSubtype="9"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0-#ppt_w/2"/>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2" presetClass="entr" presetSubtype="2" fill="hold" grpId="0" nodeType="afterEffect">
                                  <p:stCondLst>
                                    <p:cond delay="0"/>
                                  </p:stCondLst>
                                  <p:iterate type="lt">
                                    <p:tmPct val="10000"/>
                                  </p:iterate>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ppt_x</p:attrName>
                                        </p:attrNameLst>
                                      </p:cBhvr>
                                      <p:tavLst>
                                        <p:tav tm="0">
                                          <p:val>
                                            <p:strVal val="1+#ppt_w/2"/>
                                          </p:val>
                                        </p:tav>
                                        <p:tav tm="100000">
                                          <p:val>
                                            <p:strVal val="#ppt_x"/>
                                          </p:val>
                                        </p:tav>
                                      </p:tavLst>
                                    </p:anim>
                                    <p:anim calcmode="lin" valueType="num">
                                      <p:cBhvr>
                                        <p:cTn id="40" dur="500" fill="hold"/>
                                        <p:tgtEl>
                                          <p:spTgt spid="52"/>
                                        </p:tgtEl>
                                        <p:attrNameLst>
                                          <p:attrName>ppt_y</p:attrName>
                                        </p:attrNameLst>
                                      </p:cBhvr>
                                      <p:tavLst>
                                        <p:tav tm="0">
                                          <p:val>
                                            <p:strVal val="#ppt_y"/>
                                          </p:val>
                                        </p:tav>
                                        <p:tav tm="100000">
                                          <p:val>
                                            <p:strVal val="#ppt_y"/>
                                          </p:val>
                                        </p:tav>
                                      </p:tavLst>
                                    </p:anim>
                                  </p:childTnLst>
                                </p:cTn>
                              </p:par>
                            </p:childTnLst>
                          </p:cTn>
                        </p:par>
                        <p:par>
                          <p:cTn id="41" fill="hold">
                            <p:stCondLst>
                              <p:cond delay="3150"/>
                            </p:stCondLst>
                            <p:childTnLst>
                              <p:par>
                                <p:cTn id="42" presetID="52" presetClass="entr" presetSubtype="0" fill="hold" grpId="0" nodeType="afterEffect">
                                  <p:stCondLst>
                                    <p:cond delay="0"/>
                                  </p:stCondLst>
                                  <p:iterate type="lt">
                                    <p:tmPct val="10000"/>
                                  </p:iterate>
                                  <p:childTnLst>
                                    <p:set>
                                      <p:cBhvr>
                                        <p:cTn id="43" dur="1" fill="hold">
                                          <p:stCondLst>
                                            <p:cond delay="0"/>
                                          </p:stCondLst>
                                        </p:cTn>
                                        <p:tgtEl>
                                          <p:spTgt spid="53"/>
                                        </p:tgtEl>
                                        <p:attrNameLst>
                                          <p:attrName>style.visibility</p:attrName>
                                        </p:attrNameLst>
                                      </p:cBhvr>
                                      <p:to>
                                        <p:strVal val="visible"/>
                                      </p:to>
                                    </p:set>
                                    <p:animScale>
                                      <p:cBhvr>
                                        <p:cTn id="44"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53"/>
                                        </p:tgtEl>
                                        <p:attrNameLst>
                                          <p:attrName>ppt_x</p:attrName>
                                          <p:attrName>ppt_y</p:attrName>
                                        </p:attrNameLst>
                                      </p:cBhvr>
                                    </p:animMotion>
                                    <p:animEffect transition="in" filter="fade">
                                      <p:cBhvr>
                                        <p:cTn id="46" dur="1000"/>
                                        <p:tgtEl>
                                          <p:spTgt spid="53"/>
                                        </p:tgtEl>
                                      </p:cBhvr>
                                    </p:animEffect>
                                  </p:childTnLst>
                                </p:cTn>
                              </p:par>
                            </p:childTnLst>
                          </p:cTn>
                        </p:par>
                        <p:par>
                          <p:cTn id="47" fill="hold">
                            <p:stCondLst>
                              <p:cond delay="6850"/>
                            </p:stCondLst>
                            <p:childTnLst>
                              <p:par>
                                <p:cTn id="48" presetID="2" presetClass="entr" presetSubtype="6"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additive="base">
                                        <p:cTn id="50" dur="500" fill="hold"/>
                                        <p:tgtEl>
                                          <p:spTgt spid="54"/>
                                        </p:tgtEl>
                                        <p:attrNameLst>
                                          <p:attrName>ppt_x</p:attrName>
                                        </p:attrNameLst>
                                      </p:cBhvr>
                                      <p:tavLst>
                                        <p:tav tm="0">
                                          <p:val>
                                            <p:strVal val="1+#ppt_w/2"/>
                                          </p:val>
                                        </p:tav>
                                        <p:tav tm="100000">
                                          <p:val>
                                            <p:strVal val="#ppt_x"/>
                                          </p:val>
                                        </p:tav>
                                      </p:tavLst>
                                    </p:anim>
                                    <p:anim calcmode="lin" valueType="num">
                                      <p:cBhvr additive="base">
                                        <p:cTn id="51" dur="500" fill="hold"/>
                                        <p:tgtEl>
                                          <p:spTgt spid="54"/>
                                        </p:tgtEl>
                                        <p:attrNameLst>
                                          <p:attrName>ppt_y</p:attrName>
                                        </p:attrNameLst>
                                      </p:cBhvr>
                                      <p:tavLst>
                                        <p:tav tm="0">
                                          <p:val>
                                            <p:strVal val="1+#ppt_h/2"/>
                                          </p:val>
                                        </p:tav>
                                        <p:tav tm="100000">
                                          <p:val>
                                            <p:strVal val="#ppt_y"/>
                                          </p:val>
                                        </p:tav>
                                      </p:tavLst>
                                    </p:anim>
                                  </p:childTnLst>
                                </p:cTn>
                              </p:par>
                            </p:childTnLst>
                          </p:cTn>
                        </p:par>
                        <p:par>
                          <p:cTn id="52" fill="hold">
                            <p:stCondLst>
                              <p:cond delay="7350"/>
                            </p:stCondLst>
                            <p:childTnLst>
                              <p:par>
                                <p:cTn id="53" presetID="22" presetClass="entr" presetSubtype="8"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39" grpId="0"/>
      <p:bldP spid="52" grpId="0" bldLvl="0" autoUpdateAnimBg="0"/>
      <p:bldP spid="53" grpId="0"/>
      <p:bldP spid="54" grpId="0" animBg="1"/>
      <p:bldP spid="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63554" y="4437115"/>
            <a:ext cx="8607439" cy="1692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2"/>
              </a:rPr>
              <a:t>www.1ppt.com/moban/</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行业</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3"/>
              </a:rPr>
              <a:t>www.1ppt.com/hangye/</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4"/>
              </a:rPr>
              <a:t>www.1ppt.com/jieri/</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5"/>
              </a:rPr>
              <a:t>www.1ppt.com/sucai/</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6"/>
              </a:rPr>
              <a:t>www.1ppt.com/beijing/</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7"/>
              </a:rPr>
              <a:t>www.1ppt.com/tubiao/</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优秀</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8"/>
              </a:rPr>
              <a:t>www.1ppt.com/xiazai/</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9"/>
              </a:rPr>
              <a:t>www.1ppt.com/powerpoint</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en-US" altLang="zh-CN" sz="11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0"/>
              </a:rPr>
              <a:t>www.1ppt.com/word</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0"/>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Excel</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1"/>
              </a:rPr>
              <a:t>www.1ppt.com/excel</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1"/>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资料</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2"/>
              </a:rPr>
              <a:t>www.1ppt.com/ziliao/</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课件下载：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3"/>
              </a:rPr>
              <a:t>www.1ppt.com/kejian/</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范文下载</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4"/>
              </a:rPr>
              <a:t>www.1ppt.com/fanwen</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4"/>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试卷</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5"/>
              </a:rPr>
              <a:t>www.1ppt.com/shiti/</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教案</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6"/>
              </a:rPr>
              <a:t>www.1ppt.com/jiaoan/</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论坛</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7"/>
              </a:rPr>
              <a:t>www.1ppt.cn</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endParaRPr lang="zh-CN" altLang="en-US" sz="1100" dirty="0">
              <a:solidFill>
                <a:srgbClr val="EEECE1">
                  <a:lumMod val="25000"/>
                </a:srgbClr>
              </a:solidFill>
              <a:latin typeface="微软雅黑" panose="020B0503020204020204" pitchFamily="34" charset="-122"/>
              <a:ea typeface="微软雅黑" panose="020B0503020204020204" pitchFamily="34" charset="-122"/>
            </a:endParaRPr>
          </a:p>
        </p:txBody>
      </p:sp>
      <p:sp>
        <p:nvSpPr>
          <p:cNvPr id="3" name="Rectangle 17"/>
          <p:cNvSpPr>
            <a:spLocks noChangeArrowheads="1"/>
          </p:cNvSpPr>
          <p:nvPr/>
        </p:nvSpPr>
        <p:spPr bwMode="gray">
          <a:xfrm>
            <a:off x="0" y="2998275"/>
            <a:ext cx="12192000" cy="1366829"/>
          </a:xfrm>
          <a:prstGeom prst="rect">
            <a:avLst/>
          </a:prstGeom>
          <a:solidFill>
            <a:schemeClr val="tx2">
              <a:lumMod val="75000"/>
            </a:schemeClr>
          </a:solidFill>
          <a:ln w="9525">
            <a:noFill/>
            <a:miter lim="800000"/>
            <a:headEnd/>
            <a:tailEnd/>
          </a:ln>
        </p:spPr>
        <p:txBody>
          <a:bodyPr wrap="none" anchor="ctr"/>
          <a:lstStyle/>
          <a:p>
            <a:pPr>
              <a:defRPr/>
            </a:pPr>
            <a:endParaRPr lang="zh-CN" altLang="en-US" kern="0" dirty="0">
              <a:solidFill>
                <a:srgbClr val="005397"/>
              </a:solidFill>
              <a:latin typeface="Arial"/>
              <a:ea typeface="微软雅黑"/>
            </a:endParaRPr>
          </a:p>
        </p:txBody>
      </p:sp>
      <p:pic>
        <p:nvPicPr>
          <p:cNvPr id="10" name="图片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94403" y="315180"/>
            <a:ext cx="10282184" cy="2681772"/>
          </a:xfrm>
          <a:prstGeom prst="rect">
            <a:avLst/>
          </a:prstGeom>
          <a:noFill/>
          <a:ln>
            <a:noFill/>
          </a:ln>
        </p:spPr>
      </p:pic>
      <p:sp>
        <p:nvSpPr>
          <p:cNvPr id="15" name="Rectangle 3"/>
          <p:cNvSpPr>
            <a:spLocks noChangeArrowheads="1"/>
          </p:cNvSpPr>
          <p:nvPr/>
        </p:nvSpPr>
        <p:spPr bwMode="auto">
          <a:xfrm>
            <a:off x="624419" y="3097348"/>
            <a:ext cx="5471583" cy="1618679"/>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rgbClr val="5B8CC1"/>
              </a:buClr>
              <a:buFont typeface="Wingdings" pitchFamily="2" charset="2"/>
              <a:buNone/>
              <a:defRPr/>
            </a:pPr>
            <a:r>
              <a:rPr lang="zh-CN" altLang="en-US" sz="2000" b="1" kern="0" dirty="0" smtClean="0">
                <a:solidFill>
                  <a:prstClr val="white"/>
                </a:solidFill>
                <a:latin typeface="微软雅黑" pitchFamily="34" charset="-122"/>
                <a:ea typeface="微软雅黑" pitchFamily="34" charset="-122"/>
              </a:rPr>
              <a:t>可以在下列情况使用</a:t>
            </a:r>
            <a:endParaRPr lang="zh-CN" altLang="en-US" sz="1200" kern="0" dirty="0" smtClean="0">
              <a:solidFill>
                <a:prstClr val="white"/>
              </a:solidFill>
              <a:latin typeface="微软雅黑" pitchFamily="34" charset="-122"/>
              <a:ea typeface="微软雅黑" pitchFamily="34" charset="-122"/>
            </a:endParaRP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不限次数的用于您个人</a:t>
            </a:r>
            <a:r>
              <a:rPr lang="en-US" altLang="zh-CN" sz="1200" kern="0" dirty="0" smtClean="0">
                <a:solidFill>
                  <a:prstClr val="white"/>
                </a:solidFill>
                <a:latin typeface="微软雅黑" pitchFamily="34" charset="-122"/>
                <a:ea typeface="微软雅黑" pitchFamily="34" charset="-122"/>
              </a:rPr>
              <a:t>/</a:t>
            </a:r>
            <a:r>
              <a:rPr lang="zh-CN" altLang="en-US" sz="1200" kern="0" dirty="0" smtClean="0">
                <a:solidFill>
                  <a:prstClr val="white"/>
                </a:solidFill>
                <a:latin typeface="微软雅黑" pitchFamily="34" charset="-122"/>
                <a:ea typeface="微软雅黑" pitchFamily="34" charset="-122"/>
              </a:rPr>
              <a:t>公司、企业的商业演示。</a:t>
            </a: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拷贝模板中的内容用于其它幻灯片母版中使用。</a:t>
            </a:r>
          </a:p>
        </p:txBody>
      </p:sp>
      <p:sp>
        <p:nvSpPr>
          <p:cNvPr id="16" name="Rectangle 4"/>
          <p:cNvSpPr>
            <a:spLocks noChangeArrowheads="1"/>
          </p:cNvSpPr>
          <p:nvPr/>
        </p:nvSpPr>
        <p:spPr bwMode="auto">
          <a:xfrm>
            <a:off x="6096000" y="3097348"/>
            <a:ext cx="5471584" cy="1546671"/>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rgbClr val="5B8CC1"/>
              </a:buClr>
              <a:buFont typeface="Wingdings" pitchFamily="2" charset="2"/>
              <a:buNone/>
              <a:defRPr/>
            </a:pPr>
            <a:r>
              <a:rPr lang="zh-CN" altLang="en-US" sz="2000" b="1" kern="0" dirty="0" smtClean="0">
                <a:solidFill>
                  <a:prstClr val="white"/>
                </a:solidFill>
                <a:latin typeface="微软雅黑" pitchFamily="34" charset="-122"/>
                <a:ea typeface="微软雅黑" pitchFamily="34" charset="-122"/>
              </a:rPr>
              <a:t>不可以在以下情况使用</a:t>
            </a:r>
            <a:endParaRPr lang="zh-CN" altLang="en-US" sz="1050" b="1" kern="0" dirty="0" smtClean="0">
              <a:solidFill>
                <a:prstClr val="white"/>
              </a:solidFill>
              <a:latin typeface="微软雅黑" pitchFamily="34" charset="-122"/>
              <a:ea typeface="微软雅黑" pitchFamily="34" charset="-122"/>
            </a:endParaRP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用于任何形式的在线付费下载。</a:t>
            </a: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收集整理我们发布的免费资源后，刻录光碟销售。</a:t>
            </a:r>
            <a:endParaRPr lang="zh-CN" altLang="en-GB" sz="1200" kern="0" dirty="0" smtClean="0">
              <a:solidFill>
                <a:prstClr val="white"/>
              </a:solidFill>
              <a:latin typeface="微软雅黑" pitchFamily="34" charset="-122"/>
              <a:ea typeface="微软雅黑" pitchFamily="34" charset="-122"/>
            </a:endParaRPr>
          </a:p>
        </p:txBody>
      </p:sp>
      <p:pic>
        <p:nvPicPr>
          <p:cNvPr id="17" name="Picture 10" descr="png-064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87756" y="3097345"/>
            <a:ext cx="52493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png-065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45336" y="3097345"/>
            <a:ext cx="52493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86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矩形 36"/>
          <p:cNvSpPr/>
          <p:nvPr/>
        </p:nvSpPr>
        <p:spPr>
          <a:xfrm>
            <a:off x="2553840" y="2139280"/>
            <a:ext cx="1896240" cy="27171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在此添加关键字</a:t>
            </a:r>
            <a:endParaRPr lang="zh-CN" altLang="en-US" dirty="0"/>
          </a:p>
        </p:txBody>
      </p:sp>
      <p:sp>
        <p:nvSpPr>
          <p:cNvPr id="36" name="矩形 35"/>
          <p:cNvSpPr/>
          <p:nvPr/>
        </p:nvSpPr>
        <p:spPr>
          <a:xfrm>
            <a:off x="6354194" y="4074459"/>
            <a:ext cx="1045712" cy="1045712"/>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455441" y="4104512"/>
            <a:ext cx="1045712" cy="1045712"/>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347884" y="2139280"/>
            <a:ext cx="1045712" cy="1045712"/>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88225" y="2139280"/>
            <a:ext cx="1045712" cy="1045712"/>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grpSp>
        <p:nvGrpSpPr>
          <p:cNvPr id="11" name="组合 10"/>
          <p:cNvGrpSpPr/>
          <p:nvPr/>
        </p:nvGrpSpPr>
        <p:grpSpPr>
          <a:xfrm>
            <a:off x="1717026" y="2297486"/>
            <a:ext cx="608013" cy="676275"/>
            <a:chOff x="6735763" y="10544176"/>
            <a:chExt cx="608013" cy="676275"/>
          </a:xfrm>
          <a:solidFill>
            <a:schemeClr val="bg1"/>
          </a:solidFill>
        </p:grpSpPr>
        <p:sp>
          <p:nvSpPr>
            <p:cNvPr id="12" name="Freeform 1008"/>
            <p:cNvSpPr>
              <a:spLocks/>
            </p:cNvSpPr>
            <p:nvPr/>
          </p:nvSpPr>
          <p:spPr bwMode="auto">
            <a:xfrm>
              <a:off x="6735763" y="10544176"/>
              <a:ext cx="608013" cy="153988"/>
            </a:xfrm>
            <a:custGeom>
              <a:avLst/>
              <a:gdLst>
                <a:gd name="T0" fmla="*/ 0 w 383"/>
                <a:gd name="T1" fmla="*/ 97 h 97"/>
                <a:gd name="T2" fmla="*/ 383 w 383"/>
                <a:gd name="T3" fmla="*/ 97 h 97"/>
                <a:gd name="T4" fmla="*/ 192 w 383"/>
                <a:gd name="T5" fmla="*/ 0 h 97"/>
                <a:gd name="T6" fmla="*/ 0 w 383"/>
                <a:gd name="T7" fmla="*/ 97 h 97"/>
              </a:gdLst>
              <a:ahLst/>
              <a:cxnLst>
                <a:cxn ang="0">
                  <a:pos x="T0" y="T1"/>
                </a:cxn>
                <a:cxn ang="0">
                  <a:pos x="T2" y="T3"/>
                </a:cxn>
                <a:cxn ang="0">
                  <a:pos x="T4" y="T5"/>
                </a:cxn>
                <a:cxn ang="0">
                  <a:pos x="T6" y="T7"/>
                </a:cxn>
              </a:cxnLst>
              <a:rect l="0" t="0" r="r" b="b"/>
              <a:pathLst>
                <a:path w="383" h="97">
                  <a:moveTo>
                    <a:pt x="0" y="97"/>
                  </a:moveTo>
                  <a:lnTo>
                    <a:pt x="383" y="97"/>
                  </a:lnTo>
                  <a:lnTo>
                    <a:pt x="192" y="0"/>
                  </a:lnTo>
                  <a:lnTo>
                    <a:pt x="0"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1010"/>
            <p:cNvSpPr>
              <a:spLocks noChangeArrowheads="1"/>
            </p:cNvSpPr>
            <p:nvPr/>
          </p:nvSpPr>
          <p:spPr bwMode="auto">
            <a:xfrm>
              <a:off x="6777039"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011"/>
            <p:cNvSpPr>
              <a:spLocks noChangeArrowheads="1"/>
            </p:cNvSpPr>
            <p:nvPr/>
          </p:nvSpPr>
          <p:spPr bwMode="auto">
            <a:xfrm>
              <a:off x="6983414"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012"/>
            <p:cNvSpPr>
              <a:spLocks noChangeArrowheads="1"/>
            </p:cNvSpPr>
            <p:nvPr/>
          </p:nvSpPr>
          <p:spPr bwMode="auto">
            <a:xfrm>
              <a:off x="7189789"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13"/>
            <p:cNvSpPr>
              <a:spLocks/>
            </p:cNvSpPr>
            <p:nvPr/>
          </p:nvSpPr>
          <p:spPr bwMode="auto">
            <a:xfrm>
              <a:off x="6740526" y="11080751"/>
              <a:ext cx="187325" cy="87313"/>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3" y="0"/>
                    <a:pt x="0" y="3"/>
                    <a:pt x="0" y="6"/>
                  </a:cubicBezTo>
                  <a:cubicBezTo>
                    <a:pt x="0" y="17"/>
                    <a:pt x="0" y="17"/>
                    <a:pt x="0" y="17"/>
                  </a:cubicBezTo>
                  <a:cubicBezTo>
                    <a:pt x="0" y="20"/>
                    <a:pt x="3" y="23"/>
                    <a:pt x="6" y="23"/>
                  </a:cubicBezTo>
                  <a:cubicBezTo>
                    <a:pt x="44" y="23"/>
                    <a:pt x="44" y="23"/>
                    <a:pt x="44" y="23"/>
                  </a:cubicBezTo>
                  <a:cubicBezTo>
                    <a:pt x="47" y="23"/>
                    <a:pt x="50" y="20"/>
                    <a:pt x="50" y="17"/>
                  </a:cubicBezTo>
                  <a:lnTo>
                    <a:pt x="5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14"/>
            <p:cNvSpPr>
              <a:spLocks/>
            </p:cNvSpPr>
            <p:nvPr/>
          </p:nvSpPr>
          <p:spPr bwMode="auto">
            <a:xfrm>
              <a:off x="7148514" y="11080751"/>
              <a:ext cx="187325" cy="87313"/>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2" y="0"/>
                    <a:pt x="0" y="3"/>
                    <a:pt x="0" y="6"/>
                  </a:cubicBezTo>
                  <a:cubicBezTo>
                    <a:pt x="0" y="17"/>
                    <a:pt x="0" y="17"/>
                    <a:pt x="0" y="17"/>
                  </a:cubicBezTo>
                  <a:cubicBezTo>
                    <a:pt x="0" y="20"/>
                    <a:pt x="2" y="23"/>
                    <a:pt x="6" y="23"/>
                  </a:cubicBezTo>
                  <a:cubicBezTo>
                    <a:pt x="44" y="23"/>
                    <a:pt x="44" y="23"/>
                    <a:pt x="44" y="23"/>
                  </a:cubicBezTo>
                  <a:cubicBezTo>
                    <a:pt x="47" y="23"/>
                    <a:pt x="50" y="20"/>
                    <a:pt x="50" y="17"/>
                  </a:cubicBezTo>
                  <a:lnTo>
                    <a:pt x="5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015"/>
            <p:cNvSpPr>
              <a:spLocks/>
            </p:cNvSpPr>
            <p:nvPr/>
          </p:nvSpPr>
          <p:spPr bwMode="auto">
            <a:xfrm>
              <a:off x="6950075" y="11080751"/>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016"/>
            <p:cNvSpPr>
              <a:spLocks/>
            </p:cNvSpPr>
            <p:nvPr/>
          </p:nvSpPr>
          <p:spPr bwMode="auto">
            <a:xfrm>
              <a:off x="6950075" y="11141076"/>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17"/>
            <p:cNvSpPr>
              <a:spLocks/>
            </p:cNvSpPr>
            <p:nvPr/>
          </p:nvSpPr>
          <p:spPr bwMode="auto">
            <a:xfrm>
              <a:off x="6950075" y="11201401"/>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组合 20"/>
          <p:cNvGrpSpPr/>
          <p:nvPr/>
        </p:nvGrpSpPr>
        <p:grpSpPr>
          <a:xfrm>
            <a:off x="6565814" y="2410992"/>
            <a:ext cx="646112" cy="449263"/>
            <a:chOff x="7767638" y="10672763"/>
            <a:chExt cx="646112" cy="449263"/>
          </a:xfrm>
          <a:solidFill>
            <a:schemeClr val="bg1"/>
          </a:solidFill>
        </p:grpSpPr>
        <p:sp>
          <p:nvSpPr>
            <p:cNvPr id="22" name="Freeform 1018"/>
            <p:cNvSpPr>
              <a:spLocks/>
            </p:cNvSpPr>
            <p:nvPr/>
          </p:nvSpPr>
          <p:spPr bwMode="auto">
            <a:xfrm>
              <a:off x="7959725" y="10672763"/>
              <a:ext cx="261938" cy="123825"/>
            </a:xfrm>
            <a:custGeom>
              <a:avLst/>
              <a:gdLst>
                <a:gd name="T0" fmla="*/ 70 w 70"/>
                <a:gd name="T1" fmla="*/ 26 h 33"/>
                <a:gd name="T2" fmla="*/ 63 w 70"/>
                <a:gd name="T3" fmla="*/ 33 h 33"/>
                <a:gd name="T4" fmla="*/ 7 w 70"/>
                <a:gd name="T5" fmla="*/ 33 h 33"/>
                <a:gd name="T6" fmla="*/ 0 w 70"/>
                <a:gd name="T7" fmla="*/ 26 h 33"/>
                <a:gd name="T8" fmla="*/ 0 w 70"/>
                <a:gd name="T9" fmla="*/ 8 h 33"/>
                <a:gd name="T10" fmla="*/ 7 w 70"/>
                <a:gd name="T11" fmla="*/ 0 h 33"/>
                <a:gd name="T12" fmla="*/ 63 w 70"/>
                <a:gd name="T13" fmla="*/ 0 h 33"/>
                <a:gd name="T14" fmla="*/ 70 w 70"/>
                <a:gd name="T15" fmla="*/ 8 h 33"/>
                <a:gd name="T16" fmla="*/ 70 w 70"/>
                <a:gd name="T17"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3">
                  <a:moveTo>
                    <a:pt x="70" y="26"/>
                  </a:moveTo>
                  <a:cubicBezTo>
                    <a:pt x="70" y="30"/>
                    <a:pt x="67" y="33"/>
                    <a:pt x="63" y="33"/>
                  </a:cubicBezTo>
                  <a:cubicBezTo>
                    <a:pt x="7" y="33"/>
                    <a:pt x="7" y="33"/>
                    <a:pt x="7" y="33"/>
                  </a:cubicBezTo>
                  <a:cubicBezTo>
                    <a:pt x="3" y="33"/>
                    <a:pt x="0" y="30"/>
                    <a:pt x="0" y="26"/>
                  </a:cubicBezTo>
                  <a:cubicBezTo>
                    <a:pt x="0" y="8"/>
                    <a:pt x="0" y="8"/>
                    <a:pt x="0" y="8"/>
                  </a:cubicBezTo>
                  <a:cubicBezTo>
                    <a:pt x="0" y="4"/>
                    <a:pt x="3" y="0"/>
                    <a:pt x="7" y="0"/>
                  </a:cubicBezTo>
                  <a:cubicBezTo>
                    <a:pt x="63" y="0"/>
                    <a:pt x="63" y="0"/>
                    <a:pt x="63" y="0"/>
                  </a:cubicBezTo>
                  <a:cubicBezTo>
                    <a:pt x="67" y="0"/>
                    <a:pt x="70" y="4"/>
                    <a:pt x="70" y="8"/>
                  </a:cubicBezTo>
                  <a:lnTo>
                    <a:pt x="7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019"/>
            <p:cNvSpPr>
              <a:spLocks/>
            </p:cNvSpPr>
            <p:nvPr/>
          </p:nvSpPr>
          <p:spPr bwMode="auto">
            <a:xfrm>
              <a:off x="7767638" y="10995026"/>
              <a:ext cx="184150" cy="127000"/>
            </a:xfrm>
            <a:custGeom>
              <a:avLst/>
              <a:gdLst>
                <a:gd name="T0" fmla="*/ 49 w 49"/>
                <a:gd name="T1" fmla="*/ 7 h 34"/>
                <a:gd name="T2" fmla="*/ 42 w 49"/>
                <a:gd name="T3" fmla="*/ 0 h 34"/>
                <a:gd name="T4" fmla="*/ 8 w 49"/>
                <a:gd name="T5" fmla="*/ 0 h 34"/>
                <a:gd name="T6" fmla="*/ 0 w 49"/>
                <a:gd name="T7" fmla="*/ 7 h 34"/>
                <a:gd name="T8" fmla="*/ 0 w 49"/>
                <a:gd name="T9" fmla="*/ 26 h 34"/>
                <a:gd name="T10" fmla="*/ 8 w 49"/>
                <a:gd name="T11" fmla="*/ 34 h 34"/>
                <a:gd name="T12" fmla="*/ 42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6" y="0"/>
                    <a:pt x="42" y="0"/>
                  </a:cubicBezTo>
                  <a:cubicBezTo>
                    <a:pt x="8" y="0"/>
                    <a:pt x="8" y="0"/>
                    <a:pt x="8" y="0"/>
                  </a:cubicBezTo>
                  <a:cubicBezTo>
                    <a:pt x="4" y="0"/>
                    <a:pt x="0" y="3"/>
                    <a:pt x="0" y="7"/>
                  </a:cubicBezTo>
                  <a:cubicBezTo>
                    <a:pt x="0" y="26"/>
                    <a:pt x="0" y="26"/>
                    <a:pt x="0" y="26"/>
                  </a:cubicBezTo>
                  <a:cubicBezTo>
                    <a:pt x="0" y="30"/>
                    <a:pt x="4" y="34"/>
                    <a:pt x="8" y="34"/>
                  </a:cubicBezTo>
                  <a:cubicBezTo>
                    <a:pt x="42" y="34"/>
                    <a:pt x="42" y="34"/>
                    <a:pt x="42" y="34"/>
                  </a:cubicBezTo>
                  <a:cubicBezTo>
                    <a:pt x="46" y="34"/>
                    <a:pt x="49" y="30"/>
                    <a:pt x="49" y="26"/>
                  </a:cubicBezTo>
                  <a:lnTo>
                    <a:pt x="4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020"/>
            <p:cNvSpPr>
              <a:spLocks/>
            </p:cNvSpPr>
            <p:nvPr/>
          </p:nvSpPr>
          <p:spPr bwMode="auto">
            <a:xfrm>
              <a:off x="8001000" y="10995026"/>
              <a:ext cx="179388" cy="127000"/>
            </a:xfrm>
            <a:custGeom>
              <a:avLst/>
              <a:gdLst>
                <a:gd name="T0" fmla="*/ 48 w 48"/>
                <a:gd name="T1" fmla="*/ 7 h 34"/>
                <a:gd name="T2" fmla="*/ 41 w 48"/>
                <a:gd name="T3" fmla="*/ 0 h 34"/>
                <a:gd name="T4" fmla="*/ 7 w 48"/>
                <a:gd name="T5" fmla="*/ 0 h 34"/>
                <a:gd name="T6" fmla="*/ 0 w 48"/>
                <a:gd name="T7" fmla="*/ 7 h 34"/>
                <a:gd name="T8" fmla="*/ 0 w 48"/>
                <a:gd name="T9" fmla="*/ 26 h 34"/>
                <a:gd name="T10" fmla="*/ 7 w 48"/>
                <a:gd name="T11" fmla="*/ 34 h 34"/>
                <a:gd name="T12" fmla="*/ 41 w 48"/>
                <a:gd name="T13" fmla="*/ 34 h 34"/>
                <a:gd name="T14" fmla="*/ 48 w 48"/>
                <a:gd name="T15" fmla="*/ 26 h 34"/>
                <a:gd name="T16" fmla="*/ 48 w 48"/>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4">
                  <a:moveTo>
                    <a:pt x="48" y="7"/>
                  </a:moveTo>
                  <a:cubicBezTo>
                    <a:pt x="48"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8" y="30"/>
                    <a:pt x="48" y="26"/>
                  </a:cubicBezTo>
                  <a:lnTo>
                    <a:pt x="4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021"/>
            <p:cNvSpPr>
              <a:spLocks/>
            </p:cNvSpPr>
            <p:nvPr/>
          </p:nvSpPr>
          <p:spPr bwMode="auto">
            <a:xfrm>
              <a:off x="8229600" y="10995026"/>
              <a:ext cx="184150" cy="127000"/>
            </a:xfrm>
            <a:custGeom>
              <a:avLst/>
              <a:gdLst>
                <a:gd name="T0" fmla="*/ 49 w 49"/>
                <a:gd name="T1" fmla="*/ 7 h 34"/>
                <a:gd name="T2" fmla="*/ 41 w 49"/>
                <a:gd name="T3" fmla="*/ 0 h 34"/>
                <a:gd name="T4" fmla="*/ 7 w 49"/>
                <a:gd name="T5" fmla="*/ 0 h 34"/>
                <a:gd name="T6" fmla="*/ 0 w 49"/>
                <a:gd name="T7" fmla="*/ 7 h 34"/>
                <a:gd name="T8" fmla="*/ 0 w 49"/>
                <a:gd name="T9" fmla="*/ 26 h 34"/>
                <a:gd name="T10" fmla="*/ 7 w 49"/>
                <a:gd name="T11" fmla="*/ 34 h 34"/>
                <a:gd name="T12" fmla="*/ 41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9" y="30"/>
                    <a:pt x="49" y="26"/>
                  </a:cubicBezTo>
                  <a:lnTo>
                    <a:pt x="4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022"/>
            <p:cNvSpPr>
              <a:spLocks/>
            </p:cNvSpPr>
            <p:nvPr/>
          </p:nvSpPr>
          <p:spPr bwMode="auto">
            <a:xfrm>
              <a:off x="7835901" y="10821988"/>
              <a:ext cx="498475" cy="150813"/>
            </a:xfrm>
            <a:custGeom>
              <a:avLst/>
              <a:gdLst>
                <a:gd name="T0" fmla="*/ 123 w 133"/>
                <a:gd name="T1" fmla="*/ 17 h 40"/>
                <a:gd name="T2" fmla="*/ 72 w 133"/>
                <a:gd name="T3" fmla="*/ 17 h 40"/>
                <a:gd name="T4" fmla="*/ 72 w 133"/>
                <a:gd name="T5" fmla="*/ 0 h 40"/>
                <a:gd name="T6" fmla="*/ 65 w 133"/>
                <a:gd name="T7" fmla="*/ 0 h 40"/>
                <a:gd name="T8" fmla="*/ 65 w 133"/>
                <a:gd name="T9" fmla="*/ 17 h 40"/>
                <a:gd name="T10" fmla="*/ 10 w 133"/>
                <a:gd name="T11" fmla="*/ 17 h 40"/>
                <a:gd name="T12" fmla="*/ 0 w 133"/>
                <a:gd name="T13" fmla="*/ 26 h 40"/>
                <a:gd name="T14" fmla="*/ 0 w 133"/>
                <a:gd name="T15" fmla="*/ 40 h 40"/>
                <a:gd name="T16" fmla="*/ 5 w 133"/>
                <a:gd name="T17" fmla="*/ 40 h 40"/>
                <a:gd name="T18" fmla="*/ 5 w 133"/>
                <a:gd name="T19" fmla="*/ 26 h 40"/>
                <a:gd name="T20" fmla="*/ 10 w 133"/>
                <a:gd name="T21" fmla="*/ 22 h 40"/>
                <a:gd name="T22" fmla="*/ 65 w 133"/>
                <a:gd name="T23" fmla="*/ 22 h 40"/>
                <a:gd name="T24" fmla="*/ 65 w 133"/>
                <a:gd name="T25" fmla="*/ 40 h 40"/>
                <a:gd name="T26" fmla="*/ 72 w 133"/>
                <a:gd name="T27" fmla="*/ 40 h 40"/>
                <a:gd name="T28" fmla="*/ 72 w 133"/>
                <a:gd name="T29" fmla="*/ 22 h 40"/>
                <a:gd name="T30" fmla="*/ 123 w 133"/>
                <a:gd name="T31" fmla="*/ 22 h 40"/>
                <a:gd name="T32" fmla="*/ 128 w 133"/>
                <a:gd name="T33" fmla="*/ 26 h 40"/>
                <a:gd name="T34" fmla="*/ 128 w 133"/>
                <a:gd name="T35" fmla="*/ 40 h 40"/>
                <a:gd name="T36" fmla="*/ 133 w 133"/>
                <a:gd name="T37" fmla="*/ 40 h 40"/>
                <a:gd name="T38" fmla="*/ 133 w 133"/>
                <a:gd name="T39" fmla="*/ 26 h 40"/>
                <a:gd name="T40" fmla="*/ 123 w 133"/>
                <a:gd name="T4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40">
                  <a:moveTo>
                    <a:pt x="123" y="17"/>
                  </a:moveTo>
                  <a:cubicBezTo>
                    <a:pt x="72" y="17"/>
                    <a:pt x="72" y="17"/>
                    <a:pt x="72" y="17"/>
                  </a:cubicBezTo>
                  <a:cubicBezTo>
                    <a:pt x="72" y="0"/>
                    <a:pt x="72" y="0"/>
                    <a:pt x="72" y="0"/>
                  </a:cubicBezTo>
                  <a:cubicBezTo>
                    <a:pt x="65" y="0"/>
                    <a:pt x="65" y="0"/>
                    <a:pt x="65" y="0"/>
                  </a:cubicBezTo>
                  <a:cubicBezTo>
                    <a:pt x="65" y="17"/>
                    <a:pt x="65" y="17"/>
                    <a:pt x="65" y="17"/>
                  </a:cubicBezTo>
                  <a:cubicBezTo>
                    <a:pt x="10" y="17"/>
                    <a:pt x="10" y="17"/>
                    <a:pt x="10" y="17"/>
                  </a:cubicBezTo>
                  <a:cubicBezTo>
                    <a:pt x="4" y="17"/>
                    <a:pt x="0" y="21"/>
                    <a:pt x="0" y="26"/>
                  </a:cubicBezTo>
                  <a:cubicBezTo>
                    <a:pt x="0" y="40"/>
                    <a:pt x="0" y="40"/>
                    <a:pt x="0" y="40"/>
                  </a:cubicBezTo>
                  <a:cubicBezTo>
                    <a:pt x="5" y="40"/>
                    <a:pt x="5" y="40"/>
                    <a:pt x="5" y="40"/>
                  </a:cubicBezTo>
                  <a:cubicBezTo>
                    <a:pt x="5" y="26"/>
                    <a:pt x="5" y="26"/>
                    <a:pt x="5" y="26"/>
                  </a:cubicBezTo>
                  <a:cubicBezTo>
                    <a:pt x="5" y="24"/>
                    <a:pt x="7" y="22"/>
                    <a:pt x="10" y="22"/>
                  </a:cubicBezTo>
                  <a:cubicBezTo>
                    <a:pt x="65" y="22"/>
                    <a:pt x="65" y="22"/>
                    <a:pt x="65" y="22"/>
                  </a:cubicBezTo>
                  <a:cubicBezTo>
                    <a:pt x="65" y="40"/>
                    <a:pt x="65" y="40"/>
                    <a:pt x="65" y="40"/>
                  </a:cubicBezTo>
                  <a:cubicBezTo>
                    <a:pt x="72" y="40"/>
                    <a:pt x="72" y="40"/>
                    <a:pt x="72" y="40"/>
                  </a:cubicBezTo>
                  <a:cubicBezTo>
                    <a:pt x="72" y="22"/>
                    <a:pt x="72" y="22"/>
                    <a:pt x="72" y="22"/>
                  </a:cubicBezTo>
                  <a:cubicBezTo>
                    <a:pt x="123" y="22"/>
                    <a:pt x="123" y="22"/>
                    <a:pt x="123" y="22"/>
                  </a:cubicBezTo>
                  <a:cubicBezTo>
                    <a:pt x="125" y="22"/>
                    <a:pt x="128" y="24"/>
                    <a:pt x="128" y="26"/>
                  </a:cubicBezTo>
                  <a:cubicBezTo>
                    <a:pt x="128" y="40"/>
                    <a:pt x="128" y="40"/>
                    <a:pt x="128" y="40"/>
                  </a:cubicBezTo>
                  <a:cubicBezTo>
                    <a:pt x="133" y="40"/>
                    <a:pt x="133" y="40"/>
                    <a:pt x="133" y="40"/>
                  </a:cubicBezTo>
                  <a:cubicBezTo>
                    <a:pt x="133" y="26"/>
                    <a:pt x="133" y="26"/>
                    <a:pt x="133" y="26"/>
                  </a:cubicBezTo>
                  <a:cubicBezTo>
                    <a:pt x="133" y="21"/>
                    <a:pt x="128" y="17"/>
                    <a:pt x="12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7" name="Freeform 898"/>
          <p:cNvSpPr>
            <a:spLocks noEditPoints="1"/>
          </p:cNvSpPr>
          <p:nvPr/>
        </p:nvSpPr>
        <p:spPr bwMode="auto">
          <a:xfrm>
            <a:off x="1627332" y="4341672"/>
            <a:ext cx="787400" cy="541338"/>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512"/>
          <p:cNvSpPr>
            <a:spLocks noEditPoints="1"/>
          </p:cNvSpPr>
          <p:nvPr/>
        </p:nvSpPr>
        <p:spPr bwMode="auto">
          <a:xfrm>
            <a:off x="6534611" y="4251979"/>
            <a:ext cx="674688" cy="720725"/>
          </a:xfrm>
          <a:custGeom>
            <a:avLst/>
            <a:gdLst>
              <a:gd name="T0" fmla="*/ 180 w 180"/>
              <a:gd name="T1" fmla="*/ 67 h 192"/>
              <a:gd name="T2" fmla="*/ 179 w 180"/>
              <a:gd name="T3" fmla="*/ 64 h 192"/>
              <a:gd name="T4" fmla="*/ 178 w 180"/>
              <a:gd name="T5" fmla="*/ 63 h 192"/>
              <a:gd name="T6" fmla="*/ 91 w 180"/>
              <a:gd name="T7" fmla="*/ 1 h 192"/>
              <a:gd name="T8" fmla="*/ 89 w 180"/>
              <a:gd name="T9" fmla="*/ 1 h 192"/>
              <a:gd name="T10" fmla="*/ 40 w 180"/>
              <a:gd name="T11" fmla="*/ 0 h 192"/>
              <a:gd name="T12" fmla="*/ 37 w 180"/>
              <a:gd name="T13" fmla="*/ 2 h 192"/>
              <a:gd name="T14" fmla="*/ 38 w 180"/>
              <a:gd name="T15" fmla="*/ 6 h 192"/>
              <a:gd name="T16" fmla="*/ 60 w 180"/>
              <a:gd name="T17" fmla="*/ 22 h 192"/>
              <a:gd name="T18" fmla="*/ 50 w 180"/>
              <a:gd name="T19" fmla="*/ 30 h 192"/>
              <a:gd name="T20" fmla="*/ 49 w 180"/>
              <a:gd name="T21" fmla="*/ 30 h 192"/>
              <a:gd name="T22" fmla="*/ 1 w 180"/>
              <a:gd name="T23" fmla="*/ 64 h 192"/>
              <a:gd name="T24" fmla="*/ 0 w 180"/>
              <a:gd name="T25" fmla="*/ 67 h 192"/>
              <a:gd name="T26" fmla="*/ 0 w 180"/>
              <a:gd name="T27" fmla="*/ 67 h 192"/>
              <a:gd name="T28" fmla="*/ 0 w 180"/>
              <a:gd name="T29" fmla="*/ 67 h 192"/>
              <a:gd name="T30" fmla="*/ 0 w 180"/>
              <a:gd name="T31" fmla="*/ 127 h 192"/>
              <a:gd name="T32" fmla="*/ 1 w 180"/>
              <a:gd name="T33" fmla="*/ 130 h 192"/>
              <a:gd name="T34" fmla="*/ 88 w 180"/>
              <a:gd name="T35" fmla="*/ 192 h 192"/>
              <a:gd name="T36" fmla="*/ 88 w 180"/>
              <a:gd name="T37" fmla="*/ 192 h 192"/>
              <a:gd name="T38" fmla="*/ 88 w 180"/>
              <a:gd name="T39" fmla="*/ 192 h 192"/>
              <a:gd name="T40" fmla="*/ 90 w 180"/>
              <a:gd name="T41" fmla="*/ 192 h 192"/>
              <a:gd name="T42" fmla="*/ 92 w 180"/>
              <a:gd name="T43" fmla="*/ 192 h 192"/>
              <a:gd name="T44" fmla="*/ 179 w 180"/>
              <a:gd name="T45" fmla="*/ 130 h 192"/>
              <a:gd name="T46" fmla="*/ 180 w 180"/>
              <a:gd name="T47" fmla="*/ 127 h 192"/>
              <a:gd name="T48" fmla="*/ 180 w 180"/>
              <a:gd name="T49" fmla="*/ 67 h 192"/>
              <a:gd name="T50" fmla="*/ 180 w 180"/>
              <a:gd name="T51" fmla="*/ 67 h 192"/>
              <a:gd name="T52" fmla="*/ 51 w 180"/>
              <a:gd name="T53" fmla="*/ 7 h 192"/>
              <a:gd name="T54" fmla="*/ 88 w 180"/>
              <a:gd name="T55" fmla="*/ 8 h 192"/>
              <a:gd name="T56" fmla="*/ 165 w 180"/>
              <a:gd name="T57" fmla="*/ 62 h 192"/>
              <a:gd name="T58" fmla="*/ 128 w 180"/>
              <a:gd name="T59" fmla="*/ 61 h 192"/>
              <a:gd name="T60" fmla="*/ 51 w 180"/>
              <a:gd name="T61" fmla="*/ 7 h 192"/>
              <a:gd name="T62" fmla="*/ 86 w 180"/>
              <a:gd name="T63" fmla="*/ 182 h 192"/>
              <a:gd name="T64" fmla="*/ 7 w 180"/>
              <a:gd name="T65" fmla="*/ 126 h 192"/>
              <a:gd name="T66" fmla="*/ 7 w 180"/>
              <a:gd name="T67" fmla="*/ 74 h 192"/>
              <a:gd name="T68" fmla="*/ 86 w 180"/>
              <a:gd name="T69" fmla="*/ 131 h 192"/>
              <a:gd name="T70" fmla="*/ 86 w 180"/>
              <a:gd name="T71" fmla="*/ 182 h 192"/>
              <a:gd name="T72" fmla="*/ 90 w 180"/>
              <a:gd name="T73" fmla="*/ 124 h 192"/>
              <a:gd name="T74" fmla="*/ 9 w 180"/>
              <a:gd name="T75" fmla="*/ 67 h 192"/>
              <a:gd name="T76" fmla="*/ 48 w 180"/>
              <a:gd name="T77" fmla="*/ 39 h 192"/>
              <a:gd name="T78" fmla="*/ 129 w 180"/>
              <a:gd name="T79" fmla="*/ 96 h 192"/>
              <a:gd name="T80" fmla="*/ 90 w 180"/>
              <a:gd name="T81" fmla="*/ 124 h 192"/>
              <a:gd name="T82" fmla="*/ 173 w 180"/>
              <a:gd name="T83" fmla="*/ 126 h 192"/>
              <a:gd name="T84" fmla="*/ 94 w 180"/>
              <a:gd name="T85" fmla="*/ 182 h 192"/>
              <a:gd name="T86" fmla="*/ 94 w 180"/>
              <a:gd name="T87" fmla="*/ 131 h 192"/>
              <a:gd name="T88" fmla="*/ 173 w 180"/>
              <a:gd name="T89" fmla="*/ 74 h 192"/>
              <a:gd name="T90" fmla="*/ 173 w 180"/>
              <a:gd name="T91" fmla="*/ 126 h 192"/>
              <a:gd name="T92" fmla="*/ 75 w 180"/>
              <a:gd name="T93" fmla="*/ 135 h 192"/>
              <a:gd name="T94" fmla="*/ 14 w 180"/>
              <a:gd name="T95" fmla="*/ 92 h 192"/>
              <a:gd name="T96" fmla="*/ 14 w 180"/>
              <a:gd name="T97" fmla="*/ 119 h 192"/>
              <a:gd name="T98" fmla="*/ 75 w 180"/>
              <a:gd name="T99" fmla="*/ 162 h 192"/>
              <a:gd name="T100" fmla="*/ 75 w 180"/>
              <a:gd name="T101" fmla="*/ 1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92">
                <a:moveTo>
                  <a:pt x="180" y="67"/>
                </a:moveTo>
                <a:cubicBezTo>
                  <a:pt x="180" y="66"/>
                  <a:pt x="180" y="65"/>
                  <a:pt x="179" y="64"/>
                </a:cubicBezTo>
                <a:cubicBezTo>
                  <a:pt x="179" y="64"/>
                  <a:pt x="179" y="63"/>
                  <a:pt x="178" y="63"/>
                </a:cubicBezTo>
                <a:cubicBezTo>
                  <a:pt x="91" y="1"/>
                  <a:pt x="91" y="1"/>
                  <a:pt x="91" y="1"/>
                </a:cubicBezTo>
                <a:cubicBezTo>
                  <a:pt x="91" y="1"/>
                  <a:pt x="90" y="1"/>
                  <a:pt x="89" y="1"/>
                </a:cubicBezTo>
                <a:cubicBezTo>
                  <a:pt x="40" y="0"/>
                  <a:pt x="40" y="0"/>
                  <a:pt x="40" y="0"/>
                </a:cubicBezTo>
                <a:cubicBezTo>
                  <a:pt x="39" y="0"/>
                  <a:pt x="37" y="1"/>
                  <a:pt x="37" y="2"/>
                </a:cubicBezTo>
                <a:cubicBezTo>
                  <a:pt x="36" y="3"/>
                  <a:pt x="37" y="5"/>
                  <a:pt x="38" y="6"/>
                </a:cubicBezTo>
                <a:cubicBezTo>
                  <a:pt x="60" y="22"/>
                  <a:pt x="60" y="22"/>
                  <a:pt x="60" y="22"/>
                </a:cubicBezTo>
                <a:cubicBezTo>
                  <a:pt x="50" y="30"/>
                  <a:pt x="50" y="30"/>
                  <a:pt x="50" y="30"/>
                </a:cubicBezTo>
                <a:cubicBezTo>
                  <a:pt x="49" y="30"/>
                  <a:pt x="49" y="30"/>
                  <a:pt x="49" y="30"/>
                </a:cubicBezTo>
                <a:cubicBezTo>
                  <a:pt x="1" y="64"/>
                  <a:pt x="1" y="64"/>
                  <a:pt x="1" y="64"/>
                </a:cubicBezTo>
                <a:cubicBezTo>
                  <a:pt x="0" y="65"/>
                  <a:pt x="0" y="66"/>
                  <a:pt x="0" y="67"/>
                </a:cubicBezTo>
                <a:cubicBezTo>
                  <a:pt x="0" y="67"/>
                  <a:pt x="0" y="67"/>
                  <a:pt x="0" y="67"/>
                </a:cubicBezTo>
                <a:cubicBezTo>
                  <a:pt x="0" y="67"/>
                  <a:pt x="0" y="67"/>
                  <a:pt x="0" y="67"/>
                </a:cubicBezTo>
                <a:cubicBezTo>
                  <a:pt x="0" y="127"/>
                  <a:pt x="0" y="127"/>
                  <a:pt x="0" y="127"/>
                </a:cubicBezTo>
                <a:cubicBezTo>
                  <a:pt x="1" y="130"/>
                  <a:pt x="1" y="130"/>
                  <a:pt x="1" y="130"/>
                </a:cubicBezTo>
                <a:cubicBezTo>
                  <a:pt x="88" y="192"/>
                  <a:pt x="88" y="192"/>
                  <a:pt x="88" y="192"/>
                </a:cubicBezTo>
                <a:cubicBezTo>
                  <a:pt x="88" y="192"/>
                  <a:pt x="88" y="192"/>
                  <a:pt x="88" y="192"/>
                </a:cubicBezTo>
                <a:cubicBezTo>
                  <a:pt x="88" y="192"/>
                  <a:pt x="88" y="192"/>
                  <a:pt x="88" y="192"/>
                </a:cubicBezTo>
                <a:cubicBezTo>
                  <a:pt x="89" y="192"/>
                  <a:pt x="90" y="192"/>
                  <a:pt x="90" y="192"/>
                </a:cubicBezTo>
                <a:cubicBezTo>
                  <a:pt x="91" y="192"/>
                  <a:pt x="92" y="192"/>
                  <a:pt x="92" y="192"/>
                </a:cubicBezTo>
                <a:cubicBezTo>
                  <a:pt x="179" y="130"/>
                  <a:pt x="179" y="130"/>
                  <a:pt x="179" y="130"/>
                </a:cubicBezTo>
                <a:cubicBezTo>
                  <a:pt x="180" y="130"/>
                  <a:pt x="180" y="129"/>
                  <a:pt x="180" y="127"/>
                </a:cubicBezTo>
                <a:cubicBezTo>
                  <a:pt x="180" y="67"/>
                  <a:pt x="180" y="67"/>
                  <a:pt x="180" y="67"/>
                </a:cubicBezTo>
                <a:cubicBezTo>
                  <a:pt x="180" y="67"/>
                  <a:pt x="180" y="67"/>
                  <a:pt x="180" y="67"/>
                </a:cubicBezTo>
                <a:close/>
                <a:moveTo>
                  <a:pt x="51" y="7"/>
                </a:moveTo>
                <a:cubicBezTo>
                  <a:pt x="88" y="8"/>
                  <a:pt x="88" y="8"/>
                  <a:pt x="88" y="8"/>
                </a:cubicBezTo>
                <a:cubicBezTo>
                  <a:pt x="165" y="62"/>
                  <a:pt x="165" y="62"/>
                  <a:pt x="165" y="62"/>
                </a:cubicBezTo>
                <a:cubicBezTo>
                  <a:pt x="128" y="61"/>
                  <a:pt x="128" y="61"/>
                  <a:pt x="128" y="61"/>
                </a:cubicBezTo>
                <a:lnTo>
                  <a:pt x="51" y="7"/>
                </a:lnTo>
                <a:close/>
                <a:moveTo>
                  <a:pt x="86" y="182"/>
                </a:moveTo>
                <a:cubicBezTo>
                  <a:pt x="7" y="126"/>
                  <a:pt x="7" y="126"/>
                  <a:pt x="7" y="126"/>
                </a:cubicBezTo>
                <a:cubicBezTo>
                  <a:pt x="7" y="74"/>
                  <a:pt x="7" y="74"/>
                  <a:pt x="7" y="74"/>
                </a:cubicBezTo>
                <a:cubicBezTo>
                  <a:pt x="86" y="131"/>
                  <a:pt x="86" y="131"/>
                  <a:pt x="86" y="131"/>
                </a:cubicBezTo>
                <a:lnTo>
                  <a:pt x="86" y="182"/>
                </a:lnTo>
                <a:close/>
                <a:moveTo>
                  <a:pt x="90" y="124"/>
                </a:moveTo>
                <a:cubicBezTo>
                  <a:pt x="9" y="67"/>
                  <a:pt x="9" y="67"/>
                  <a:pt x="9" y="67"/>
                </a:cubicBezTo>
                <a:cubicBezTo>
                  <a:pt x="48" y="39"/>
                  <a:pt x="48" y="39"/>
                  <a:pt x="48" y="39"/>
                </a:cubicBezTo>
                <a:cubicBezTo>
                  <a:pt x="129" y="96"/>
                  <a:pt x="129" y="96"/>
                  <a:pt x="129" y="96"/>
                </a:cubicBezTo>
                <a:lnTo>
                  <a:pt x="90" y="124"/>
                </a:lnTo>
                <a:close/>
                <a:moveTo>
                  <a:pt x="173" y="126"/>
                </a:moveTo>
                <a:cubicBezTo>
                  <a:pt x="94" y="182"/>
                  <a:pt x="94" y="182"/>
                  <a:pt x="94" y="182"/>
                </a:cubicBezTo>
                <a:cubicBezTo>
                  <a:pt x="94" y="131"/>
                  <a:pt x="94" y="131"/>
                  <a:pt x="94" y="131"/>
                </a:cubicBezTo>
                <a:cubicBezTo>
                  <a:pt x="173" y="74"/>
                  <a:pt x="173" y="74"/>
                  <a:pt x="173" y="74"/>
                </a:cubicBezTo>
                <a:lnTo>
                  <a:pt x="173" y="126"/>
                </a:lnTo>
                <a:close/>
                <a:moveTo>
                  <a:pt x="75" y="135"/>
                </a:moveTo>
                <a:cubicBezTo>
                  <a:pt x="14" y="92"/>
                  <a:pt x="14" y="92"/>
                  <a:pt x="14" y="92"/>
                </a:cubicBezTo>
                <a:cubicBezTo>
                  <a:pt x="14" y="119"/>
                  <a:pt x="14" y="119"/>
                  <a:pt x="14" y="119"/>
                </a:cubicBezTo>
                <a:cubicBezTo>
                  <a:pt x="75" y="162"/>
                  <a:pt x="75" y="162"/>
                  <a:pt x="75" y="162"/>
                </a:cubicBezTo>
                <a:lnTo>
                  <a:pt x="75" y="13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9" name="矩形 28"/>
          <p:cNvSpPr/>
          <p:nvPr/>
        </p:nvSpPr>
        <p:spPr>
          <a:xfrm>
            <a:off x="2521473" y="2451059"/>
            <a:ext cx="3165773" cy="677104"/>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smtClean="0">
                <a:solidFill>
                  <a:schemeClr val="tx1">
                    <a:lumMod val="75000"/>
                    <a:lumOff val="25000"/>
                  </a:schemeClr>
                </a:solidFill>
              </a:rPr>
              <a:t>Lorem </a:t>
            </a:r>
            <a:r>
              <a:rPr lang="en-US" altLang="zh-CN" sz="1200" dirty="0">
                <a:solidFill>
                  <a:schemeClr val="tx1">
                    <a:lumMod val="75000"/>
                    <a:lumOff val="25000"/>
                  </a:schemeClr>
                </a:solidFill>
              </a:rPr>
              <a:t>ipsum dolor sit amet, consectetuer adipiscing elit. Maecenas porttitor congue massa. </a:t>
            </a:r>
          </a:p>
        </p:txBody>
      </p:sp>
      <p:sp>
        <p:nvSpPr>
          <p:cNvPr id="38" name="矩形 37"/>
          <p:cNvSpPr/>
          <p:nvPr/>
        </p:nvSpPr>
        <p:spPr>
          <a:xfrm>
            <a:off x="7418745" y="2139280"/>
            <a:ext cx="1896240" cy="27171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在此添加关键字</a:t>
            </a:r>
            <a:endParaRPr lang="zh-CN" altLang="en-US" dirty="0"/>
          </a:p>
        </p:txBody>
      </p:sp>
      <p:sp>
        <p:nvSpPr>
          <p:cNvPr id="39" name="矩形 38"/>
          <p:cNvSpPr/>
          <p:nvPr/>
        </p:nvSpPr>
        <p:spPr>
          <a:xfrm>
            <a:off x="7386378" y="2451059"/>
            <a:ext cx="3165773" cy="677104"/>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smtClean="0">
                <a:solidFill>
                  <a:schemeClr val="tx1">
                    <a:lumMod val="75000"/>
                    <a:lumOff val="25000"/>
                  </a:schemeClr>
                </a:solidFill>
              </a:rPr>
              <a:t>Lorem </a:t>
            </a:r>
            <a:r>
              <a:rPr lang="en-US" altLang="zh-CN" sz="1200" dirty="0">
                <a:solidFill>
                  <a:schemeClr val="tx1">
                    <a:lumMod val="75000"/>
                    <a:lumOff val="25000"/>
                  </a:schemeClr>
                </a:solidFill>
              </a:rPr>
              <a:t>ipsum dolor sit amet, consectetuer adipiscing elit. Maecenas porttitor congue massa. </a:t>
            </a:r>
          </a:p>
        </p:txBody>
      </p:sp>
      <p:sp>
        <p:nvSpPr>
          <p:cNvPr id="40" name="矩形 39"/>
          <p:cNvSpPr/>
          <p:nvPr/>
        </p:nvSpPr>
        <p:spPr>
          <a:xfrm>
            <a:off x="7425963" y="4069960"/>
            <a:ext cx="1896240" cy="27171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在此添加关键字</a:t>
            </a:r>
            <a:endParaRPr lang="zh-CN" altLang="en-US" dirty="0"/>
          </a:p>
        </p:txBody>
      </p:sp>
      <p:sp>
        <p:nvSpPr>
          <p:cNvPr id="41" name="矩形 40"/>
          <p:cNvSpPr/>
          <p:nvPr/>
        </p:nvSpPr>
        <p:spPr>
          <a:xfrm>
            <a:off x="7393596" y="4381739"/>
            <a:ext cx="3165773" cy="677104"/>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smtClean="0">
                <a:solidFill>
                  <a:schemeClr val="tx1">
                    <a:lumMod val="75000"/>
                    <a:lumOff val="25000"/>
                  </a:schemeClr>
                </a:solidFill>
              </a:rPr>
              <a:t>Lorem </a:t>
            </a:r>
            <a:r>
              <a:rPr lang="en-US" altLang="zh-CN" sz="1200" dirty="0">
                <a:solidFill>
                  <a:schemeClr val="tx1">
                    <a:lumMod val="75000"/>
                    <a:lumOff val="25000"/>
                  </a:schemeClr>
                </a:solidFill>
              </a:rPr>
              <a:t>ipsum dolor sit amet, consectetuer adipiscing elit. Maecenas porttitor congue massa. </a:t>
            </a:r>
          </a:p>
        </p:txBody>
      </p:sp>
      <p:sp>
        <p:nvSpPr>
          <p:cNvPr id="42" name="矩形 41"/>
          <p:cNvSpPr/>
          <p:nvPr/>
        </p:nvSpPr>
        <p:spPr>
          <a:xfrm>
            <a:off x="2535784" y="4104309"/>
            <a:ext cx="1896240" cy="27171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在此添加关键字</a:t>
            </a:r>
            <a:endParaRPr lang="zh-CN" altLang="en-US" dirty="0"/>
          </a:p>
        </p:txBody>
      </p:sp>
      <p:sp>
        <p:nvSpPr>
          <p:cNvPr id="43" name="矩形 42"/>
          <p:cNvSpPr/>
          <p:nvPr/>
        </p:nvSpPr>
        <p:spPr>
          <a:xfrm>
            <a:off x="2503417" y="4416088"/>
            <a:ext cx="3165773" cy="677104"/>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smtClean="0">
                <a:solidFill>
                  <a:schemeClr val="tx1">
                    <a:lumMod val="75000"/>
                    <a:lumOff val="25000"/>
                  </a:schemeClr>
                </a:solidFill>
              </a:rPr>
              <a:t>Lorem </a:t>
            </a:r>
            <a:r>
              <a:rPr lang="en-US" altLang="zh-CN" sz="1200" dirty="0">
                <a:solidFill>
                  <a:schemeClr val="tx1">
                    <a:lumMod val="75000"/>
                    <a:lumOff val="25000"/>
                  </a:schemeClr>
                </a:solidFill>
              </a:rPr>
              <a:t>ipsum dolor sit amet, consectetuer adipiscing elit. Maecenas porttitor congue massa. </a:t>
            </a:r>
          </a:p>
        </p:txBody>
      </p:sp>
    </p:spTree>
    <p:extLst>
      <p:ext uri="{BB962C8B-B14F-4D97-AF65-F5344CB8AC3E}">
        <p14:creationId xmlns:p14="http://schemas.microsoft.com/office/powerpoint/2010/main" val="1636349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TextBox 43"/>
          <p:cNvSpPr txBox="1"/>
          <p:nvPr/>
        </p:nvSpPr>
        <p:spPr>
          <a:xfrm>
            <a:off x="581295" y="366190"/>
            <a:ext cx="4905103" cy="646331"/>
          </a:xfrm>
          <a:prstGeom prst="rect">
            <a:avLst/>
          </a:prstGeom>
          <a:noFill/>
        </p:spPr>
        <p:txBody>
          <a:bodyPr wrap="square" lIns="0" tIns="0" rIns="0" bIns="0" rtlCol="0">
            <a:spAutoFit/>
          </a:bodyPr>
          <a:lstStyle/>
          <a:p>
            <a:pPr fontAlgn="base">
              <a:spcBef>
                <a:spcPct val="0"/>
              </a:spcBef>
              <a:spcAft>
                <a:spcPct val="0"/>
              </a:spcAft>
            </a:pPr>
            <a:r>
              <a:rPr lang="zh-CN" altLang="en-US" sz="2400" b="1" dirty="0" smtClean="0">
                <a:solidFill>
                  <a:schemeClr val="bg1"/>
                </a:solidFill>
                <a:latin typeface="微软雅黑" pitchFamily="34" charset="-122"/>
                <a:ea typeface="微软雅黑" pitchFamily="34" charset="-122"/>
              </a:rPr>
              <a:t>产品介绍 </a:t>
            </a:r>
            <a:r>
              <a:rPr lang="en-US" altLang="zh-CN" b="1" dirty="0" smtClean="0">
                <a:solidFill>
                  <a:schemeClr val="bg1"/>
                </a:solidFill>
                <a:latin typeface="微软雅黑" pitchFamily="34" charset="-122"/>
                <a:ea typeface="微软雅黑" pitchFamily="34" charset="-122"/>
              </a:rPr>
              <a:t>Product introduction</a:t>
            </a:r>
            <a:endParaRPr lang="en-US" altLang="zh-CN" b="1" dirty="0">
              <a:solidFill>
                <a:schemeClr val="bg1"/>
              </a:solidFill>
              <a:latin typeface="微软雅黑" pitchFamily="34" charset="-122"/>
              <a:ea typeface="微软雅黑" pitchFamily="34" charset="-122"/>
            </a:endParaRPr>
          </a:p>
          <a:p>
            <a:pPr fontAlgn="base">
              <a:spcBef>
                <a:spcPct val="0"/>
              </a:spcBef>
              <a:spcAft>
                <a:spcPct val="0"/>
              </a:spcAft>
            </a:pPr>
            <a:endParaRPr lang="en-US" altLang="zh-CN" b="1" dirty="0">
              <a:solidFill>
                <a:schemeClr val="bg1"/>
              </a:solidFill>
              <a:latin typeface="微软雅黑" pitchFamily="34" charset="-122"/>
              <a:ea typeface="微软雅黑" pitchFamily="34" charset="-122"/>
            </a:endParaRPr>
          </a:p>
        </p:txBody>
      </p:sp>
      <p:grpSp>
        <p:nvGrpSpPr>
          <p:cNvPr id="58" name="组合 57"/>
          <p:cNvGrpSpPr>
            <a:grpSpLocks/>
          </p:cNvGrpSpPr>
          <p:nvPr/>
        </p:nvGrpSpPr>
        <p:grpSpPr bwMode="auto">
          <a:xfrm>
            <a:off x="782603" y="1137621"/>
            <a:ext cx="4257280" cy="5267711"/>
            <a:chOff x="865232" y="1286330"/>
            <a:chExt cx="4013321" cy="4966128"/>
          </a:xfrm>
        </p:grpSpPr>
        <p:pic>
          <p:nvPicPr>
            <p:cNvPr id="59" name="Picture 3"/>
            <p:cNvPicPr>
              <a:picLocks noChangeAspect="1"/>
            </p:cNvPicPr>
            <p:nvPr/>
          </p:nvPicPr>
          <p:blipFill>
            <a:blip r:embed="rId3" cstate="screen">
              <a:extLst>
                <a:ext uri="{28A0092B-C50C-407E-A947-70E740481C1C}">
                  <a14:useLocalDpi xmlns:a14="http://schemas.microsoft.com/office/drawing/2010/main"/>
                </a:ext>
              </a:extLst>
            </a:blip>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60" name="Rectangle 4"/>
            <p:cNvSpPr/>
            <p:nvPr/>
          </p:nvSpPr>
          <p:spPr>
            <a:xfrm>
              <a:off x="1454212" y="1875344"/>
              <a:ext cx="2840124" cy="3699194"/>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9">
                <a:defRPr/>
              </a:pPr>
              <a:endParaRPr lang="en-US" sz="4267">
                <a:solidFill>
                  <a:prstClr val="white"/>
                </a:solidFill>
              </a:endParaRPr>
            </a:p>
          </p:txBody>
        </p:sp>
      </p:grpSp>
      <p:sp>
        <p:nvSpPr>
          <p:cNvPr id="61" name="矩形 60"/>
          <p:cNvSpPr>
            <a:spLocks noChangeArrowheads="1"/>
          </p:cNvSpPr>
          <p:nvPr/>
        </p:nvSpPr>
        <p:spPr bwMode="auto">
          <a:xfrm>
            <a:off x="5611475" y="4712372"/>
            <a:ext cx="1124717" cy="348876"/>
          </a:xfrm>
          <a:prstGeom prst="rect">
            <a:avLst/>
          </a:prstGeom>
          <a:noFill/>
          <a:ln w="9525">
            <a:noFill/>
            <a:miter lim="800000"/>
            <a:headEnd/>
            <a:tailEnd/>
          </a:ln>
        </p:spPr>
        <p:txBody>
          <a:bodyPr wrap="square" lIns="121913" tIns="60959" rIns="121913" bIns="60959">
            <a:spAutoFit/>
          </a:bodyPr>
          <a:lstStyle/>
          <a:p>
            <a:pPr fontAlgn="base">
              <a:spcBef>
                <a:spcPct val="0"/>
              </a:spcBef>
              <a:spcAft>
                <a:spcPct val="0"/>
              </a:spcAft>
            </a:pPr>
            <a:r>
              <a:rPr lang="zh-CN" altLang="en-US" sz="1467" b="1" dirty="0">
                <a:solidFill>
                  <a:prstClr val="black">
                    <a:lumMod val="65000"/>
                    <a:lumOff val="35000"/>
                  </a:prstClr>
                </a:solidFill>
                <a:latin typeface="微软雅黑" pitchFamily="34" charset="-122"/>
                <a:ea typeface="微软雅黑" pitchFamily="34" charset="-122"/>
              </a:rPr>
              <a:t>添加标题</a:t>
            </a:r>
            <a:endParaRPr lang="en-US" altLang="zh-CN" sz="1467" b="1" dirty="0">
              <a:solidFill>
                <a:prstClr val="black">
                  <a:lumMod val="65000"/>
                  <a:lumOff val="35000"/>
                </a:prstClr>
              </a:solidFill>
              <a:latin typeface="微软雅黑" pitchFamily="34" charset="-122"/>
              <a:ea typeface="微软雅黑" pitchFamily="34" charset="-122"/>
            </a:endParaRPr>
          </a:p>
        </p:txBody>
      </p:sp>
      <p:sp>
        <p:nvSpPr>
          <p:cNvPr id="62" name="矩形 47"/>
          <p:cNvSpPr>
            <a:spLocks noChangeArrowheads="1"/>
          </p:cNvSpPr>
          <p:nvPr/>
        </p:nvSpPr>
        <p:spPr bwMode="auto">
          <a:xfrm>
            <a:off x="5592425" y="5128381"/>
            <a:ext cx="2571227" cy="935832"/>
          </a:xfrm>
          <a:prstGeom prst="rect">
            <a:avLst/>
          </a:prstGeom>
          <a:noFill/>
          <a:ln>
            <a:noFill/>
          </a:ln>
          <a:extLst/>
        </p:spPr>
        <p:txBody>
          <a:bodyPr wrap="square" lIns="121913" tIns="60959" rIns="121913" bIns="60959">
            <a:spAutoFit/>
          </a:bodyPr>
          <a:lstStyle/>
          <a:p>
            <a:pPr defTabSz="1219079">
              <a:lnSpc>
                <a:spcPct val="120000"/>
              </a:lnSpc>
              <a:spcBef>
                <a:spcPct val="0"/>
              </a:spcBef>
              <a:defRPr/>
            </a:pPr>
            <a:r>
              <a:rPr lang="zh-CN" altLang="en-US" sz="1467" dirty="0">
                <a:solidFill>
                  <a:prstClr val="black">
                    <a:lumMod val="65000"/>
                    <a:lumOff val="35000"/>
                  </a:prstClr>
                </a:solidFill>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63" name="矩形 62"/>
          <p:cNvSpPr>
            <a:spLocks noChangeArrowheads="1"/>
          </p:cNvSpPr>
          <p:nvPr/>
        </p:nvSpPr>
        <p:spPr bwMode="auto">
          <a:xfrm>
            <a:off x="8536378" y="4712372"/>
            <a:ext cx="1124717" cy="348876"/>
          </a:xfrm>
          <a:prstGeom prst="rect">
            <a:avLst/>
          </a:prstGeom>
          <a:noFill/>
          <a:ln w="9525">
            <a:noFill/>
            <a:miter lim="800000"/>
            <a:headEnd/>
            <a:tailEnd/>
          </a:ln>
        </p:spPr>
        <p:txBody>
          <a:bodyPr wrap="square" lIns="121913" tIns="60959" rIns="121913" bIns="60959">
            <a:spAutoFit/>
          </a:bodyPr>
          <a:lstStyle/>
          <a:p>
            <a:pPr fontAlgn="base">
              <a:spcBef>
                <a:spcPct val="0"/>
              </a:spcBef>
              <a:spcAft>
                <a:spcPct val="0"/>
              </a:spcAft>
            </a:pPr>
            <a:r>
              <a:rPr lang="zh-CN" altLang="en-US" sz="1467" b="1" dirty="0">
                <a:solidFill>
                  <a:prstClr val="black">
                    <a:lumMod val="65000"/>
                    <a:lumOff val="35000"/>
                  </a:prstClr>
                </a:solidFill>
                <a:latin typeface="微软雅黑" pitchFamily="34" charset="-122"/>
                <a:ea typeface="微软雅黑" pitchFamily="34" charset="-122"/>
              </a:rPr>
              <a:t>添加标题</a:t>
            </a:r>
            <a:endParaRPr lang="en-US" altLang="zh-CN" sz="1467" b="1" dirty="0">
              <a:solidFill>
                <a:prstClr val="black">
                  <a:lumMod val="65000"/>
                  <a:lumOff val="35000"/>
                </a:prstClr>
              </a:solidFill>
              <a:latin typeface="微软雅黑" pitchFamily="34" charset="-122"/>
              <a:ea typeface="微软雅黑" pitchFamily="34" charset="-122"/>
            </a:endParaRPr>
          </a:p>
        </p:txBody>
      </p:sp>
      <p:sp>
        <p:nvSpPr>
          <p:cNvPr id="64" name="矩形 63"/>
          <p:cNvSpPr>
            <a:spLocks noChangeArrowheads="1"/>
          </p:cNvSpPr>
          <p:nvPr/>
        </p:nvSpPr>
        <p:spPr bwMode="auto">
          <a:xfrm>
            <a:off x="8517328" y="5128381"/>
            <a:ext cx="2571227" cy="935832"/>
          </a:xfrm>
          <a:prstGeom prst="rect">
            <a:avLst/>
          </a:prstGeom>
          <a:noFill/>
          <a:ln>
            <a:noFill/>
          </a:ln>
          <a:extLst/>
        </p:spPr>
        <p:txBody>
          <a:bodyPr wrap="square" lIns="121913" tIns="60959" rIns="121913" bIns="60959">
            <a:spAutoFit/>
          </a:bodyPr>
          <a:lstStyle/>
          <a:p>
            <a:pPr defTabSz="1219079">
              <a:lnSpc>
                <a:spcPct val="120000"/>
              </a:lnSpc>
              <a:spcBef>
                <a:spcPct val="0"/>
              </a:spcBef>
              <a:defRPr/>
            </a:pPr>
            <a:r>
              <a:rPr lang="zh-CN" altLang="en-US" sz="1467" dirty="0">
                <a:solidFill>
                  <a:prstClr val="black">
                    <a:lumMod val="65000"/>
                    <a:lumOff val="35000"/>
                  </a:prstClr>
                </a:solidFill>
                <a:latin typeface="微软雅黑" pitchFamily="34" charset="-122"/>
                <a:ea typeface="微软雅黑" pitchFamily="34" charset="-122"/>
                <a:sym typeface="微软雅黑" pitchFamily="34" charset="-122"/>
              </a:rPr>
              <a:t>在此录入本图表的综合描述说明，在此录入本图表的综合描述说明。</a:t>
            </a:r>
          </a:p>
        </p:txBody>
      </p:sp>
      <p:grpSp>
        <p:nvGrpSpPr>
          <p:cNvPr id="65" name="组合 64"/>
          <p:cNvGrpSpPr/>
          <p:nvPr/>
        </p:nvGrpSpPr>
        <p:grpSpPr>
          <a:xfrm>
            <a:off x="5593992" y="1412782"/>
            <a:ext cx="3018025" cy="466683"/>
            <a:chOff x="814328" y="3219334"/>
            <a:chExt cx="2797200" cy="432536"/>
          </a:xfrm>
        </p:grpSpPr>
        <p:grpSp>
          <p:nvGrpSpPr>
            <p:cNvPr id="66" name="组合 65"/>
            <p:cNvGrpSpPr/>
            <p:nvPr/>
          </p:nvGrpSpPr>
          <p:grpSpPr>
            <a:xfrm>
              <a:off x="814328" y="3219334"/>
              <a:ext cx="2797200" cy="432536"/>
              <a:chOff x="2173927" y="3285519"/>
              <a:chExt cx="3549387" cy="548848"/>
            </a:xfrm>
          </p:grpSpPr>
          <p:grpSp>
            <p:nvGrpSpPr>
              <p:cNvPr id="68" name="组合 67"/>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70" name="圆角矩形 69"/>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7">
                    <a:solidFill>
                      <a:schemeClr val="tx1"/>
                    </a:solidFill>
                  </a:endParaRPr>
                </a:p>
              </p:txBody>
            </p:sp>
            <p:sp>
              <p:nvSpPr>
                <p:cNvPr id="71" name="圆角矩形 70"/>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7">
                    <a:solidFill>
                      <a:schemeClr val="tx1"/>
                    </a:solidFill>
                  </a:endParaRPr>
                </a:p>
              </p:txBody>
            </p:sp>
          </p:grpSp>
          <p:sp>
            <p:nvSpPr>
              <p:cNvPr id="69" name="椭圆 68"/>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7">
                  <a:solidFill>
                    <a:schemeClr val="tx1"/>
                  </a:solidFill>
                </a:endParaRPr>
              </a:p>
            </p:txBody>
          </p:sp>
        </p:grpSp>
        <p:sp>
          <p:nvSpPr>
            <p:cNvPr id="67" name="TextBox 24"/>
            <p:cNvSpPr txBox="1"/>
            <p:nvPr/>
          </p:nvSpPr>
          <p:spPr>
            <a:xfrm>
              <a:off x="1224125" y="3331792"/>
              <a:ext cx="2191136"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fontAlgn="base">
                <a:spcBef>
                  <a:spcPct val="0"/>
                </a:spcBef>
                <a:spcAft>
                  <a:spcPct val="0"/>
                </a:spcAft>
              </a:pPr>
              <a:r>
                <a:rPr lang="zh-CN" altLang="en-US" sz="1467" b="0" dirty="0">
                  <a:solidFill>
                    <a:schemeClr val="tx1"/>
                  </a:solidFill>
                </a:rPr>
                <a:t>点击输入标题文本小标签</a:t>
              </a:r>
            </a:p>
          </p:txBody>
        </p:sp>
      </p:grpSp>
      <p:grpSp>
        <p:nvGrpSpPr>
          <p:cNvPr id="72" name="组合 71"/>
          <p:cNvGrpSpPr/>
          <p:nvPr/>
        </p:nvGrpSpPr>
        <p:grpSpPr>
          <a:xfrm>
            <a:off x="5596501" y="1988840"/>
            <a:ext cx="3888000" cy="466683"/>
            <a:chOff x="814327" y="3219334"/>
            <a:chExt cx="3603522" cy="432536"/>
          </a:xfrm>
        </p:grpSpPr>
        <p:grpSp>
          <p:nvGrpSpPr>
            <p:cNvPr id="73" name="组合 72"/>
            <p:cNvGrpSpPr/>
            <p:nvPr/>
          </p:nvGrpSpPr>
          <p:grpSpPr>
            <a:xfrm>
              <a:off x="814327" y="3219334"/>
              <a:ext cx="3603522" cy="432536"/>
              <a:chOff x="2173926" y="3285519"/>
              <a:chExt cx="4572535" cy="548848"/>
            </a:xfrm>
          </p:grpSpPr>
          <p:grpSp>
            <p:nvGrpSpPr>
              <p:cNvPr id="75" name="组合 74"/>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77" name="圆角矩形 76"/>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7">
                    <a:solidFill>
                      <a:schemeClr val="tx1"/>
                    </a:solidFill>
                  </a:endParaRPr>
                </a:p>
              </p:txBody>
            </p:sp>
            <p:sp>
              <p:nvSpPr>
                <p:cNvPr id="78" name="圆角矩形 77"/>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7">
                    <a:solidFill>
                      <a:schemeClr val="tx1"/>
                    </a:solidFill>
                  </a:endParaRPr>
                </a:p>
              </p:txBody>
            </p:sp>
          </p:grpSp>
          <p:sp>
            <p:nvSpPr>
              <p:cNvPr id="76" name="椭圆 75"/>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7">
                  <a:solidFill>
                    <a:schemeClr val="tx1"/>
                  </a:solidFill>
                </a:endParaRPr>
              </a:p>
            </p:txBody>
          </p:sp>
        </p:grpSp>
        <p:sp>
          <p:nvSpPr>
            <p:cNvPr id="74" name="TextBox 31"/>
            <p:cNvSpPr txBox="1"/>
            <p:nvPr/>
          </p:nvSpPr>
          <p:spPr>
            <a:xfrm>
              <a:off x="1224125" y="3331792"/>
              <a:ext cx="2989681"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fontAlgn="base">
                <a:spcBef>
                  <a:spcPct val="0"/>
                </a:spcBef>
                <a:spcAft>
                  <a:spcPct val="0"/>
                </a:spcAft>
              </a:pPr>
              <a:r>
                <a:rPr lang="zh-CN" altLang="en-US" sz="1467" b="0" dirty="0">
                  <a:solidFill>
                    <a:schemeClr val="tx1"/>
                  </a:solidFill>
                </a:rPr>
                <a:t>点击输入标题文本及描述说明</a:t>
              </a:r>
            </a:p>
          </p:txBody>
        </p:sp>
      </p:grpSp>
      <p:grpSp>
        <p:nvGrpSpPr>
          <p:cNvPr id="79" name="组合 78"/>
          <p:cNvGrpSpPr/>
          <p:nvPr/>
        </p:nvGrpSpPr>
        <p:grpSpPr>
          <a:xfrm>
            <a:off x="5611476" y="2564909"/>
            <a:ext cx="3201600" cy="466683"/>
            <a:chOff x="814328" y="3219334"/>
            <a:chExt cx="2967344" cy="432536"/>
          </a:xfrm>
        </p:grpSpPr>
        <p:grpSp>
          <p:nvGrpSpPr>
            <p:cNvPr id="80" name="组合 79"/>
            <p:cNvGrpSpPr/>
            <p:nvPr/>
          </p:nvGrpSpPr>
          <p:grpSpPr>
            <a:xfrm>
              <a:off x="814328" y="3219334"/>
              <a:ext cx="2967344" cy="432536"/>
              <a:chOff x="2173927" y="3285519"/>
              <a:chExt cx="3765284" cy="548848"/>
            </a:xfrm>
          </p:grpSpPr>
          <p:grpSp>
            <p:nvGrpSpPr>
              <p:cNvPr id="82" name="组合 81"/>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84" name="圆角矩形 83"/>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7">
                    <a:solidFill>
                      <a:schemeClr val="tx1"/>
                    </a:solidFill>
                  </a:endParaRPr>
                </a:p>
              </p:txBody>
            </p:sp>
            <p:sp>
              <p:nvSpPr>
                <p:cNvPr id="85" name="圆角矩形 84"/>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7">
                    <a:solidFill>
                      <a:schemeClr val="tx1"/>
                    </a:solidFill>
                  </a:endParaRPr>
                </a:p>
              </p:txBody>
            </p:sp>
          </p:grpSp>
          <p:sp>
            <p:nvSpPr>
              <p:cNvPr id="83" name="椭圆 82"/>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7">
                  <a:solidFill>
                    <a:schemeClr val="tx1"/>
                  </a:solidFill>
                </a:endParaRPr>
              </a:p>
            </p:txBody>
          </p:sp>
        </p:grpSp>
        <p:sp>
          <p:nvSpPr>
            <p:cNvPr id="81" name="TextBox 38"/>
            <p:cNvSpPr txBox="1"/>
            <p:nvPr/>
          </p:nvSpPr>
          <p:spPr>
            <a:xfrm>
              <a:off x="1224125" y="3331792"/>
              <a:ext cx="2371197"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fontAlgn="base">
                <a:spcBef>
                  <a:spcPct val="0"/>
                </a:spcBef>
                <a:spcAft>
                  <a:spcPct val="0"/>
                </a:spcAft>
              </a:pPr>
              <a:r>
                <a:rPr lang="zh-CN" altLang="en-US" sz="1467" b="0" dirty="0">
                  <a:solidFill>
                    <a:schemeClr val="tx1"/>
                  </a:solidFill>
                </a:rPr>
                <a:t>点击输入标题文本小标签</a:t>
              </a:r>
            </a:p>
          </p:txBody>
        </p:sp>
      </p:grpSp>
      <p:grpSp>
        <p:nvGrpSpPr>
          <p:cNvPr id="86" name="组合 85"/>
          <p:cNvGrpSpPr/>
          <p:nvPr/>
        </p:nvGrpSpPr>
        <p:grpSpPr>
          <a:xfrm>
            <a:off x="5608182" y="3140968"/>
            <a:ext cx="2629604" cy="466683"/>
            <a:chOff x="814328" y="3219334"/>
            <a:chExt cx="2437200" cy="432536"/>
          </a:xfrm>
        </p:grpSpPr>
        <p:grpSp>
          <p:nvGrpSpPr>
            <p:cNvPr id="87" name="组合 86"/>
            <p:cNvGrpSpPr/>
            <p:nvPr/>
          </p:nvGrpSpPr>
          <p:grpSpPr>
            <a:xfrm>
              <a:off x="814328" y="3219334"/>
              <a:ext cx="2437200" cy="432536"/>
              <a:chOff x="2173927" y="3285519"/>
              <a:chExt cx="3092581" cy="548848"/>
            </a:xfrm>
          </p:grpSpPr>
          <p:grpSp>
            <p:nvGrpSpPr>
              <p:cNvPr id="89" name="组合 88"/>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105" name="圆角矩形 104"/>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7">
                    <a:solidFill>
                      <a:schemeClr val="tx1"/>
                    </a:solidFill>
                  </a:endParaRPr>
                </a:p>
              </p:txBody>
            </p:sp>
            <p:sp>
              <p:nvSpPr>
                <p:cNvPr id="106" name="圆角矩形 105"/>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7">
                    <a:solidFill>
                      <a:schemeClr val="tx1"/>
                    </a:solidFill>
                  </a:endParaRPr>
                </a:p>
              </p:txBody>
            </p:sp>
          </p:grpSp>
          <p:sp>
            <p:nvSpPr>
              <p:cNvPr id="90" name="椭圆 89"/>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7">
                  <a:solidFill>
                    <a:schemeClr val="tx1"/>
                  </a:solidFill>
                </a:endParaRPr>
              </a:p>
            </p:txBody>
          </p:sp>
        </p:grpSp>
        <p:sp>
          <p:nvSpPr>
            <p:cNvPr id="88" name="TextBox 45"/>
            <p:cNvSpPr txBox="1"/>
            <p:nvPr/>
          </p:nvSpPr>
          <p:spPr>
            <a:xfrm>
              <a:off x="1224126" y="3331792"/>
              <a:ext cx="1911028"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fontAlgn="base">
                <a:spcBef>
                  <a:spcPct val="0"/>
                </a:spcBef>
                <a:spcAft>
                  <a:spcPct val="0"/>
                </a:spcAft>
              </a:pPr>
              <a:r>
                <a:rPr lang="zh-CN" altLang="en-US" sz="1467" b="0" dirty="0">
                  <a:solidFill>
                    <a:schemeClr val="tx1"/>
                  </a:solidFill>
                </a:rPr>
                <a:t>点击输入标题文本</a:t>
              </a:r>
            </a:p>
          </p:txBody>
        </p:sp>
      </p:grpSp>
      <p:grpSp>
        <p:nvGrpSpPr>
          <p:cNvPr id="107" name="组合 106"/>
          <p:cNvGrpSpPr/>
          <p:nvPr/>
        </p:nvGrpSpPr>
        <p:grpSpPr>
          <a:xfrm>
            <a:off x="5630744" y="3717032"/>
            <a:ext cx="3125619" cy="466683"/>
            <a:chOff x="814328" y="3219334"/>
            <a:chExt cx="2896922" cy="432536"/>
          </a:xfrm>
        </p:grpSpPr>
        <p:grpSp>
          <p:nvGrpSpPr>
            <p:cNvPr id="108" name="组合 107"/>
            <p:cNvGrpSpPr/>
            <p:nvPr/>
          </p:nvGrpSpPr>
          <p:grpSpPr>
            <a:xfrm>
              <a:off x="814328" y="3219334"/>
              <a:ext cx="2896922" cy="432536"/>
              <a:chOff x="2173927" y="3285519"/>
              <a:chExt cx="3675925" cy="548848"/>
            </a:xfrm>
          </p:grpSpPr>
          <p:grpSp>
            <p:nvGrpSpPr>
              <p:cNvPr id="110" name="组合 109"/>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112" name="圆角矩形 111"/>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7">
                    <a:solidFill>
                      <a:schemeClr val="tx1"/>
                    </a:solidFill>
                  </a:endParaRPr>
                </a:p>
              </p:txBody>
            </p:sp>
            <p:sp>
              <p:nvSpPr>
                <p:cNvPr id="113" name="圆角矩形 112"/>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7">
                    <a:solidFill>
                      <a:schemeClr val="tx1"/>
                    </a:solidFill>
                  </a:endParaRPr>
                </a:p>
              </p:txBody>
            </p:sp>
          </p:grpSp>
          <p:sp>
            <p:nvSpPr>
              <p:cNvPr id="111" name="椭圆 110"/>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zh-CN" altLang="en-US" sz="1467">
                  <a:solidFill>
                    <a:schemeClr val="tx1"/>
                  </a:solidFill>
                </a:endParaRPr>
              </a:p>
            </p:txBody>
          </p:sp>
        </p:grpSp>
        <p:sp>
          <p:nvSpPr>
            <p:cNvPr id="109" name="TextBox 52"/>
            <p:cNvSpPr txBox="1"/>
            <p:nvPr/>
          </p:nvSpPr>
          <p:spPr>
            <a:xfrm>
              <a:off x="1224125" y="3331792"/>
              <a:ext cx="2334260"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fontAlgn="base">
                <a:spcBef>
                  <a:spcPct val="0"/>
                </a:spcBef>
                <a:spcAft>
                  <a:spcPct val="0"/>
                </a:spcAft>
              </a:pPr>
              <a:r>
                <a:rPr lang="zh-CN" altLang="en-US" sz="1467" b="0" dirty="0">
                  <a:solidFill>
                    <a:schemeClr val="tx1"/>
                  </a:solidFill>
                </a:rPr>
                <a:t>点击输入标题描述文本</a:t>
              </a:r>
            </a:p>
          </p:txBody>
        </p:sp>
      </p:grpSp>
    </p:spTree>
    <p:extLst>
      <p:ext uri="{BB962C8B-B14F-4D97-AF65-F5344CB8AC3E}">
        <p14:creationId xmlns:p14="http://schemas.microsoft.com/office/powerpoint/2010/main" val="34836177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0-#ppt_w/2"/>
                                          </p:val>
                                        </p:tav>
                                        <p:tav tm="100000">
                                          <p:val>
                                            <p:strVal val="#ppt_x"/>
                                          </p:val>
                                        </p:tav>
                                      </p:tavLst>
                                    </p:anim>
                                    <p:anim calcmode="lin" valueType="num">
                                      <p:cBhvr additive="base">
                                        <p:cTn id="14" dur="500" fill="hold"/>
                                        <p:tgtEl>
                                          <p:spTgt spid="5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350"/>
                                        <p:tgtEl>
                                          <p:spTgt spid="65"/>
                                        </p:tgtEl>
                                        <p:attrNameLst>
                                          <p:attrName>ppt_x</p:attrName>
                                        </p:attrNameLst>
                                      </p:cBhvr>
                                      <p:tavLst>
                                        <p:tav tm="0">
                                          <p:val>
                                            <p:strVal val="#ppt_x-#ppt_w*1.125000"/>
                                          </p:val>
                                        </p:tav>
                                        <p:tav tm="100000">
                                          <p:val>
                                            <p:strVal val="#ppt_x"/>
                                          </p:val>
                                        </p:tav>
                                      </p:tavLst>
                                    </p:anim>
                                    <p:animEffect transition="in" filter="wipe(right)">
                                      <p:cBhvr>
                                        <p:cTn id="19" dur="350"/>
                                        <p:tgtEl>
                                          <p:spTgt spid="65"/>
                                        </p:tgtEl>
                                      </p:cBhvr>
                                    </p:animEffect>
                                  </p:childTnLst>
                                </p:cTn>
                              </p:par>
                              <p:par>
                                <p:cTn id="20" presetID="12" presetClass="entr" presetSubtype="8" fill="hold" nodeType="withEffect">
                                  <p:stCondLst>
                                    <p:cond delay="100"/>
                                  </p:stCondLst>
                                  <p:childTnLst>
                                    <p:set>
                                      <p:cBhvr>
                                        <p:cTn id="21" dur="1" fill="hold">
                                          <p:stCondLst>
                                            <p:cond delay="0"/>
                                          </p:stCondLst>
                                        </p:cTn>
                                        <p:tgtEl>
                                          <p:spTgt spid="72"/>
                                        </p:tgtEl>
                                        <p:attrNameLst>
                                          <p:attrName>style.visibility</p:attrName>
                                        </p:attrNameLst>
                                      </p:cBhvr>
                                      <p:to>
                                        <p:strVal val="visible"/>
                                      </p:to>
                                    </p:set>
                                    <p:anim calcmode="lin" valueType="num">
                                      <p:cBhvr additive="base">
                                        <p:cTn id="22" dur="350"/>
                                        <p:tgtEl>
                                          <p:spTgt spid="72"/>
                                        </p:tgtEl>
                                        <p:attrNameLst>
                                          <p:attrName>ppt_x</p:attrName>
                                        </p:attrNameLst>
                                      </p:cBhvr>
                                      <p:tavLst>
                                        <p:tav tm="0">
                                          <p:val>
                                            <p:strVal val="#ppt_x-#ppt_w*1.125000"/>
                                          </p:val>
                                        </p:tav>
                                        <p:tav tm="100000">
                                          <p:val>
                                            <p:strVal val="#ppt_x"/>
                                          </p:val>
                                        </p:tav>
                                      </p:tavLst>
                                    </p:anim>
                                    <p:animEffect transition="in" filter="wipe(right)">
                                      <p:cBhvr>
                                        <p:cTn id="23" dur="350"/>
                                        <p:tgtEl>
                                          <p:spTgt spid="72"/>
                                        </p:tgtEl>
                                      </p:cBhvr>
                                    </p:animEffect>
                                  </p:childTnLst>
                                </p:cTn>
                              </p:par>
                              <p:par>
                                <p:cTn id="24" presetID="12" presetClass="entr" presetSubtype="8" fill="hold" nodeType="withEffect">
                                  <p:stCondLst>
                                    <p:cond delay="20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350"/>
                                        <p:tgtEl>
                                          <p:spTgt spid="79"/>
                                        </p:tgtEl>
                                        <p:attrNameLst>
                                          <p:attrName>ppt_x</p:attrName>
                                        </p:attrNameLst>
                                      </p:cBhvr>
                                      <p:tavLst>
                                        <p:tav tm="0">
                                          <p:val>
                                            <p:strVal val="#ppt_x-#ppt_w*1.125000"/>
                                          </p:val>
                                        </p:tav>
                                        <p:tav tm="100000">
                                          <p:val>
                                            <p:strVal val="#ppt_x"/>
                                          </p:val>
                                        </p:tav>
                                      </p:tavLst>
                                    </p:anim>
                                    <p:animEffect transition="in" filter="wipe(right)">
                                      <p:cBhvr>
                                        <p:cTn id="27" dur="350"/>
                                        <p:tgtEl>
                                          <p:spTgt spid="79"/>
                                        </p:tgtEl>
                                      </p:cBhvr>
                                    </p:animEffect>
                                  </p:childTnLst>
                                </p:cTn>
                              </p:par>
                              <p:par>
                                <p:cTn id="28" presetID="12" presetClass="entr" presetSubtype="8" fill="hold" nodeType="withEffect">
                                  <p:stCondLst>
                                    <p:cond delay="300"/>
                                  </p:stCondLst>
                                  <p:childTnLst>
                                    <p:set>
                                      <p:cBhvr>
                                        <p:cTn id="29" dur="1" fill="hold">
                                          <p:stCondLst>
                                            <p:cond delay="0"/>
                                          </p:stCondLst>
                                        </p:cTn>
                                        <p:tgtEl>
                                          <p:spTgt spid="86"/>
                                        </p:tgtEl>
                                        <p:attrNameLst>
                                          <p:attrName>style.visibility</p:attrName>
                                        </p:attrNameLst>
                                      </p:cBhvr>
                                      <p:to>
                                        <p:strVal val="visible"/>
                                      </p:to>
                                    </p:set>
                                    <p:anim calcmode="lin" valueType="num">
                                      <p:cBhvr additive="base">
                                        <p:cTn id="30" dur="350"/>
                                        <p:tgtEl>
                                          <p:spTgt spid="86"/>
                                        </p:tgtEl>
                                        <p:attrNameLst>
                                          <p:attrName>ppt_x</p:attrName>
                                        </p:attrNameLst>
                                      </p:cBhvr>
                                      <p:tavLst>
                                        <p:tav tm="0">
                                          <p:val>
                                            <p:strVal val="#ppt_x-#ppt_w*1.125000"/>
                                          </p:val>
                                        </p:tav>
                                        <p:tav tm="100000">
                                          <p:val>
                                            <p:strVal val="#ppt_x"/>
                                          </p:val>
                                        </p:tav>
                                      </p:tavLst>
                                    </p:anim>
                                    <p:animEffect transition="in" filter="wipe(right)">
                                      <p:cBhvr>
                                        <p:cTn id="31" dur="350"/>
                                        <p:tgtEl>
                                          <p:spTgt spid="86"/>
                                        </p:tgtEl>
                                      </p:cBhvr>
                                    </p:animEffect>
                                  </p:childTnLst>
                                </p:cTn>
                              </p:par>
                              <p:par>
                                <p:cTn id="32" presetID="12" presetClass="entr" presetSubtype="8" fill="hold" nodeType="withEffect">
                                  <p:stCondLst>
                                    <p:cond delay="400"/>
                                  </p:stCondLst>
                                  <p:childTnLst>
                                    <p:set>
                                      <p:cBhvr>
                                        <p:cTn id="33" dur="1" fill="hold">
                                          <p:stCondLst>
                                            <p:cond delay="0"/>
                                          </p:stCondLst>
                                        </p:cTn>
                                        <p:tgtEl>
                                          <p:spTgt spid="107"/>
                                        </p:tgtEl>
                                        <p:attrNameLst>
                                          <p:attrName>style.visibility</p:attrName>
                                        </p:attrNameLst>
                                      </p:cBhvr>
                                      <p:to>
                                        <p:strVal val="visible"/>
                                      </p:to>
                                    </p:set>
                                    <p:anim calcmode="lin" valueType="num">
                                      <p:cBhvr additive="base">
                                        <p:cTn id="34" dur="350"/>
                                        <p:tgtEl>
                                          <p:spTgt spid="107"/>
                                        </p:tgtEl>
                                        <p:attrNameLst>
                                          <p:attrName>ppt_x</p:attrName>
                                        </p:attrNameLst>
                                      </p:cBhvr>
                                      <p:tavLst>
                                        <p:tav tm="0">
                                          <p:val>
                                            <p:strVal val="#ppt_x-#ppt_w*1.125000"/>
                                          </p:val>
                                        </p:tav>
                                        <p:tav tm="100000">
                                          <p:val>
                                            <p:strVal val="#ppt_x"/>
                                          </p:val>
                                        </p:tav>
                                      </p:tavLst>
                                    </p:anim>
                                    <p:animEffect transition="in" filter="wipe(right)">
                                      <p:cBhvr>
                                        <p:cTn id="35" dur="350"/>
                                        <p:tgtEl>
                                          <p:spTgt spid="107"/>
                                        </p:tgtEl>
                                      </p:cBhvr>
                                    </p:animEffect>
                                  </p:childTnLst>
                                </p:cTn>
                              </p:par>
                            </p:childTnLst>
                          </p:cTn>
                        </p:par>
                        <p:par>
                          <p:cTn id="36" fill="hold">
                            <p:stCondLst>
                              <p:cond delay="1750"/>
                            </p:stCondLst>
                            <p:childTnLst>
                              <p:par>
                                <p:cTn id="37" presetID="12" presetClass="entr" presetSubtype="4" fill="hold" grpId="0"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additive="base">
                                        <p:cTn id="39" dur="500"/>
                                        <p:tgtEl>
                                          <p:spTgt spid="61"/>
                                        </p:tgtEl>
                                        <p:attrNameLst>
                                          <p:attrName>ppt_y</p:attrName>
                                        </p:attrNameLst>
                                      </p:cBhvr>
                                      <p:tavLst>
                                        <p:tav tm="0">
                                          <p:val>
                                            <p:strVal val="#ppt_y+#ppt_h*1.125000"/>
                                          </p:val>
                                        </p:tav>
                                        <p:tav tm="100000">
                                          <p:val>
                                            <p:strVal val="#ppt_y"/>
                                          </p:val>
                                        </p:tav>
                                      </p:tavLst>
                                    </p:anim>
                                    <p:animEffect transition="in" filter="wipe(up)">
                                      <p:cBhvr>
                                        <p:cTn id="40" dur="500"/>
                                        <p:tgtEl>
                                          <p:spTgt spid="61"/>
                                        </p:tgtEl>
                                      </p:cBhvr>
                                    </p:animEffect>
                                  </p:childTnLst>
                                </p:cTn>
                              </p:par>
                              <p:par>
                                <p:cTn id="41" presetID="12" presetClass="entr" presetSubtype="4" fill="hold" grpId="0" nodeType="withEffect">
                                  <p:stCondLst>
                                    <p:cond delay="200"/>
                                  </p:stCondLst>
                                  <p:childTnLst>
                                    <p:set>
                                      <p:cBhvr>
                                        <p:cTn id="42" dur="1" fill="hold">
                                          <p:stCondLst>
                                            <p:cond delay="0"/>
                                          </p:stCondLst>
                                        </p:cTn>
                                        <p:tgtEl>
                                          <p:spTgt spid="62"/>
                                        </p:tgtEl>
                                        <p:attrNameLst>
                                          <p:attrName>style.visibility</p:attrName>
                                        </p:attrNameLst>
                                      </p:cBhvr>
                                      <p:to>
                                        <p:strVal val="visible"/>
                                      </p:to>
                                    </p:set>
                                    <p:anim calcmode="lin" valueType="num">
                                      <p:cBhvr additive="base">
                                        <p:cTn id="43" dur="500"/>
                                        <p:tgtEl>
                                          <p:spTgt spid="62"/>
                                        </p:tgtEl>
                                        <p:attrNameLst>
                                          <p:attrName>ppt_y</p:attrName>
                                        </p:attrNameLst>
                                      </p:cBhvr>
                                      <p:tavLst>
                                        <p:tav tm="0">
                                          <p:val>
                                            <p:strVal val="#ppt_y+#ppt_h*1.125000"/>
                                          </p:val>
                                        </p:tav>
                                        <p:tav tm="100000">
                                          <p:val>
                                            <p:strVal val="#ppt_y"/>
                                          </p:val>
                                        </p:tav>
                                      </p:tavLst>
                                    </p:anim>
                                    <p:animEffect transition="in" filter="wipe(up)">
                                      <p:cBhvr>
                                        <p:cTn id="44" dur="500"/>
                                        <p:tgtEl>
                                          <p:spTgt spid="62"/>
                                        </p:tgtEl>
                                      </p:cBhvr>
                                    </p:animEffect>
                                  </p:childTnLst>
                                </p:cTn>
                              </p:par>
                              <p:par>
                                <p:cTn id="45" presetID="12" presetClass="entr" presetSubtype="4" fill="hold" grpId="0" nodeType="withEffect">
                                  <p:stCondLst>
                                    <p:cond delay="400"/>
                                  </p:stCondLst>
                                  <p:childTnLst>
                                    <p:set>
                                      <p:cBhvr>
                                        <p:cTn id="46" dur="1" fill="hold">
                                          <p:stCondLst>
                                            <p:cond delay="0"/>
                                          </p:stCondLst>
                                        </p:cTn>
                                        <p:tgtEl>
                                          <p:spTgt spid="63"/>
                                        </p:tgtEl>
                                        <p:attrNameLst>
                                          <p:attrName>style.visibility</p:attrName>
                                        </p:attrNameLst>
                                      </p:cBhvr>
                                      <p:to>
                                        <p:strVal val="visible"/>
                                      </p:to>
                                    </p:set>
                                    <p:anim calcmode="lin" valueType="num">
                                      <p:cBhvr additive="base">
                                        <p:cTn id="47" dur="500"/>
                                        <p:tgtEl>
                                          <p:spTgt spid="63"/>
                                        </p:tgtEl>
                                        <p:attrNameLst>
                                          <p:attrName>ppt_y</p:attrName>
                                        </p:attrNameLst>
                                      </p:cBhvr>
                                      <p:tavLst>
                                        <p:tav tm="0">
                                          <p:val>
                                            <p:strVal val="#ppt_y+#ppt_h*1.125000"/>
                                          </p:val>
                                        </p:tav>
                                        <p:tav tm="100000">
                                          <p:val>
                                            <p:strVal val="#ppt_y"/>
                                          </p:val>
                                        </p:tav>
                                      </p:tavLst>
                                    </p:anim>
                                    <p:animEffect transition="in" filter="wipe(up)">
                                      <p:cBhvr>
                                        <p:cTn id="48" dur="500"/>
                                        <p:tgtEl>
                                          <p:spTgt spid="63"/>
                                        </p:tgtEl>
                                      </p:cBhvr>
                                    </p:animEffect>
                                  </p:childTnLst>
                                </p:cTn>
                              </p:par>
                              <p:par>
                                <p:cTn id="49" presetID="12" presetClass="entr" presetSubtype="4" fill="hold" grpId="0" nodeType="withEffect">
                                  <p:stCondLst>
                                    <p:cond delay="600"/>
                                  </p:stCondLst>
                                  <p:childTnLst>
                                    <p:set>
                                      <p:cBhvr>
                                        <p:cTn id="50" dur="1" fill="hold">
                                          <p:stCondLst>
                                            <p:cond delay="0"/>
                                          </p:stCondLst>
                                        </p:cTn>
                                        <p:tgtEl>
                                          <p:spTgt spid="64"/>
                                        </p:tgtEl>
                                        <p:attrNameLst>
                                          <p:attrName>style.visibility</p:attrName>
                                        </p:attrNameLst>
                                      </p:cBhvr>
                                      <p:to>
                                        <p:strVal val="visible"/>
                                      </p:to>
                                    </p:set>
                                    <p:anim calcmode="lin" valueType="num">
                                      <p:cBhvr additive="base">
                                        <p:cTn id="51" dur="500"/>
                                        <p:tgtEl>
                                          <p:spTgt spid="64"/>
                                        </p:tgtEl>
                                        <p:attrNameLst>
                                          <p:attrName>ppt_y</p:attrName>
                                        </p:attrNameLst>
                                      </p:cBhvr>
                                      <p:tavLst>
                                        <p:tav tm="0">
                                          <p:val>
                                            <p:strVal val="#ppt_y+#ppt_h*1.125000"/>
                                          </p:val>
                                        </p:tav>
                                        <p:tav tm="100000">
                                          <p:val>
                                            <p:strVal val="#ppt_y"/>
                                          </p:val>
                                        </p:tav>
                                      </p:tavLst>
                                    </p:anim>
                                    <p:animEffect transition="in" filter="wipe(up)">
                                      <p:cBhvr>
                                        <p:cTn id="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61" grpId="0"/>
      <p:bldP spid="62" grpId="0"/>
      <p:bldP spid="63"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6443" y="1705823"/>
            <a:ext cx="3240401" cy="2150049"/>
          </a:xfrm>
          <a:prstGeom prst="rect">
            <a:avLst/>
          </a:prstGeom>
        </p:spPr>
      </p:pic>
      <p:pic>
        <p:nvPicPr>
          <p:cNvPr id="8" name="图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733" y="1705824"/>
            <a:ext cx="3243243" cy="2160000"/>
          </a:xfrm>
          <a:prstGeom prst="rect">
            <a:avLst/>
          </a:prstGeom>
        </p:spPr>
      </p:pic>
      <p:pic>
        <p:nvPicPr>
          <p:cNvPr id="9" name="图片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4088" y="1705824"/>
            <a:ext cx="3243243" cy="2160000"/>
          </a:xfrm>
          <a:prstGeom prst="rect">
            <a:avLst/>
          </a:prstGeom>
        </p:spPr>
      </p:pic>
      <p:sp>
        <p:nvSpPr>
          <p:cNvPr id="10" name="矩形 9"/>
          <p:cNvSpPr/>
          <p:nvPr/>
        </p:nvSpPr>
        <p:spPr>
          <a:xfrm>
            <a:off x="771733" y="3855873"/>
            <a:ext cx="468000" cy="46800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39734" y="3855872"/>
            <a:ext cx="2775242" cy="46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在此添加关键字</a:t>
            </a:r>
            <a:endParaRPr lang="zh-CN" altLang="en-US" dirty="0"/>
          </a:p>
        </p:txBody>
      </p:sp>
      <p:sp>
        <p:nvSpPr>
          <p:cNvPr id="12" name="Freeform 1102"/>
          <p:cNvSpPr>
            <a:spLocks noChangeAspect="1" noEditPoints="1"/>
          </p:cNvSpPr>
          <p:nvPr/>
        </p:nvSpPr>
        <p:spPr bwMode="auto">
          <a:xfrm>
            <a:off x="825734" y="3909872"/>
            <a:ext cx="360000" cy="360000"/>
          </a:xfrm>
          <a:custGeom>
            <a:avLst/>
            <a:gdLst>
              <a:gd name="T0" fmla="*/ 73 w 146"/>
              <a:gd name="T1" fmla="*/ 0 h 146"/>
              <a:gd name="T2" fmla="*/ 0 w 146"/>
              <a:gd name="T3" fmla="*/ 73 h 146"/>
              <a:gd name="T4" fmla="*/ 73 w 146"/>
              <a:gd name="T5" fmla="*/ 146 h 146"/>
              <a:gd name="T6" fmla="*/ 146 w 146"/>
              <a:gd name="T7" fmla="*/ 73 h 146"/>
              <a:gd name="T8" fmla="*/ 73 w 146"/>
              <a:gd name="T9" fmla="*/ 0 h 146"/>
              <a:gd name="T10" fmla="*/ 104 w 146"/>
              <a:gd name="T11" fmla="*/ 119 h 146"/>
              <a:gd name="T12" fmla="*/ 73 w 146"/>
              <a:gd name="T13" fmla="*/ 100 h 146"/>
              <a:gd name="T14" fmla="*/ 42 w 146"/>
              <a:gd name="T15" fmla="*/ 119 h 146"/>
              <a:gd name="T16" fmla="*/ 50 w 146"/>
              <a:gd name="T17" fmla="*/ 83 h 146"/>
              <a:gd name="T18" fmla="*/ 22 w 146"/>
              <a:gd name="T19" fmla="*/ 59 h 146"/>
              <a:gd name="T20" fmla="*/ 59 w 146"/>
              <a:gd name="T21" fmla="*/ 56 h 146"/>
              <a:gd name="T22" fmla="*/ 73 w 146"/>
              <a:gd name="T23" fmla="*/ 22 h 146"/>
              <a:gd name="T24" fmla="*/ 87 w 146"/>
              <a:gd name="T25" fmla="*/ 56 h 146"/>
              <a:gd name="T26" fmla="*/ 124 w 146"/>
              <a:gd name="T27" fmla="*/ 59 h 146"/>
              <a:gd name="T28" fmla="*/ 96 w 146"/>
              <a:gd name="T29" fmla="*/ 83 h 146"/>
              <a:gd name="T30" fmla="*/ 104 w 146"/>
              <a:gd name="T31" fmla="*/ 1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 name="矩形 20"/>
          <p:cNvSpPr/>
          <p:nvPr/>
        </p:nvSpPr>
        <p:spPr>
          <a:xfrm>
            <a:off x="4614088" y="3855873"/>
            <a:ext cx="468000" cy="46800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082089" y="3855872"/>
            <a:ext cx="2775242" cy="46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在此添加关键字</a:t>
            </a:r>
            <a:endParaRPr lang="zh-CN" altLang="en-US" dirty="0"/>
          </a:p>
        </p:txBody>
      </p:sp>
      <p:sp>
        <p:nvSpPr>
          <p:cNvPr id="23" name="矩形 22"/>
          <p:cNvSpPr/>
          <p:nvPr/>
        </p:nvSpPr>
        <p:spPr>
          <a:xfrm>
            <a:off x="8453601" y="3855873"/>
            <a:ext cx="468000" cy="46800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921602" y="3855872"/>
            <a:ext cx="2775242" cy="46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在此添加关键字</a:t>
            </a:r>
            <a:endParaRPr lang="zh-CN" altLang="en-US" dirty="0"/>
          </a:p>
        </p:txBody>
      </p:sp>
      <p:grpSp>
        <p:nvGrpSpPr>
          <p:cNvPr id="26" name="组合 25"/>
          <p:cNvGrpSpPr>
            <a:grpSpLocks noChangeAspect="1"/>
          </p:cNvGrpSpPr>
          <p:nvPr/>
        </p:nvGrpSpPr>
        <p:grpSpPr>
          <a:xfrm>
            <a:off x="8507071" y="3909872"/>
            <a:ext cx="361059" cy="360000"/>
            <a:chOff x="4351844" y="5426076"/>
            <a:chExt cx="541338" cy="539750"/>
          </a:xfrm>
          <a:solidFill>
            <a:schemeClr val="bg1"/>
          </a:solidFill>
        </p:grpSpPr>
        <p:sp>
          <p:nvSpPr>
            <p:cNvPr id="27" name="Freeform 1104"/>
            <p:cNvSpPr>
              <a:spLocks noEditPoints="1"/>
            </p:cNvSpPr>
            <p:nvPr/>
          </p:nvSpPr>
          <p:spPr bwMode="auto">
            <a:xfrm>
              <a:off x="4351844" y="5426076"/>
              <a:ext cx="541338" cy="5397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91 h 144"/>
                <a:gd name="T12" fmla="*/ 108 w 144"/>
                <a:gd name="T13" fmla="*/ 93 h 144"/>
                <a:gd name="T14" fmla="*/ 84 w 144"/>
                <a:gd name="T15" fmla="*/ 93 h 144"/>
                <a:gd name="T16" fmla="*/ 84 w 144"/>
                <a:gd name="T17" fmla="*/ 100 h 144"/>
                <a:gd name="T18" fmla="*/ 101 w 144"/>
                <a:gd name="T19" fmla="*/ 100 h 144"/>
                <a:gd name="T20" fmla="*/ 103 w 144"/>
                <a:gd name="T21" fmla="*/ 102 h 144"/>
                <a:gd name="T22" fmla="*/ 103 w 144"/>
                <a:gd name="T23" fmla="*/ 108 h 144"/>
                <a:gd name="T24" fmla="*/ 101 w 144"/>
                <a:gd name="T25" fmla="*/ 110 h 144"/>
                <a:gd name="T26" fmla="*/ 43 w 144"/>
                <a:gd name="T27" fmla="*/ 110 h 144"/>
                <a:gd name="T28" fmla="*/ 41 w 144"/>
                <a:gd name="T29" fmla="*/ 108 h 144"/>
                <a:gd name="T30" fmla="*/ 41 w 144"/>
                <a:gd name="T31" fmla="*/ 102 h 144"/>
                <a:gd name="T32" fmla="*/ 43 w 144"/>
                <a:gd name="T33" fmla="*/ 100 h 144"/>
                <a:gd name="T34" fmla="*/ 60 w 144"/>
                <a:gd name="T35" fmla="*/ 100 h 144"/>
                <a:gd name="T36" fmla="*/ 60 w 144"/>
                <a:gd name="T37" fmla="*/ 93 h 144"/>
                <a:gd name="T38" fmla="*/ 36 w 144"/>
                <a:gd name="T39" fmla="*/ 93 h 144"/>
                <a:gd name="T40" fmla="*/ 34 w 144"/>
                <a:gd name="T41" fmla="*/ 91 h 144"/>
                <a:gd name="T42" fmla="*/ 34 w 144"/>
                <a:gd name="T43" fmla="*/ 37 h 144"/>
                <a:gd name="T44" fmla="*/ 36 w 144"/>
                <a:gd name="T45" fmla="*/ 35 h 144"/>
                <a:gd name="T46" fmla="*/ 108 w 144"/>
                <a:gd name="T47" fmla="*/ 35 h 144"/>
                <a:gd name="T48" fmla="*/ 110 w 144"/>
                <a:gd name="T49" fmla="*/ 37 h 144"/>
                <a:gd name="T50" fmla="*/ 110 w 144"/>
                <a:gd name="T51" fmla="*/ 9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91"/>
                  </a:moveTo>
                  <a:cubicBezTo>
                    <a:pt x="110" y="92"/>
                    <a:pt x="109" y="93"/>
                    <a:pt x="108" y="93"/>
                  </a:cubicBezTo>
                  <a:cubicBezTo>
                    <a:pt x="84" y="93"/>
                    <a:pt x="84" y="93"/>
                    <a:pt x="84" y="93"/>
                  </a:cubicBezTo>
                  <a:cubicBezTo>
                    <a:pt x="84" y="100"/>
                    <a:pt x="84" y="100"/>
                    <a:pt x="84" y="100"/>
                  </a:cubicBezTo>
                  <a:cubicBezTo>
                    <a:pt x="101" y="100"/>
                    <a:pt x="101" y="100"/>
                    <a:pt x="101" y="100"/>
                  </a:cubicBezTo>
                  <a:cubicBezTo>
                    <a:pt x="102" y="100"/>
                    <a:pt x="103" y="101"/>
                    <a:pt x="103" y="102"/>
                  </a:cubicBezTo>
                  <a:cubicBezTo>
                    <a:pt x="103" y="108"/>
                    <a:pt x="103" y="108"/>
                    <a:pt x="103" y="108"/>
                  </a:cubicBezTo>
                  <a:cubicBezTo>
                    <a:pt x="103" y="109"/>
                    <a:pt x="102" y="110"/>
                    <a:pt x="101" y="110"/>
                  </a:cubicBezTo>
                  <a:cubicBezTo>
                    <a:pt x="43" y="110"/>
                    <a:pt x="43" y="110"/>
                    <a:pt x="43" y="110"/>
                  </a:cubicBezTo>
                  <a:cubicBezTo>
                    <a:pt x="42" y="110"/>
                    <a:pt x="41" y="109"/>
                    <a:pt x="41" y="108"/>
                  </a:cubicBezTo>
                  <a:cubicBezTo>
                    <a:pt x="41" y="102"/>
                    <a:pt x="41" y="102"/>
                    <a:pt x="41" y="102"/>
                  </a:cubicBezTo>
                  <a:cubicBezTo>
                    <a:pt x="41" y="101"/>
                    <a:pt x="42" y="100"/>
                    <a:pt x="43" y="100"/>
                  </a:cubicBezTo>
                  <a:cubicBezTo>
                    <a:pt x="60" y="100"/>
                    <a:pt x="60" y="100"/>
                    <a:pt x="60" y="100"/>
                  </a:cubicBezTo>
                  <a:cubicBezTo>
                    <a:pt x="60" y="93"/>
                    <a:pt x="60" y="93"/>
                    <a:pt x="60" y="93"/>
                  </a:cubicBezTo>
                  <a:cubicBezTo>
                    <a:pt x="36" y="93"/>
                    <a:pt x="36" y="93"/>
                    <a:pt x="36" y="93"/>
                  </a:cubicBezTo>
                  <a:cubicBezTo>
                    <a:pt x="35" y="93"/>
                    <a:pt x="34" y="92"/>
                    <a:pt x="34" y="91"/>
                  </a:cubicBezTo>
                  <a:cubicBezTo>
                    <a:pt x="34" y="37"/>
                    <a:pt x="34" y="37"/>
                    <a:pt x="34" y="37"/>
                  </a:cubicBezTo>
                  <a:cubicBezTo>
                    <a:pt x="34" y="36"/>
                    <a:pt x="35" y="35"/>
                    <a:pt x="36" y="35"/>
                  </a:cubicBezTo>
                  <a:cubicBezTo>
                    <a:pt x="108" y="35"/>
                    <a:pt x="108" y="35"/>
                    <a:pt x="108" y="35"/>
                  </a:cubicBezTo>
                  <a:cubicBezTo>
                    <a:pt x="109" y="35"/>
                    <a:pt x="110" y="36"/>
                    <a:pt x="110" y="37"/>
                  </a:cubicBezTo>
                  <a:lnTo>
                    <a:pt x="11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105"/>
            <p:cNvSpPr>
              <a:spLocks/>
            </p:cNvSpPr>
            <p:nvPr/>
          </p:nvSpPr>
          <p:spPr bwMode="auto">
            <a:xfrm>
              <a:off x="4516944" y="5597526"/>
              <a:ext cx="211138" cy="134938"/>
            </a:xfrm>
            <a:custGeom>
              <a:avLst/>
              <a:gdLst>
                <a:gd name="T0" fmla="*/ 54 w 56"/>
                <a:gd name="T1" fmla="*/ 0 h 36"/>
                <a:gd name="T2" fmla="*/ 2 w 56"/>
                <a:gd name="T3" fmla="*/ 0 h 36"/>
                <a:gd name="T4" fmla="*/ 0 w 56"/>
                <a:gd name="T5" fmla="*/ 2 h 36"/>
                <a:gd name="T6" fmla="*/ 0 w 56"/>
                <a:gd name="T7" fmla="*/ 34 h 36"/>
                <a:gd name="T8" fmla="*/ 2 w 56"/>
                <a:gd name="T9" fmla="*/ 36 h 36"/>
                <a:gd name="T10" fmla="*/ 54 w 56"/>
                <a:gd name="T11" fmla="*/ 36 h 36"/>
                <a:gd name="T12" fmla="*/ 56 w 56"/>
                <a:gd name="T13" fmla="*/ 34 h 36"/>
                <a:gd name="T14" fmla="*/ 56 w 56"/>
                <a:gd name="T15" fmla="*/ 2 h 36"/>
                <a:gd name="T16" fmla="*/ 54 w 5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6">
                  <a:moveTo>
                    <a:pt x="54" y="0"/>
                  </a:moveTo>
                  <a:cubicBezTo>
                    <a:pt x="2" y="0"/>
                    <a:pt x="2" y="0"/>
                    <a:pt x="2" y="0"/>
                  </a:cubicBezTo>
                  <a:cubicBezTo>
                    <a:pt x="1" y="0"/>
                    <a:pt x="0" y="0"/>
                    <a:pt x="0" y="2"/>
                  </a:cubicBezTo>
                  <a:cubicBezTo>
                    <a:pt x="0" y="34"/>
                    <a:pt x="0" y="34"/>
                    <a:pt x="0" y="34"/>
                  </a:cubicBezTo>
                  <a:cubicBezTo>
                    <a:pt x="0" y="35"/>
                    <a:pt x="1" y="36"/>
                    <a:pt x="2" y="36"/>
                  </a:cubicBezTo>
                  <a:cubicBezTo>
                    <a:pt x="54" y="36"/>
                    <a:pt x="54" y="36"/>
                    <a:pt x="54" y="36"/>
                  </a:cubicBezTo>
                  <a:cubicBezTo>
                    <a:pt x="55" y="36"/>
                    <a:pt x="56" y="35"/>
                    <a:pt x="56" y="34"/>
                  </a:cubicBezTo>
                  <a:cubicBezTo>
                    <a:pt x="56" y="2"/>
                    <a:pt x="56" y="2"/>
                    <a:pt x="56" y="2"/>
                  </a:cubicBezTo>
                  <a:cubicBezTo>
                    <a:pt x="56" y="0"/>
                    <a:pt x="55" y="0"/>
                    <a:pt x="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1103"/>
          <p:cNvSpPr>
            <a:spLocks noChangeAspect="1" noEditPoints="1"/>
          </p:cNvSpPr>
          <p:nvPr/>
        </p:nvSpPr>
        <p:spPr bwMode="auto">
          <a:xfrm>
            <a:off x="4668088" y="3909872"/>
            <a:ext cx="360000" cy="36000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41 w 144"/>
              <a:gd name="T11" fmla="*/ 109 h 144"/>
              <a:gd name="T12" fmla="*/ 35 w 144"/>
              <a:gd name="T13" fmla="*/ 103 h 144"/>
              <a:gd name="T14" fmla="*/ 37 w 144"/>
              <a:gd name="T15" fmla="*/ 79 h 144"/>
              <a:gd name="T16" fmla="*/ 65 w 144"/>
              <a:gd name="T17" fmla="*/ 107 h 144"/>
              <a:gd name="T18" fmla="*/ 41 w 144"/>
              <a:gd name="T19" fmla="*/ 109 h 144"/>
              <a:gd name="T20" fmla="*/ 78 w 144"/>
              <a:gd name="T21" fmla="*/ 105 h 144"/>
              <a:gd name="T22" fmla="*/ 39 w 144"/>
              <a:gd name="T23" fmla="*/ 65 h 144"/>
              <a:gd name="T24" fmla="*/ 40 w 144"/>
              <a:gd name="T25" fmla="*/ 51 h 144"/>
              <a:gd name="T26" fmla="*/ 92 w 144"/>
              <a:gd name="T27" fmla="*/ 104 h 144"/>
              <a:gd name="T28" fmla="*/ 78 w 144"/>
              <a:gd name="T29" fmla="*/ 105 h 144"/>
              <a:gd name="T30" fmla="*/ 106 w 144"/>
              <a:gd name="T31" fmla="*/ 103 h 144"/>
              <a:gd name="T32" fmla="*/ 41 w 144"/>
              <a:gd name="T33" fmla="*/ 38 h 144"/>
              <a:gd name="T34" fmla="*/ 43 w 144"/>
              <a:gd name="T35" fmla="*/ 24 h 144"/>
              <a:gd name="T36" fmla="*/ 120 w 144"/>
              <a:gd name="T37" fmla="*/ 101 h 144"/>
              <a:gd name="T38" fmla="*/ 106 w 144"/>
              <a:gd name="T3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矩形 29"/>
          <p:cNvSpPr/>
          <p:nvPr/>
        </p:nvSpPr>
        <p:spPr>
          <a:xfrm>
            <a:off x="771733" y="4323872"/>
            <a:ext cx="3243243" cy="1200329"/>
          </a:xfrm>
          <a:prstGeom prst="rect">
            <a:avLst/>
          </a:prstGeom>
        </p:spPr>
        <p:txBody>
          <a:bodyPr wrap="square">
            <a:spAutoFit/>
          </a:bodyPr>
          <a:lstStyle/>
          <a:p>
            <a:pPr>
              <a:lnSpc>
                <a:spcPct val="150000"/>
              </a:lnSpc>
            </a:pPr>
            <a:r>
              <a:rPr lang="en-US" altLang="zh-CN" sz="1200" i="0" dirty="0" smtClean="0">
                <a:solidFill>
                  <a:srgbClr val="1B2831"/>
                </a:solidFill>
                <a:effectLst/>
                <a:latin typeface="Helvetica" panose="020B0604020202020204" pitchFamily="34" charset="0"/>
              </a:rPr>
              <a:t>When tomorrow turns in today, yesterday, and someday that no more important in your memory, we suddenly realize that we are pushed forward by time. </a:t>
            </a:r>
            <a:endParaRPr lang="zh-CN" altLang="en-US" sz="1200" dirty="0">
              <a:solidFill>
                <a:srgbClr val="1B2831"/>
              </a:solidFill>
            </a:endParaRPr>
          </a:p>
        </p:txBody>
      </p:sp>
      <p:sp>
        <p:nvSpPr>
          <p:cNvPr id="31" name="矩形 30"/>
          <p:cNvSpPr/>
          <p:nvPr/>
        </p:nvSpPr>
        <p:spPr>
          <a:xfrm>
            <a:off x="4603626" y="4323872"/>
            <a:ext cx="3243243" cy="1200329"/>
          </a:xfrm>
          <a:prstGeom prst="rect">
            <a:avLst/>
          </a:prstGeom>
        </p:spPr>
        <p:txBody>
          <a:bodyPr wrap="square">
            <a:spAutoFit/>
          </a:bodyPr>
          <a:lstStyle/>
          <a:p>
            <a:pPr>
              <a:lnSpc>
                <a:spcPct val="150000"/>
              </a:lnSpc>
            </a:pPr>
            <a:r>
              <a:rPr lang="en-US" altLang="zh-CN" sz="1200" i="0" dirty="0" smtClean="0">
                <a:solidFill>
                  <a:srgbClr val="1B2831"/>
                </a:solidFill>
                <a:effectLst/>
                <a:latin typeface="Helvetica" panose="020B0604020202020204" pitchFamily="34" charset="0"/>
              </a:rPr>
              <a:t>When tomorrow turns in today, yesterday, and someday that no more important in your memory, we suddenly realize that we are pushed forward by time. </a:t>
            </a:r>
            <a:endParaRPr lang="zh-CN" altLang="en-US" sz="1200" dirty="0">
              <a:solidFill>
                <a:srgbClr val="1B2831"/>
              </a:solidFill>
            </a:endParaRPr>
          </a:p>
        </p:txBody>
      </p:sp>
      <p:sp>
        <p:nvSpPr>
          <p:cNvPr id="32" name="矩形 31"/>
          <p:cNvSpPr/>
          <p:nvPr/>
        </p:nvSpPr>
        <p:spPr>
          <a:xfrm>
            <a:off x="8445981" y="4323872"/>
            <a:ext cx="3243243" cy="1200329"/>
          </a:xfrm>
          <a:prstGeom prst="rect">
            <a:avLst/>
          </a:prstGeom>
        </p:spPr>
        <p:txBody>
          <a:bodyPr wrap="square">
            <a:spAutoFit/>
          </a:bodyPr>
          <a:lstStyle/>
          <a:p>
            <a:pPr>
              <a:lnSpc>
                <a:spcPct val="150000"/>
              </a:lnSpc>
            </a:pPr>
            <a:r>
              <a:rPr lang="en-US" altLang="zh-CN" sz="1200" i="0" dirty="0" smtClean="0">
                <a:solidFill>
                  <a:srgbClr val="1B2831"/>
                </a:solidFill>
                <a:effectLst/>
                <a:latin typeface="Helvetica" panose="020B0604020202020204" pitchFamily="34" charset="0"/>
              </a:rPr>
              <a:t>When tomorrow turns in today, yesterday, and someday that no more important in your memory, we suddenly realize that we are pushed forward by time. </a:t>
            </a:r>
            <a:endParaRPr lang="zh-CN" altLang="en-US" sz="1200" dirty="0">
              <a:solidFill>
                <a:srgbClr val="1B2831"/>
              </a:solidFill>
            </a:endParaRPr>
          </a:p>
        </p:txBody>
      </p:sp>
    </p:spTree>
    <p:extLst>
      <p:ext uri="{BB962C8B-B14F-4D97-AF65-F5344CB8AC3E}">
        <p14:creationId xmlns:p14="http://schemas.microsoft.com/office/powerpoint/2010/main" val="3756581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7" name="TextBox 17"/>
          <p:cNvSpPr txBox="1"/>
          <p:nvPr/>
        </p:nvSpPr>
        <p:spPr>
          <a:xfrm>
            <a:off x="932819" y="1585699"/>
            <a:ext cx="3836942" cy="553994"/>
          </a:xfrm>
          <a:prstGeom prst="rect">
            <a:avLst/>
          </a:prstGeom>
          <a:noFill/>
        </p:spPr>
        <p:txBody>
          <a:bodyPr wrap="none" lIns="121917" tIns="60958" rIns="121917" bIns="60958" rtlCol="0">
            <a:spAutoFit/>
          </a:bodyPr>
          <a:lstStyle/>
          <a:p>
            <a:r>
              <a:rPr lang="zh-CN" altLang="en-US" sz="2800" b="1" dirty="0">
                <a:solidFill>
                  <a:srgbClr val="1F487C"/>
                </a:solidFill>
              </a:rPr>
              <a:t>单击此处</a:t>
            </a:r>
            <a:r>
              <a:rPr lang="zh-CN" altLang="en-US" sz="2800" b="1" dirty="0" smtClean="0">
                <a:solidFill>
                  <a:srgbClr val="1F487C"/>
                </a:solidFill>
              </a:rPr>
              <a:t>添加文本内容</a:t>
            </a:r>
            <a:endParaRPr lang="en-US" sz="2800" b="1" dirty="0">
              <a:solidFill>
                <a:srgbClr val="1F487C"/>
              </a:solidFill>
            </a:endParaRPr>
          </a:p>
        </p:txBody>
      </p:sp>
      <p:sp>
        <p:nvSpPr>
          <p:cNvPr id="8" name="矩形 7"/>
          <p:cNvSpPr/>
          <p:nvPr/>
        </p:nvSpPr>
        <p:spPr>
          <a:xfrm>
            <a:off x="932819" y="2121763"/>
            <a:ext cx="7759578" cy="1345048"/>
          </a:xfrm>
          <a:prstGeom prst="rect">
            <a:avLst/>
          </a:prstGeom>
        </p:spPr>
        <p:txBody>
          <a:bodyPr wrap="square">
            <a:spAutoFit/>
          </a:bodyPr>
          <a:lstStyle/>
          <a:p>
            <a:pPr>
              <a:lnSpc>
                <a:spcPct val="150000"/>
              </a:lnSpc>
            </a:pPr>
            <a:r>
              <a:rPr lang="en-US" altLang="zh-CN" sz="1400" i="0" dirty="0" smtClean="0">
                <a:solidFill>
                  <a:srgbClr val="1B2831"/>
                </a:solidFill>
                <a:effectLst/>
                <a:latin typeface="Helvetica" panose="020B0604020202020204" pitchFamily="34" charset="0"/>
              </a:rPr>
              <a:t>When tomorrow turns in today, yesterday, and someday that no more important in your memory, we suddenly realize that we are pushed forward by time. This is not a train in still in which you may feel forward when another train goes by. It is the truth that we've all grown up. And we become different. </a:t>
            </a:r>
            <a:endParaRPr lang="zh-CN" altLang="en-US" sz="1400" dirty="0">
              <a:solidFill>
                <a:srgbClr val="1B2831"/>
              </a:solidFill>
            </a:endParaRPr>
          </a:p>
        </p:txBody>
      </p:sp>
      <p:pic>
        <p:nvPicPr>
          <p:cNvPr id="9" name="图片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5549" y="3600450"/>
            <a:ext cx="7928901" cy="1940517"/>
          </a:xfrm>
          <a:prstGeom prst="rect">
            <a:avLst/>
          </a:prstGeom>
        </p:spPr>
      </p:pic>
      <p:pic>
        <p:nvPicPr>
          <p:cNvPr id="10" name="图片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5550" y="5540967"/>
            <a:ext cx="1200440" cy="803803"/>
          </a:xfrm>
          <a:prstGeom prst="rect">
            <a:avLst/>
          </a:prstGeom>
        </p:spPr>
      </p:pic>
      <p:pic>
        <p:nvPicPr>
          <p:cNvPr id="11" name="图片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92852" y="1670548"/>
            <a:ext cx="2505641" cy="3859804"/>
          </a:xfrm>
          <a:prstGeom prst="rect">
            <a:avLst/>
          </a:prstGeom>
        </p:spPr>
      </p:pic>
      <p:sp>
        <p:nvSpPr>
          <p:cNvPr id="12" name="矩形 11"/>
          <p:cNvSpPr/>
          <p:nvPr/>
        </p:nvSpPr>
        <p:spPr>
          <a:xfrm>
            <a:off x="2205990" y="5604316"/>
            <a:ext cx="9392503" cy="73866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smtClean="0">
                <a:solidFill>
                  <a:srgbClr val="FF9900"/>
                </a:solidFill>
              </a:rPr>
              <a:t>Lorem </a:t>
            </a:r>
            <a:r>
              <a:rPr lang="en-US" altLang="zh-CN" sz="2000" dirty="0">
                <a:solidFill>
                  <a:srgbClr val="FF9900"/>
                </a:solidFill>
              </a:rPr>
              <a:t>ipsum dolor sit amet, consectetuer adipiscing elit. Maecenas porttitor congue massa. </a:t>
            </a:r>
          </a:p>
        </p:txBody>
      </p:sp>
    </p:spTree>
    <p:extLst>
      <p:ext uri="{BB962C8B-B14F-4D97-AF65-F5344CB8AC3E}">
        <p14:creationId xmlns:p14="http://schemas.microsoft.com/office/powerpoint/2010/main" val="1726547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10" name="任意多边形 9"/>
          <p:cNvSpPr/>
          <p:nvPr/>
        </p:nvSpPr>
        <p:spPr>
          <a:xfrm rot="16200000">
            <a:off x="4284684" y="2382821"/>
            <a:ext cx="1409700" cy="1179188"/>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5400" dirty="0" smtClean="0">
                <a:solidFill>
                  <a:schemeClr val="bg1"/>
                </a:solidFill>
              </a:rPr>
              <a:t>01</a:t>
            </a:r>
            <a:endParaRPr lang="zh-CN" altLang="en-US" sz="5400" dirty="0">
              <a:solidFill>
                <a:schemeClr val="bg1"/>
              </a:solidFill>
            </a:endParaRPr>
          </a:p>
        </p:txBody>
      </p:sp>
      <p:sp>
        <p:nvSpPr>
          <p:cNvPr id="11" name="任意多边形 10"/>
          <p:cNvSpPr/>
          <p:nvPr/>
        </p:nvSpPr>
        <p:spPr>
          <a:xfrm rot="16200000">
            <a:off x="6098241" y="2382819"/>
            <a:ext cx="1409700" cy="1179188"/>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5400" dirty="0" smtClean="0">
                <a:solidFill>
                  <a:schemeClr val="bg1"/>
                </a:solidFill>
              </a:rPr>
              <a:t>02</a:t>
            </a:r>
            <a:endParaRPr lang="zh-CN" altLang="en-US" sz="5400" dirty="0">
              <a:solidFill>
                <a:schemeClr val="bg1"/>
              </a:solidFill>
            </a:endParaRPr>
          </a:p>
        </p:txBody>
      </p:sp>
      <p:sp>
        <p:nvSpPr>
          <p:cNvPr id="12" name="任意多边形 11"/>
          <p:cNvSpPr/>
          <p:nvPr/>
        </p:nvSpPr>
        <p:spPr>
          <a:xfrm rot="16200000">
            <a:off x="4265633" y="4097320"/>
            <a:ext cx="1409700" cy="1179189"/>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5400" dirty="0" smtClean="0">
                <a:solidFill>
                  <a:schemeClr val="bg1"/>
                </a:solidFill>
              </a:rPr>
              <a:t>03</a:t>
            </a:r>
            <a:endParaRPr lang="zh-CN" altLang="en-US" sz="5400" dirty="0">
              <a:solidFill>
                <a:schemeClr val="bg1"/>
              </a:solidFill>
            </a:endParaRPr>
          </a:p>
        </p:txBody>
      </p:sp>
      <p:sp>
        <p:nvSpPr>
          <p:cNvPr id="13" name="任意多边形 12"/>
          <p:cNvSpPr/>
          <p:nvPr/>
        </p:nvSpPr>
        <p:spPr>
          <a:xfrm rot="16200000">
            <a:off x="6079190" y="4097319"/>
            <a:ext cx="1409700" cy="1179188"/>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5400" dirty="0" smtClean="0">
                <a:solidFill>
                  <a:schemeClr val="bg1"/>
                </a:solidFill>
              </a:rPr>
              <a:t>04</a:t>
            </a:r>
            <a:endParaRPr lang="zh-CN" altLang="en-US" sz="5400" dirty="0">
              <a:solidFill>
                <a:schemeClr val="bg1"/>
              </a:solidFill>
            </a:endParaRPr>
          </a:p>
        </p:txBody>
      </p:sp>
      <p:sp>
        <p:nvSpPr>
          <p:cNvPr id="14" name="矩形 13"/>
          <p:cNvSpPr/>
          <p:nvPr/>
        </p:nvSpPr>
        <p:spPr>
          <a:xfrm>
            <a:off x="7586887" y="2267561"/>
            <a:ext cx="3319761" cy="1015659"/>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2">
                    <a:lumMod val="25000"/>
                  </a:schemeClr>
                </a:solidFill>
              </a:rPr>
              <a:t>在此添加关键字</a:t>
            </a:r>
          </a:p>
          <a:p>
            <a:r>
              <a:rPr lang="en-US" altLang="zh-CN" sz="1400" dirty="0">
                <a:solidFill>
                  <a:schemeClr val="bg2">
                    <a:lumMod val="25000"/>
                  </a:schemeClr>
                </a:solidFill>
              </a:rPr>
              <a:t>Lorem ipsum dolor sit amet, consectetuer adipiscing elit. Maecenas porttitor congue massa. </a:t>
            </a:r>
          </a:p>
        </p:txBody>
      </p:sp>
      <p:sp>
        <p:nvSpPr>
          <p:cNvPr id="15" name="矩形 14"/>
          <p:cNvSpPr/>
          <p:nvPr/>
        </p:nvSpPr>
        <p:spPr>
          <a:xfrm>
            <a:off x="7586887" y="3978541"/>
            <a:ext cx="3319761" cy="1015659"/>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2">
                    <a:lumMod val="25000"/>
                  </a:schemeClr>
                </a:solidFill>
              </a:rPr>
              <a:t>在此添加关键字</a:t>
            </a:r>
          </a:p>
          <a:p>
            <a:r>
              <a:rPr lang="en-US" altLang="zh-CN" sz="1400" dirty="0">
                <a:solidFill>
                  <a:schemeClr val="bg2">
                    <a:lumMod val="25000"/>
                  </a:schemeClr>
                </a:solidFill>
              </a:rPr>
              <a:t>Lorem ipsum dolor sit amet, consectetuer adipiscing elit. Maecenas porttitor congue massa. </a:t>
            </a:r>
          </a:p>
        </p:txBody>
      </p:sp>
      <p:sp>
        <p:nvSpPr>
          <p:cNvPr id="16" name="矩形 15"/>
          <p:cNvSpPr/>
          <p:nvPr/>
        </p:nvSpPr>
        <p:spPr>
          <a:xfrm>
            <a:off x="895623" y="2267561"/>
            <a:ext cx="3319761" cy="1015659"/>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bg2">
                    <a:lumMod val="25000"/>
                  </a:schemeClr>
                </a:solidFill>
              </a:rPr>
              <a:t>在此添加关键字</a:t>
            </a:r>
          </a:p>
          <a:p>
            <a:pPr algn="r"/>
            <a:r>
              <a:rPr lang="en-US" altLang="zh-CN" sz="1400" dirty="0">
                <a:solidFill>
                  <a:schemeClr val="bg2">
                    <a:lumMod val="25000"/>
                  </a:schemeClr>
                </a:solidFill>
              </a:rPr>
              <a:t>Lorem ipsum dolor sit amet, consectetuer adipiscing elit. Maecenas porttitor congue massa. </a:t>
            </a:r>
          </a:p>
        </p:txBody>
      </p:sp>
      <p:sp>
        <p:nvSpPr>
          <p:cNvPr id="17" name="矩形 16"/>
          <p:cNvSpPr/>
          <p:nvPr/>
        </p:nvSpPr>
        <p:spPr>
          <a:xfrm>
            <a:off x="895623" y="3978541"/>
            <a:ext cx="3319761" cy="1015659"/>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bg2">
                    <a:lumMod val="25000"/>
                  </a:schemeClr>
                </a:solidFill>
              </a:rPr>
              <a:t>在此添加关键字</a:t>
            </a:r>
          </a:p>
          <a:p>
            <a:pPr algn="r"/>
            <a:r>
              <a:rPr lang="en-US" altLang="zh-CN" sz="1400" dirty="0">
                <a:solidFill>
                  <a:schemeClr val="bg2">
                    <a:lumMod val="25000"/>
                  </a:schemeClr>
                </a:solidFill>
              </a:rPr>
              <a:t>Lorem ipsum dolor sit amet, consectetuer adipiscing elit. Maecenas porttitor congue massa. </a:t>
            </a:r>
          </a:p>
        </p:txBody>
      </p:sp>
    </p:spTree>
    <p:extLst>
      <p:ext uri="{BB962C8B-B14F-4D97-AF65-F5344CB8AC3E}">
        <p14:creationId xmlns:p14="http://schemas.microsoft.com/office/powerpoint/2010/main" val="1752894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9" name="直接连接符 18"/>
          <p:cNvCxnSpPr>
            <a:stCxn id="9" idx="6"/>
            <a:endCxn id="10" idx="2"/>
          </p:cNvCxnSpPr>
          <p:nvPr/>
        </p:nvCxnSpPr>
        <p:spPr>
          <a:xfrm>
            <a:off x="4470172" y="3606800"/>
            <a:ext cx="3421468" cy="0"/>
          </a:xfrm>
          <a:prstGeom prst="line">
            <a:avLst/>
          </a:prstGeom>
          <a:ln>
            <a:solidFill>
              <a:srgbClr val="1F487C"/>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1" idx="7"/>
            <a:endCxn id="12" idx="3"/>
          </p:cNvCxnSpPr>
          <p:nvPr/>
        </p:nvCxnSpPr>
        <p:spPr>
          <a:xfrm flipV="1">
            <a:off x="4813826" y="2737727"/>
            <a:ext cx="2850048" cy="1925263"/>
          </a:xfrm>
          <a:prstGeom prst="line">
            <a:avLst/>
          </a:prstGeom>
          <a:ln>
            <a:solidFill>
              <a:srgbClr val="1F487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8" idx="5"/>
            <a:endCxn id="13" idx="1"/>
          </p:cNvCxnSpPr>
          <p:nvPr/>
        </p:nvCxnSpPr>
        <p:spPr>
          <a:xfrm>
            <a:off x="4813826" y="2737727"/>
            <a:ext cx="2850048" cy="1925263"/>
          </a:xfrm>
          <a:prstGeom prst="line">
            <a:avLst/>
          </a:prstGeom>
          <a:ln>
            <a:solidFill>
              <a:srgbClr val="1F487C"/>
            </a:solidFill>
          </a:ln>
        </p:spPr>
        <p:style>
          <a:lnRef idx="1">
            <a:schemeClr val="accent1"/>
          </a:lnRef>
          <a:fillRef idx="0">
            <a:schemeClr val="accent1"/>
          </a:fillRef>
          <a:effectRef idx="0">
            <a:schemeClr val="accent1"/>
          </a:effectRef>
          <a:fontRef idx="minor">
            <a:schemeClr val="tx1"/>
          </a:fontRef>
        </p:style>
      </p:cxnSp>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a:t>
            </a:r>
            <a:r>
              <a:rPr lang="zh-CN" altLang="en-US" sz="2400" dirty="0" smtClean="0">
                <a:solidFill>
                  <a:schemeClr val="bg1"/>
                </a:solidFill>
              </a:rPr>
              <a:t>标题文本内容</a:t>
            </a:r>
            <a:endParaRPr lang="en-US" sz="2400" dirty="0">
              <a:solidFill>
                <a:schemeClr val="bg1"/>
              </a:solidFill>
            </a:endParaRPr>
          </a:p>
        </p:txBody>
      </p:sp>
      <p:sp>
        <p:nvSpPr>
          <p:cNvPr id="7" name="椭圆 6"/>
          <p:cNvSpPr>
            <a:spLocks noChangeAspect="1"/>
          </p:cNvSpPr>
          <p:nvPr/>
        </p:nvSpPr>
        <p:spPr>
          <a:xfrm>
            <a:off x="5542279" y="3033486"/>
            <a:ext cx="1146628" cy="1146628"/>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3984172" y="1908073"/>
            <a:ext cx="972000" cy="972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smtClean="0"/>
              <a:t>1</a:t>
            </a:r>
            <a:endParaRPr lang="zh-CN" altLang="en-US" sz="4400" dirty="0"/>
          </a:p>
        </p:txBody>
      </p:sp>
      <p:sp>
        <p:nvSpPr>
          <p:cNvPr id="9" name="椭圆 8"/>
          <p:cNvSpPr>
            <a:spLocks noChangeAspect="1"/>
          </p:cNvSpPr>
          <p:nvPr/>
        </p:nvSpPr>
        <p:spPr>
          <a:xfrm>
            <a:off x="3498172" y="3120800"/>
            <a:ext cx="972000" cy="972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smtClean="0"/>
              <a:t>2</a:t>
            </a:r>
            <a:endParaRPr lang="zh-CN" altLang="en-US" sz="4400" dirty="0"/>
          </a:p>
        </p:txBody>
      </p:sp>
      <p:sp>
        <p:nvSpPr>
          <p:cNvPr id="10" name="椭圆 9"/>
          <p:cNvSpPr>
            <a:spLocks noChangeAspect="1"/>
          </p:cNvSpPr>
          <p:nvPr/>
        </p:nvSpPr>
        <p:spPr>
          <a:xfrm>
            <a:off x="7891640" y="3120800"/>
            <a:ext cx="972000" cy="972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smtClean="0"/>
              <a:t>B</a:t>
            </a:r>
            <a:endParaRPr lang="zh-CN" altLang="en-US" sz="4400" dirty="0"/>
          </a:p>
        </p:txBody>
      </p:sp>
      <p:sp>
        <p:nvSpPr>
          <p:cNvPr id="11" name="椭圆 10"/>
          <p:cNvSpPr>
            <a:spLocks noChangeAspect="1"/>
          </p:cNvSpPr>
          <p:nvPr/>
        </p:nvSpPr>
        <p:spPr>
          <a:xfrm>
            <a:off x="3984172" y="4520644"/>
            <a:ext cx="972000" cy="972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smtClean="0"/>
              <a:t>3</a:t>
            </a:r>
            <a:endParaRPr lang="zh-CN" altLang="en-US" sz="4400" dirty="0"/>
          </a:p>
        </p:txBody>
      </p:sp>
      <p:sp>
        <p:nvSpPr>
          <p:cNvPr id="12" name="椭圆 11"/>
          <p:cNvSpPr>
            <a:spLocks noChangeAspect="1"/>
          </p:cNvSpPr>
          <p:nvPr/>
        </p:nvSpPr>
        <p:spPr>
          <a:xfrm>
            <a:off x="7521528" y="1908073"/>
            <a:ext cx="972000" cy="972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smtClean="0"/>
              <a:t>A</a:t>
            </a:r>
            <a:endParaRPr lang="zh-CN" altLang="en-US" sz="4400" dirty="0"/>
          </a:p>
        </p:txBody>
      </p:sp>
      <p:sp>
        <p:nvSpPr>
          <p:cNvPr id="13" name="椭圆 12"/>
          <p:cNvSpPr>
            <a:spLocks noChangeAspect="1"/>
          </p:cNvSpPr>
          <p:nvPr/>
        </p:nvSpPr>
        <p:spPr>
          <a:xfrm>
            <a:off x="7521528" y="4520644"/>
            <a:ext cx="972000" cy="972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smtClean="0"/>
              <a:t>C</a:t>
            </a:r>
            <a:endParaRPr lang="zh-CN" altLang="en-US" sz="4400" dirty="0"/>
          </a:p>
        </p:txBody>
      </p:sp>
      <p:sp>
        <p:nvSpPr>
          <p:cNvPr id="22" name="矩形 21"/>
          <p:cNvSpPr/>
          <p:nvPr/>
        </p:nvSpPr>
        <p:spPr>
          <a:xfrm>
            <a:off x="870857" y="1856717"/>
            <a:ext cx="3016175" cy="89254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bg2">
                    <a:lumMod val="25000"/>
                  </a:schemeClr>
                </a:solidFill>
              </a:rPr>
              <a:t>在此添加关键字</a:t>
            </a:r>
          </a:p>
          <a:p>
            <a:pPr algn="r"/>
            <a:r>
              <a:rPr lang="en-US" altLang="zh-CN" sz="1200" dirty="0">
                <a:solidFill>
                  <a:schemeClr val="bg2">
                    <a:lumMod val="25000"/>
                  </a:schemeClr>
                </a:solidFill>
              </a:rPr>
              <a:t>Lorem ipsum dolor sit amet, consectetuer adipiscing elit. Maecenas porttitor congue massa. </a:t>
            </a:r>
          </a:p>
        </p:txBody>
      </p:sp>
      <p:sp>
        <p:nvSpPr>
          <p:cNvPr id="23" name="矩形 22"/>
          <p:cNvSpPr/>
          <p:nvPr/>
        </p:nvSpPr>
        <p:spPr>
          <a:xfrm>
            <a:off x="384857" y="3160526"/>
            <a:ext cx="3016175" cy="89254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bg2">
                    <a:lumMod val="25000"/>
                  </a:schemeClr>
                </a:solidFill>
              </a:rPr>
              <a:t>在此添加关键字</a:t>
            </a:r>
          </a:p>
          <a:p>
            <a:pPr algn="r"/>
            <a:r>
              <a:rPr lang="en-US" altLang="zh-CN" sz="1200" dirty="0">
                <a:solidFill>
                  <a:schemeClr val="bg2">
                    <a:lumMod val="25000"/>
                  </a:schemeClr>
                </a:solidFill>
              </a:rPr>
              <a:t>Lorem ipsum dolor sit amet, consectetuer adipiscing elit. Maecenas porttitor congue massa. </a:t>
            </a:r>
          </a:p>
        </p:txBody>
      </p:sp>
      <p:sp>
        <p:nvSpPr>
          <p:cNvPr id="24" name="矩形 23"/>
          <p:cNvSpPr/>
          <p:nvPr/>
        </p:nvSpPr>
        <p:spPr>
          <a:xfrm>
            <a:off x="867285" y="4560370"/>
            <a:ext cx="3016175" cy="89254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bg2">
                    <a:lumMod val="25000"/>
                  </a:schemeClr>
                </a:solidFill>
              </a:rPr>
              <a:t>在此添加关键字</a:t>
            </a:r>
          </a:p>
          <a:p>
            <a:pPr algn="r"/>
            <a:r>
              <a:rPr lang="en-US" altLang="zh-CN" sz="1200" dirty="0">
                <a:solidFill>
                  <a:schemeClr val="bg2">
                    <a:lumMod val="25000"/>
                  </a:schemeClr>
                </a:solidFill>
              </a:rPr>
              <a:t>Lorem ipsum dolor sit amet, consectetuer adipiscing elit. Maecenas porttitor congue massa. </a:t>
            </a:r>
          </a:p>
        </p:txBody>
      </p:sp>
      <p:sp>
        <p:nvSpPr>
          <p:cNvPr id="25" name="矩形 24"/>
          <p:cNvSpPr/>
          <p:nvPr/>
        </p:nvSpPr>
        <p:spPr>
          <a:xfrm>
            <a:off x="8721142" y="4560370"/>
            <a:ext cx="3016175" cy="89254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2">
                    <a:lumMod val="25000"/>
                  </a:schemeClr>
                </a:solidFill>
              </a:rPr>
              <a:t>在此添加关键字</a:t>
            </a:r>
          </a:p>
          <a:p>
            <a:r>
              <a:rPr lang="en-US" altLang="zh-CN" sz="1200" dirty="0">
                <a:solidFill>
                  <a:schemeClr val="bg2">
                    <a:lumMod val="25000"/>
                  </a:schemeClr>
                </a:solidFill>
              </a:rPr>
              <a:t>Lorem ipsum dolor sit amet, consectetuer adipiscing elit. Maecenas porttitor congue massa. </a:t>
            </a:r>
          </a:p>
        </p:txBody>
      </p:sp>
      <p:sp>
        <p:nvSpPr>
          <p:cNvPr id="26" name="矩形 25"/>
          <p:cNvSpPr/>
          <p:nvPr/>
        </p:nvSpPr>
        <p:spPr>
          <a:xfrm>
            <a:off x="9091406" y="3160526"/>
            <a:ext cx="3016175" cy="89254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2">
                    <a:lumMod val="25000"/>
                  </a:schemeClr>
                </a:solidFill>
              </a:rPr>
              <a:t>在此添加关键字</a:t>
            </a:r>
          </a:p>
          <a:p>
            <a:r>
              <a:rPr lang="en-US" altLang="zh-CN" sz="1200" dirty="0">
                <a:solidFill>
                  <a:schemeClr val="bg2">
                    <a:lumMod val="25000"/>
                  </a:schemeClr>
                </a:solidFill>
              </a:rPr>
              <a:t>Lorem ipsum dolor sit amet, consectetuer adipiscing elit. Maecenas porttitor congue massa. </a:t>
            </a:r>
          </a:p>
        </p:txBody>
      </p:sp>
      <p:sp>
        <p:nvSpPr>
          <p:cNvPr id="27" name="矩形 26"/>
          <p:cNvSpPr/>
          <p:nvPr/>
        </p:nvSpPr>
        <p:spPr>
          <a:xfrm>
            <a:off x="8733014" y="1856717"/>
            <a:ext cx="3016175" cy="892548"/>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2">
                    <a:lumMod val="25000"/>
                  </a:schemeClr>
                </a:solidFill>
              </a:rPr>
              <a:t>在此添加关键字</a:t>
            </a:r>
          </a:p>
          <a:p>
            <a:r>
              <a:rPr lang="en-US" altLang="zh-CN" sz="1200" dirty="0">
                <a:solidFill>
                  <a:schemeClr val="bg2">
                    <a:lumMod val="25000"/>
                  </a:schemeClr>
                </a:solidFill>
              </a:rPr>
              <a:t>Lorem ipsum dolor sit amet, consectetuer adipiscing elit. Maecenas porttitor congue massa. </a:t>
            </a:r>
          </a:p>
        </p:txBody>
      </p:sp>
      <p:sp>
        <p:nvSpPr>
          <p:cNvPr id="28" name="Freeform 871"/>
          <p:cNvSpPr>
            <a:spLocks noEditPoints="1"/>
          </p:cNvSpPr>
          <p:nvPr/>
        </p:nvSpPr>
        <p:spPr bwMode="auto">
          <a:xfrm>
            <a:off x="5774280" y="3275012"/>
            <a:ext cx="682625" cy="663575"/>
          </a:xfrm>
          <a:custGeom>
            <a:avLst/>
            <a:gdLst>
              <a:gd name="T0" fmla="*/ 91 w 182"/>
              <a:gd name="T1" fmla="*/ 75 h 177"/>
              <a:gd name="T2" fmla="*/ 35 w 182"/>
              <a:gd name="T3" fmla="*/ 177 h 177"/>
              <a:gd name="T4" fmla="*/ 57 w 182"/>
              <a:gd name="T5" fmla="*/ 169 h 177"/>
              <a:gd name="T6" fmla="*/ 125 w 182"/>
              <a:gd name="T7" fmla="*/ 169 h 177"/>
              <a:gd name="T8" fmla="*/ 147 w 182"/>
              <a:gd name="T9" fmla="*/ 177 h 177"/>
              <a:gd name="T10" fmla="*/ 91 w 182"/>
              <a:gd name="T11" fmla="*/ 75 h 177"/>
              <a:gd name="T12" fmla="*/ 97 w 182"/>
              <a:gd name="T13" fmla="*/ 97 h 177"/>
              <a:gd name="T14" fmla="*/ 91 w 182"/>
              <a:gd name="T15" fmla="*/ 81 h 177"/>
              <a:gd name="T16" fmla="*/ 101 w 182"/>
              <a:gd name="T17" fmla="*/ 107 h 177"/>
              <a:gd name="T18" fmla="*/ 91 w 182"/>
              <a:gd name="T19" fmla="*/ 120 h 177"/>
              <a:gd name="T20" fmla="*/ 81 w 182"/>
              <a:gd name="T21" fmla="*/ 107 h 177"/>
              <a:gd name="T22" fmla="*/ 81 w 182"/>
              <a:gd name="T23" fmla="*/ 126 h 177"/>
              <a:gd name="T24" fmla="*/ 75 w 182"/>
              <a:gd name="T25" fmla="*/ 122 h 177"/>
              <a:gd name="T26" fmla="*/ 93 w 182"/>
              <a:gd name="T27" fmla="*/ 145 h 177"/>
              <a:gd name="T28" fmla="*/ 62 w 182"/>
              <a:gd name="T29" fmla="*/ 156 h 177"/>
              <a:gd name="T30" fmla="*/ 91 w 182"/>
              <a:gd name="T31" fmla="*/ 132 h 177"/>
              <a:gd name="T32" fmla="*/ 120 w 182"/>
              <a:gd name="T33" fmla="*/ 156 h 177"/>
              <a:gd name="T34" fmla="*/ 101 w 182"/>
              <a:gd name="T35" fmla="*/ 126 h 177"/>
              <a:gd name="T36" fmla="*/ 110 w 182"/>
              <a:gd name="T37" fmla="*/ 132 h 177"/>
              <a:gd name="T38" fmla="*/ 51 w 182"/>
              <a:gd name="T39" fmla="*/ 66 h 177"/>
              <a:gd name="T40" fmla="*/ 51 w 182"/>
              <a:gd name="T41" fmla="*/ 56 h 177"/>
              <a:gd name="T42" fmla="*/ 51 w 182"/>
              <a:gd name="T43" fmla="*/ 28 h 177"/>
              <a:gd name="T44" fmla="*/ 41 w 182"/>
              <a:gd name="T45" fmla="*/ 18 h 177"/>
              <a:gd name="T46" fmla="*/ 41 w 182"/>
              <a:gd name="T47" fmla="*/ 66 h 177"/>
              <a:gd name="T48" fmla="*/ 131 w 182"/>
              <a:gd name="T49" fmla="*/ 18 h 177"/>
              <a:gd name="T50" fmla="*/ 137 w 182"/>
              <a:gd name="T51" fmla="*/ 42 h 177"/>
              <a:gd name="T52" fmla="*/ 131 w 182"/>
              <a:gd name="T53" fmla="*/ 66 h 177"/>
              <a:gd name="T54" fmla="*/ 141 w 182"/>
              <a:gd name="T55" fmla="*/ 66 h 177"/>
              <a:gd name="T56" fmla="*/ 141 w 182"/>
              <a:gd name="T57" fmla="*/ 18 h 177"/>
              <a:gd name="T58" fmla="*/ 27 w 182"/>
              <a:gd name="T59" fmla="*/ 71 h 177"/>
              <a:gd name="T60" fmla="*/ 27 w 182"/>
              <a:gd name="T61" fmla="*/ 13 h 177"/>
              <a:gd name="T62" fmla="*/ 16 w 182"/>
              <a:gd name="T63" fmla="*/ 3 h 177"/>
              <a:gd name="T64" fmla="*/ 16 w 182"/>
              <a:gd name="T65" fmla="*/ 81 h 177"/>
              <a:gd name="T66" fmla="*/ 27 w 182"/>
              <a:gd name="T67" fmla="*/ 81 h 177"/>
              <a:gd name="T68" fmla="*/ 166 w 182"/>
              <a:gd name="T69" fmla="*/ 3 h 177"/>
              <a:gd name="T70" fmla="*/ 155 w 182"/>
              <a:gd name="T71" fmla="*/ 13 h 177"/>
              <a:gd name="T72" fmla="*/ 155 w 182"/>
              <a:gd name="T73" fmla="*/ 71 h 177"/>
              <a:gd name="T74" fmla="*/ 160 w 182"/>
              <a:gd name="T75" fmla="*/ 84 h 177"/>
              <a:gd name="T76" fmla="*/ 182 w 182"/>
              <a:gd name="T77" fmla="*/ 42 h 177"/>
              <a:gd name="T78" fmla="*/ 91 w 182"/>
              <a:gd name="T79" fmla="*/ 64 h 177"/>
              <a:gd name="T80" fmla="*/ 91 w 182"/>
              <a:gd name="T81" fmla="*/ 20 h 177"/>
              <a:gd name="T82" fmla="*/ 91 w 182"/>
              <a:gd name="T83" fmla="*/ 6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177">
                <a:moveTo>
                  <a:pt x="91" y="75"/>
                </a:moveTo>
                <a:cubicBezTo>
                  <a:pt x="91" y="75"/>
                  <a:pt x="91" y="75"/>
                  <a:pt x="91" y="75"/>
                </a:cubicBezTo>
                <a:cubicBezTo>
                  <a:pt x="86" y="75"/>
                  <a:pt x="80" y="74"/>
                  <a:pt x="75" y="72"/>
                </a:cubicBezTo>
                <a:cubicBezTo>
                  <a:pt x="35" y="177"/>
                  <a:pt x="35" y="177"/>
                  <a:pt x="35" y="177"/>
                </a:cubicBezTo>
                <a:cubicBezTo>
                  <a:pt x="54" y="177"/>
                  <a:pt x="54" y="177"/>
                  <a:pt x="54" y="177"/>
                </a:cubicBezTo>
                <a:cubicBezTo>
                  <a:pt x="57" y="169"/>
                  <a:pt x="57" y="169"/>
                  <a:pt x="57" y="169"/>
                </a:cubicBezTo>
                <a:cubicBezTo>
                  <a:pt x="91" y="155"/>
                  <a:pt x="91" y="155"/>
                  <a:pt x="91" y="155"/>
                </a:cubicBezTo>
                <a:cubicBezTo>
                  <a:pt x="125" y="169"/>
                  <a:pt x="125" y="169"/>
                  <a:pt x="125" y="169"/>
                </a:cubicBezTo>
                <a:cubicBezTo>
                  <a:pt x="128" y="177"/>
                  <a:pt x="128" y="177"/>
                  <a:pt x="128" y="177"/>
                </a:cubicBezTo>
                <a:cubicBezTo>
                  <a:pt x="147" y="177"/>
                  <a:pt x="147" y="177"/>
                  <a:pt x="147" y="177"/>
                </a:cubicBezTo>
                <a:cubicBezTo>
                  <a:pt x="106" y="72"/>
                  <a:pt x="106" y="72"/>
                  <a:pt x="106" y="72"/>
                </a:cubicBezTo>
                <a:cubicBezTo>
                  <a:pt x="102" y="74"/>
                  <a:pt x="96" y="75"/>
                  <a:pt x="91" y="75"/>
                </a:cubicBezTo>
                <a:close/>
                <a:moveTo>
                  <a:pt x="91" y="81"/>
                </a:moveTo>
                <a:cubicBezTo>
                  <a:pt x="97" y="97"/>
                  <a:pt x="97" y="97"/>
                  <a:pt x="97" y="97"/>
                </a:cubicBezTo>
                <a:cubicBezTo>
                  <a:pt x="85" y="97"/>
                  <a:pt x="85" y="97"/>
                  <a:pt x="85" y="97"/>
                </a:cubicBezTo>
                <a:lnTo>
                  <a:pt x="91" y="81"/>
                </a:lnTo>
                <a:close/>
                <a:moveTo>
                  <a:pt x="81" y="107"/>
                </a:moveTo>
                <a:cubicBezTo>
                  <a:pt x="101" y="107"/>
                  <a:pt x="101" y="107"/>
                  <a:pt x="101" y="107"/>
                </a:cubicBezTo>
                <a:cubicBezTo>
                  <a:pt x="103" y="113"/>
                  <a:pt x="103" y="113"/>
                  <a:pt x="103" y="113"/>
                </a:cubicBezTo>
                <a:cubicBezTo>
                  <a:pt x="91" y="120"/>
                  <a:pt x="91" y="120"/>
                  <a:pt x="91" y="120"/>
                </a:cubicBezTo>
                <a:cubicBezTo>
                  <a:pt x="79" y="113"/>
                  <a:pt x="79" y="113"/>
                  <a:pt x="79" y="113"/>
                </a:cubicBezTo>
                <a:lnTo>
                  <a:pt x="81" y="107"/>
                </a:lnTo>
                <a:close/>
                <a:moveTo>
                  <a:pt x="75" y="122"/>
                </a:moveTo>
                <a:cubicBezTo>
                  <a:pt x="81" y="126"/>
                  <a:pt x="81" y="126"/>
                  <a:pt x="81" y="126"/>
                </a:cubicBezTo>
                <a:cubicBezTo>
                  <a:pt x="72" y="132"/>
                  <a:pt x="72" y="132"/>
                  <a:pt x="72" y="132"/>
                </a:cubicBezTo>
                <a:lnTo>
                  <a:pt x="75" y="122"/>
                </a:lnTo>
                <a:close/>
                <a:moveTo>
                  <a:pt x="120" y="156"/>
                </a:moveTo>
                <a:cubicBezTo>
                  <a:pt x="93" y="145"/>
                  <a:pt x="93" y="145"/>
                  <a:pt x="93" y="145"/>
                </a:cubicBezTo>
                <a:cubicBezTo>
                  <a:pt x="89" y="145"/>
                  <a:pt x="89" y="145"/>
                  <a:pt x="89" y="145"/>
                </a:cubicBezTo>
                <a:cubicBezTo>
                  <a:pt x="62" y="156"/>
                  <a:pt x="62" y="156"/>
                  <a:pt x="62" y="156"/>
                </a:cubicBezTo>
                <a:cubicBezTo>
                  <a:pt x="66" y="146"/>
                  <a:pt x="66" y="146"/>
                  <a:pt x="66" y="146"/>
                </a:cubicBezTo>
                <a:cubicBezTo>
                  <a:pt x="91" y="132"/>
                  <a:pt x="91" y="132"/>
                  <a:pt x="91" y="132"/>
                </a:cubicBezTo>
                <a:cubicBezTo>
                  <a:pt x="116" y="147"/>
                  <a:pt x="116" y="147"/>
                  <a:pt x="116" y="147"/>
                </a:cubicBezTo>
                <a:lnTo>
                  <a:pt x="120" y="156"/>
                </a:lnTo>
                <a:close/>
                <a:moveTo>
                  <a:pt x="110" y="132"/>
                </a:moveTo>
                <a:cubicBezTo>
                  <a:pt x="101" y="126"/>
                  <a:pt x="101" y="126"/>
                  <a:pt x="101" y="126"/>
                </a:cubicBezTo>
                <a:cubicBezTo>
                  <a:pt x="107" y="123"/>
                  <a:pt x="107" y="123"/>
                  <a:pt x="107" y="123"/>
                </a:cubicBezTo>
                <a:lnTo>
                  <a:pt x="110" y="132"/>
                </a:lnTo>
                <a:close/>
                <a:moveTo>
                  <a:pt x="46" y="69"/>
                </a:moveTo>
                <a:cubicBezTo>
                  <a:pt x="48" y="69"/>
                  <a:pt x="50" y="68"/>
                  <a:pt x="51" y="66"/>
                </a:cubicBezTo>
                <a:cubicBezTo>
                  <a:pt x="54" y="63"/>
                  <a:pt x="54" y="59"/>
                  <a:pt x="51" y="56"/>
                </a:cubicBezTo>
                <a:cubicBezTo>
                  <a:pt x="51" y="56"/>
                  <a:pt x="51" y="56"/>
                  <a:pt x="51" y="56"/>
                </a:cubicBezTo>
                <a:cubicBezTo>
                  <a:pt x="47" y="52"/>
                  <a:pt x="45" y="47"/>
                  <a:pt x="45" y="42"/>
                </a:cubicBezTo>
                <a:cubicBezTo>
                  <a:pt x="45" y="37"/>
                  <a:pt x="47" y="32"/>
                  <a:pt x="51" y="28"/>
                </a:cubicBezTo>
                <a:cubicBezTo>
                  <a:pt x="54" y="25"/>
                  <a:pt x="54" y="21"/>
                  <a:pt x="51" y="18"/>
                </a:cubicBezTo>
                <a:cubicBezTo>
                  <a:pt x="48" y="15"/>
                  <a:pt x="43" y="15"/>
                  <a:pt x="41" y="18"/>
                </a:cubicBezTo>
                <a:cubicBezTo>
                  <a:pt x="34" y="24"/>
                  <a:pt x="30" y="33"/>
                  <a:pt x="30" y="42"/>
                </a:cubicBezTo>
                <a:cubicBezTo>
                  <a:pt x="30" y="51"/>
                  <a:pt x="34" y="60"/>
                  <a:pt x="41" y="66"/>
                </a:cubicBezTo>
                <a:cubicBezTo>
                  <a:pt x="42" y="68"/>
                  <a:pt x="44" y="69"/>
                  <a:pt x="46" y="69"/>
                </a:cubicBezTo>
                <a:close/>
                <a:moveTo>
                  <a:pt x="131" y="18"/>
                </a:moveTo>
                <a:cubicBezTo>
                  <a:pt x="128" y="21"/>
                  <a:pt x="128" y="25"/>
                  <a:pt x="131" y="28"/>
                </a:cubicBezTo>
                <a:cubicBezTo>
                  <a:pt x="135" y="32"/>
                  <a:pt x="137" y="37"/>
                  <a:pt x="137" y="42"/>
                </a:cubicBezTo>
                <a:cubicBezTo>
                  <a:pt x="137" y="47"/>
                  <a:pt x="135" y="52"/>
                  <a:pt x="131" y="56"/>
                </a:cubicBezTo>
                <a:cubicBezTo>
                  <a:pt x="128" y="59"/>
                  <a:pt x="128" y="63"/>
                  <a:pt x="131" y="66"/>
                </a:cubicBezTo>
                <a:cubicBezTo>
                  <a:pt x="132" y="68"/>
                  <a:pt x="134" y="69"/>
                  <a:pt x="136" y="69"/>
                </a:cubicBezTo>
                <a:cubicBezTo>
                  <a:pt x="138" y="69"/>
                  <a:pt x="140" y="68"/>
                  <a:pt x="141" y="66"/>
                </a:cubicBezTo>
                <a:cubicBezTo>
                  <a:pt x="148" y="60"/>
                  <a:pt x="152" y="51"/>
                  <a:pt x="152" y="42"/>
                </a:cubicBezTo>
                <a:cubicBezTo>
                  <a:pt x="152" y="33"/>
                  <a:pt x="148" y="24"/>
                  <a:pt x="141" y="18"/>
                </a:cubicBezTo>
                <a:cubicBezTo>
                  <a:pt x="139" y="15"/>
                  <a:pt x="134" y="15"/>
                  <a:pt x="131" y="18"/>
                </a:cubicBezTo>
                <a:close/>
                <a:moveTo>
                  <a:pt x="27" y="71"/>
                </a:moveTo>
                <a:cubicBezTo>
                  <a:pt x="19" y="63"/>
                  <a:pt x="15" y="52"/>
                  <a:pt x="15" y="42"/>
                </a:cubicBezTo>
                <a:cubicBezTo>
                  <a:pt x="15" y="32"/>
                  <a:pt x="19" y="21"/>
                  <a:pt x="27" y="13"/>
                </a:cubicBezTo>
                <a:cubicBezTo>
                  <a:pt x="30" y="10"/>
                  <a:pt x="30" y="6"/>
                  <a:pt x="27" y="3"/>
                </a:cubicBezTo>
                <a:cubicBezTo>
                  <a:pt x="24" y="0"/>
                  <a:pt x="19" y="0"/>
                  <a:pt x="16" y="3"/>
                </a:cubicBezTo>
                <a:cubicBezTo>
                  <a:pt x="6" y="14"/>
                  <a:pt x="0" y="28"/>
                  <a:pt x="0" y="42"/>
                </a:cubicBezTo>
                <a:cubicBezTo>
                  <a:pt x="0" y="56"/>
                  <a:pt x="6" y="71"/>
                  <a:pt x="16" y="81"/>
                </a:cubicBezTo>
                <a:cubicBezTo>
                  <a:pt x="18" y="83"/>
                  <a:pt x="20" y="84"/>
                  <a:pt x="22" y="84"/>
                </a:cubicBezTo>
                <a:cubicBezTo>
                  <a:pt x="24" y="84"/>
                  <a:pt x="26" y="83"/>
                  <a:pt x="27" y="81"/>
                </a:cubicBezTo>
                <a:cubicBezTo>
                  <a:pt x="30" y="78"/>
                  <a:pt x="30" y="74"/>
                  <a:pt x="27" y="71"/>
                </a:cubicBezTo>
                <a:close/>
                <a:moveTo>
                  <a:pt x="166" y="3"/>
                </a:moveTo>
                <a:cubicBezTo>
                  <a:pt x="163" y="0"/>
                  <a:pt x="158" y="0"/>
                  <a:pt x="155" y="3"/>
                </a:cubicBezTo>
                <a:cubicBezTo>
                  <a:pt x="152" y="6"/>
                  <a:pt x="152" y="10"/>
                  <a:pt x="155" y="13"/>
                </a:cubicBezTo>
                <a:cubicBezTo>
                  <a:pt x="163" y="21"/>
                  <a:pt x="167" y="32"/>
                  <a:pt x="167" y="42"/>
                </a:cubicBezTo>
                <a:cubicBezTo>
                  <a:pt x="167" y="52"/>
                  <a:pt x="163" y="63"/>
                  <a:pt x="155" y="71"/>
                </a:cubicBezTo>
                <a:cubicBezTo>
                  <a:pt x="152" y="74"/>
                  <a:pt x="152" y="78"/>
                  <a:pt x="155" y="81"/>
                </a:cubicBezTo>
                <a:cubicBezTo>
                  <a:pt x="156" y="83"/>
                  <a:pt x="158" y="84"/>
                  <a:pt x="160" y="84"/>
                </a:cubicBezTo>
                <a:cubicBezTo>
                  <a:pt x="162" y="84"/>
                  <a:pt x="164" y="83"/>
                  <a:pt x="166" y="81"/>
                </a:cubicBezTo>
                <a:cubicBezTo>
                  <a:pt x="176" y="71"/>
                  <a:pt x="182" y="56"/>
                  <a:pt x="182" y="42"/>
                </a:cubicBezTo>
                <a:cubicBezTo>
                  <a:pt x="182" y="28"/>
                  <a:pt x="176" y="14"/>
                  <a:pt x="166" y="3"/>
                </a:cubicBezTo>
                <a:close/>
                <a:moveTo>
                  <a:pt x="91" y="64"/>
                </a:moveTo>
                <a:cubicBezTo>
                  <a:pt x="103" y="64"/>
                  <a:pt x="113" y="54"/>
                  <a:pt x="113" y="42"/>
                </a:cubicBezTo>
                <a:cubicBezTo>
                  <a:pt x="113" y="30"/>
                  <a:pt x="103" y="20"/>
                  <a:pt x="91" y="20"/>
                </a:cubicBezTo>
                <a:cubicBezTo>
                  <a:pt x="79" y="20"/>
                  <a:pt x="69" y="30"/>
                  <a:pt x="69" y="42"/>
                </a:cubicBezTo>
                <a:cubicBezTo>
                  <a:pt x="69" y="54"/>
                  <a:pt x="79" y="64"/>
                  <a:pt x="91" y="6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12469168"/>
      </p:ext>
    </p:extLst>
  </p:cSld>
  <p:clrMapOvr>
    <a:masterClrMapping/>
  </p:clrMapOvr>
</p:sld>
</file>

<file path=ppt/theme/theme1.xml><?xml version="1.0" encoding="utf-8"?>
<a:theme xmlns:a="http://schemas.openxmlformats.org/drawingml/2006/main" name="第一PPT，www.1ppt.com">
  <a:themeElements>
    <a:clrScheme name="自定义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自定义 4">
      <a:majorFont>
        <a:latin typeface="MS PGothic"/>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TotalTime>
  <Words>3787</Words>
  <Application>Microsoft Office PowerPoint</Application>
  <PresentationFormat>自定义</PresentationFormat>
  <Paragraphs>354</Paragraphs>
  <Slides>31</Slides>
  <Notes>13</Notes>
  <HiddenSlides>0</HiddenSlides>
  <MMClips>0</MMClips>
  <ScaleCrop>false</ScaleCrop>
  <HeadingPairs>
    <vt:vector size="4" baseType="variant">
      <vt:variant>
        <vt:lpstr>主题</vt:lpstr>
      </vt:variant>
      <vt:variant>
        <vt:i4>2</vt:i4>
      </vt:variant>
      <vt:variant>
        <vt:lpstr>幻灯片标题</vt:lpstr>
      </vt:variant>
      <vt:variant>
        <vt:i4>31</vt:i4>
      </vt:variant>
    </vt:vector>
  </HeadingPairs>
  <TitlesOfParts>
    <vt:vector size="33" baseType="lpstr">
      <vt:lpstr>第一PPT，www.1ppt.com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会议总结</dc:title>
  <dc:creator>第一PPT模板网：www.1ppt.com</dc:creator>
  <cp:keywords>第一PPT模板网：www.1ppt.com</cp:keywords>
  <cp:lastModifiedBy>Windows User</cp:lastModifiedBy>
  <cp:revision>128</cp:revision>
  <dcterms:created xsi:type="dcterms:W3CDTF">2015-01-10T17:33:01Z</dcterms:created>
  <dcterms:modified xsi:type="dcterms:W3CDTF">2017-11-15T08:43:23Z</dcterms:modified>
</cp:coreProperties>
</file>