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58" r:id="rId5"/>
    <p:sldId id="259" r:id="rId6"/>
    <p:sldId id="260" r:id="rId7"/>
    <p:sldId id="261" r:id="rId8"/>
    <p:sldId id="262" r:id="rId9"/>
    <p:sldId id="281" r:id="rId10"/>
    <p:sldId id="263" r:id="rId11"/>
    <p:sldId id="266" r:id="rId12"/>
    <p:sldId id="267" r:id="rId13"/>
    <p:sldId id="268" r:id="rId14"/>
    <p:sldId id="269" r:id="rId15"/>
    <p:sldId id="280" r:id="rId16"/>
    <p:sldId id="264" r:id="rId17"/>
    <p:sldId id="270" r:id="rId18"/>
    <p:sldId id="271" r:id="rId19"/>
    <p:sldId id="272" r:id="rId20"/>
    <p:sldId id="273" r:id="rId21"/>
    <p:sldId id="279" r:id="rId22"/>
    <p:sldId id="265" r:id="rId23"/>
    <p:sldId id="274" r:id="rId24"/>
    <p:sldId id="275" r:id="rId25"/>
    <p:sldId id="276" r:id="rId26"/>
    <p:sldId id="277" r:id="rId27"/>
    <p:sldId id="278" r:id="rId28"/>
    <p:sldId id="282" r:id="rId29"/>
    <p:sldId id="283" r:id="rId30"/>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0202"/>
    <a:srgbClr val="504B48"/>
    <a:srgbClr val="D9D9D9"/>
    <a:srgbClr val="F0EF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420" y="-1764"/>
      </p:cViewPr>
      <p:guideLst>
        <p:guide orient="horz" pos="1620"/>
        <p:guide pos="2880"/>
      </p:guideLst>
    </p:cSldViewPr>
  </p:slid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60CB2192-885C-4820-B39D-D9C313571FDF}" type="datetimeFigureOut">
              <a:rPr lang="zh-CN" altLang="en-US" smtClean="0"/>
              <a:t>2017/12/3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C19E75E-6663-4DF6-8780-5FA1457FEFCA}" type="slidenum">
              <a:rPr lang="zh-CN" altLang="en-US" smtClean="0"/>
              <a:t>‹#›</a:t>
            </a:fld>
            <a:endParaRPr lang="zh-CN" altLang="en-US"/>
          </a:p>
        </p:txBody>
      </p:sp>
    </p:spTree>
    <p:extLst>
      <p:ext uri="{BB962C8B-B14F-4D97-AF65-F5344CB8AC3E}">
        <p14:creationId xmlns:p14="http://schemas.microsoft.com/office/powerpoint/2010/main" val="2901266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0CB2192-885C-4820-B39D-D9C313571FDF}" type="datetimeFigureOut">
              <a:rPr lang="zh-CN" altLang="en-US" smtClean="0"/>
              <a:t>2017/12/3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C19E75E-6663-4DF6-8780-5FA1457FEFCA}" type="slidenum">
              <a:rPr lang="zh-CN" altLang="en-US" smtClean="0"/>
              <a:t>‹#›</a:t>
            </a:fld>
            <a:endParaRPr lang="zh-CN" altLang="en-US"/>
          </a:p>
        </p:txBody>
      </p:sp>
    </p:spTree>
    <p:extLst>
      <p:ext uri="{BB962C8B-B14F-4D97-AF65-F5344CB8AC3E}">
        <p14:creationId xmlns:p14="http://schemas.microsoft.com/office/powerpoint/2010/main" val="1502506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0CB2192-885C-4820-B39D-D9C313571FDF}" type="datetimeFigureOut">
              <a:rPr lang="zh-CN" altLang="en-US" smtClean="0"/>
              <a:t>2017/12/3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C19E75E-6663-4DF6-8780-5FA1457FEFCA}" type="slidenum">
              <a:rPr lang="zh-CN" altLang="en-US" smtClean="0"/>
              <a:t>‹#›</a:t>
            </a:fld>
            <a:endParaRPr lang="zh-CN" altLang="en-US"/>
          </a:p>
        </p:txBody>
      </p:sp>
    </p:spTree>
    <p:extLst>
      <p:ext uri="{BB962C8B-B14F-4D97-AF65-F5344CB8AC3E}">
        <p14:creationId xmlns:p14="http://schemas.microsoft.com/office/powerpoint/2010/main" val="2227304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76653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42065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3165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2017/12/3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97005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2017/12/3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11764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2017/12/3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66170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2017/12/3</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30718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2017/12/3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26664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0CB2192-885C-4820-B39D-D9C313571FDF}" type="datetimeFigureOut">
              <a:rPr lang="zh-CN" altLang="en-US" smtClean="0"/>
              <a:t>2017/12/3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C19E75E-6663-4DF6-8780-5FA1457FEFCA}" type="slidenum">
              <a:rPr lang="zh-CN" altLang="en-US" smtClean="0"/>
              <a:t>‹#›</a:t>
            </a:fld>
            <a:endParaRPr lang="zh-CN" altLang="en-US"/>
          </a:p>
        </p:txBody>
      </p:sp>
    </p:spTree>
    <p:extLst>
      <p:ext uri="{BB962C8B-B14F-4D97-AF65-F5344CB8AC3E}">
        <p14:creationId xmlns:p14="http://schemas.microsoft.com/office/powerpoint/2010/main" val="42782838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2017/12/3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53204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473591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51260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60CB2192-885C-4820-B39D-D9C313571FDF}" type="datetimeFigureOut">
              <a:rPr lang="zh-CN" altLang="en-US" smtClean="0"/>
              <a:t>2017/12/3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C19E75E-6663-4DF6-8780-5FA1457FEFCA}" type="slidenum">
              <a:rPr lang="zh-CN" altLang="en-US" smtClean="0"/>
              <a:t>‹#›</a:t>
            </a:fld>
            <a:endParaRPr lang="zh-CN" altLang="en-US"/>
          </a:p>
        </p:txBody>
      </p:sp>
    </p:spTree>
    <p:extLst>
      <p:ext uri="{BB962C8B-B14F-4D97-AF65-F5344CB8AC3E}">
        <p14:creationId xmlns:p14="http://schemas.microsoft.com/office/powerpoint/2010/main" val="3055881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60CB2192-885C-4820-B39D-D9C313571FDF}" type="datetimeFigureOut">
              <a:rPr lang="zh-CN" altLang="en-US" smtClean="0"/>
              <a:t>2017/12/3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C19E75E-6663-4DF6-8780-5FA1457FEFCA}" type="slidenum">
              <a:rPr lang="zh-CN" altLang="en-US" smtClean="0"/>
              <a:t>‹#›</a:t>
            </a:fld>
            <a:endParaRPr lang="zh-CN" altLang="en-US"/>
          </a:p>
        </p:txBody>
      </p:sp>
    </p:spTree>
    <p:extLst>
      <p:ext uri="{BB962C8B-B14F-4D97-AF65-F5344CB8AC3E}">
        <p14:creationId xmlns:p14="http://schemas.microsoft.com/office/powerpoint/2010/main" val="1012353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60CB2192-885C-4820-B39D-D9C313571FDF}" type="datetimeFigureOut">
              <a:rPr lang="zh-CN" altLang="en-US" smtClean="0"/>
              <a:t>2017/12/3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C19E75E-6663-4DF6-8780-5FA1457FEFCA}" type="slidenum">
              <a:rPr lang="zh-CN" altLang="en-US" smtClean="0"/>
              <a:t>‹#›</a:t>
            </a:fld>
            <a:endParaRPr lang="zh-CN" altLang="en-US"/>
          </a:p>
        </p:txBody>
      </p:sp>
    </p:spTree>
    <p:extLst>
      <p:ext uri="{BB962C8B-B14F-4D97-AF65-F5344CB8AC3E}">
        <p14:creationId xmlns:p14="http://schemas.microsoft.com/office/powerpoint/2010/main" val="3874615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60CB2192-885C-4820-B39D-D9C313571FDF}" type="datetimeFigureOut">
              <a:rPr lang="zh-CN" altLang="en-US" smtClean="0"/>
              <a:t>2017/12/3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C19E75E-6663-4DF6-8780-5FA1457FEFCA}" type="slidenum">
              <a:rPr lang="zh-CN" altLang="en-US" smtClean="0"/>
              <a:t>‹#›</a:t>
            </a:fld>
            <a:endParaRPr lang="zh-CN" altLang="en-US"/>
          </a:p>
        </p:txBody>
      </p:sp>
    </p:spTree>
    <p:extLst>
      <p:ext uri="{BB962C8B-B14F-4D97-AF65-F5344CB8AC3E}">
        <p14:creationId xmlns:p14="http://schemas.microsoft.com/office/powerpoint/2010/main" val="2181805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B2192-885C-4820-B39D-D9C313571FDF}" type="datetimeFigureOut">
              <a:rPr lang="zh-CN" altLang="en-US" smtClean="0"/>
              <a:t>2017/12/3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C19E75E-6663-4DF6-8780-5FA1457FEFCA}" type="slidenum">
              <a:rPr lang="zh-CN" altLang="en-US" smtClean="0"/>
              <a:t>‹#›</a:t>
            </a:fld>
            <a:endParaRPr lang="zh-CN" altLang="en-US"/>
          </a:p>
        </p:txBody>
      </p:sp>
    </p:spTree>
    <p:extLst>
      <p:ext uri="{BB962C8B-B14F-4D97-AF65-F5344CB8AC3E}">
        <p14:creationId xmlns:p14="http://schemas.microsoft.com/office/powerpoint/2010/main" val="125819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60CB2192-885C-4820-B39D-D9C313571FDF}" type="datetimeFigureOut">
              <a:rPr lang="zh-CN" altLang="en-US" smtClean="0"/>
              <a:t>2017/12/3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C19E75E-6663-4DF6-8780-5FA1457FEFCA}" type="slidenum">
              <a:rPr lang="zh-CN" altLang="en-US" smtClean="0"/>
              <a:t>‹#›</a:t>
            </a:fld>
            <a:endParaRPr lang="zh-CN" altLang="en-US"/>
          </a:p>
        </p:txBody>
      </p:sp>
    </p:spTree>
    <p:extLst>
      <p:ext uri="{BB962C8B-B14F-4D97-AF65-F5344CB8AC3E}">
        <p14:creationId xmlns:p14="http://schemas.microsoft.com/office/powerpoint/2010/main" val="2634841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60CB2192-885C-4820-B39D-D9C313571FDF}" type="datetimeFigureOut">
              <a:rPr lang="zh-CN" altLang="en-US" smtClean="0"/>
              <a:t>2017/12/3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C19E75E-6663-4DF6-8780-5FA1457FEFCA}" type="slidenum">
              <a:rPr lang="zh-CN" altLang="en-US" smtClean="0"/>
              <a:t>‹#›</a:t>
            </a:fld>
            <a:endParaRPr lang="zh-CN" altLang="en-US"/>
          </a:p>
        </p:txBody>
      </p:sp>
    </p:spTree>
    <p:extLst>
      <p:ext uri="{BB962C8B-B14F-4D97-AF65-F5344CB8AC3E}">
        <p14:creationId xmlns:p14="http://schemas.microsoft.com/office/powerpoint/2010/main" val="1217103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FE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0CB2192-885C-4820-B39D-D9C313571FDF}" type="datetimeFigureOut">
              <a:rPr lang="zh-CN" altLang="en-US" smtClean="0"/>
              <a:t>2017/12/3</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C19E75E-6663-4DF6-8780-5FA1457FEFCA}" type="slidenum">
              <a:rPr lang="zh-CN" altLang="en-US" smtClean="0"/>
              <a:t>‹#›</a:t>
            </a:fld>
            <a:endParaRPr lang="zh-CN" altLang="en-US"/>
          </a:p>
        </p:txBody>
      </p:sp>
    </p:spTree>
    <p:extLst>
      <p:ext uri="{BB962C8B-B14F-4D97-AF65-F5344CB8AC3E}">
        <p14:creationId xmlns:p14="http://schemas.microsoft.com/office/powerpoint/2010/main" val="3758281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30820CF-B880-4189-942D-D702A7CBA730}" type="datetimeFigureOut">
              <a:rPr lang="zh-CN" altLang="en-US" smtClean="0">
                <a:solidFill>
                  <a:prstClr val="black">
                    <a:tint val="75000"/>
                  </a:prstClr>
                </a:solidFill>
              </a:rPr>
              <a:pPr defTabSz="914400"/>
              <a:t>2017/12/3</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C913308-F349-4B6D-A68A-DD1791B4A57B}"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15809684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rapidesign.c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rapidesign.c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hyperlink" Target="http://www.1ppt.com/xiazai/" TargetMode="External"/><Relationship Id="rId13" Type="http://schemas.openxmlformats.org/officeDocument/2006/relationships/hyperlink" Target="http://www.1ppt.com/kejian/" TargetMode="External"/><Relationship Id="rId18" Type="http://schemas.openxmlformats.org/officeDocument/2006/relationships/image" Target="../media/image10.png"/><Relationship Id="rId3" Type="http://schemas.openxmlformats.org/officeDocument/2006/relationships/hyperlink" Target="http://www.1ppt.com/hangye/" TargetMode="External"/><Relationship Id="rId7" Type="http://schemas.openxmlformats.org/officeDocument/2006/relationships/hyperlink" Target="http://www.1ppt.com/tubiao/" TargetMode="External"/><Relationship Id="rId12" Type="http://schemas.openxmlformats.org/officeDocument/2006/relationships/hyperlink" Target="http://www.1ppt.com/ziliao/" TargetMode="External"/><Relationship Id="rId17" Type="http://schemas.openxmlformats.org/officeDocument/2006/relationships/hyperlink" Target="http://www.1ppt.cn/" TargetMode="External"/><Relationship Id="rId2" Type="http://schemas.openxmlformats.org/officeDocument/2006/relationships/hyperlink" Target="http://www.1ppt.com/moban/" TargetMode="External"/><Relationship Id="rId16" Type="http://schemas.openxmlformats.org/officeDocument/2006/relationships/hyperlink" Target="http://www.1ppt.com/jiaoan/" TargetMode="External"/><Relationship Id="rId20"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hyperlink" Target="http://www.1ppt.com/beijing/" TargetMode="External"/><Relationship Id="rId11" Type="http://schemas.openxmlformats.org/officeDocument/2006/relationships/hyperlink" Target="http://www.1ppt.com/excel/" TargetMode="External"/><Relationship Id="rId5" Type="http://schemas.openxmlformats.org/officeDocument/2006/relationships/hyperlink" Target="http://www.1ppt.com/sucai/" TargetMode="External"/><Relationship Id="rId15" Type="http://schemas.openxmlformats.org/officeDocument/2006/relationships/hyperlink" Target="http://www.1ppt.com/shiti/" TargetMode="External"/><Relationship Id="rId10" Type="http://schemas.openxmlformats.org/officeDocument/2006/relationships/hyperlink" Target="http://www.1ppt.com/word/" TargetMode="External"/><Relationship Id="rId19" Type="http://schemas.openxmlformats.org/officeDocument/2006/relationships/image" Target="../media/image11.png"/><Relationship Id="rId4" Type="http://schemas.openxmlformats.org/officeDocument/2006/relationships/hyperlink" Target="http://www.1ppt.com/jieri/" TargetMode="External"/><Relationship Id="rId9" Type="http://schemas.openxmlformats.org/officeDocument/2006/relationships/hyperlink" Target="http://www.1ppt.com/powerpoint/" TargetMode="External"/><Relationship Id="rId14" Type="http://schemas.openxmlformats.org/officeDocument/2006/relationships/hyperlink" Target="http://www.1ppt.com/fanwe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0EFED"/>
        </a:solidFill>
        <a:effectLst/>
      </p:bgPr>
    </p:bg>
    <p:spTree>
      <p:nvGrpSpPr>
        <p:cNvPr id="1" name=""/>
        <p:cNvGrpSpPr/>
        <p:nvPr/>
      </p:nvGrpSpPr>
      <p:grpSpPr>
        <a:xfrm>
          <a:off x="0" y="0"/>
          <a:ext cx="0" cy="0"/>
          <a:chOff x="0" y="0"/>
          <a:chExt cx="0" cy="0"/>
        </a:xfrm>
      </p:grpSpPr>
      <p:pic>
        <p:nvPicPr>
          <p:cNvPr id="4" name="图片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35462" y="-1"/>
            <a:ext cx="6430873" cy="422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101110" y="3319488"/>
            <a:ext cx="4914900" cy="50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b="1" dirty="0" smtClean="0">
                <a:solidFill>
                  <a:srgbClr val="BE0202"/>
                </a:solidFill>
                <a:latin typeface="微软雅黑" panose="020B0503020204020204" pitchFamily="34" charset="-122"/>
                <a:ea typeface="微软雅黑" panose="020B0503020204020204" pitchFamily="34" charset="-122"/>
              </a:rPr>
              <a:t>欧美风格商务</a:t>
            </a:r>
            <a:r>
              <a:rPr lang="en-US" altLang="zh-CN" sz="3600" b="1" dirty="0" smtClean="0">
                <a:solidFill>
                  <a:srgbClr val="BE0202"/>
                </a:solidFill>
                <a:latin typeface="微软雅黑" panose="020B0503020204020204" pitchFamily="34" charset="-122"/>
                <a:ea typeface="微软雅黑" panose="020B0503020204020204" pitchFamily="34" charset="-122"/>
              </a:rPr>
              <a:t>PPT</a:t>
            </a:r>
            <a:r>
              <a:rPr lang="zh-CN" altLang="en-US" sz="3600" b="1" dirty="0" smtClean="0">
                <a:solidFill>
                  <a:srgbClr val="BE0202"/>
                </a:solidFill>
                <a:latin typeface="微软雅黑" panose="020B0503020204020204" pitchFamily="34" charset="-122"/>
                <a:ea typeface="微软雅黑" panose="020B0503020204020204" pitchFamily="34" charset="-122"/>
              </a:rPr>
              <a:t>模版</a:t>
            </a:r>
            <a:endParaRPr lang="zh-CN" altLang="en-US" sz="3600" b="1" dirty="0">
              <a:solidFill>
                <a:srgbClr val="BE0202"/>
              </a:solidFill>
              <a:latin typeface="微软雅黑" panose="020B0503020204020204" pitchFamily="34" charset="-122"/>
              <a:ea typeface="微软雅黑" panose="020B0503020204020204" pitchFamily="34" charset="-122"/>
            </a:endParaRPr>
          </a:p>
        </p:txBody>
      </p:sp>
      <p:sp>
        <p:nvSpPr>
          <p:cNvPr id="6" name="TextBox 12"/>
          <p:cNvSpPr txBox="1">
            <a:spLocks noChangeArrowheads="1"/>
          </p:cNvSpPr>
          <p:nvPr/>
        </p:nvSpPr>
        <p:spPr bwMode="auto">
          <a:xfrm>
            <a:off x="148555" y="3904084"/>
            <a:ext cx="44053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4D4948"/>
                </a:solidFill>
                <a:latin typeface="微软雅黑" panose="020B0503020204020204" pitchFamily="34" charset="-122"/>
                <a:ea typeface="微软雅黑" panose="020B0503020204020204" pitchFamily="34" charset="-122"/>
              </a:rPr>
              <a:t>这里可以输入副标题或其他说明文字</a:t>
            </a:r>
          </a:p>
        </p:txBody>
      </p:sp>
      <p:cxnSp>
        <p:nvCxnSpPr>
          <p:cNvPr id="7" name="直接连接符 44"/>
          <p:cNvCxnSpPr>
            <a:cxnSpLocks noChangeShapeType="1"/>
          </p:cNvCxnSpPr>
          <p:nvPr/>
        </p:nvCxnSpPr>
        <p:spPr bwMode="auto">
          <a:xfrm>
            <a:off x="179512" y="4227934"/>
            <a:ext cx="6561535" cy="0"/>
          </a:xfrm>
          <a:prstGeom prst="line">
            <a:avLst/>
          </a:prstGeom>
          <a:noFill/>
          <a:ln w="9525" cmpd="sng">
            <a:solidFill>
              <a:srgbClr val="504B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矩形 45"/>
          <p:cNvSpPr>
            <a:spLocks noChangeArrowheads="1"/>
          </p:cNvSpPr>
          <p:nvPr/>
        </p:nvSpPr>
        <p:spPr bwMode="auto">
          <a:xfrm>
            <a:off x="131848" y="4535993"/>
            <a:ext cx="781050" cy="247650"/>
          </a:xfrm>
          <a:prstGeom prst="rect">
            <a:avLst/>
          </a:prstGeom>
          <a:solidFill>
            <a:srgbClr val="BE020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 name="矩形 53"/>
          <p:cNvSpPr>
            <a:spLocks noChangeArrowheads="1"/>
          </p:cNvSpPr>
          <p:nvPr/>
        </p:nvSpPr>
        <p:spPr bwMode="auto">
          <a:xfrm>
            <a:off x="935521" y="4535993"/>
            <a:ext cx="1626394" cy="247650"/>
          </a:xfrm>
          <a:prstGeom prst="rect">
            <a:avLst/>
          </a:prstGeom>
          <a:solidFill>
            <a:srgbClr val="504B48"/>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 name="TextBox 17"/>
          <p:cNvSpPr txBox="1">
            <a:spLocks noChangeArrowheads="1"/>
          </p:cNvSpPr>
          <p:nvPr/>
        </p:nvSpPr>
        <p:spPr bwMode="auto">
          <a:xfrm>
            <a:off x="223838" y="4452200"/>
            <a:ext cx="1659731"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dirty="0">
                <a:solidFill>
                  <a:srgbClr val="F8F8F8"/>
                </a:solidFill>
                <a:latin typeface="微软雅黑" panose="020B0503020204020204" pitchFamily="34" charset="-122"/>
                <a:ea typeface="微软雅黑" panose="020B0503020204020204" pitchFamily="34" charset="-122"/>
              </a:rPr>
              <a:t>汇报人   </a:t>
            </a:r>
            <a:r>
              <a:rPr lang="zh-CN" altLang="en-US" dirty="0" smtClean="0">
                <a:solidFill>
                  <a:srgbClr val="F8F8F8"/>
                </a:solidFill>
                <a:latin typeface="微软雅黑" panose="020B0503020204020204" pitchFamily="34" charset="-122"/>
                <a:ea typeface="微软雅黑" panose="020B0503020204020204" pitchFamily="34" charset="-122"/>
              </a:rPr>
              <a:t>第一</a:t>
            </a:r>
            <a:r>
              <a:rPr lang="en-US" altLang="zh-CN" dirty="0" smtClean="0">
                <a:solidFill>
                  <a:srgbClr val="F8F8F8"/>
                </a:solidFill>
                <a:latin typeface="微软雅黑" panose="020B0503020204020204" pitchFamily="34" charset="-122"/>
                <a:ea typeface="微软雅黑" panose="020B0503020204020204" pitchFamily="34" charset="-122"/>
              </a:rPr>
              <a:t>PPT</a:t>
            </a:r>
            <a:endParaRPr lang="en-US" dirty="0">
              <a:solidFill>
                <a:srgbClr val="F8F8F8"/>
              </a:solidFill>
              <a:latin typeface="微软雅黑" panose="020B0503020204020204" pitchFamily="34" charset="-122"/>
              <a:ea typeface="微软雅黑" panose="020B0503020204020204" pitchFamily="34" charset="-122"/>
            </a:endParaRPr>
          </a:p>
        </p:txBody>
      </p:sp>
      <p:sp>
        <p:nvSpPr>
          <p:cNvPr id="11" name="Freeform 5"/>
          <p:cNvSpPr>
            <a:spLocks/>
          </p:cNvSpPr>
          <p:nvPr/>
        </p:nvSpPr>
        <p:spPr bwMode="auto">
          <a:xfrm>
            <a:off x="0" y="0"/>
            <a:ext cx="1053704" cy="426244"/>
          </a:xfrm>
          <a:custGeom>
            <a:avLst/>
            <a:gdLst>
              <a:gd name="T0" fmla="*/ 0 w 2998"/>
              <a:gd name="T1" fmla="*/ 0 h 1197"/>
              <a:gd name="T2" fmla="*/ 2381 w 2998"/>
              <a:gd name="T3" fmla="*/ 0 h 1197"/>
              <a:gd name="T4" fmla="*/ 2998 w 2998"/>
              <a:gd name="T5" fmla="*/ 1197 h 1197"/>
              <a:gd name="T6" fmla="*/ 0 w 2998"/>
              <a:gd name="T7" fmla="*/ 1197 h 1197"/>
              <a:gd name="T8" fmla="*/ 0 w 2998"/>
              <a:gd name="T9" fmla="*/ 0 h 1197"/>
            </a:gdLst>
            <a:ahLst/>
            <a:cxnLst>
              <a:cxn ang="0">
                <a:pos x="T0" y="T1"/>
              </a:cxn>
              <a:cxn ang="0">
                <a:pos x="T2" y="T3"/>
              </a:cxn>
              <a:cxn ang="0">
                <a:pos x="T4" y="T5"/>
              </a:cxn>
              <a:cxn ang="0">
                <a:pos x="T6" y="T7"/>
              </a:cxn>
              <a:cxn ang="0">
                <a:pos x="T8" y="T9"/>
              </a:cxn>
            </a:cxnLst>
            <a:rect l="0" t="0" r="r" b="b"/>
            <a:pathLst>
              <a:path w="2998" h="1197">
                <a:moveTo>
                  <a:pt x="0" y="0"/>
                </a:moveTo>
                <a:lnTo>
                  <a:pt x="2381" y="0"/>
                </a:lnTo>
                <a:lnTo>
                  <a:pt x="2998" y="1197"/>
                </a:lnTo>
                <a:lnTo>
                  <a:pt x="0" y="1197"/>
                </a:lnTo>
                <a:lnTo>
                  <a:pt x="0" y="0"/>
                </a:lnTo>
                <a:close/>
              </a:path>
            </a:pathLst>
          </a:custGeom>
          <a:solidFill>
            <a:srgbClr val="BE02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 name="TextBox 16"/>
          <p:cNvSpPr txBox="1">
            <a:spLocks noChangeArrowheads="1"/>
          </p:cNvSpPr>
          <p:nvPr/>
        </p:nvSpPr>
        <p:spPr bwMode="auto">
          <a:xfrm>
            <a:off x="3164372" y="4459794"/>
            <a:ext cx="1659731" cy="36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dirty="0" smtClean="0">
                <a:solidFill>
                  <a:srgbClr val="FF0000"/>
                </a:solidFill>
                <a:latin typeface="微软雅黑" panose="020B0503020204020204" pitchFamily="34" charset="-122"/>
                <a:ea typeface="微软雅黑" panose="020B0503020204020204" pitchFamily="34" charset="-122"/>
              </a:rPr>
              <a:t>2019.07.15</a:t>
            </a:r>
            <a:endParaRPr lang="en-US" dirty="0">
              <a:solidFill>
                <a:srgbClr val="FF0000"/>
              </a:solidFill>
              <a:latin typeface="微软雅黑" panose="020B0503020204020204" pitchFamily="34" charset="-122"/>
              <a:ea typeface="微软雅黑" panose="020B0503020204020204" pitchFamily="34" charset="-122"/>
            </a:endParaRPr>
          </a:p>
        </p:txBody>
      </p:sp>
      <p:sp>
        <p:nvSpPr>
          <p:cNvPr id="13" name="TextBox 9"/>
          <p:cNvSpPr txBox="1">
            <a:spLocks noChangeArrowheads="1"/>
          </p:cNvSpPr>
          <p:nvPr/>
        </p:nvSpPr>
        <p:spPr bwMode="auto">
          <a:xfrm>
            <a:off x="86919" y="30955"/>
            <a:ext cx="8515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dirty="0">
                <a:solidFill>
                  <a:srgbClr val="F8F8F8"/>
                </a:solidFill>
              </a:rPr>
              <a:t>LOGO</a:t>
            </a:r>
            <a:endParaRPr lang="zh-CN" altLang="en-US" dirty="0">
              <a:solidFill>
                <a:srgbClr val="F8F8F8"/>
              </a:solidFill>
            </a:endParaRPr>
          </a:p>
        </p:txBody>
      </p:sp>
    </p:spTree>
    <p:extLst>
      <p:ext uri="{BB962C8B-B14F-4D97-AF65-F5344CB8AC3E}">
        <p14:creationId xmlns:p14="http://schemas.microsoft.com/office/powerpoint/2010/main" val="2234271355"/>
      </p:ext>
    </p:extLst>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 calcmode="lin" valueType="num">
                                      <p:cBhvr>
                                        <p:cTn id="18" dur="500" fill="hold"/>
                                        <p:tgtEl>
                                          <p:spTgt spid="13"/>
                                        </p:tgtEl>
                                        <p:attrNameLst>
                                          <p:attrName>style.rotation</p:attrName>
                                        </p:attrNameLst>
                                      </p:cBhvr>
                                      <p:tavLst>
                                        <p:tav tm="0">
                                          <p:val>
                                            <p:fltVal val="90"/>
                                          </p:val>
                                        </p:tav>
                                        <p:tav tm="100000">
                                          <p:val>
                                            <p:fltVal val="0"/>
                                          </p:val>
                                        </p:tav>
                                      </p:tavLst>
                                    </p:anim>
                                    <p:animEffect transition="in" filter="fade">
                                      <p:cBhvr>
                                        <p:cTn id="19" dur="500"/>
                                        <p:tgtEl>
                                          <p:spTgt spid="13"/>
                                        </p:tgtEl>
                                      </p:cBhvr>
                                    </p:animEffect>
                                  </p:childTnLst>
                                </p:cTn>
                              </p:par>
                            </p:childTnLst>
                          </p:cTn>
                        </p:par>
                        <p:par>
                          <p:cTn id="20" fill="hold">
                            <p:stCondLst>
                              <p:cond delay="1000"/>
                            </p:stCondLst>
                            <p:childTnLst>
                              <p:par>
                                <p:cTn id="21" presetID="22" presetClass="entr" presetSubtype="2"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2000"/>
                                        <p:tgtEl>
                                          <p:spTgt spid="7"/>
                                        </p:tgtEl>
                                      </p:cBhvr>
                                    </p:animEffect>
                                  </p:childTnLst>
                                </p:cTn>
                              </p:par>
                            </p:childTnLst>
                          </p:cTn>
                        </p:par>
                        <p:par>
                          <p:cTn id="24" fill="hold">
                            <p:stCondLst>
                              <p:cond delay="3000"/>
                            </p:stCondLst>
                            <p:childTnLst>
                              <p:par>
                                <p:cTn id="25" presetID="2" presetClass="entr" presetSubtype="2"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6"/>
                                        </p:tgtEl>
                                        <p:attrNameLst>
                                          <p:attrName>ppt_y</p:attrName>
                                        </p:attrNameLst>
                                      </p:cBhvr>
                                      <p:tavLst>
                                        <p:tav tm="0">
                                          <p:val>
                                            <p:strVal val="#ppt_y"/>
                                          </p:val>
                                        </p:tav>
                                        <p:tav tm="100000">
                                          <p:val>
                                            <p:strVal val="#ppt_y"/>
                                          </p:val>
                                        </p:tav>
                                      </p:tavLst>
                                    </p:anim>
                                    <p:anim calcmode="lin" valueType="num">
                                      <p:cBhvr>
                                        <p:cTn id="3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6"/>
                                        </p:tgtEl>
                                      </p:cBhvr>
                                    </p:animEffect>
                                  </p:childTnLst>
                                </p:cTn>
                              </p:par>
                            </p:childTnLst>
                          </p:cTn>
                        </p:par>
                        <p:par>
                          <p:cTn id="37" fill="hold">
                            <p:stCondLst>
                              <p:cond delay="4750"/>
                            </p:stCondLst>
                            <p:childTnLst>
                              <p:par>
                                <p:cTn id="38" presetID="22" presetClass="entr" presetSubtype="4"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par>
                          <p:cTn id="41" fill="hold">
                            <p:stCondLst>
                              <p:cond delay="5250"/>
                            </p:stCondLst>
                            <p:childTnLst>
                              <p:par>
                                <p:cTn id="42" presetID="2" presetClass="entr" presetSubtype="2"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300" fill="hold"/>
                                        <p:tgtEl>
                                          <p:spTgt spid="9"/>
                                        </p:tgtEl>
                                        <p:attrNameLst>
                                          <p:attrName>ppt_x</p:attrName>
                                        </p:attrNameLst>
                                      </p:cBhvr>
                                      <p:tavLst>
                                        <p:tav tm="0">
                                          <p:val>
                                            <p:strVal val="1+#ppt_w/2"/>
                                          </p:val>
                                        </p:tav>
                                        <p:tav tm="100000">
                                          <p:val>
                                            <p:strVal val="#ppt_x"/>
                                          </p:val>
                                        </p:tav>
                                      </p:tavLst>
                                    </p:anim>
                                    <p:anim calcmode="lin" valueType="num">
                                      <p:cBhvr additive="base">
                                        <p:cTn id="45" dur="300" fill="hold"/>
                                        <p:tgtEl>
                                          <p:spTgt spid="9"/>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300" fill="hold"/>
                                        <p:tgtEl>
                                          <p:spTgt spid="8"/>
                                        </p:tgtEl>
                                        <p:attrNameLst>
                                          <p:attrName>ppt_x</p:attrName>
                                        </p:attrNameLst>
                                      </p:cBhvr>
                                      <p:tavLst>
                                        <p:tav tm="0">
                                          <p:val>
                                            <p:strVal val="0-#ppt_w/2"/>
                                          </p:val>
                                        </p:tav>
                                        <p:tav tm="100000">
                                          <p:val>
                                            <p:strVal val="#ppt_x"/>
                                          </p:val>
                                        </p:tav>
                                      </p:tavLst>
                                    </p:anim>
                                    <p:anim calcmode="lin" valueType="num">
                                      <p:cBhvr additive="base">
                                        <p:cTn id="49" dur="300" fill="hold"/>
                                        <p:tgtEl>
                                          <p:spTgt spid="8"/>
                                        </p:tgtEl>
                                        <p:attrNameLst>
                                          <p:attrName>ppt_y</p:attrName>
                                        </p:attrNameLst>
                                      </p:cBhvr>
                                      <p:tavLst>
                                        <p:tav tm="0">
                                          <p:val>
                                            <p:strVal val="#ppt_y"/>
                                          </p:val>
                                        </p:tav>
                                        <p:tav tm="100000">
                                          <p:val>
                                            <p:strVal val="#ppt_y"/>
                                          </p:val>
                                        </p:tav>
                                      </p:tavLst>
                                    </p:anim>
                                  </p:childTnLst>
                                </p:cTn>
                              </p:par>
                            </p:childTnLst>
                          </p:cTn>
                        </p:par>
                        <p:par>
                          <p:cTn id="50" fill="hold">
                            <p:stCondLst>
                              <p:cond delay="5550"/>
                            </p:stCondLst>
                            <p:childTnLst>
                              <p:par>
                                <p:cTn id="51" presetID="22" presetClass="entr" presetSubtype="4" fill="hold" nodeType="after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animEffect transition="in" filter="wipe(down)">
                                      <p:cBhvr>
                                        <p:cTn id="53" dur="500"/>
                                        <p:tgtEl>
                                          <p:spTgt spid="10">
                                            <p:txEl>
                                              <p:pRg st="0" end="0"/>
                                            </p:txEl>
                                          </p:spTgt>
                                        </p:tgtEl>
                                      </p:cBhvr>
                                    </p:animEffect>
                                  </p:childTnLst>
                                </p:cTn>
                              </p:par>
                            </p:childTnLst>
                          </p:cTn>
                        </p:par>
                        <p:par>
                          <p:cTn id="54" fill="hold">
                            <p:stCondLst>
                              <p:cond delay="6050"/>
                            </p:stCondLst>
                            <p:childTnLst>
                              <p:par>
                                <p:cTn id="55" presetID="22" presetClass="entr" presetSubtype="4"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00"/>
                                        <p:tgtEl>
                                          <p:spTgt spid="12"/>
                                        </p:tgtEl>
                                      </p:cBhvr>
                                    </p:animEffect>
                                  </p:childTnLst>
                                </p:cTn>
                              </p:par>
                            </p:childTnLst>
                          </p:cTn>
                        </p:par>
                        <p:par>
                          <p:cTn id="58" fill="hold">
                            <p:stCondLst>
                              <p:cond delay="6550"/>
                            </p:stCondLst>
                            <p:childTnLst>
                              <p:par>
                                <p:cTn id="59" presetID="22" presetClass="entr" presetSubtype="4" fill="hold" nodeType="afterEffect">
                                  <p:stCondLst>
                                    <p:cond delay="0"/>
                                  </p:stCondLst>
                                  <p:childTnLst>
                                    <p:set>
                                      <p:cBhvr>
                                        <p:cTn id="60" dur="1" fill="hold">
                                          <p:stCondLst>
                                            <p:cond delay="0"/>
                                          </p:stCondLst>
                                        </p:cTn>
                                        <p:tgtEl>
                                          <p:spTgt spid="12">
                                            <p:txEl>
                                              <p:pRg st="0" end="0"/>
                                            </p:txEl>
                                          </p:spTgt>
                                        </p:tgtEl>
                                        <p:attrNameLst>
                                          <p:attrName>style.visibility</p:attrName>
                                        </p:attrNameLst>
                                      </p:cBhvr>
                                      <p:to>
                                        <p:strVal val="visible"/>
                                      </p:to>
                                    </p:set>
                                    <p:animEffect transition="in" filter="wipe(down)">
                                      <p:cBhvr>
                                        <p:cTn id="6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P spid="8" grpId="0" animBg="1" autoUpdateAnimBg="0"/>
      <p:bldP spid="9" grpId="0" animBg="1" autoUpdateAnimBg="0"/>
      <p:bldP spid="10" grpId="0" autoUpdateAnimBg="0"/>
      <p:bldP spid="11" grpId="0" animBg="1"/>
      <p:bldP spid="12" grpId="0" autoUpdateAnimBg="0"/>
      <p:bldP spid="13"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6"/>
          <p:cNvSpPr txBox="1">
            <a:spLocks noChangeArrowheads="1"/>
          </p:cNvSpPr>
          <p:nvPr/>
        </p:nvSpPr>
        <p:spPr bwMode="auto">
          <a:xfrm>
            <a:off x="409016" y="70339"/>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smtClean="0">
                <a:solidFill>
                  <a:srgbClr val="4D4948"/>
                </a:solidFill>
                <a:latin typeface="微软雅黑" panose="020B0503020204020204" pitchFamily="34" charset="-122"/>
                <a:ea typeface="微软雅黑" panose="020B0503020204020204" pitchFamily="34" charset="-122"/>
              </a:rPr>
              <a:t>单击添加标题</a:t>
            </a:r>
            <a:endParaRPr lang="zh-CN" altLang="en-US" dirty="0">
              <a:solidFill>
                <a:srgbClr val="4D4948"/>
              </a:solidFill>
              <a:latin typeface="微软雅黑" panose="020B0503020204020204" pitchFamily="34" charset="-122"/>
              <a:ea typeface="微软雅黑" panose="020B0503020204020204" pitchFamily="34" charset="-122"/>
            </a:endParaRPr>
          </a:p>
        </p:txBody>
      </p:sp>
      <p:cxnSp>
        <p:nvCxnSpPr>
          <p:cNvPr id="5" name="直接连接符 46"/>
          <p:cNvCxnSpPr>
            <a:cxnSpLocks noChangeShapeType="1"/>
          </p:cNvCxnSpPr>
          <p:nvPr/>
        </p:nvCxnSpPr>
        <p:spPr bwMode="auto">
          <a:xfrm flipH="1">
            <a:off x="463790" y="445386"/>
            <a:ext cx="8047164" cy="0"/>
          </a:xfrm>
          <a:prstGeom prst="line">
            <a:avLst/>
          </a:prstGeom>
          <a:noFill/>
          <a:ln w="9525" cmpd="sng">
            <a:solidFill>
              <a:srgbClr val="4D49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Freeform 5"/>
          <p:cNvSpPr>
            <a:spLocks noChangeAspect="1"/>
          </p:cNvSpPr>
          <p:nvPr/>
        </p:nvSpPr>
        <p:spPr bwMode="auto">
          <a:xfrm>
            <a:off x="16110" y="152492"/>
            <a:ext cx="258366" cy="296466"/>
          </a:xfrm>
          <a:custGeom>
            <a:avLst/>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ah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rgbClr val="BE0202"/>
          </a:solidFill>
          <a:ln>
            <a:noFill/>
          </a:ln>
        </p:spPr>
        <p:txBody>
          <a:bodyPr/>
          <a:lstStyle/>
          <a:p>
            <a:endParaRPr lang="zh-CN" altLang="en-US"/>
          </a:p>
        </p:txBody>
      </p:sp>
      <p:grpSp>
        <p:nvGrpSpPr>
          <p:cNvPr id="7" name="组合 6"/>
          <p:cNvGrpSpPr/>
          <p:nvPr/>
        </p:nvGrpSpPr>
        <p:grpSpPr>
          <a:xfrm>
            <a:off x="5343525" y="1377850"/>
            <a:ext cx="3056294" cy="3222177"/>
            <a:chOff x="3707238" y="487890"/>
            <a:chExt cx="5717080" cy="6027381"/>
          </a:xfrm>
          <a:solidFill>
            <a:srgbClr val="BF2121"/>
          </a:solidFill>
        </p:grpSpPr>
        <p:sp>
          <p:nvSpPr>
            <p:cNvPr id="8" name="任意多边形 7"/>
            <p:cNvSpPr/>
            <p:nvPr/>
          </p:nvSpPr>
          <p:spPr>
            <a:xfrm>
              <a:off x="5825066" y="3158066"/>
              <a:ext cx="2980266" cy="2980266"/>
            </a:xfrm>
            <a:custGeom>
              <a:avLst/>
              <a:gdLst>
                <a:gd name="connsiteX0" fmla="*/ 2115406 w 2980266"/>
                <a:gd name="connsiteY0" fmla="*/ 475169 h 2980266"/>
                <a:gd name="connsiteX1" fmla="*/ 2347223 w 2980266"/>
                <a:gd name="connsiteY1" fmla="*/ 280641 h 2980266"/>
                <a:gd name="connsiteX2" fmla="*/ 2532418 w 2980266"/>
                <a:gd name="connsiteY2" fmla="*/ 436038 h 2980266"/>
                <a:gd name="connsiteX3" fmla="*/ 2381100 w 2980266"/>
                <a:gd name="connsiteY3" fmla="*/ 698113 h 2980266"/>
                <a:gd name="connsiteX4" fmla="*/ 2621526 w 2980266"/>
                <a:gd name="connsiteY4" fmla="*/ 1114543 h 2980266"/>
                <a:gd name="connsiteX5" fmla="*/ 2924149 w 2980266"/>
                <a:gd name="connsiteY5" fmla="*/ 1114535 h 2980266"/>
                <a:gd name="connsiteX6" fmla="*/ 2966129 w 2980266"/>
                <a:gd name="connsiteY6" fmla="*/ 1352617 h 2980266"/>
                <a:gd name="connsiteX7" fmla="*/ 2681754 w 2980266"/>
                <a:gd name="connsiteY7" fmla="*/ 1456113 h 2980266"/>
                <a:gd name="connsiteX8" fmla="*/ 2598255 w 2980266"/>
                <a:gd name="connsiteY8" fmla="*/ 1929659 h 2980266"/>
                <a:gd name="connsiteX9" fmla="*/ 2830082 w 2980266"/>
                <a:gd name="connsiteY9" fmla="*/ 2124176 h 2980266"/>
                <a:gd name="connsiteX10" fmla="*/ 2709205 w 2980266"/>
                <a:gd name="connsiteY10" fmla="*/ 2333542 h 2980266"/>
                <a:gd name="connsiteX11" fmla="*/ 2424835 w 2980266"/>
                <a:gd name="connsiteY11" fmla="*/ 2230031 h 2980266"/>
                <a:gd name="connsiteX12" fmla="*/ 2056481 w 2980266"/>
                <a:gd name="connsiteY12" fmla="*/ 2539116 h 2980266"/>
                <a:gd name="connsiteX13" fmla="*/ 2109039 w 2980266"/>
                <a:gd name="connsiteY13" fmla="*/ 2837141 h 2980266"/>
                <a:gd name="connsiteX14" fmla="*/ 1881863 w 2980266"/>
                <a:gd name="connsiteY14" fmla="*/ 2919826 h 2980266"/>
                <a:gd name="connsiteX15" fmla="*/ 1730559 w 2980266"/>
                <a:gd name="connsiteY15" fmla="*/ 2657743 h 2980266"/>
                <a:gd name="connsiteX16" fmla="*/ 1249707 w 2980266"/>
                <a:gd name="connsiteY16" fmla="*/ 2657743 h 2980266"/>
                <a:gd name="connsiteX17" fmla="*/ 1098403 w 2980266"/>
                <a:gd name="connsiteY17" fmla="*/ 2919826 h 2980266"/>
                <a:gd name="connsiteX18" fmla="*/ 871227 w 2980266"/>
                <a:gd name="connsiteY18" fmla="*/ 2837141 h 2980266"/>
                <a:gd name="connsiteX19" fmla="*/ 923785 w 2980266"/>
                <a:gd name="connsiteY19" fmla="*/ 2539117 h 2980266"/>
                <a:gd name="connsiteX20" fmla="*/ 555431 w 2980266"/>
                <a:gd name="connsiteY20" fmla="*/ 2230032 h 2980266"/>
                <a:gd name="connsiteX21" fmla="*/ 271061 w 2980266"/>
                <a:gd name="connsiteY21" fmla="*/ 2333542 h 2980266"/>
                <a:gd name="connsiteX22" fmla="*/ 150184 w 2980266"/>
                <a:gd name="connsiteY22" fmla="*/ 2124176 h 2980266"/>
                <a:gd name="connsiteX23" fmla="*/ 382011 w 2980266"/>
                <a:gd name="connsiteY23" fmla="*/ 1929660 h 2980266"/>
                <a:gd name="connsiteX24" fmla="*/ 298512 w 2980266"/>
                <a:gd name="connsiteY24" fmla="*/ 1456114 h 2980266"/>
                <a:gd name="connsiteX25" fmla="*/ 14137 w 2980266"/>
                <a:gd name="connsiteY25" fmla="*/ 1352617 h 2980266"/>
                <a:gd name="connsiteX26" fmla="*/ 56117 w 2980266"/>
                <a:gd name="connsiteY26" fmla="*/ 1114535 h 2980266"/>
                <a:gd name="connsiteX27" fmla="*/ 358740 w 2980266"/>
                <a:gd name="connsiteY27" fmla="*/ 1114543 h 2980266"/>
                <a:gd name="connsiteX28" fmla="*/ 599166 w 2980266"/>
                <a:gd name="connsiteY28" fmla="*/ 698113 h 2980266"/>
                <a:gd name="connsiteX29" fmla="*/ 447848 w 2980266"/>
                <a:gd name="connsiteY29" fmla="*/ 436038 h 2980266"/>
                <a:gd name="connsiteX30" fmla="*/ 633043 w 2980266"/>
                <a:gd name="connsiteY30" fmla="*/ 280641 h 2980266"/>
                <a:gd name="connsiteX31" fmla="*/ 864860 w 2980266"/>
                <a:gd name="connsiteY31" fmla="*/ 475169 h 2980266"/>
                <a:gd name="connsiteX32" fmla="*/ 1316713 w 2980266"/>
                <a:gd name="connsiteY32" fmla="*/ 310708 h 2980266"/>
                <a:gd name="connsiteX33" fmla="*/ 1369255 w 2980266"/>
                <a:gd name="connsiteY33" fmla="*/ 12681 h 2980266"/>
                <a:gd name="connsiteX34" fmla="*/ 1611011 w 2980266"/>
                <a:gd name="connsiteY34" fmla="*/ 12681 h 2980266"/>
                <a:gd name="connsiteX35" fmla="*/ 1663553 w 2980266"/>
                <a:gd name="connsiteY35" fmla="*/ 310708 h 2980266"/>
                <a:gd name="connsiteX36" fmla="*/ 2115406 w 2980266"/>
                <a:gd name="connsiteY36" fmla="*/ 475169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80266" h="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1396" tIns="760343" rIns="661396" bIns="812465" numCol="1" spcCol="1270" anchor="ctr" anchorCtr="0">
              <a:noAutofit/>
            </a:bodyPr>
            <a:lstStyle/>
            <a:p>
              <a:pPr algn="ctr" defTabSz="1633538">
                <a:lnSpc>
                  <a:spcPct val="90000"/>
                </a:lnSpc>
                <a:spcBef>
                  <a:spcPct val="0"/>
                </a:spcBef>
                <a:spcAft>
                  <a:spcPct val="35000"/>
                </a:spcAft>
              </a:pPr>
              <a:endParaRPr lang="zh-CN" altLang="en-US" sz="3700"/>
            </a:p>
          </p:txBody>
        </p:sp>
        <p:sp>
          <p:nvSpPr>
            <p:cNvPr id="9" name="任意多边形 8"/>
            <p:cNvSpPr/>
            <p:nvPr/>
          </p:nvSpPr>
          <p:spPr>
            <a:xfrm>
              <a:off x="4091093" y="2453639"/>
              <a:ext cx="2167466" cy="2167466"/>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67466" h="2167466">
                  <a:moveTo>
                    <a:pt x="1621800" y="548964"/>
                  </a:moveTo>
                  <a:lnTo>
                    <a:pt x="1941574" y="452590"/>
                  </a:lnTo>
                  <a:lnTo>
                    <a:pt x="2059240" y="656392"/>
                  </a:lnTo>
                  <a:lnTo>
                    <a:pt x="1815890" y="885138"/>
                  </a:lnTo>
                  <a:cubicBezTo>
                    <a:pt x="1851165" y="1015185"/>
                    <a:pt x="1851165" y="1152281"/>
                    <a:pt x="1815890" y="1282328"/>
                  </a:cubicBezTo>
                  <a:lnTo>
                    <a:pt x="2059240" y="1511074"/>
                  </a:lnTo>
                  <a:lnTo>
                    <a:pt x="1941574" y="1714876"/>
                  </a:lnTo>
                  <a:lnTo>
                    <a:pt x="1621800" y="1618502"/>
                  </a:lnTo>
                  <a:cubicBezTo>
                    <a:pt x="1526813" y="1714075"/>
                    <a:pt x="1408085" y="1782623"/>
                    <a:pt x="1277823" y="1817097"/>
                  </a:cubicBezTo>
                  <a:lnTo>
                    <a:pt x="1201398" y="2142217"/>
                  </a:lnTo>
                  <a:lnTo>
                    <a:pt x="966068" y="2142217"/>
                  </a:lnTo>
                  <a:lnTo>
                    <a:pt x="889643" y="1817097"/>
                  </a:lnTo>
                  <a:cubicBezTo>
                    <a:pt x="759381" y="1782622"/>
                    <a:pt x="640653" y="1714074"/>
                    <a:pt x="545666" y="1618502"/>
                  </a:cubicBezTo>
                  <a:lnTo>
                    <a:pt x="225892" y="1714876"/>
                  </a:lnTo>
                  <a:lnTo>
                    <a:pt x="108226" y="1511074"/>
                  </a:lnTo>
                  <a:lnTo>
                    <a:pt x="351576" y="1282328"/>
                  </a:lnTo>
                  <a:cubicBezTo>
                    <a:pt x="316301" y="1152281"/>
                    <a:pt x="316301" y="1015185"/>
                    <a:pt x="351576" y="885138"/>
                  </a:cubicBezTo>
                  <a:lnTo>
                    <a:pt x="108226" y="656392"/>
                  </a:lnTo>
                  <a:lnTo>
                    <a:pt x="225892" y="452590"/>
                  </a:lnTo>
                  <a:lnTo>
                    <a:pt x="545666" y="548964"/>
                  </a:lnTo>
                  <a:cubicBezTo>
                    <a:pt x="640653" y="453391"/>
                    <a:pt x="759381" y="384843"/>
                    <a:pt x="889643" y="350369"/>
                  </a:cubicBezTo>
                  <a:lnTo>
                    <a:pt x="966068" y="25249"/>
                  </a:lnTo>
                  <a:lnTo>
                    <a:pt x="1201398" y="25249"/>
                  </a:lnTo>
                  <a:lnTo>
                    <a:pt x="1277823" y="350369"/>
                  </a:lnTo>
                  <a:cubicBezTo>
                    <a:pt x="1408085" y="384844"/>
                    <a:pt x="1526813" y="453392"/>
                    <a:pt x="1621800" y="548964"/>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6306" tIns="589604" rIns="586306" bIns="589604" numCol="1" spcCol="1270" anchor="ctr" anchorCtr="0">
              <a:noAutofit/>
            </a:bodyPr>
            <a:lstStyle/>
            <a:p>
              <a:pPr algn="ctr" defTabSz="1066800">
                <a:lnSpc>
                  <a:spcPct val="90000"/>
                </a:lnSpc>
                <a:spcBef>
                  <a:spcPct val="0"/>
                </a:spcBef>
                <a:spcAft>
                  <a:spcPct val="35000"/>
                </a:spcAft>
              </a:pPr>
              <a:endParaRPr lang="zh-CN" altLang="en-US" sz="2400"/>
            </a:p>
          </p:txBody>
        </p:sp>
        <p:sp>
          <p:nvSpPr>
            <p:cNvPr id="10" name="任意多边形 9"/>
            <p:cNvSpPr/>
            <p:nvPr/>
          </p:nvSpPr>
          <p:spPr>
            <a:xfrm>
              <a:off x="5066452" y="719665"/>
              <a:ext cx="2600961" cy="2600961"/>
            </a:xfrm>
            <a:custGeom>
              <a:avLst/>
              <a:gdLst>
                <a:gd name="connsiteX0" fmla="*/ 1589033 w 2123675"/>
                <a:gd name="connsiteY0" fmla="*/ 537873 h 2123675"/>
                <a:gd name="connsiteX1" fmla="*/ 1902347 w 2123675"/>
                <a:gd name="connsiteY1" fmla="*/ 443446 h 2123675"/>
                <a:gd name="connsiteX2" fmla="*/ 2017635 w 2123675"/>
                <a:gd name="connsiteY2" fmla="*/ 643130 h 2123675"/>
                <a:gd name="connsiteX3" fmla="*/ 1779202 w 2123675"/>
                <a:gd name="connsiteY3" fmla="*/ 867255 h 2123675"/>
                <a:gd name="connsiteX4" fmla="*/ 1779202 w 2123675"/>
                <a:gd name="connsiteY4" fmla="*/ 1256420 h 2123675"/>
                <a:gd name="connsiteX5" fmla="*/ 2017635 w 2123675"/>
                <a:gd name="connsiteY5" fmla="*/ 1480545 h 2123675"/>
                <a:gd name="connsiteX6" fmla="*/ 1902347 w 2123675"/>
                <a:gd name="connsiteY6" fmla="*/ 1680229 h 2123675"/>
                <a:gd name="connsiteX7" fmla="*/ 1589033 w 2123675"/>
                <a:gd name="connsiteY7" fmla="*/ 1585802 h 2123675"/>
                <a:gd name="connsiteX8" fmla="*/ 1252006 w 2123675"/>
                <a:gd name="connsiteY8" fmla="*/ 1780385 h 2123675"/>
                <a:gd name="connsiteX9" fmla="*/ 1177125 w 2123675"/>
                <a:gd name="connsiteY9" fmla="*/ 2098936 h 2123675"/>
                <a:gd name="connsiteX10" fmla="*/ 946550 w 2123675"/>
                <a:gd name="connsiteY10" fmla="*/ 2098936 h 2123675"/>
                <a:gd name="connsiteX11" fmla="*/ 871669 w 2123675"/>
                <a:gd name="connsiteY11" fmla="*/ 1780385 h 2123675"/>
                <a:gd name="connsiteX12" fmla="*/ 534642 w 2123675"/>
                <a:gd name="connsiteY12" fmla="*/ 1585802 h 2123675"/>
                <a:gd name="connsiteX13" fmla="*/ 221328 w 2123675"/>
                <a:gd name="connsiteY13" fmla="*/ 1680229 h 2123675"/>
                <a:gd name="connsiteX14" fmla="*/ 106040 w 2123675"/>
                <a:gd name="connsiteY14" fmla="*/ 1480545 h 2123675"/>
                <a:gd name="connsiteX15" fmla="*/ 344473 w 2123675"/>
                <a:gd name="connsiteY15" fmla="*/ 1256420 h 2123675"/>
                <a:gd name="connsiteX16" fmla="*/ 344473 w 2123675"/>
                <a:gd name="connsiteY16" fmla="*/ 867255 h 2123675"/>
                <a:gd name="connsiteX17" fmla="*/ 106040 w 2123675"/>
                <a:gd name="connsiteY17" fmla="*/ 643130 h 2123675"/>
                <a:gd name="connsiteX18" fmla="*/ 221328 w 2123675"/>
                <a:gd name="connsiteY18" fmla="*/ 443446 h 2123675"/>
                <a:gd name="connsiteX19" fmla="*/ 534642 w 2123675"/>
                <a:gd name="connsiteY19" fmla="*/ 537873 h 2123675"/>
                <a:gd name="connsiteX20" fmla="*/ 871669 w 2123675"/>
                <a:gd name="connsiteY20" fmla="*/ 343290 h 2123675"/>
                <a:gd name="connsiteX21" fmla="*/ 946550 w 2123675"/>
                <a:gd name="connsiteY21" fmla="*/ 24739 h 2123675"/>
                <a:gd name="connsiteX22" fmla="*/ 1177125 w 2123675"/>
                <a:gd name="connsiteY22" fmla="*/ 24739 h 2123675"/>
                <a:gd name="connsiteX23" fmla="*/ 1252006 w 2123675"/>
                <a:gd name="connsiteY23" fmla="*/ 343290 h 2123675"/>
                <a:gd name="connsiteX24" fmla="*/ 1589033 w 2123675"/>
                <a:gd name="connsiteY24" fmla="*/ 537873 h 2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23675" h="2123675">
                  <a:moveTo>
                    <a:pt x="1366897" y="537190"/>
                  </a:moveTo>
                  <a:lnTo>
                    <a:pt x="1594045" y="396507"/>
                  </a:lnTo>
                  <a:lnTo>
                    <a:pt x="1727168" y="529630"/>
                  </a:lnTo>
                  <a:lnTo>
                    <a:pt x="1586485" y="756778"/>
                  </a:lnTo>
                  <a:cubicBezTo>
                    <a:pt x="1640670" y="849967"/>
                    <a:pt x="1669056" y="955907"/>
                    <a:pt x="1668725" y="1063703"/>
                  </a:cubicBezTo>
                  <a:lnTo>
                    <a:pt x="1904134" y="1190078"/>
                  </a:lnTo>
                  <a:lnTo>
                    <a:pt x="1855408" y="1371927"/>
                  </a:lnTo>
                  <a:lnTo>
                    <a:pt x="1588350" y="1363666"/>
                  </a:lnTo>
                  <a:cubicBezTo>
                    <a:pt x="1534739" y="1457186"/>
                    <a:pt x="1457186" y="1534739"/>
                    <a:pt x="1363666" y="1588351"/>
                  </a:cubicBezTo>
                  <a:lnTo>
                    <a:pt x="1371926" y="1855408"/>
                  </a:lnTo>
                  <a:lnTo>
                    <a:pt x="1190078" y="1904134"/>
                  </a:lnTo>
                  <a:lnTo>
                    <a:pt x="1063703" y="1668725"/>
                  </a:lnTo>
                  <a:cubicBezTo>
                    <a:pt x="955907" y="1669057"/>
                    <a:pt x="849967" y="1640670"/>
                    <a:pt x="756778" y="1586485"/>
                  </a:cubicBezTo>
                  <a:lnTo>
                    <a:pt x="529630" y="1727168"/>
                  </a:lnTo>
                  <a:lnTo>
                    <a:pt x="396507" y="1594045"/>
                  </a:lnTo>
                  <a:lnTo>
                    <a:pt x="537190" y="1366897"/>
                  </a:lnTo>
                  <a:cubicBezTo>
                    <a:pt x="483005" y="1273708"/>
                    <a:pt x="454619" y="1167768"/>
                    <a:pt x="454950" y="1059972"/>
                  </a:cubicBezTo>
                  <a:lnTo>
                    <a:pt x="219541" y="933597"/>
                  </a:lnTo>
                  <a:lnTo>
                    <a:pt x="268267" y="751748"/>
                  </a:lnTo>
                  <a:lnTo>
                    <a:pt x="535325" y="760009"/>
                  </a:lnTo>
                  <a:cubicBezTo>
                    <a:pt x="588936" y="666489"/>
                    <a:pt x="666489" y="588936"/>
                    <a:pt x="760009" y="535324"/>
                  </a:cubicBezTo>
                  <a:lnTo>
                    <a:pt x="751749" y="268267"/>
                  </a:lnTo>
                  <a:lnTo>
                    <a:pt x="933597" y="219541"/>
                  </a:lnTo>
                  <a:lnTo>
                    <a:pt x="1059972" y="454950"/>
                  </a:lnTo>
                  <a:cubicBezTo>
                    <a:pt x="1167768" y="454618"/>
                    <a:pt x="1273708" y="483005"/>
                    <a:pt x="1366897" y="537190"/>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6337" tIns="746337" rIns="746338" bIns="746338" numCol="1" spcCol="1270" anchor="ctr" anchorCtr="0">
              <a:noAutofit/>
            </a:bodyPr>
            <a:lstStyle/>
            <a:p>
              <a:pPr algn="ctr" defTabSz="1100138">
                <a:lnSpc>
                  <a:spcPct val="90000"/>
                </a:lnSpc>
                <a:spcBef>
                  <a:spcPct val="0"/>
                </a:spcBef>
                <a:spcAft>
                  <a:spcPct val="35000"/>
                </a:spcAft>
              </a:pPr>
              <a:endParaRPr lang="zh-CN" altLang="en-US" sz="2500"/>
            </a:p>
          </p:txBody>
        </p:sp>
        <p:sp>
          <p:nvSpPr>
            <p:cNvPr id="11" name="环形箭头 10"/>
            <p:cNvSpPr/>
            <p:nvPr/>
          </p:nvSpPr>
          <p:spPr>
            <a:xfrm>
              <a:off x="5609577" y="2700530"/>
              <a:ext cx="3814741" cy="3814741"/>
            </a:xfrm>
            <a:prstGeom prst="circularArrow">
              <a:avLst>
                <a:gd name="adj1" fmla="val 4688"/>
                <a:gd name="adj2" fmla="val 299029"/>
                <a:gd name="adj3" fmla="val 2539295"/>
                <a:gd name="adj4" fmla="val 15812321"/>
                <a:gd name="adj5" fmla="val 5469"/>
              </a:avLst>
            </a:prstGeom>
            <a:grp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形状 11"/>
            <p:cNvSpPr/>
            <p:nvPr/>
          </p:nvSpPr>
          <p:spPr>
            <a:xfrm>
              <a:off x="3707238" y="1968806"/>
              <a:ext cx="2771648" cy="2771648"/>
            </a:xfrm>
            <a:prstGeom prst="leftCircularArrow">
              <a:avLst>
                <a:gd name="adj1" fmla="val 6452"/>
                <a:gd name="adj2" fmla="val 429999"/>
                <a:gd name="adj3" fmla="val 10489124"/>
                <a:gd name="adj4" fmla="val 14837806"/>
                <a:gd name="adj5" fmla="val 7527"/>
              </a:avLst>
            </a:prstGeom>
            <a:grp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3" name="环形箭头 12"/>
            <p:cNvSpPr/>
            <p:nvPr/>
          </p:nvSpPr>
          <p:spPr>
            <a:xfrm>
              <a:off x="4813867" y="487890"/>
              <a:ext cx="2988394" cy="2988394"/>
            </a:xfrm>
            <a:prstGeom prst="circularArrow">
              <a:avLst>
                <a:gd name="adj1" fmla="val 5984"/>
                <a:gd name="adj2" fmla="val 394124"/>
                <a:gd name="adj3" fmla="val 13313824"/>
                <a:gd name="adj4" fmla="val 10508221"/>
                <a:gd name="adj5" fmla="val 6981"/>
              </a:avLst>
            </a:prstGeom>
            <a:grp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grpSp>
        <p:nvGrpSpPr>
          <p:cNvPr id="14" name="组合 13"/>
          <p:cNvGrpSpPr/>
          <p:nvPr/>
        </p:nvGrpSpPr>
        <p:grpSpPr>
          <a:xfrm>
            <a:off x="1026578" y="1237620"/>
            <a:ext cx="3562578" cy="890693"/>
            <a:chOff x="544923" y="2418093"/>
            <a:chExt cx="4750103" cy="1187591"/>
          </a:xfrm>
        </p:grpSpPr>
        <p:sp>
          <p:nvSpPr>
            <p:cNvPr id="15" name="矩形 14"/>
            <p:cNvSpPr/>
            <p:nvPr/>
          </p:nvSpPr>
          <p:spPr>
            <a:xfrm>
              <a:off x="544923" y="2787425"/>
              <a:ext cx="4750103" cy="818259"/>
            </a:xfrm>
            <a:prstGeom prst="rect">
              <a:avLst/>
            </a:prstGeom>
            <a:noFill/>
          </p:spPr>
          <p:txBody>
            <a:bodyPr wrap="square">
              <a:spAutoFit/>
            </a:bodyPr>
            <a:lstStyle/>
            <a:p>
              <a:pPr>
                <a:lnSpc>
                  <a:spcPct val="150000"/>
                </a:lnSpc>
              </a:pPr>
              <a:r>
                <a:rPr lang="zh-CN" altLang="en-US" sz="12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a:t>
              </a:r>
              <a:endParaRPr lang="zh-CN" altLang="en-US" sz="1200" dirty="0">
                <a:solidFill>
                  <a:schemeClr val="tx1">
                    <a:lumMod val="95000"/>
                    <a:lumOff val="5000"/>
                  </a:schemeClr>
                </a:solidFill>
                <a:latin typeface="微软雅黑" pitchFamily="34" charset="-122"/>
                <a:ea typeface="微软雅黑" pitchFamily="34" charset="-122"/>
                <a:cs typeface="Arial" pitchFamily="34" charset="0"/>
              </a:endParaRPr>
            </a:p>
          </p:txBody>
        </p:sp>
        <p:sp>
          <p:nvSpPr>
            <p:cNvPr id="16" name="文本框 26"/>
            <p:cNvSpPr txBox="1"/>
            <p:nvPr/>
          </p:nvSpPr>
          <p:spPr>
            <a:xfrm>
              <a:off x="544923" y="2418093"/>
              <a:ext cx="1203748" cy="410369"/>
            </a:xfrm>
            <a:prstGeom prst="rect">
              <a:avLst/>
            </a:prstGeom>
            <a:noFill/>
          </p:spPr>
          <p:txBody>
            <a:bodyPr wrap="none" rtlCol="0">
              <a:spAutoFit/>
            </a:bodyPr>
            <a:lstStyle/>
            <a:p>
              <a:pPr fontAlgn="base">
                <a:spcBef>
                  <a:spcPct val="0"/>
                </a:spcBef>
                <a:spcAft>
                  <a:spcPct val="0"/>
                </a:spcAft>
              </a:pPr>
              <a:r>
                <a:rPr lang="zh-CN" altLang="en-US" sz="1400" b="1" dirty="0">
                  <a:solidFill>
                    <a:prstClr val="black"/>
                  </a:solidFill>
                  <a:latin typeface="微软雅黑" panose="020B0503020204020204" pitchFamily="34" charset="-122"/>
                  <a:ea typeface="微软雅黑" panose="020B0503020204020204" pitchFamily="34" charset="-122"/>
                </a:rPr>
                <a:t>添加标题</a:t>
              </a:r>
              <a:endParaRPr lang="en-US" altLang="zh-CN" sz="1400" b="1" dirty="0">
                <a:solidFill>
                  <a:prstClr val="black"/>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1026578" y="2368699"/>
            <a:ext cx="3562578" cy="890693"/>
            <a:chOff x="544923" y="2418093"/>
            <a:chExt cx="4750103" cy="1187591"/>
          </a:xfrm>
        </p:grpSpPr>
        <p:sp>
          <p:nvSpPr>
            <p:cNvPr id="18" name="矩形 17"/>
            <p:cNvSpPr/>
            <p:nvPr/>
          </p:nvSpPr>
          <p:spPr>
            <a:xfrm>
              <a:off x="544923" y="2787425"/>
              <a:ext cx="4750103" cy="818259"/>
            </a:xfrm>
            <a:prstGeom prst="rect">
              <a:avLst/>
            </a:prstGeom>
            <a:noFill/>
          </p:spPr>
          <p:txBody>
            <a:bodyPr wrap="square">
              <a:spAutoFit/>
            </a:bodyPr>
            <a:lstStyle/>
            <a:p>
              <a:pPr>
                <a:lnSpc>
                  <a:spcPct val="150000"/>
                </a:lnSpc>
              </a:pPr>
              <a:r>
                <a:rPr lang="zh-CN" altLang="en-US" sz="12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a:t>
              </a:r>
              <a:endParaRPr lang="zh-CN" altLang="en-US" sz="1200" dirty="0">
                <a:solidFill>
                  <a:schemeClr val="tx1">
                    <a:lumMod val="95000"/>
                    <a:lumOff val="5000"/>
                  </a:schemeClr>
                </a:solidFill>
                <a:latin typeface="微软雅黑" pitchFamily="34" charset="-122"/>
                <a:ea typeface="微软雅黑" pitchFamily="34" charset="-122"/>
                <a:cs typeface="Arial" pitchFamily="34" charset="0"/>
              </a:endParaRPr>
            </a:p>
          </p:txBody>
        </p:sp>
        <p:sp>
          <p:nvSpPr>
            <p:cNvPr id="19" name="文本框 30"/>
            <p:cNvSpPr txBox="1"/>
            <p:nvPr/>
          </p:nvSpPr>
          <p:spPr>
            <a:xfrm>
              <a:off x="544923" y="2418093"/>
              <a:ext cx="1203748" cy="410369"/>
            </a:xfrm>
            <a:prstGeom prst="rect">
              <a:avLst/>
            </a:prstGeom>
            <a:noFill/>
          </p:spPr>
          <p:txBody>
            <a:bodyPr wrap="none" rtlCol="0">
              <a:spAutoFit/>
            </a:bodyPr>
            <a:lstStyle/>
            <a:p>
              <a:pPr fontAlgn="base">
                <a:spcBef>
                  <a:spcPct val="0"/>
                </a:spcBef>
                <a:spcAft>
                  <a:spcPct val="0"/>
                </a:spcAft>
              </a:pPr>
              <a:r>
                <a:rPr lang="zh-CN" altLang="en-US" sz="1400" b="1" dirty="0">
                  <a:solidFill>
                    <a:prstClr val="black"/>
                  </a:solidFill>
                  <a:latin typeface="微软雅黑" panose="020B0503020204020204" pitchFamily="34" charset="-122"/>
                  <a:ea typeface="微软雅黑" panose="020B0503020204020204" pitchFamily="34" charset="-122"/>
                </a:rPr>
                <a:t>添加标题</a:t>
              </a:r>
              <a:endParaRPr lang="en-US" altLang="zh-CN" sz="1400" b="1" dirty="0">
                <a:solidFill>
                  <a:prstClr val="black"/>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1026578" y="3432509"/>
            <a:ext cx="3562578" cy="890693"/>
            <a:chOff x="544923" y="2418093"/>
            <a:chExt cx="4750103" cy="1187591"/>
          </a:xfrm>
        </p:grpSpPr>
        <p:sp>
          <p:nvSpPr>
            <p:cNvPr id="21" name="矩形 20"/>
            <p:cNvSpPr/>
            <p:nvPr/>
          </p:nvSpPr>
          <p:spPr>
            <a:xfrm>
              <a:off x="544923" y="2787425"/>
              <a:ext cx="4750103" cy="818259"/>
            </a:xfrm>
            <a:prstGeom prst="rect">
              <a:avLst/>
            </a:prstGeom>
            <a:noFill/>
          </p:spPr>
          <p:txBody>
            <a:bodyPr wrap="square">
              <a:spAutoFit/>
            </a:bodyPr>
            <a:lstStyle/>
            <a:p>
              <a:pPr>
                <a:lnSpc>
                  <a:spcPct val="150000"/>
                </a:lnSpc>
              </a:pPr>
              <a:r>
                <a:rPr lang="zh-CN" altLang="en-US" sz="12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a:t>
              </a:r>
              <a:endParaRPr lang="zh-CN" altLang="en-US" sz="1200" dirty="0">
                <a:solidFill>
                  <a:schemeClr val="tx1">
                    <a:lumMod val="95000"/>
                    <a:lumOff val="5000"/>
                  </a:schemeClr>
                </a:solidFill>
                <a:latin typeface="微软雅黑" pitchFamily="34" charset="-122"/>
                <a:ea typeface="微软雅黑" pitchFamily="34" charset="-122"/>
                <a:cs typeface="Arial" pitchFamily="34" charset="0"/>
              </a:endParaRPr>
            </a:p>
          </p:txBody>
        </p:sp>
        <p:sp>
          <p:nvSpPr>
            <p:cNvPr id="22" name="文本框 34"/>
            <p:cNvSpPr txBox="1"/>
            <p:nvPr/>
          </p:nvSpPr>
          <p:spPr>
            <a:xfrm>
              <a:off x="544923" y="2418093"/>
              <a:ext cx="1203748" cy="410369"/>
            </a:xfrm>
            <a:prstGeom prst="rect">
              <a:avLst/>
            </a:prstGeom>
            <a:noFill/>
          </p:spPr>
          <p:txBody>
            <a:bodyPr wrap="none" rtlCol="0">
              <a:spAutoFit/>
            </a:bodyPr>
            <a:lstStyle/>
            <a:p>
              <a:pPr fontAlgn="base">
                <a:spcBef>
                  <a:spcPct val="0"/>
                </a:spcBef>
                <a:spcAft>
                  <a:spcPct val="0"/>
                </a:spcAft>
              </a:pPr>
              <a:r>
                <a:rPr lang="zh-CN" altLang="en-US" sz="1400" b="1" dirty="0">
                  <a:solidFill>
                    <a:prstClr val="black"/>
                  </a:solidFill>
                  <a:latin typeface="微软雅黑" panose="020B0503020204020204" pitchFamily="34" charset="-122"/>
                  <a:ea typeface="微软雅黑" panose="020B0503020204020204" pitchFamily="34" charset="-122"/>
                </a:rPr>
                <a:t>添加标题</a:t>
              </a:r>
              <a:endParaRPr lang="en-US" altLang="zh-CN" sz="1400" b="1" dirty="0">
                <a:solidFill>
                  <a:prstClr val="black"/>
                </a:solidFill>
                <a:latin typeface="微软雅黑" panose="020B0503020204020204" pitchFamily="34" charset="-122"/>
                <a:ea typeface="微软雅黑" panose="020B0503020204020204" pitchFamily="34" charset="-122"/>
              </a:endParaRPr>
            </a:p>
          </p:txBody>
        </p:sp>
      </p:grpSp>
      <p:sp>
        <p:nvSpPr>
          <p:cNvPr id="23" name="Freeform 7"/>
          <p:cNvSpPr>
            <a:spLocks noChangeAspect="1" noEditPoints="1"/>
          </p:cNvSpPr>
          <p:nvPr/>
        </p:nvSpPr>
        <p:spPr bwMode="auto">
          <a:xfrm>
            <a:off x="6960821" y="3363904"/>
            <a:ext cx="579557" cy="432923"/>
          </a:xfrm>
          <a:custGeom>
            <a:avLst/>
            <a:gdLst>
              <a:gd name="T0" fmla="*/ 485 w 527"/>
              <a:gd name="T1" fmla="*/ 294 h 394"/>
              <a:gd name="T2" fmla="*/ 42 w 527"/>
              <a:gd name="T3" fmla="*/ 294 h 394"/>
              <a:gd name="T4" fmla="*/ 9 w 527"/>
              <a:gd name="T5" fmla="*/ 359 h 394"/>
              <a:gd name="T6" fmla="*/ 518 w 527"/>
              <a:gd name="T7" fmla="*/ 359 h 394"/>
              <a:gd name="T8" fmla="*/ 485 w 527"/>
              <a:gd name="T9" fmla="*/ 294 h 394"/>
              <a:gd name="T10" fmla="*/ 208 w 527"/>
              <a:gd name="T11" fmla="*/ 343 h 394"/>
              <a:gd name="T12" fmla="*/ 222 w 527"/>
              <a:gd name="T13" fmla="*/ 317 h 394"/>
              <a:gd name="T14" fmla="*/ 307 w 527"/>
              <a:gd name="T15" fmla="*/ 317 h 394"/>
              <a:gd name="T16" fmla="*/ 319 w 527"/>
              <a:gd name="T17" fmla="*/ 343 h 394"/>
              <a:gd name="T18" fmla="*/ 208 w 527"/>
              <a:gd name="T19" fmla="*/ 343 h 394"/>
              <a:gd name="T20" fmla="*/ 478 w 527"/>
              <a:gd name="T21" fmla="*/ 280 h 394"/>
              <a:gd name="T22" fmla="*/ 478 w 527"/>
              <a:gd name="T23" fmla="*/ 278 h 394"/>
              <a:gd name="T24" fmla="*/ 478 w 527"/>
              <a:gd name="T25" fmla="*/ 277 h 394"/>
              <a:gd name="T26" fmla="*/ 478 w 527"/>
              <a:gd name="T27" fmla="*/ 12 h 394"/>
              <a:gd name="T28" fmla="*/ 465 w 527"/>
              <a:gd name="T29" fmla="*/ 0 h 394"/>
              <a:gd name="T30" fmla="*/ 62 w 527"/>
              <a:gd name="T31" fmla="*/ 0 h 394"/>
              <a:gd name="T32" fmla="*/ 49 w 527"/>
              <a:gd name="T33" fmla="*/ 12 h 394"/>
              <a:gd name="T34" fmla="*/ 49 w 527"/>
              <a:gd name="T35" fmla="*/ 277 h 394"/>
              <a:gd name="T36" fmla="*/ 50 w 527"/>
              <a:gd name="T37" fmla="*/ 278 h 394"/>
              <a:gd name="T38" fmla="*/ 49 w 527"/>
              <a:gd name="T39" fmla="*/ 280 h 394"/>
              <a:gd name="T40" fmla="*/ 49 w 527"/>
              <a:gd name="T41" fmla="*/ 280 h 394"/>
              <a:gd name="T42" fmla="*/ 478 w 527"/>
              <a:gd name="T43" fmla="*/ 280 h 394"/>
              <a:gd name="T44" fmla="*/ 447 w 527"/>
              <a:gd name="T45" fmla="*/ 259 h 394"/>
              <a:gd name="T46" fmla="*/ 80 w 527"/>
              <a:gd name="T47" fmla="*/ 259 h 394"/>
              <a:gd name="T48" fmla="*/ 80 w 527"/>
              <a:gd name="T49" fmla="*/ 30 h 394"/>
              <a:gd name="T50" fmla="*/ 447 w 527"/>
              <a:gd name="T51" fmla="*/ 30 h 394"/>
              <a:gd name="T52" fmla="*/ 447 w 527"/>
              <a:gd name="T53" fmla="*/ 259 h 394"/>
              <a:gd name="T54" fmla="*/ 526 w 527"/>
              <a:gd name="T55" fmla="*/ 373 h 394"/>
              <a:gd name="T56" fmla="*/ 1 w 527"/>
              <a:gd name="T57" fmla="*/ 373 h 394"/>
              <a:gd name="T58" fmla="*/ 0 w 527"/>
              <a:gd name="T59" fmla="*/ 376 h 394"/>
              <a:gd name="T60" fmla="*/ 12 w 527"/>
              <a:gd name="T61" fmla="*/ 394 h 394"/>
              <a:gd name="T62" fmla="*/ 515 w 527"/>
              <a:gd name="T63" fmla="*/ 394 h 394"/>
              <a:gd name="T64" fmla="*/ 527 w 527"/>
              <a:gd name="T65" fmla="*/ 376 h 394"/>
              <a:gd name="T66" fmla="*/ 526 w 527"/>
              <a:gd name="T67" fmla="*/ 373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7" h="394">
                <a:moveTo>
                  <a:pt x="485" y="294"/>
                </a:moveTo>
                <a:cubicBezTo>
                  <a:pt x="42" y="294"/>
                  <a:pt x="42" y="294"/>
                  <a:pt x="42" y="294"/>
                </a:cubicBezTo>
                <a:cubicBezTo>
                  <a:pt x="9" y="359"/>
                  <a:pt x="9" y="359"/>
                  <a:pt x="9" y="359"/>
                </a:cubicBezTo>
                <a:cubicBezTo>
                  <a:pt x="518" y="359"/>
                  <a:pt x="518" y="359"/>
                  <a:pt x="518" y="359"/>
                </a:cubicBezTo>
                <a:lnTo>
                  <a:pt x="485" y="294"/>
                </a:lnTo>
                <a:close/>
                <a:moveTo>
                  <a:pt x="208" y="343"/>
                </a:moveTo>
                <a:cubicBezTo>
                  <a:pt x="222" y="317"/>
                  <a:pt x="222" y="317"/>
                  <a:pt x="222" y="317"/>
                </a:cubicBezTo>
                <a:cubicBezTo>
                  <a:pt x="307" y="317"/>
                  <a:pt x="307" y="317"/>
                  <a:pt x="307" y="317"/>
                </a:cubicBezTo>
                <a:cubicBezTo>
                  <a:pt x="319" y="343"/>
                  <a:pt x="319" y="343"/>
                  <a:pt x="319" y="343"/>
                </a:cubicBezTo>
                <a:lnTo>
                  <a:pt x="208" y="343"/>
                </a:lnTo>
                <a:close/>
                <a:moveTo>
                  <a:pt x="478" y="280"/>
                </a:moveTo>
                <a:cubicBezTo>
                  <a:pt x="478" y="279"/>
                  <a:pt x="478" y="279"/>
                  <a:pt x="478" y="278"/>
                </a:cubicBezTo>
                <a:cubicBezTo>
                  <a:pt x="478" y="278"/>
                  <a:pt x="478" y="278"/>
                  <a:pt x="478" y="277"/>
                </a:cubicBezTo>
                <a:cubicBezTo>
                  <a:pt x="478" y="12"/>
                  <a:pt x="478" y="12"/>
                  <a:pt x="478" y="12"/>
                </a:cubicBezTo>
                <a:cubicBezTo>
                  <a:pt x="478" y="5"/>
                  <a:pt x="472" y="0"/>
                  <a:pt x="465" y="0"/>
                </a:cubicBezTo>
                <a:cubicBezTo>
                  <a:pt x="62" y="0"/>
                  <a:pt x="62" y="0"/>
                  <a:pt x="62" y="0"/>
                </a:cubicBezTo>
                <a:cubicBezTo>
                  <a:pt x="55" y="0"/>
                  <a:pt x="49" y="5"/>
                  <a:pt x="49" y="12"/>
                </a:cubicBezTo>
                <a:cubicBezTo>
                  <a:pt x="49" y="277"/>
                  <a:pt x="49" y="277"/>
                  <a:pt x="49" y="277"/>
                </a:cubicBezTo>
                <a:cubicBezTo>
                  <a:pt x="49" y="278"/>
                  <a:pt x="50" y="278"/>
                  <a:pt x="50" y="278"/>
                </a:cubicBezTo>
                <a:cubicBezTo>
                  <a:pt x="50" y="279"/>
                  <a:pt x="49" y="279"/>
                  <a:pt x="49" y="280"/>
                </a:cubicBezTo>
                <a:cubicBezTo>
                  <a:pt x="49" y="280"/>
                  <a:pt x="49" y="280"/>
                  <a:pt x="49" y="280"/>
                </a:cubicBezTo>
                <a:cubicBezTo>
                  <a:pt x="478" y="280"/>
                  <a:pt x="478" y="280"/>
                  <a:pt x="478" y="280"/>
                </a:cubicBezTo>
                <a:close/>
                <a:moveTo>
                  <a:pt x="447" y="259"/>
                </a:moveTo>
                <a:cubicBezTo>
                  <a:pt x="80" y="259"/>
                  <a:pt x="80" y="259"/>
                  <a:pt x="80" y="259"/>
                </a:cubicBezTo>
                <a:cubicBezTo>
                  <a:pt x="80" y="30"/>
                  <a:pt x="80" y="30"/>
                  <a:pt x="80" y="30"/>
                </a:cubicBezTo>
                <a:cubicBezTo>
                  <a:pt x="447" y="30"/>
                  <a:pt x="447" y="30"/>
                  <a:pt x="447" y="30"/>
                </a:cubicBezTo>
                <a:lnTo>
                  <a:pt x="447" y="259"/>
                </a:lnTo>
                <a:close/>
                <a:moveTo>
                  <a:pt x="526" y="373"/>
                </a:moveTo>
                <a:cubicBezTo>
                  <a:pt x="1" y="373"/>
                  <a:pt x="1" y="373"/>
                  <a:pt x="1" y="373"/>
                </a:cubicBezTo>
                <a:cubicBezTo>
                  <a:pt x="0" y="376"/>
                  <a:pt x="0" y="376"/>
                  <a:pt x="0" y="376"/>
                </a:cubicBezTo>
                <a:cubicBezTo>
                  <a:pt x="0" y="382"/>
                  <a:pt x="6" y="394"/>
                  <a:pt x="12" y="394"/>
                </a:cubicBezTo>
                <a:cubicBezTo>
                  <a:pt x="515" y="394"/>
                  <a:pt x="515" y="394"/>
                  <a:pt x="515" y="394"/>
                </a:cubicBezTo>
                <a:cubicBezTo>
                  <a:pt x="521" y="394"/>
                  <a:pt x="527" y="382"/>
                  <a:pt x="527" y="376"/>
                </a:cubicBezTo>
                <a:lnTo>
                  <a:pt x="526" y="373"/>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783731">
              <a:defRPr/>
            </a:pPr>
            <a:endParaRPr lang="zh-CN" altLang="en-US" sz="1800" kern="0">
              <a:solidFill>
                <a:srgbClr val="464646"/>
              </a:solidFill>
              <a:latin typeface="Segoe UI"/>
              <a:ea typeface="微软雅黑"/>
            </a:endParaRPr>
          </a:p>
        </p:txBody>
      </p:sp>
      <p:grpSp>
        <p:nvGrpSpPr>
          <p:cNvPr id="24" name="Group 10"/>
          <p:cNvGrpSpPr>
            <a:grpSpLocks noChangeAspect="1"/>
          </p:cNvGrpSpPr>
          <p:nvPr/>
        </p:nvGrpSpPr>
        <p:grpSpPr bwMode="auto">
          <a:xfrm>
            <a:off x="5840028" y="2702269"/>
            <a:ext cx="563579" cy="563578"/>
            <a:chOff x="6494" y="821"/>
            <a:chExt cx="381" cy="381"/>
          </a:xfrm>
          <a:solidFill>
            <a:schemeClr val="bg1"/>
          </a:solidFill>
        </p:grpSpPr>
        <p:sp>
          <p:nvSpPr>
            <p:cNvPr id="25" name="Freeform 11"/>
            <p:cNvSpPr>
              <a:spLocks/>
            </p:cNvSpPr>
            <p:nvPr/>
          </p:nvSpPr>
          <p:spPr bwMode="auto">
            <a:xfrm>
              <a:off x="6494" y="844"/>
              <a:ext cx="362" cy="358"/>
            </a:xfrm>
            <a:custGeom>
              <a:avLst/>
              <a:gdLst>
                <a:gd name="T0" fmla="*/ 47 w 95"/>
                <a:gd name="T1" fmla="*/ 0 h 94"/>
                <a:gd name="T2" fmla="*/ 0 w 95"/>
                <a:gd name="T3" fmla="*/ 47 h 94"/>
                <a:gd name="T4" fmla="*/ 47 w 95"/>
                <a:gd name="T5" fmla="*/ 94 h 94"/>
                <a:gd name="T6" fmla="*/ 95 w 95"/>
                <a:gd name="T7" fmla="*/ 47 h 94"/>
                <a:gd name="T8" fmla="*/ 47 w 95"/>
                <a:gd name="T9" fmla="*/ 47 h 94"/>
                <a:gd name="T10" fmla="*/ 47 w 95"/>
                <a:gd name="T11" fmla="*/ 0 h 94"/>
              </a:gdLst>
              <a:ahLst/>
              <a:cxnLst>
                <a:cxn ang="0">
                  <a:pos x="T0" y="T1"/>
                </a:cxn>
                <a:cxn ang="0">
                  <a:pos x="T2" y="T3"/>
                </a:cxn>
                <a:cxn ang="0">
                  <a:pos x="T4" y="T5"/>
                </a:cxn>
                <a:cxn ang="0">
                  <a:pos x="T6" y="T7"/>
                </a:cxn>
                <a:cxn ang="0">
                  <a:pos x="T8" y="T9"/>
                </a:cxn>
                <a:cxn ang="0">
                  <a:pos x="T10" y="T11"/>
                </a:cxn>
              </a:cxnLst>
              <a:rect l="0" t="0" r="r" b="b"/>
              <a:pathLst>
                <a:path w="95" h="94">
                  <a:moveTo>
                    <a:pt x="47" y="0"/>
                  </a:moveTo>
                  <a:cubicBezTo>
                    <a:pt x="21" y="0"/>
                    <a:pt x="0" y="21"/>
                    <a:pt x="0" y="47"/>
                  </a:cubicBezTo>
                  <a:cubicBezTo>
                    <a:pt x="0" y="73"/>
                    <a:pt x="21" y="94"/>
                    <a:pt x="47" y="94"/>
                  </a:cubicBezTo>
                  <a:cubicBezTo>
                    <a:pt x="73" y="94"/>
                    <a:pt x="95" y="73"/>
                    <a:pt x="95" y="47"/>
                  </a:cubicBezTo>
                  <a:cubicBezTo>
                    <a:pt x="47" y="47"/>
                    <a:pt x="47" y="47"/>
                    <a:pt x="47" y="47"/>
                  </a:cubicBezTo>
                  <a:lnTo>
                    <a:pt x="4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26" name="Freeform 12"/>
            <p:cNvSpPr>
              <a:spLocks/>
            </p:cNvSpPr>
            <p:nvPr/>
          </p:nvSpPr>
          <p:spPr bwMode="auto">
            <a:xfrm>
              <a:off x="6696" y="821"/>
              <a:ext cx="179" cy="179"/>
            </a:xfrm>
            <a:custGeom>
              <a:avLst/>
              <a:gdLst>
                <a:gd name="T0" fmla="*/ 0 w 47"/>
                <a:gd name="T1" fmla="*/ 0 h 47"/>
                <a:gd name="T2" fmla="*/ 0 w 47"/>
                <a:gd name="T3" fmla="*/ 47 h 47"/>
                <a:gd name="T4" fmla="*/ 47 w 47"/>
                <a:gd name="T5" fmla="*/ 47 h 47"/>
                <a:gd name="T6" fmla="*/ 0 w 47"/>
                <a:gd name="T7" fmla="*/ 0 h 47"/>
              </a:gdLst>
              <a:ahLst/>
              <a:cxnLst>
                <a:cxn ang="0">
                  <a:pos x="T0" y="T1"/>
                </a:cxn>
                <a:cxn ang="0">
                  <a:pos x="T2" y="T3"/>
                </a:cxn>
                <a:cxn ang="0">
                  <a:pos x="T4" y="T5"/>
                </a:cxn>
                <a:cxn ang="0">
                  <a:pos x="T6" y="T7"/>
                </a:cxn>
              </a:cxnLst>
              <a:rect l="0" t="0" r="r" b="b"/>
              <a:pathLst>
                <a:path w="47" h="47">
                  <a:moveTo>
                    <a:pt x="0" y="0"/>
                  </a:moveTo>
                  <a:cubicBezTo>
                    <a:pt x="0" y="47"/>
                    <a:pt x="0" y="47"/>
                    <a:pt x="0" y="47"/>
                  </a:cubicBezTo>
                  <a:cubicBezTo>
                    <a:pt x="47" y="47"/>
                    <a:pt x="47" y="47"/>
                    <a:pt x="47" y="47"/>
                  </a:cubicBezTo>
                  <a:cubicBezTo>
                    <a:pt x="47" y="21"/>
                    <a:pt x="26"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nvGrpSpPr>
          <p:cNvPr id="27" name="组合 26"/>
          <p:cNvGrpSpPr/>
          <p:nvPr/>
        </p:nvGrpSpPr>
        <p:grpSpPr>
          <a:xfrm>
            <a:off x="6547973" y="1882433"/>
            <a:ext cx="415050" cy="580690"/>
            <a:chOff x="8239035" y="2834443"/>
            <a:chExt cx="553400" cy="774253"/>
          </a:xfrm>
        </p:grpSpPr>
        <p:sp>
          <p:nvSpPr>
            <p:cNvPr id="28" name="Freeform 10"/>
            <p:cNvSpPr>
              <a:spLocks/>
            </p:cNvSpPr>
            <p:nvPr/>
          </p:nvSpPr>
          <p:spPr bwMode="auto">
            <a:xfrm>
              <a:off x="8315191" y="2834443"/>
              <a:ext cx="309701" cy="142158"/>
            </a:xfrm>
            <a:custGeom>
              <a:avLst/>
              <a:gdLst>
                <a:gd name="T0" fmla="*/ 43 w 50"/>
                <a:gd name="T1" fmla="*/ 22 h 23"/>
                <a:gd name="T2" fmla="*/ 50 w 50"/>
                <a:gd name="T3" fmla="*/ 0 h 23"/>
                <a:gd name="T4" fmla="*/ 15 w 50"/>
                <a:gd name="T5" fmla="*/ 0 h 23"/>
                <a:gd name="T6" fmla="*/ 20 w 50"/>
                <a:gd name="T7" fmla="*/ 21 h 23"/>
                <a:gd name="T8" fmla="*/ 0 w 50"/>
                <a:gd name="T9" fmla="*/ 11 h 23"/>
                <a:gd name="T10" fmla="*/ 1 w 50"/>
                <a:gd name="T11" fmla="*/ 14 h 23"/>
                <a:gd name="T12" fmla="*/ 19 w 50"/>
                <a:gd name="T13" fmla="*/ 23 h 23"/>
                <a:gd name="T14" fmla="*/ 20 w 50"/>
                <a:gd name="T15" fmla="*/ 22 h 23"/>
                <a:gd name="T16" fmla="*/ 43 w 50"/>
                <a:gd name="T1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3">
                  <a:moveTo>
                    <a:pt x="43" y="22"/>
                  </a:moveTo>
                  <a:cubicBezTo>
                    <a:pt x="50" y="0"/>
                    <a:pt x="50" y="0"/>
                    <a:pt x="50" y="0"/>
                  </a:cubicBezTo>
                  <a:cubicBezTo>
                    <a:pt x="15" y="0"/>
                    <a:pt x="15" y="0"/>
                    <a:pt x="15" y="0"/>
                  </a:cubicBezTo>
                  <a:cubicBezTo>
                    <a:pt x="20" y="21"/>
                    <a:pt x="20" y="21"/>
                    <a:pt x="20" y="21"/>
                  </a:cubicBezTo>
                  <a:cubicBezTo>
                    <a:pt x="17" y="17"/>
                    <a:pt x="8" y="8"/>
                    <a:pt x="0" y="11"/>
                  </a:cubicBezTo>
                  <a:cubicBezTo>
                    <a:pt x="1" y="14"/>
                    <a:pt x="1" y="14"/>
                    <a:pt x="1" y="14"/>
                  </a:cubicBezTo>
                  <a:cubicBezTo>
                    <a:pt x="8" y="11"/>
                    <a:pt x="16" y="20"/>
                    <a:pt x="19" y="23"/>
                  </a:cubicBezTo>
                  <a:cubicBezTo>
                    <a:pt x="20" y="22"/>
                    <a:pt x="20" y="22"/>
                    <a:pt x="20" y="22"/>
                  </a:cubicBezTo>
                  <a:lnTo>
                    <a:pt x="43" y="2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95000"/>
                    <a:lumOff val="5000"/>
                  </a:schemeClr>
                </a:solidFill>
              </a:endParaRPr>
            </a:p>
          </p:txBody>
        </p:sp>
        <p:sp>
          <p:nvSpPr>
            <p:cNvPr id="29" name="Freeform 11"/>
            <p:cNvSpPr>
              <a:spLocks noEditPoints="1"/>
            </p:cNvSpPr>
            <p:nvPr/>
          </p:nvSpPr>
          <p:spPr bwMode="auto">
            <a:xfrm>
              <a:off x="8239035" y="2976601"/>
              <a:ext cx="553400" cy="632095"/>
            </a:xfrm>
            <a:custGeom>
              <a:avLst/>
              <a:gdLst>
                <a:gd name="T0" fmla="*/ 58 w 89"/>
                <a:gd name="T1" fmla="*/ 2 h 103"/>
                <a:gd name="T2" fmla="*/ 58 w 89"/>
                <a:gd name="T3" fmla="*/ 2 h 103"/>
                <a:gd name="T4" fmla="*/ 30 w 89"/>
                <a:gd name="T5" fmla="*/ 2 h 103"/>
                <a:gd name="T6" fmla="*/ 31 w 89"/>
                <a:gd name="T7" fmla="*/ 0 h 103"/>
                <a:gd name="T8" fmla="*/ 16 w 89"/>
                <a:gd name="T9" fmla="*/ 0 h 103"/>
                <a:gd name="T10" fmla="*/ 14 w 89"/>
                <a:gd name="T11" fmla="*/ 2 h 103"/>
                <a:gd name="T12" fmla="*/ 22 w 89"/>
                <a:gd name="T13" fmla="*/ 5 h 103"/>
                <a:gd name="T14" fmla="*/ 27 w 89"/>
                <a:gd name="T15" fmla="*/ 4 h 103"/>
                <a:gd name="T16" fmla="*/ 0 w 89"/>
                <a:gd name="T17" fmla="*/ 58 h 103"/>
                <a:gd name="T18" fmla="*/ 45 w 89"/>
                <a:gd name="T19" fmla="*/ 103 h 103"/>
                <a:gd name="T20" fmla="*/ 89 w 89"/>
                <a:gd name="T21" fmla="*/ 58 h 103"/>
                <a:gd name="T22" fmla="*/ 58 w 89"/>
                <a:gd name="T23" fmla="*/ 2 h 103"/>
                <a:gd name="T24" fmla="*/ 57 w 89"/>
                <a:gd name="T25" fmla="*/ 73 h 103"/>
                <a:gd name="T26" fmla="*/ 49 w 89"/>
                <a:gd name="T27" fmla="*/ 77 h 103"/>
                <a:gd name="T28" fmla="*/ 49 w 89"/>
                <a:gd name="T29" fmla="*/ 84 h 103"/>
                <a:gd name="T30" fmla="*/ 41 w 89"/>
                <a:gd name="T31" fmla="*/ 84 h 103"/>
                <a:gd name="T32" fmla="*/ 41 w 89"/>
                <a:gd name="T33" fmla="*/ 77 h 103"/>
                <a:gd name="T34" fmla="*/ 32 w 89"/>
                <a:gd name="T35" fmla="*/ 73 h 103"/>
                <a:gd name="T36" fmla="*/ 27 w 89"/>
                <a:gd name="T37" fmla="*/ 63 h 103"/>
                <a:gd name="T38" fmla="*/ 27 w 89"/>
                <a:gd name="T39" fmla="*/ 61 h 103"/>
                <a:gd name="T40" fmla="*/ 34 w 89"/>
                <a:gd name="T41" fmla="*/ 61 h 103"/>
                <a:gd name="T42" fmla="*/ 34 w 89"/>
                <a:gd name="T43" fmla="*/ 62 h 103"/>
                <a:gd name="T44" fmla="*/ 37 w 89"/>
                <a:gd name="T45" fmla="*/ 69 h 103"/>
                <a:gd name="T46" fmla="*/ 45 w 89"/>
                <a:gd name="T47" fmla="*/ 71 h 103"/>
                <a:gd name="T48" fmla="*/ 52 w 89"/>
                <a:gd name="T49" fmla="*/ 69 h 103"/>
                <a:gd name="T50" fmla="*/ 55 w 89"/>
                <a:gd name="T51" fmla="*/ 62 h 103"/>
                <a:gd name="T52" fmla="*/ 52 w 89"/>
                <a:gd name="T53" fmla="*/ 56 h 103"/>
                <a:gd name="T54" fmla="*/ 43 w 89"/>
                <a:gd name="T55" fmla="*/ 53 h 103"/>
                <a:gd name="T56" fmla="*/ 32 w 89"/>
                <a:gd name="T57" fmla="*/ 48 h 103"/>
                <a:gd name="T58" fmla="*/ 29 w 89"/>
                <a:gd name="T59" fmla="*/ 39 h 103"/>
                <a:gd name="T60" fmla="*/ 33 w 89"/>
                <a:gd name="T61" fmla="*/ 29 h 103"/>
                <a:gd name="T62" fmla="*/ 41 w 89"/>
                <a:gd name="T63" fmla="*/ 25 h 103"/>
                <a:gd name="T64" fmla="*/ 41 w 89"/>
                <a:gd name="T65" fmla="*/ 19 h 103"/>
                <a:gd name="T66" fmla="*/ 49 w 89"/>
                <a:gd name="T67" fmla="*/ 19 h 103"/>
                <a:gd name="T68" fmla="*/ 49 w 89"/>
                <a:gd name="T69" fmla="*/ 25 h 103"/>
                <a:gd name="T70" fmla="*/ 57 w 89"/>
                <a:gd name="T71" fmla="*/ 29 h 103"/>
                <a:gd name="T72" fmla="*/ 62 w 89"/>
                <a:gd name="T73" fmla="*/ 39 h 103"/>
                <a:gd name="T74" fmla="*/ 62 w 89"/>
                <a:gd name="T75" fmla="*/ 40 h 103"/>
                <a:gd name="T76" fmla="*/ 54 w 89"/>
                <a:gd name="T77" fmla="*/ 40 h 103"/>
                <a:gd name="T78" fmla="*/ 54 w 89"/>
                <a:gd name="T79" fmla="*/ 39 h 103"/>
                <a:gd name="T80" fmla="*/ 52 w 89"/>
                <a:gd name="T81" fmla="*/ 33 h 103"/>
                <a:gd name="T82" fmla="*/ 45 w 89"/>
                <a:gd name="T83" fmla="*/ 31 h 103"/>
                <a:gd name="T84" fmla="*/ 38 w 89"/>
                <a:gd name="T85" fmla="*/ 33 h 103"/>
                <a:gd name="T86" fmla="*/ 36 w 89"/>
                <a:gd name="T87" fmla="*/ 39 h 103"/>
                <a:gd name="T88" fmla="*/ 38 w 89"/>
                <a:gd name="T89" fmla="*/ 43 h 103"/>
                <a:gd name="T90" fmla="*/ 46 w 89"/>
                <a:gd name="T91" fmla="*/ 47 h 103"/>
                <a:gd name="T92" fmla="*/ 58 w 89"/>
                <a:gd name="T93" fmla="*/ 52 h 103"/>
                <a:gd name="T94" fmla="*/ 63 w 89"/>
                <a:gd name="T95" fmla="*/ 62 h 103"/>
                <a:gd name="T96" fmla="*/ 57 w 89"/>
                <a:gd name="T97" fmla="*/ 7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9" h="103">
                  <a:moveTo>
                    <a:pt x="58" y="2"/>
                  </a:moveTo>
                  <a:cubicBezTo>
                    <a:pt x="58" y="2"/>
                    <a:pt x="58" y="2"/>
                    <a:pt x="58" y="2"/>
                  </a:cubicBezTo>
                  <a:cubicBezTo>
                    <a:pt x="30" y="2"/>
                    <a:pt x="30" y="2"/>
                    <a:pt x="30" y="2"/>
                  </a:cubicBezTo>
                  <a:cubicBezTo>
                    <a:pt x="31" y="0"/>
                    <a:pt x="31" y="0"/>
                    <a:pt x="31" y="0"/>
                  </a:cubicBezTo>
                  <a:cubicBezTo>
                    <a:pt x="26" y="2"/>
                    <a:pt x="20" y="3"/>
                    <a:pt x="16" y="0"/>
                  </a:cubicBezTo>
                  <a:cubicBezTo>
                    <a:pt x="14" y="2"/>
                    <a:pt x="14" y="2"/>
                    <a:pt x="14" y="2"/>
                  </a:cubicBezTo>
                  <a:cubicBezTo>
                    <a:pt x="16" y="4"/>
                    <a:pt x="19" y="5"/>
                    <a:pt x="22" y="5"/>
                  </a:cubicBezTo>
                  <a:cubicBezTo>
                    <a:pt x="24" y="5"/>
                    <a:pt x="26" y="4"/>
                    <a:pt x="27" y="4"/>
                  </a:cubicBezTo>
                  <a:cubicBezTo>
                    <a:pt x="11" y="15"/>
                    <a:pt x="0" y="40"/>
                    <a:pt x="0" y="58"/>
                  </a:cubicBezTo>
                  <a:cubicBezTo>
                    <a:pt x="0" y="83"/>
                    <a:pt x="20" y="103"/>
                    <a:pt x="45" y="103"/>
                  </a:cubicBezTo>
                  <a:cubicBezTo>
                    <a:pt x="69" y="103"/>
                    <a:pt x="89" y="83"/>
                    <a:pt x="89" y="58"/>
                  </a:cubicBezTo>
                  <a:cubicBezTo>
                    <a:pt x="89" y="38"/>
                    <a:pt x="76" y="11"/>
                    <a:pt x="58" y="2"/>
                  </a:cubicBezTo>
                  <a:close/>
                  <a:moveTo>
                    <a:pt x="57" y="73"/>
                  </a:moveTo>
                  <a:cubicBezTo>
                    <a:pt x="55" y="75"/>
                    <a:pt x="52" y="76"/>
                    <a:pt x="49" y="77"/>
                  </a:cubicBezTo>
                  <a:cubicBezTo>
                    <a:pt x="49" y="84"/>
                    <a:pt x="49" y="84"/>
                    <a:pt x="49" y="84"/>
                  </a:cubicBezTo>
                  <a:cubicBezTo>
                    <a:pt x="41" y="84"/>
                    <a:pt x="41" y="84"/>
                    <a:pt x="41" y="84"/>
                  </a:cubicBezTo>
                  <a:cubicBezTo>
                    <a:pt x="41" y="77"/>
                    <a:pt x="41" y="77"/>
                    <a:pt x="41" y="77"/>
                  </a:cubicBezTo>
                  <a:cubicBezTo>
                    <a:pt x="37" y="76"/>
                    <a:pt x="34" y="75"/>
                    <a:pt x="32" y="73"/>
                  </a:cubicBezTo>
                  <a:cubicBezTo>
                    <a:pt x="28" y="70"/>
                    <a:pt x="27" y="67"/>
                    <a:pt x="27" y="63"/>
                  </a:cubicBezTo>
                  <a:cubicBezTo>
                    <a:pt x="27" y="61"/>
                    <a:pt x="27" y="61"/>
                    <a:pt x="27" y="61"/>
                  </a:cubicBezTo>
                  <a:cubicBezTo>
                    <a:pt x="34" y="61"/>
                    <a:pt x="34" y="61"/>
                    <a:pt x="34" y="61"/>
                  </a:cubicBezTo>
                  <a:cubicBezTo>
                    <a:pt x="34" y="62"/>
                    <a:pt x="34" y="62"/>
                    <a:pt x="34" y="62"/>
                  </a:cubicBezTo>
                  <a:cubicBezTo>
                    <a:pt x="34" y="65"/>
                    <a:pt x="35" y="67"/>
                    <a:pt x="37" y="69"/>
                  </a:cubicBezTo>
                  <a:cubicBezTo>
                    <a:pt x="39" y="70"/>
                    <a:pt x="41" y="71"/>
                    <a:pt x="45" y="71"/>
                  </a:cubicBezTo>
                  <a:cubicBezTo>
                    <a:pt x="48" y="71"/>
                    <a:pt x="50" y="70"/>
                    <a:pt x="52" y="69"/>
                  </a:cubicBezTo>
                  <a:cubicBezTo>
                    <a:pt x="54" y="67"/>
                    <a:pt x="55" y="65"/>
                    <a:pt x="55" y="62"/>
                  </a:cubicBezTo>
                  <a:cubicBezTo>
                    <a:pt x="55" y="60"/>
                    <a:pt x="54" y="58"/>
                    <a:pt x="52" y="56"/>
                  </a:cubicBezTo>
                  <a:cubicBezTo>
                    <a:pt x="51" y="55"/>
                    <a:pt x="48" y="54"/>
                    <a:pt x="43" y="53"/>
                  </a:cubicBezTo>
                  <a:cubicBezTo>
                    <a:pt x="38" y="52"/>
                    <a:pt x="35" y="50"/>
                    <a:pt x="32" y="48"/>
                  </a:cubicBezTo>
                  <a:cubicBezTo>
                    <a:pt x="30" y="45"/>
                    <a:pt x="29" y="42"/>
                    <a:pt x="29" y="39"/>
                  </a:cubicBezTo>
                  <a:cubicBezTo>
                    <a:pt x="29" y="35"/>
                    <a:pt x="30" y="31"/>
                    <a:pt x="33" y="29"/>
                  </a:cubicBezTo>
                  <a:cubicBezTo>
                    <a:pt x="35" y="27"/>
                    <a:pt x="38" y="26"/>
                    <a:pt x="41" y="25"/>
                  </a:cubicBezTo>
                  <a:cubicBezTo>
                    <a:pt x="41" y="19"/>
                    <a:pt x="41" y="19"/>
                    <a:pt x="41" y="19"/>
                  </a:cubicBezTo>
                  <a:cubicBezTo>
                    <a:pt x="49" y="19"/>
                    <a:pt x="49" y="19"/>
                    <a:pt x="49" y="19"/>
                  </a:cubicBezTo>
                  <a:cubicBezTo>
                    <a:pt x="49" y="25"/>
                    <a:pt x="49" y="25"/>
                    <a:pt x="49" y="25"/>
                  </a:cubicBezTo>
                  <a:cubicBezTo>
                    <a:pt x="52" y="25"/>
                    <a:pt x="55" y="27"/>
                    <a:pt x="57" y="29"/>
                  </a:cubicBezTo>
                  <a:cubicBezTo>
                    <a:pt x="60" y="31"/>
                    <a:pt x="62" y="35"/>
                    <a:pt x="62" y="39"/>
                  </a:cubicBezTo>
                  <a:cubicBezTo>
                    <a:pt x="62" y="40"/>
                    <a:pt x="62" y="40"/>
                    <a:pt x="62" y="40"/>
                  </a:cubicBezTo>
                  <a:cubicBezTo>
                    <a:pt x="54" y="40"/>
                    <a:pt x="54" y="40"/>
                    <a:pt x="54" y="40"/>
                  </a:cubicBezTo>
                  <a:cubicBezTo>
                    <a:pt x="54" y="39"/>
                    <a:pt x="54" y="39"/>
                    <a:pt x="54" y="39"/>
                  </a:cubicBezTo>
                  <a:cubicBezTo>
                    <a:pt x="54" y="36"/>
                    <a:pt x="53" y="34"/>
                    <a:pt x="52" y="33"/>
                  </a:cubicBezTo>
                  <a:cubicBezTo>
                    <a:pt x="50" y="32"/>
                    <a:pt x="48" y="31"/>
                    <a:pt x="45" y="31"/>
                  </a:cubicBezTo>
                  <a:cubicBezTo>
                    <a:pt x="42" y="31"/>
                    <a:pt x="40" y="32"/>
                    <a:pt x="38" y="33"/>
                  </a:cubicBezTo>
                  <a:cubicBezTo>
                    <a:pt x="37" y="34"/>
                    <a:pt x="36" y="36"/>
                    <a:pt x="36" y="39"/>
                  </a:cubicBezTo>
                  <a:cubicBezTo>
                    <a:pt x="36" y="41"/>
                    <a:pt x="37" y="42"/>
                    <a:pt x="38" y="43"/>
                  </a:cubicBezTo>
                  <a:cubicBezTo>
                    <a:pt x="40" y="45"/>
                    <a:pt x="42" y="46"/>
                    <a:pt x="46" y="47"/>
                  </a:cubicBezTo>
                  <a:cubicBezTo>
                    <a:pt x="52" y="48"/>
                    <a:pt x="56" y="50"/>
                    <a:pt x="58" y="52"/>
                  </a:cubicBezTo>
                  <a:cubicBezTo>
                    <a:pt x="61" y="55"/>
                    <a:pt x="63" y="58"/>
                    <a:pt x="63" y="62"/>
                  </a:cubicBezTo>
                  <a:cubicBezTo>
                    <a:pt x="63" y="66"/>
                    <a:pt x="61" y="70"/>
                    <a:pt x="57" y="7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95000"/>
                    <a:lumOff val="5000"/>
                  </a:schemeClr>
                </a:solidFill>
              </a:endParaRPr>
            </a:p>
          </p:txBody>
        </p:sp>
      </p:grpSp>
      <p:sp>
        <p:nvSpPr>
          <p:cNvPr id="30" name="文本框 43"/>
          <p:cNvSpPr txBox="1"/>
          <p:nvPr/>
        </p:nvSpPr>
        <p:spPr>
          <a:xfrm>
            <a:off x="6081721" y="1153420"/>
            <a:ext cx="754052" cy="438581"/>
          </a:xfrm>
          <a:prstGeom prst="rect">
            <a:avLst/>
          </a:prstGeom>
          <a:noFill/>
        </p:spPr>
        <p:txBody>
          <a:bodyPr wrap="none" lIns="68580" tIns="34290" rIns="68580" bIns="34290" rtlCol="0">
            <a:spAutoFit/>
          </a:bodyPr>
          <a:lstStyle/>
          <a:p>
            <a:r>
              <a:rPr lang="en-US" altLang="zh-CN" sz="2400" b="1" dirty="0">
                <a:solidFill>
                  <a:srgbClr val="414455"/>
                </a:solidFill>
                <a:latin typeface="Arial" panose="020B0604020202020204" pitchFamily="34" charset="0"/>
                <a:cs typeface="Arial" panose="020B0604020202020204" pitchFamily="34" charset="0"/>
              </a:rPr>
              <a:t>45%</a:t>
            </a:r>
            <a:endParaRPr lang="zh-CN" altLang="en-US" sz="2400" b="1" dirty="0">
              <a:solidFill>
                <a:srgbClr val="414455"/>
              </a:solidFill>
              <a:latin typeface="Arial" panose="020B0604020202020204" pitchFamily="34" charset="0"/>
              <a:cs typeface="Arial" panose="020B0604020202020204" pitchFamily="34" charset="0"/>
            </a:endParaRPr>
          </a:p>
        </p:txBody>
      </p:sp>
      <p:sp>
        <p:nvSpPr>
          <p:cNvPr id="31" name="文本框 44"/>
          <p:cNvSpPr txBox="1"/>
          <p:nvPr/>
        </p:nvSpPr>
        <p:spPr>
          <a:xfrm>
            <a:off x="4873287" y="3117548"/>
            <a:ext cx="754052" cy="438581"/>
          </a:xfrm>
          <a:prstGeom prst="rect">
            <a:avLst/>
          </a:prstGeom>
          <a:noFill/>
        </p:spPr>
        <p:txBody>
          <a:bodyPr wrap="none" lIns="68580" tIns="34290" rIns="68580" bIns="34290" rtlCol="0">
            <a:spAutoFit/>
          </a:bodyPr>
          <a:lstStyle/>
          <a:p>
            <a:r>
              <a:rPr lang="en-US" altLang="zh-CN" sz="2400" b="1" dirty="0">
                <a:solidFill>
                  <a:srgbClr val="414455"/>
                </a:solidFill>
                <a:latin typeface="Arial" panose="020B0604020202020204" pitchFamily="34" charset="0"/>
                <a:cs typeface="Arial" panose="020B0604020202020204" pitchFamily="34" charset="0"/>
              </a:rPr>
              <a:t>68%</a:t>
            </a:r>
            <a:endParaRPr lang="zh-CN" altLang="en-US" sz="2400" b="1" dirty="0">
              <a:solidFill>
                <a:srgbClr val="414455"/>
              </a:solidFill>
              <a:latin typeface="Arial" panose="020B0604020202020204" pitchFamily="34" charset="0"/>
              <a:cs typeface="Arial" panose="020B0604020202020204" pitchFamily="34" charset="0"/>
            </a:endParaRPr>
          </a:p>
        </p:txBody>
      </p:sp>
      <p:sp>
        <p:nvSpPr>
          <p:cNvPr id="32" name="文本框 45"/>
          <p:cNvSpPr txBox="1"/>
          <p:nvPr/>
        </p:nvSpPr>
        <p:spPr>
          <a:xfrm>
            <a:off x="7605212" y="4256947"/>
            <a:ext cx="754052" cy="438581"/>
          </a:xfrm>
          <a:prstGeom prst="rect">
            <a:avLst/>
          </a:prstGeom>
          <a:noFill/>
        </p:spPr>
        <p:txBody>
          <a:bodyPr wrap="none" lIns="68580" tIns="34290" rIns="68580" bIns="34290" rtlCol="0">
            <a:spAutoFit/>
          </a:bodyPr>
          <a:lstStyle/>
          <a:p>
            <a:r>
              <a:rPr lang="en-US" altLang="zh-CN" sz="2400" b="1" dirty="0">
                <a:solidFill>
                  <a:srgbClr val="414455"/>
                </a:solidFill>
                <a:latin typeface="Arial" panose="020B0604020202020204" pitchFamily="34" charset="0"/>
                <a:cs typeface="Arial" panose="020B0604020202020204" pitchFamily="34" charset="0"/>
              </a:rPr>
              <a:t>75%</a:t>
            </a:r>
            <a:endParaRPr lang="zh-CN" altLang="en-US" sz="2400" b="1" dirty="0">
              <a:solidFill>
                <a:srgbClr val="41445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550872"/>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8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par>
                          <p:cTn id="21" fill="hold">
                            <p:stCondLst>
                              <p:cond delay="1400"/>
                            </p:stCondLst>
                            <p:childTnLst>
                              <p:par>
                                <p:cTn id="22" presetID="21" presetClass="entr" presetSubtype="1"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500"/>
                                        <p:tgtEl>
                                          <p:spTgt spid="7"/>
                                        </p:tgtEl>
                                      </p:cBhvr>
                                    </p:animEffect>
                                  </p:childTnLst>
                                </p:cTn>
                              </p:par>
                            </p:childTnLst>
                          </p:cTn>
                        </p:par>
                        <p:par>
                          <p:cTn id="25" fill="hold">
                            <p:stCondLst>
                              <p:cond delay="1900"/>
                            </p:stCondLst>
                            <p:childTnLst>
                              <p:par>
                                <p:cTn id="26" presetID="53" presetClass="entr" presetSubtype="16"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500" fill="hold"/>
                                        <p:tgtEl>
                                          <p:spTgt spid="30"/>
                                        </p:tgtEl>
                                        <p:attrNameLst>
                                          <p:attrName>ppt_w</p:attrName>
                                        </p:attrNameLst>
                                      </p:cBhvr>
                                      <p:tavLst>
                                        <p:tav tm="0">
                                          <p:val>
                                            <p:fltVal val="0"/>
                                          </p:val>
                                        </p:tav>
                                        <p:tav tm="100000">
                                          <p:val>
                                            <p:strVal val="#ppt_w"/>
                                          </p:val>
                                        </p:tav>
                                      </p:tavLst>
                                    </p:anim>
                                    <p:anim calcmode="lin" valueType="num">
                                      <p:cBhvr>
                                        <p:cTn id="29" dur="500" fill="hold"/>
                                        <p:tgtEl>
                                          <p:spTgt spid="30"/>
                                        </p:tgtEl>
                                        <p:attrNameLst>
                                          <p:attrName>ppt_h</p:attrName>
                                        </p:attrNameLst>
                                      </p:cBhvr>
                                      <p:tavLst>
                                        <p:tav tm="0">
                                          <p:val>
                                            <p:fltVal val="0"/>
                                          </p:val>
                                        </p:tav>
                                        <p:tav tm="100000">
                                          <p:val>
                                            <p:strVal val="#ppt_h"/>
                                          </p:val>
                                        </p:tav>
                                      </p:tavLst>
                                    </p:anim>
                                    <p:animEffect transition="in" filter="fade">
                                      <p:cBhvr>
                                        <p:cTn id="30" dur="500"/>
                                        <p:tgtEl>
                                          <p:spTgt spid="30"/>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Effect transition="in" filter="fade">
                                      <p:cBhvr>
                                        <p:cTn id="35" dur="500"/>
                                        <p:tgtEl>
                                          <p:spTgt spid="31"/>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p:cTn id="38" dur="500" fill="hold"/>
                                        <p:tgtEl>
                                          <p:spTgt spid="32"/>
                                        </p:tgtEl>
                                        <p:attrNameLst>
                                          <p:attrName>ppt_w</p:attrName>
                                        </p:attrNameLst>
                                      </p:cBhvr>
                                      <p:tavLst>
                                        <p:tav tm="0">
                                          <p:val>
                                            <p:fltVal val="0"/>
                                          </p:val>
                                        </p:tav>
                                        <p:tav tm="100000">
                                          <p:val>
                                            <p:strVal val="#ppt_w"/>
                                          </p:val>
                                        </p:tav>
                                      </p:tavLst>
                                    </p:anim>
                                    <p:anim calcmode="lin" valueType="num">
                                      <p:cBhvr>
                                        <p:cTn id="39" dur="500" fill="hold"/>
                                        <p:tgtEl>
                                          <p:spTgt spid="32"/>
                                        </p:tgtEl>
                                        <p:attrNameLst>
                                          <p:attrName>ppt_h</p:attrName>
                                        </p:attrNameLst>
                                      </p:cBhvr>
                                      <p:tavLst>
                                        <p:tav tm="0">
                                          <p:val>
                                            <p:fltVal val="0"/>
                                          </p:val>
                                        </p:tav>
                                        <p:tav tm="100000">
                                          <p:val>
                                            <p:strVal val="#ppt_h"/>
                                          </p:val>
                                        </p:tav>
                                      </p:tavLst>
                                    </p:anim>
                                    <p:animEffect transition="in" filter="fade">
                                      <p:cBhvr>
                                        <p:cTn id="40" dur="500"/>
                                        <p:tgtEl>
                                          <p:spTgt spid="32"/>
                                        </p:tgtEl>
                                      </p:cBhvr>
                                    </p:animEffect>
                                  </p:childTnLst>
                                </p:cTn>
                              </p:par>
                            </p:childTnLst>
                          </p:cTn>
                        </p:par>
                        <p:par>
                          <p:cTn id="41" fill="hold">
                            <p:stCondLst>
                              <p:cond delay="2400"/>
                            </p:stCondLst>
                            <p:childTnLst>
                              <p:par>
                                <p:cTn id="42" presetID="2" presetClass="entr" presetSubtype="8"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0-#ppt_w/2"/>
                                          </p:val>
                                        </p:tav>
                                        <p:tav tm="100000">
                                          <p:val>
                                            <p:strVal val="#ppt_x"/>
                                          </p:val>
                                        </p:tav>
                                      </p:tavLst>
                                    </p:anim>
                                    <p:anim calcmode="lin" valueType="num">
                                      <p:cBhvr additive="base">
                                        <p:cTn id="45" dur="500" fill="hold"/>
                                        <p:tgtEl>
                                          <p:spTgt spid="14"/>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stCondLst>
                                    <p:cond delay="50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0-#ppt_w/2"/>
                                          </p:val>
                                        </p:tav>
                                        <p:tav tm="100000">
                                          <p:val>
                                            <p:strVal val="#ppt_x"/>
                                          </p:val>
                                        </p:tav>
                                      </p:tavLst>
                                    </p:anim>
                                    <p:anim calcmode="lin" valueType="num">
                                      <p:cBhvr additive="base">
                                        <p:cTn id="49" dur="500" fill="hold"/>
                                        <p:tgtEl>
                                          <p:spTgt spid="17"/>
                                        </p:tgtEl>
                                        <p:attrNameLst>
                                          <p:attrName>ppt_y</p:attrName>
                                        </p:attrNameLst>
                                      </p:cBhvr>
                                      <p:tavLst>
                                        <p:tav tm="0">
                                          <p:val>
                                            <p:strVal val="#ppt_y"/>
                                          </p:val>
                                        </p:tav>
                                        <p:tav tm="100000">
                                          <p:val>
                                            <p:strVal val="#ppt_y"/>
                                          </p:val>
                                        </p:tav>
                                      </p:tavLst>
                                    </p:anim>
                                  </p:childTnLst>
                                </p:cTn>
                              </p:par>
                              <p:par>
                                <p:cTn id="50" presetID="2" presetClass="entr" presetSubtype="8" fill="hold" nodeType="withEffect">
                                  <p:stCondLst>
                                    <p:cond delay="100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0-#ppt_w/2"/>
                                          </p:val>
                                        </p:tav>
                                        <p:tav tm="100000">
                                          <p:val>
                                            <p:strVal val="#ppt_x"/>
                                          </p:val>
                                        </p:tav>
                                      </p:tavLst>
                                    </p:anim>
                                    <p:anim calcmode="lin" valueType="num">
                                      <p:cBhvr additive="base">
                                        <p:cTn id="53"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nimBg="1"/>
      <p:bldP spid="30" grpId="0"/>
      <p:bldP spid="31"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6"/>
          <p:cNvSpPr txBox="1">
            <a:spLocks noChangeArrowheads="1"/>
          </p:cNvSpPr>
          <p:nvPr/>
        </p:nvSpPr>
        <p:spPr bwMode="auto">
          <a:xfrm>
            <a:off x="409016" y="70339"/>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smtClean="0">
                <a:solidFill>
                  <a:srgbClr val="4D4948"/>
                </a:solidFill>
                <a:latin typeface="微软雅黑" panose="020B0503020204020204" pitchFamily="34" charset="-122"/>
                <a:ea typeface="微软雅黑" panose="020B0503020204020204" pitchFamily="34" charset="-122"/>
              </a:rPr>
              <a:t>单击添加标题</a:t>
            </a:r>
            <a:endParaRPr lang="zh-CN" altLang="en-US" dirty="0">
              <a:solidFill>
                <a:srgbClr val="4D4948"/>
              </a:solidFill>
              <a:latin typeface="微软雅黑" panose="020B0503020204020204" pitchFamily="34" charset="-122"/>
              <a:ea typeface="微软雅黑" panose="020B0503020204020204" pitchFamily="34" charset="-122"/>
            </a:endParaRPr>
          </a:p>
        </p:txBody>
      </p:sp>
      <p:cxnSp>
        <p:nvCxnSpPr>
          <p:cNvPr id="5" name="直接连接符 46"/>
          <p:cNvCxnSpPr>
            <a:cxnSpLocks noChangeShapeType="1"/>
          </p:cNvCxnSpPr>
          <p:nvPr/>
        </p:nvCxnSpPr>
        <p:spPr bwMode="auto">
          <a:xfrm flipH="1">
            <a:off x="463790" y="445386"/>
            <a:ext cx="8047164" cy="0"/>
          </a:xfrm>
          <a:prstGeom prst="line">
            <a:avLst/>
          </a:prstGeom>
          <a:noFill/>
          <a:ln w="9525" cmpd="sng">
            <a:solidFill>
              <a:srgbClr val="4D49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Freeform 5"/>
          <p:cNvSpPr>
            <a:spLocks noChangeAspect="1"/>
          </p:cNvSpPr>
          <p:nvPr/>
        </p:nvSpPr>
        <p:spPr bwMode="auto">
          <a:xfrm>
            <a:off x="16110" y="152492"/>
            <a:ext cx="258366" cy="296466"/>
          </a:xfrm>
          <a:custGeom>
            <a:avLst/>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ah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rgbClr val="BE0202"/>
          </a:solidFill>
          <a:ln>
            <a:noFill/>
          </a:ln>
        </p:spPr>
        <p:txBody>
          <a:bodyPr/>
          <a:lstStyle/>
          <a:p>
            <a:endParaRPr lang="zh-CN" altLang="en-US"/>
          </a:p>
        </p:txBody>
      </p:sp>
      <p:sp>
        <p:nvSpPr>
          <p:cNvPr id="7" name="TextBox 6"/>
          <p:cNvSpPr txBox="1"/>
          <p:nvPr/>
        </p:nvSpPr>
        <p:spPr>
          <a:xfrm>
            <a:off x="917848" y="2517686"/>
            <a:ext cx="2358008" cy="1015663"/>
          </a:xfrm>
          <a:prstGeom prst="rect">
            <a:avLst/>
          </a:prstGeom>
          <a:noFill/>
          <a:ln>
            <a:noFill/>
            <a:prstDash val="sysDash"/>
          </a:ln>
        </p:spPr>
        <p:txBody>
          <a:bodyPr wrap="square" rtlCol="0">
            <a:spAutoFit/>
          </a:bodyPr>
          <a:lstStyle/>
          <a:p>
            <a:pPr algn="just"/>
            <a:r>
              <a:rPr lang="zh-CN" altLang="en-US" sz="1200" dirty="0">
                <a:solidFill>
                  <a:schemeClr val="tx1">
                    <a:lumMod val="75000"/>
                    <a:lumOff val="25000"/>
                  </a:schemeClr>
                </a:solidFill>
                <a:latin typeface="微软雅黑" pitchFamily="34" charset="-122"/>
                <a:ea typeface="微软雅黑" panose="020B0503020204020204" pitchFamily="34" charset="-122"/>
              </a:rPr>
              <a:t>输入你的文字输入你的文字 输入你的文字 输入你的文字 输入你的文字 输入你的文字 输入你的文字 输入你的文字 输入你的文字</a:t>
            </a:r>
          </a:p>
        </p:txBody>
      </p:sp>
      <p:sp>
        <p:nvSpPr>
          <p:cNvPr id="8" name="TextBox 12"/>
          <p:cNvSpPr txBox="1"/>
          <p:nvPr/>
        </p:nvSpPr>
        <p:spPr>
          <a:xfrm>
            <a:off x="5508104" y="1612597"/>
            <a:ext cx="2664296" cy="830997"/>
          </a:xfrm>
          <a:prstGeom prst="rect">
            <a:avLst/>
          </a:prstGeom>
          <a:noFill/>
          <a:ln>
            <a:noFill/>
            <a:prstDash val="sysDash"/>
          </a:ln>
        </p:spPr>
        <p:txBody>
          <a:bodyPr wrap="square" rtlCol="0">
            <a:spAutoFit/>
          </a:bodyPr>
          <a:lstStyle/>
          <a:p>
            <a:pPr algn="just"/>
            <a:r>
              <a:rPr lang="zh-CN" altLang="en-US" sz="1200" dirty="0">
                <a:solidFill>
                  <a:schemeClr val="tx1">
                    <a:lumMod val="75000"/>
                    <a:lumOff val="25000"/>
                  </a:schemeClr>
                </a:solidFill>
                <a:latin typeface="微软雅黑" pitchFamily="34" charset="-122"/>
                <a:ea typeface="微软雅黑" panose="020B0503020204020204" pitchFamily="34" charset="-122"/>
              </a:rPr>
              <a:t>输入你的文字输入你的文字 输入你的文字 输入你的文字 输入你的文字 输入你的文字 输入你的文字 输入你的文字 输入你的文字</a:t>
            </a:r>
          </a:p>
        </p:txBody>
      </p:sp>
      <p:grpSp>
        <p:nvGrpSpPr>
          <p:cNvPr id="9" name="组合 8"/>
          <p:cNvGrpSpPr/>
          <p:nvPr/>
        </p:nvGrpSpPr>
        <p:grpSpPr>
          <a:xfrm>
            <a:off x="3349974" y="1417888"/>
            <a:ext cx="1950375" cy="2806713"/>
            <a:chOff x="3349974" y="1285154"/>
            <a:chExt cx="1950375" cy="2806713"/>
          </a:xfrm>
        </p:grpSpPr>
        <p:sp>
          <p:nvSpPr>
            <p:cNvPr id="10" name="椭圆 9"/>
            <p:cNvSpPr/>
            <p:nvPr/>
          </p:nvSpPr>
          <p:spPr>
            <a:xfrm>
              <a:off x="4109499" y="3079537"/>
              <a:ext cx="1012330" cy="1012330"/>
            </a:xfrm>
            <a:prstGeom prst="ellipse">
              <a:avLst/>
            </a:prstGeom>
            <a:solidFill>
              <a:schemeClr val="bg2">
                <a:lumMod val="90000"/>
              </a:schemeClr>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a:grpSpLocks noChangeAspect="1"/>
            </p:cNvGrpSpPr>
            <p:nvPr/>
          </p:nvGrpSpPr>
          <p:grpSpPr>
            <a:xfrm>
              <a:off x="4231045" y="3281920"/>
              <a:ext cx="740988" cy="555378"/>
              <a:chOff x="7419975" y="776288"/>
              <a:chExt cx="811213" cy="608013"/>
            </a:xfrm>
            <a:solidFill>
              <a:srgbClr val="FF0000"/>
            </a:solidFill>
          </p:grpSpPr>
          <p:sp>
            <p:nvSpPr>
              <p:cNvPr id="21" name="Freeform 49"/>
              <p:cNvSpPr>
                <a:spLocks/>
              </p:cNvSpPr>
              <p:nvPr/>
            </p:nvSpPr>
            <p:spPr bwMode="auto">
              <a:xfrm>
                <a:off x="7612063" y="776288"/>
                <a:ext cx="619125" cy="495300"/>
              </a:xfrm>
              <a:custGeom>
                <a:avLst/>
                <a:gdLst>
                  <a:gd name="T0" fmla="*/ 146 w 165"/>
                  <a:gd name="T1" fmla="*/ 19 h 132"/>
                  <a:gd name="T2" fmla="*/ 78 w 165"/>
                  <a:gd name="T3" fmla="*/ 19 h 132"/>
                  <a:gd name="T4" fmla="*/ 62 w 165"/>
                  <a:gd name="T5" fmla="*/ 0 h 132"/>
                  <a:gd name="T6" fmla="*/ 22 w 165"/>
                  <a:gd name="T7" fmla="*/ 0 h 132"/>
                  <a:gd name="T8" fmla="*/ 3 w 165"/>
                  <a:gd name="T9" fmla="*/ 10 h 132"/>
                  <a:gd name="T10" fmla="*/ 0 w 165"/>
                  <a:gd name="T11" fmla="*/ 20 h 132"/>
                  <a:gd name="T12" fmla="*/ 0 w 165"/>
                  <a:gd name="T13" fmla="*/ 21 h 132"/>
                  <a:gd name="T14" fmla="*/ 0 w 165"/>
                  <a:gd name="T15" fmla="*/ 23 h 132"/>
                  <a:gd name="T16" fmla="*/ 0 w 165"/>
                  <a:gd name="T17" fmla="*/ 25 h 132"/>
                  <a:gd name="T18" fmla="*/ 0 w 165"/>
                  <a:gd name="T19" fmla="*/ 54 h 132"/>
                  <a:gd name="T20" fmla="*/ 0 w 165"/>
                  <a:gd name="T21" fmla="*/ 100 h 132"/>
                  <a:gd name="T22" fmla="*/ 15 w 165"/>
                  <a:gd name="T23" fmla="*/ 89 h 132"/>
                  <a:gd name="T24" fmla="*/ 13 w 165"/>
                  <a:gd name="T25" fmla="*/ 78 h 132"/>
                  <a:gd name="T26" fmla="*/ 14 w 165"/>
                  <a:gd name="T27" fmla="*/ 67 h 132"/>
                  <a:gd name="T28" fmla="*/ 61 w 165"/>
                  <a:gd name="T29" fmla="*/ 30 h 132"/>
                  <a:gd name="T30" fmla="*/ 61 w 165"/>
                  <a:gd name="T31" fmla="*/ 30 h 132"/>
                  <a:gd name="T32" fmla="*/ 72 w 165"/>
                  <a:gd name="T33" fmla="*/ 31 h 132"/>
                  <a:gd name="T34" fmla="*/ 72 w 165"/>
                  <a:gd name="T35" fmla="*/ 31 h 132"/>
                  <a:gd name="T36" fmla="*/ 109 w 165"/>
                  <a:gd name="T37" fmla="*/ 78 h 132"/>
                  <a:gd name="T38" fmla="*/ 109 w 165"/>
                  <a:gd name="T39" fmla="*/ 78 h 132"/>
                  <a:gd name="T40" fmla="*/ 108 w 165"/>
                  <a:gd name="T41" fmla="*/ 89 h 132"/>
                  <a:gd name="T42" fmla="*/ 108 w 165"/>
                  <a:gd name="T43" fmla="*/ 89 h 132"/>
                  <a:gd name="T44" fmla="*/ 108 w 165"/>
                  <a:gd name="T45" fmla="*/ 89 h 132"/>
                  <a:gd name="T46" fmla="*/ 61 w 165"/>
                  <a:gd name="T47" fmla="*/ 126 h 132"/>
                  <a:gd name="T48" fmla="*/ 61 w 165"/>
                  <a:gd name="T49" fmla="*/ 126 h 132"/>
                  <a:gd name="T50" fmla="*/ 50 w 165"/>
                  <a:gd name="T51" fmla="*/ 125 h 132"/>
                  <a:gd name="T52" fmla="*/ 36 w 165"/>
                  <a:gd name="T53" fmla="*/ 119 h 132"/>
                  <a:gd name="T54" fmla="*/ 17 w 165"/>
                  <a:gd name="T55" fmla="*/ 132 h 132"/>
                  <a:gd name="T56" fmla="*/ 19 w 165"/>
                  <a:gd name="T57" fmla="*/ 132 h 132"/>
                  <a:gd name="T58" fmla="*/ 146 w 165"/>
                  <a:gd name="T59" fmla="*/ 132 h 132"/>
                  <a:gd name="T60" fmla="*/ 165 w 165"/>
                  <a:gd name="T61" fmla="*/ 114 h 132"/>
                  <a:gd name="T62" fmla="*/ 165 w 165"/>
                  <a:gd name="T63" fmla="*/ 38 h 132"/>
                  <a:gd name="T64" fmla="*/ 146 w 165"/>
                  <a:gd name="T65" fmla="*/ 1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5" h="132">
                    <a:moveTo>
                      <a:pt x="146" y="19"/>
                    </a:moveTo>
                    <a:cubicBezTo>
                      <a:pt x="78" y="19"/>
                      <a:pt x="78" y="19"/>
                      <a:pt x="78" y="19"/>
                    </a:cubicBezTo>
                    <a:cubicBezTo>
                      <a:pt x="77" y="8"/>
                      <a:pt x="69" y="0"/>
                      <a:pt x="62" y="0"/>
                    </a:cubicBezTo>
                    <a:cubicBezTo>
                      <a:pt x="22" y="0"/>
                      <a:pt x="22" y="0"/>
                      <a:pt x="22" y="0"/>
                    </a:cubicBezTo>
                    <a:cubicBezTo>
                      <a:pt x="12" y="0"/>
                      <a:pt x="6" y="4"/>
                      <a:pt x="3" y="10"/>
                    </a:cubicBezTo>
                    <a:cubicBezTo>
                      <a:pt x="1" y="13"/>
                      <a:pt x="0" y="17"/>
                      <a:pt x="0" y="20"/>
                    </a:cubicBezTo>
                    <a:cubicBezTo>
                      <a:pt x="0" y="21"/>
                      <a:pt x="0" y="21"/>
                      <a:pt x="0" y="21"/>
                    </a:cubicBezTo>
                    <a:cubicBezTo>
                      <a:pt x="0" y="22"/>
                      <a:pt x="0" y="22"/>
                      <a:pt x="0" y="23"/>
                    </a:cubicBezTo>
                    <a:cubicBezTo>
                      <a:pt x="0" y="24"/>
                      <a:pt x="0" y="24"/>
                      <a:pt x="0" y="25"/>
                    </a:cubicBezTo>
                    <a:cubicBezTo>
                      <a:pt x="0" y="54"/>
                      <a:pt x="0" y="54"/>
                      <a:pt x="0" y="54"/>
                    </a:cubicBezTo>
                    <a:cubicBezTo>
                      <a:pt x="0" y="54"/>
                      <a:pt x="0" y="82"/>
                      <a:pt x="0" y="100"/>
                    </a:cubicBezTo>
                    <a:cubicBezTo>
                      <a:pt x="15" y="89"/>
                      <a:pt x="15" y="89"/>
                      <a:pt x="15" y="89"/>
                    </a:cubicBezTo>
                    <a:cubicBezTo>
                      <a:pt x="14" y="86"/>
                      <a:pt x="13" y="82"/>
                      <a:pt x="13" y="78"/>
                    </a:cubicBezTo>
                    <a:cubicBezTo>
                      <a:pt x="13" y="74"/>
                      <a:pt x="14" y="71"/>
                      <a:pt x="14" y="67"/>
                    </a:cubicBezTo>
                    <a:cubicBezTo>
                      <a:pt x="20" y="45"/>
                      <a:pt x="39" y="30"/>
                      <a:pt x="61" y="30"/>
                    </a:cubicBezTo>
                    <a:cubicBezTo>
                      <a:pt x="61" y="30"/>
                      <a:pt x="61" y="30"/>
                      <a:pt x="61" y="30"/>
                    </a:cubicBezTo>
                    <a:cubicBezTo>
                      <a:pt x="65" y="30"/>
                      <a:pt x="68" y="30"/>
                      <a:pt x="72" y="31"/>
                    </a:cubicBezTo>
                    <a:cubicBezTo>
                      <a:pt x="72" y="31"/>
                      <a:pt x="72" y="31"/>
                      <a:pt x="72" y="31"/>
                    </a:cubicBezTo>
                    <a:cubicBezTo>
                      <a:pt x="94" y="37"/>
                      <a:pt x="109" y="56"/>
                      <a:pt x="109" y="78"/>
                    </a:cubicBezTo>
                    <a:cubicBezTo>
                      <a:pt x="109" y="78"/>
                      <a:pt x="109" y="78"/>
                      <a:pt x="109" y="78"/>
                    </a:cubicBezTo>
                    <a:cubicBezTo>
                      <a:pt x="109" y="82"/>
                      <a:pt x="109" y="85"/>
                      <a:pt x="108" y="89"/>
                    </a:cubicBezTo>
                    <a:cubicBezTo>
                      <a:pt x="108" y="89"/>
                      <a:pt x="108" y="89"/>
                      <a:pt x="108" y="89"/>
                    </a:cubicBezTo>
                    <a:cubicBezTo>
                      <a:pt x="108" y="89"/>
                      <a:pt x="108" y="89"/>
                      <a:pt x="108" y="89"/>
                    </a:cubicBezTo>
                    <a:cubicBezTo>
                      <a:pt x="103" y="111"/>
                      <a:pt x="83" y="126"/>
                      <a:pt x="61" y="126"/>
                    </a:cubicBezTo>
                    <a:cubicBezTo>
                      <a:pt x="61" y="126"/>
                      <a:pt x="61" y="126"/>
                      <a:pt x="61" y="126"/>
                    </a:cubicBezTo>
                    <a:cubicBezTo>
                      <a:pt x="58" y="126"/>
                      <a:pt x="54" y="126"/>
                      <a:pt x="50" y="125"/>
                    </a:cubicBezTo>
                    <a:cubicBezTo>
                      <a:pt x="45" y="124"/>
                      <a:pt x="40" y="121"/>
                      <a:pt x="36" y="119"/>
                    </a:cubicBezTo>
                    <a:cubicBezTo>
                      <a:pt x="17" y="132"/>
                      <a:pt x="17" y="132"/>
                      <a:pt x="17" y="132"/>
                    </a:cubicBezTo>
                    <a:cubicBezTo>
                      <a:pt x="17" y="132"/>
                      <a:pt x="18" y="132"/>
                      <a:pt x="19" y="132"/>
                    </a:cubicBezTo>
                    <a:cubicBezTo>
                      <a:pt x="146" y="132"/>
                      <a:pt x="146" y="132"/>
                      <a:pt x="146" y="132"/>
                    </a:cubicBezTo>
                    <a:cubicBezTo>
                      <a:pt x="157" y="132"/>
                      <a:pt x="165" y="124"/>
                      <a:pt x="165" y="114"/>
                    </a:cubicBezTo>
                    <a:cubicBezTo>
                      <a:pt x="165" y="38"/>
                      <a:pt x="165" y="38"/>
                      <a:pt x="165" y="38"/>
                    </a:cubicBezTo>
                    <a:cubicBezTo>
                      <a:pt x="165" y="27"/>
                      <a:pt x="157" y="19"/>
                      <a:pt x="146" y="19"/>
                    </a:cubicBezTo>
                    <a:close/>
                  </a:path>
                </a:pathLst>
              </a:custGeom>
              <a:solidFill>
                <a:schemeClr val="tx2">
                  <a:lumMod val="50000"/>
                  <a:alpha val="8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Freeform 50"/>
              <p:cNvSpPr>
                <a:spLocks noEditPoints="1"/>
              </p:cNvSpPr>
              <p:nvPr/>
            </p:nvSpPr>
            <p:spPr bwMode="auto">
              <a:xfrm>
                <a:off x="7419975" y="900113"/>
                <a:ext cx="593725" cy="484188"/>
              </a:xfrm>
              <a:custGeom>
                <a:avLst/>
                <a:gdLst>
                  <a:gd name="T0" fmla="*/ 158 w 158"/>
                  <a:gd name="T1" fmla="*/ 45 h 129"/>
                  <a:gd name="T2" fmla="*/ 123 w 158"/>
                  <a:gd name="T3" fmla="*/ 1 h 129"/>
                  <a:gd name="T4" fmla="*/ 112 w 158"/>
                  <a:gd name="T5" fmla="*/ 0 h 129"/>
                  <a:gd name="T6" fmla="*/ 112 w 158"/>
                  <a:gd name="T7" fmla="*/ 0 h 129"/>
                  <a:gd name="T8" fmla="*/ 112 w 158"/>
                  <a:gd name="T9" fmla="*/ 0 h 129"/>
                  <a:gd name="T10" fmla="*/ 68 w 158"/>
                  <a:gd name="T11" fmla="*/ 35 h 129"/>
                  <a:gd name="T12" fmla="*/ 67 w 158"/>
                  <a:gd name="T13" fmla="*/ 45 h 129"/>
                  <a:gd name="T14" fmla="*/ 68 w 158"/>
                  <a:gd name="T15" fmla="*/ 57 h 129"/>
                  <a:gd name="T16" fmla="*/ 68 w 158"/>
                  <a:gd name="T17" fmla="*/ 57 h 129"/>
                  <a:gd name="T18" fmla="*/ 51 w 158"/>
                  <a:gd name="T19" fmla="*/ 70 h 129"/>
                  <a:gd name="T20" fmla="*/ 6 w 158"/>
                  <a:gd name="T21" fmla="*/ 101 h 129"/>
                  <a:gd name="T22" fmla="*/ 0 w 158"/>
                  <a:gd name="T23" fmla="*/ 113 h 129"/>
                  <a:gd name="T24" fmla="*/ 0 w 158"/>
                  <a:gd name="T25" fmla="*/ 113 h 129"/>
                  <a:gd name="T26" fmla="*/ 0 w 158"/>
                  <a:gd name="T27" fmla="*/ 113 h 129"/>
                  <a:gd name="T28" fmla="*/ 3 w 158"/>
                  <a:gd name="T29" fmla="*/ 121 h 129"/>
                  <a:gd name="T30" fmla="*/ 4 w 158"/>
                  <a:gd name="T31" fmla="*/ 123 h 129"/>
                  <a:gd name="T32" fmla="*/ 16 w 158"/>
                  <a:gd name="T33" fmla="*/ 129 h 129"/>
                  <a:gd name="T34" fmla="*/ 16 w 158"/>
                  <a:gd name="T35" fmla="*/ 129 h 129"/>
                  <a:gd name="T36" fmla="*/ 16 w 158"/>
                  <a:gd name="T37" fmla="*/ 129 h 129"/>
                  <a:gd name="T38" fmla="*/ 24 w 158"/>
                  <a:gd name="T39" fmla="*/ 127 h 129"/>
                  <a:gd name="T40" fmla="*/ 26 w 158"/>
                  <a:gd name="T41" fmla="*/ 125 h 129"/>
                  <a:gd name="T42" fmla="*/ 26 w 158"/>
                  <a:gd name="T43" fmla="*/ 125 h 129"/>
                  <a:gd name="T44" fmla="*/ 64 w 158"/>
                  <a:gd name="T45" fmla="*/ 98 h 129"/>
                  <a:gd name="T46" fmla="*/ 87 w 158"/>
                  <a:gd name="T47" fmla="*/ 83 h 129"/>
                  <a:gd name="T48" fmla="*/ 87 w 158"/>
                  <a:gd name="T49" fmla="*/ 83 h 129"/>
                  <a:gd name="T50" fmla="*/ 102 w 158"/>
                  <a:gd name="T51" fmla="*/ 89 h 129"/>
                  <a:gd name="T52" fmla="*/ 112 w 158"/>
                  <a:gd name="T53" fmla="*/ 91 h 129"/>
                  <a:gd name="T54" fmla="*/ 112 w 158"/>
                  <a:gd name="T55" fmla="*/ 91 h 129"/>
                  <a:gd name="T56" fmla="*/ 156 w 158"/>
                  <a:gd name="T57" fmla="*/ 56 h 129"/>
                  <a:gd name="T58" fmla="*/ 156 w 158"/>
                  <a:gd name="T59" fmla="*/ 56 h 129"/>
                  <a:gd name="T60" fmla="*/ 156 w 158"/>
                  <a:gd name="T61" fmla="*/ 55 h 129"/>
                  <a:gd name="T62" fmla="*/ 158 w 158"/>
                  <a:gd name="T63" fmla="*/ 45 h 129"/>
                  <a:gd name="T64" fmla="*/ 48 w 158"/>
                  <a:gd name="T65" fmla="*/ 104 h 129"/>
                  <a:gd name="T66" fmla="*/ 47 w 158"/>
                  <a:gd name="T67" fmla="*/ 102 h 129"/>
                  <a:gd name="T68" fmla="*/ 48 w 158"/>
                  <a:gd name="T69" fmla="*/ 104 h 129"/>
                  <a:gd name="T70" fmla="*/ 24 w 158"/>
                  <a:gd name="T71" fmla="*/ 120 h 129"/>
                  <a:gd name="T72" fmla="*/ 19 w 158"/>
                  <a:gd name="T73" fmla="*/ 121 h 129"/>
                  <a:gd name="T74" fmla="*/ 11 w 158"/>
                  <a:gd name="T75" fmla="*/ 117 h 129"/>
                  <a:gd name="T76" fmla="*/ 10 w 158"/>
                  <a:gd name="T77" fmla="*/ 112 h 129"/>
                  <a:gd name="T78" fmla="*/ 14 w 158"/>
                  <a:gd name="T79" fmla="*/ 105 h 129"/>
                  <a:gd name="T80" fmla="*/ 38 w 158"/>
                  <a:gd name="T81" fmla="*/ 88 h 129"/>
                  <a:gd name="T82" fmla="*/ 43 w 158"/>
                  <a:gd name="T83" fmla="*/ 87 h 129"/>
                  <a:gd name="T84" fmla="*/ 51 w 158"/>
                  <a:gd name="T85" fmla="*/ 91 h 129"/>
                  <a:gd name="T86" fmla="*/ 52 w 158"/>
                  <a:gd name="T87" fmla="*/ 96 h 129"/>
                  <a:gd name="T88" fmla="*/ 48 w 158"/>
                  <a:gd name="T89" fmla="*/ 104 h 129"/>
                  <a:gd name="T90" fmla="*/ 113 w 158"/>
                  <a:gd name="T91" fmla="*/ 74 h 129"/>
                  <a:gd name="T92" fmla="*/ 83 w 158"/>
                  <a:gd name="T93" fmla="*/ 44 h 129"/>
                  <a:gd name="T94" fmla="*/ 113 w 158"/>
                  <a:gd name="T95" fmla="*/ 14 h 129"/>
                  <a:gd name="T96" fmla="*/ 143 w 158"/>
                  <a:gd name="T97" fmla="*/ 44 h 129"/>
                  <a:gd name="T98" fmla="*/ 113 w 158"/>
                  <a:gd name="T99" fmla="*/ 7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8" h="129">
                    <a:moveTo>
                      <a:pt x="158" y="45"/>
                    </a:moveTo>
                    <a:cubicBezTo>
                      <a:pt x="158" y="24"/>
                      <a:pt x="144" y="6"/>
                      <a:pt x="123" y="1"/>
                    </a:cubicBezTo>
                    <a:cubicBezTo>
                      <a:pt x="119" y="0"/>
                      <a:pt x="116" y="0"/>
                      <a:pt x="112" y="0"/>
                    </a:cubicBezTo>
                    <a:cubicBezTo>
                      <a:pt x="112" y="0"/>
                      <a:pt x="112" y="0"/>
                      <a:pt x="112" y="0"/>
                    </a:cubicBezTo>
                    <a:cubicBezTo>
                      <a:pt x="112" y="0"/>
                      <a:pt x="112" y="0"/>
                      <a:pt x="112" y="0"/>
                    </a:cubicBezTo>
                    <a:cubicBezTo>
                      <a:pt x="91" y="0"/>
                      <a:pt x="73" y="14"/>
                      <a:pt x="68" y="35"/>
                    </a:cubicBezTo>
                    <a:cubicBezTo>
                      <a:pt x="67" y="38"/>
                      <a:pt x="67" y="42"/>
                      <a:pt x="67" y="45"/>
                    </a:cubicBezTo>
                    <a:cubicBezTo>
                      <a:pt x="67" y="49"/>
                      <a:pt x="67" y="53"/>
                      <a:pt x="68" y="57"/>
                    </a:cubicBezTo>
                    <a:cubicBezTo>
                      <a:pt x="68" y="57"/>
                      <a:pt x="68" y="57"/>
                      <a:pt x="68" y="57"/>
                    </a:cubicBezTo>
                    <a:cubicBezTo>
                      <a:pt x="51" y="70"/>
                      <a:pt x="51" y="70"/>
                      <a:pt x="51" y="70"/>
                    </a:cubicBezTo>
                    <a:cubicBezTo>
                      <a:pt x="6" y="101"/>
                      <a:pt x="6" y="101"/>
                      <a:pt x="6" y="101"/>
                    </a:cubicBezTo>
                    <a:cubicBezTo>
                      <a:pt x="2" y="104"/>
                      <a:pt x="0" y="109"/>
                      <a:pt x="0" y="113"/>
                    </a:cubicBezTo>
                    <a:cubicBezTo>
                      <a:pt x="0" y="113"/>
                      <a:pt x="0" y="113"/>
                      <a:pt x="0" y="113"/>
                    </a:cubicBezTo>
                    <a:cubicBezTo>
                      <a:pt x="0" y="113"/>
                      <a:pt x="0" y="113"/>
                      <a:pt x="0" y="113"/>
                    </a:cubicBezTo>
                    <a:cubicBezTo>
                      <a:pt x="0" y="116"/>
                      <a:pt x="1" y="119"/>
                      <a:pt x="3" y="121"/>
                    </a:cubicBezTo>
                    <a:cubicBezTo>
                      <a:pt x="4" y="123"/>
                      <a:pt x="4" y="123"/>
                      <a:pt x="4" y="123"/>
                    </a:cubicBezTo>
                    <a:cubicBezTo>
                      <a:pt x="7" y="127"/>
                      <a:pt x="12" y="129"/>
                      <a:pt x="16" y="129"/>
                    </a:cubicBezTo>
                    <a:cubicBezTo>
                      <a:pt x="16" y="129"/>
                      <a:pt x="16" y="129"/>
                      <a:pt x="16" y="129"/>
                    </a:cubicBezTo>
                    <a:cubicBezTo>
                      <a:pt x="16" y="129"/>
                      <a:pt x="16" y="129"/>
                      <a:pt x="16" y="129"/>
                    </a:cubicBezTo>
                    <a:cubicBezTo>
                      <a:pt x="19" y="129"/>
                      <a:pt x="22" y="129"/>
                      <a:pt x="24" y="127"/>
                    </a:cubicBezTo>
                    <a:cubicBezTo>
                      <a:pt x="26" y="125"/>
                      <a:pt x="26" y="125"/>
                      <a:pt x="26" y="125"/>
                    </a:cubicBezTo>
                    <a:cubicBezTo>
                      <a:pt x="26" y="125"/>
                      <a:pt x="26" y="125"/>
                      <a:pt x="26" y="125"/>
                    </a:cubicBezTo>
                    <a:cubicBezTo>
                      <a:pt x="64" y="98"/>
                      <a:pt x="64" y="98"/>
                      <a:pt x="64" y="98"/>
                    </a:cubicBezTo>
                    <a:cubicBezTo>
                      <a:pt x="87" y="83"/>
                      <a:pt x="87" y="83"/>
                      <a:pt x="87" y="83"/>
                    </a:cubicBezTo>
                    <a:cubicBezTo>
                      <a:pt x="87" y="83"/>
                      <a:pt x="87" y="83"/>
                      <a:pt x="87" y="83"/>
                    </a:cubicBezTo>
                    <a:cubicBezTo>
                      <a:pt x="92" y="86"/>
                      <a:pt x="96" y="88"/>
                      <a:pt x="102" y="89"/>
                    </a:cubicBezTo>
                    <a:cubicBezTo>
                      <a:pt x="105" y="90"/>
                      <a:pt x="109" y="91"/>
                      <a:pt x="112" y="91"/>
                    </a:cubicBezTo>
                    <a:cubicBezTo>
                      <a:pt x="112" y="91"/>
                      <a:pt x="112" y="91"/>
                      <a:pt x="112" y="91"/>
                    </a:cubicBezTo>
                    <a:cubicBezTo>
                      <a:pt x="133" y="91"/>
                      <a:pt x="151" y="76"/>
                      <a:pt x="156" y="56"/>
                    </a:cubicBezTo>
                    <a:cubicBezTo>
                      <a:pt x="156" y="56"/>
                      <a:pt x="156" y="56"/>
                      <a:pt x="156" y="56"/>
                    </a:cubicBezTo>
                    <a:cubicBezTo>
                      <a:pt x="156" y="55"/>
                      <a:pt x="156" y="55"/>
                      <a:pt x="156" y="55"/>
                    </a:cubicBezTo>
                    <a:cubicBezTo>
                      <a:pt x="157" y="52"/>
                      <a:pt x="158" y="48"/>
                      <a:pt x="158" y="45"/>
                    </a:cubicBezTo>
                    <a:close/>
                    <a:moveTo>
                      <a:pt x="48" y="104"/>
                    </a:moveTo>
                    <a:cubicBezTo>
                      <a:pt x="47" y="102"/>
                      <a:pt x="47" y="102"/>
                      <a:pt x="47" y="102"/>
                    </a:cubicBezTo>
                    <a:cubicBezTo>
                      <a:pt x="48" y="104"/>
                      <a:pt x="48" y="104"/>
                      <a:pt x="48" y="104"/>
                    </a:cubicBezTo>
                    <a:cubicBezTo>
                      <a:pt x="24" y="120"/>
                      <a:pt x="24" y="120"/>
                      <a:pt x="24" y="120"/>
                    </a:cubicBezTo>
                    <a:cubicBezTo>
                      <a:pt x="22" y="121"/>
                      <a:pt x="21" y="121"/>
                      <a:pt x="19" y="121"/>
                    </a:cubicBezTo>
                    <a:cubicBezTo>
                      <a:pt x="16" y="121"/>
                      <a:pt x="13" y="120"/>
                      <a:pt x="11" y="117"/>
                    </a:cubicBezTo>
                    <a:cubicBezTo>
                      <a:pt x="10" y="116"/>
                      <a:pt x="10" y="114"/>
                      <a:pt x="10" y="112"/>
                    </a:cubicBezTo>
                    <a:cubicBezTo>
                      <a:pt x="10" y="109"/>
                      <a:pt x="11" y="106"/>
                      <a:pt x="14" y="105"/>
                    </a:cubicBezTo>
                    <a:cubicBezTo>
                      <a:pt x="38" y="88"/>
                      <a:pt x="38" y="88"/>
                      <a:pt x="38" y="88"/>
                    </a:cubicBezTo>
                    <a:cubicBezTo>
                      <a:pt x="40" y="87"/>
                      <a:pt x="41" y="87"/>
                      <a:pt x="43" y="87"/>
                    </a:cubicBezTo>
                    <a:cubicBezTo>
                      <a:pt x="46" y="87"/>
                      <a:pt x="49" y="88"/>
                      <a:pt x="51" y="91"/>
                    </a:cubicBezTo>
                    <a:cubicBezTo>
                      <a:pt x="52" y="92"/>
                      <a:pt x="52" y="94"/>
                      <a:pt x="52" y="96"/>
                    </a:cubicBezTo>
                    <a:cubicBezTo>
                      <a:pt x="52" y="99"/>
                      <a:pt x="51" y="102"/>
                      <a:pt x="48" y="104"/>
                    </a:cubicBezTo>
                    <a:close/>
                    <a:moveTo>
                      <a:pt x="113" y="74"/>
                    </a:moveTo>
                    <a:cubicBezTo>
                      <a:pt x="96" y="74"/>
                      <a:pt x="83" y="61"/>
                      <a:pt x="83" y="44"/>
                    </a:cubicBezTo>
                    <a:cubicBezTo>
                      <a:pt x="83" y="27"/>
                      <a:pt x="96" y="14"/>
                      <a:pt x="113" y="14"/>
                    </a:cubicBezTo>
                    <a:cubicBezTo>
                      <a:pt x="130" y="14"/>
                      <a:pt x="143" y="27"/>
                      <a:pt x="143" y="44"/>
                    </a:cubicBezTo>
                    <a:cubicBezTo>
                      <a:pt x="143" y="61"/>
                      <a:pt x="130" y="74"/>
                      <a:pt x="113" y="74"/>
                    </a:cubicBezTo>
                    <a:close/>
                  </a:path>
                </a:pathLst>
              </a:custGeom>
              <a:solidFill>
                <a:schemeClr val="tx2">
                  <a:lumMod val="50000"/>
                  <a:alpha val="8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Freeform 51"/>
              <p:cNvSpPr>
                <a:spLocks/>
              </p:cNvSpPr>
              <p:nvPr/>
            </p:nvSpPr>
            <p:spPr bwMode="auto">
              <a:xfrm>
                <a:off x="7791450" y="1092200"/>
                <a:ext cx="136525" cy="66675"/>
              </a:xfrm>
              <a:custGeom>
                <a:avLst/>
                <a:gdLst>
                  <a:gd name="T0" fmla="*/ 34 w 36"/>
                  <a:gd name="T1" fmla="*/ 0 h 18"/>
                  <a:gd name="T2" fmla="*/ 31 w 36"/>
                  <a:gd name="T3" fmla="*/ 2 h 18"/>
                  <a:gd name="T4" fmla="*/ 13 w 36"/>
                  <a:gd name="T5" fmla="*/ 13 h 18"/>
                  <a:gd name="T6" fmla="*/ 4 w 36"/>
                  <a:gd name="T7" fmla="*/ 11 h 18"/>
                  <a:gd name="T8" fmla="*/ 1 w 36"/>
                  <a:gd name="T9" fmla="*/ 12 h 18"/>
                  <a:gd name="T10" fmla="*/ 2 w 36"/>
                  <a:gd name="T11" fmla="*/ 15 h 18"/>
                  <a:gd name="T12" fmla="*/ 2 w 36"/>
                  <a:gd name="T13" fmla="*/ 15 h 18"/>
                  <a:gd name="T14" fmla="*/ 13 w 36"/>
                  <a:gd name="T15" fmla="*/ 18 h 18"/>
                  <a:gd name="T16" fmla="*/ 13 w 36"/>
                  <a:gd name="T17" fmla="*/ 18 h 18"/>
                  <a:gd name="T18" fmla="*/ 36 w 36"/>
                  <a:gd name="T19" fmla="*/ 3 h 18"/>
                  <a:gd name="T20" fmla="*/ 34 w 36"/>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18">
                    <a:moveTo>
                      <a:pt x="34" y="0"/>
                    </a:moveTo>
                    <a:cubicBezTo>
                      <a:pt x="33" y="0"/>
                      <a:pt x="31" y="0"/>
                      <a:pt x="31" y="2"/>
                    </a:cubicBezTo>
                    <a:cubicBezTo>
                      <a:pt x="28" y="8"/>
                      <a:pt x="21" y="13"/>
                      <a:pt x="13" y="13"/>
                    </a:cubicBezTo>
                    <a:cubicBezTo>
                      <a:pt x="10" y="13"/>
                      <a:pt x="7" y="12"/>
                      <a:pt x="4" y="11"/>
                    </a:cubicBezTo>
                    <a:cubicBezTo>
                      <a:pt x="3" y="10"/>
                      <a:pt x="1" y="11"/>
                      <a:pt x="1" y="12"/>
                    </a:cubicBezTo>
                    <a:cubicBezTo>
                      <a:pt x="0" y="13"/>
                      <a:pt x="1" y="15"/>
                      <a:pt x="2" y="15"/>
                    </a:cubicBezTo>
                    <a:cubicBezTo>
                      <a:pt x="2" y="15"/>
                      <a:pt x="2" y="15"/>
                      <a:pt x="2" y="15"/>
                    </a:cubicBezTo>
                    <a:cubicBezTo>
                      <a:pt x="6" y="17"/>
                      <a:pt x="9" y="18"/>
                      <a:pt x="13" y="18"/>
                    </a:cubicBezTo>
                    <a:cubicBezTo>
                      <a:pt x="13" y="18"/>
                      <a:pt x="13" y="18"/>
                      <a:pt x="13" y="18"/>
                    </a:cubicBezTo>
                    <a:cubicBezTo>
                      <a:pt x="23" y="18"/>
                      <a:pt x="32" y="12"/>
                      <a:pt x="36" y="3"/>
                    </a:cubicBezTo>
                    <a:cubicBezTo>
                      <a:pt x="36" y="2"/>
                      <a:pt x="35" y="1"/>
                      <a:pt x="34" y="0"/>
                    </a:cubicBezTo>
                    <a:close/>
                  </a:path>
                </a:pathLst>
              </a:custGeom>
              <a:solidFill>
                <a:schemeClr val="tx2">
                  <a:lumMod val="50000"/>
                  <a:alpha val="8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12" name="椭圆 11"/>
            <p:cNvSpPr/>
            <p:nvPr/>
          </p:nvSpPr>
          <p:spPr>
            <a:xfrm>
              <a:off x="3349974" y="1932564"/>
              <a:ext cx="1012330" cy="1012330"/>
            </a:xfrm>
            <a:prstGeom prst="ellipse">
              <a:avLst/>
            </a:prstGeom>
            <a:solidFill>
              <a:schemeClr val="bg2">
                <a:lumMod val="90000"/>
              </a:schemeClr>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4288019" y="1285154"/>
              <a:ext cx="1012330" cy="1012330"/>
            </a:xfrm>
            <a:prstGeom prst="ellipse">
              <a:avLst/>
            </a:prstGeom>
            <a:solidFill>
              <a:schemeClr val="bg2">
                <a:lumMod val="90000"/>
              </a:schemeClr>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75"/>
            <p:cNvSpPr>
              <a:spLocks noEditPoints="1"/>
            </p:cNvSpPr>
            <p:nvPr/>
          </p:nvSpPr>
          <p:spPr bwMode="auto">
            <a:xfrm>
              <a:off x="3565512" y="2115572"/>
              <a:ext cx="613569" cy="589186"/>
            </a:xfrm>
            <a:custGeom>
              <a:avLst/>
              <a:gdLst>
                <a:gd name="T0" fmla="*/ 32 w 64"/>
                <a:gd name="T1" fmla="*/ 9 h 61"/>
                <a:gd name="T2" fmla="*/ 22 w 64"/>
                <a:gd name="T3" fmla="*/ 20 h 61"/>
                <a:gd name="T4" fmla="*/ 21 w 64"/>
                <a:gd name="T5" fmla="*/ 46 h 61"/>
                <a:gd name="T6" fmla="*/ 29 w 64"/>
                <a:gd name="T7" fmla="*/ 46 h 61"/>
                <a:gd name="T8" fmla="*/ 29 w 64"/>
                <a:gd name="T9" fmla="*/ 36 h 61"/>
                <a:gd name="T10" fmla="*/ 34 w 64"/>
                <a:gd name="T11" fmla="*/ 36 h 61"/>
                <a:gd name="T12" fmla="*/ 35 w 64"/>
                <a:gd name="T13" fmla="*/ 46 h 61"/>
                <a:gd name="T14" fmla="*/ 42 w 64"/>
                <a:gd name="T15" fmla="*/ 46 h 61"/>
                <a:gd name="T16" fmla="*/ 41 w 64"/>
                <a:gd name="T17" fmla="*/ 20 h 61"/>
                <a:gd name="T18" fmla="*/ 32 w 64"/>
                <a:gd name="T19" fmla="*/ 9 h 61"/>
                <a:gd name="T20" fmla="*/ 35 w 64"/>
                <a:gd name="T21" fmla="*/ 54 h 61"/>
                <a:gd name="T22" fmla="*/ 35 w 64"/>
                <a:gd name="T23" fmla="*/ 61 h 61"/>
                <a:gd name="T24" fmla="*/ 28 w 64"/>
                <a:gd name="T25" fmla="*/ 61 h 61"/>
                <a:gd name="T26" fmla="*/ 28 w 64"/>
                <a:gd name="T27" fmla="*/ 54 h 61"/>
                <a:gd name="T28" fmla="*/ 18 w 64"/>
                <a:gd name="T29" fmla="*/ 54 h 61"/>
                <a:gd name="T30" fmla="*/ 19 w 64"/>
                <a:gd name="T31" fmla="*/ 59 h 61"/>
                <a:gd name="T32" fmla="*/ 19 w 64"/>
                <a:gd name="T33" fmla="*/ 61 h 61"/>
                <a:gd name="T34" fmla="*/ 17 w 64"/>
                <a:gd name="T35" fmla="*/ 61 h 61"/>
                <a:gd name="T36" fmla="*/ 3 w 64"/>
                <a:gd name="T37" fmla="*/ 61 h 61"/>
                <a:gd name="T38" fmla="*/ 1 w 64"/>
                <a:gd name="T39" fmla="*/ 61 h 61"/>
                <a:gd name="T40" fmla="*/ 1 w 64"/>
                <a:gd name="T41" fmla="*/ 59 h 61"/>
                <a:gd name="T42" fmla="*/ 3 w 64"/>
                <a:gd name="T43" fmla="*/ 45 h 61"/>
                <a:gd name="T44" fmla="*/ 12 w 64"/>
                <a:gd name="T45" fmla="*/ 37 h 61"/>
                <a:gd name="T46" fmla="*/ 15 w 64"/>
                <a:gd name="T47" fmla="*/ 18 h 61"/>
                <a:gd name="T48" fmla="*/ 30 w 64"/>
                <a:gd name="T49" fmla="*/ 1 h 61"/>
                <a:gd name="T50" fmla="*/ 32 w 64"/>
                <a:gd name="T51" fmla="*/ 0 h 61"/>
                <a:gd name="T52" fmla="*/ 33 w 64"/>
                <a:gd name="T53" fmla="*/ 1 h 61"/>
                <a:gd name="T54" fmla="*/ 49 w 64"/>
                <a:gd name="T55" fmla="*/ 18 h 61"/>
                <a:gd name="T56" fmla="*/ 51 w 64"/>
                <a:gd name="T57" fmla="*/ 37 h 61"/>
                <a:gd name="T58" fmla="*/ 61 w 64"/>
                <a:gd name="T59" fmla="*/ 45 h 61"/>
                <a:gd name="T60" fmla="*/ 63 w 64"/>
                <a:gd name="T61" fmla="*/ 59 h 61"/>
                <a:gd name="T62" fmla="*/ 63 w 64"/>
                <a:gd name="T63" fmla="*/ 61 h 61"/>
                <a:gd name="T64" fmla="*/ 61 w 64"/>
                <a:gd name="T65" fmla="*/ 61 h 61"/>
                <a:gd name="T66" fmla="*/ 47 w 64"/>
                <a:gd name="T67" fmla="*/ 61 h 61"/>
                <a:gd name="T68" fmla="*/ 45 w 64"/>
                <a:gd name="T69" fmla="*/ 61 h 61"/>
                <a:gd name="T70" fmla="*/ 45 w 64"/>
                <a:gd name="T71" fmla="*/ 59 h 61"/>
                <a:gd name="T72" fmla="*/ 45 w 64"/>
                <a:gd name="T73" fmla="*/ 54 h 61"/>
                <a:gd name="T74" fmla="*/ 35 w 64"/>
                <a:gd name="T75" fmla="*/ 54 h 61"/>
                <a:gd name="T76" fmla="*/ 50 w 64"/>
                <a:gd name="T77" fmla="*/ 47 h 61"/>
                <a:gd name="T78" fmla="*/ 49 w 64"/>
                <a:gd name="T79" fmla="*/ 57 h 61"/>
                <a:gd name="T80" fmla="*/ 59 w 64"/>
                <a:gd name="T81" fmla="*/ 57 h 61"/>
                <a:gd name="T82" fmla="*/ 57 w 64"/>
                <a:gd name="T83" fmla="*/ 47 h 61"/>
                <a:gd name="T84" fmla="*/ 51 w 64"/>
                <a:gd name="T85" fmla="*/ 41 h 61"/>
                <a:gd name="T86" fmla="*/ 50 w 64"/>
                <a:gd name="T87" fmla="*/ 47 h 61"/>
                <a:gd name="T88" fmla="*/ 15 w 64"/>
                <a:gd name="T89" fmla="*/ 57 h 61"/>
                <a:gd name="T90" fmla="*/ 14 w 64"/>
                <a:gd name="T91" fmla="*/ 49 h 61"/>
                <a:gd name="T92" fmla="*/ 13 w 64"/>
                <a:gd name="T93" fmla="*/ 41 h 61"/>
                <a:gd name="T94" fmla="*/ 6 w 64"/>
                <a:gd name="T95" fmla="*/ 47 h 61"/>
                <a:gd name="T96" fmla="*/ 4 w 64"/>
                <a:gd name="T97" fmla="*/ 57 h 61"/>
                <a:gd name="T98" fmla="*/ 15 w 64"/>
                <a:gd name="T99" fmla="*/ 57 h 61"/>
                <a:gd name="T100" fmla="*/ 32 w 64"/>
                <a:gd name="T101" fmla="*/ 22 h 61"/>
                <a:gd name="T102" fmla="*/ 37 w 64"/>
                <a:gd name="T103" fmla="*/ 27 h 61"/>
                <a:gd name="T104" fmla="*/ 32 w 64"/>
                <a:gd name="T105" fmla="*/ 32 h 61"/>
                <a:gd name="T106" fmla="*/ 27 w 64"/>
                <a:gd name="T107" fmla="*/ 27 h 61"/>
                <a:gd name="T108" fmla="*/ 32 w 64"/>
                <a:gd name="T109" fmla="*/ 2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 h="61">
                  <a:moveTo>
                    <a:pt x="32" y="9"/>
                  </a:moveTo>
                  <a:cubicBezTo>
                    <a:pt x="27" y="11"/>
                    <a:pt x="24" y="15"/>
                    <a:pt x="22" y="20"/>
                  </a:cubicBezTo>
                  <a:cubicBezTo>
                    <a:pt x="20" y="27"/>
                    <a:pt x="20" y="35"/>
                    <a:pt x="21" y="46"/>
                  </a:cubicBezTo>
                  <a:cubicBezTo>
                    <a:pt x="29" y="46"/>
                    <a:pt x="29" y="46"/>
                    <a:pt x="29" y="46"/>
                  </a:cubicBezTo>
                  <a:cubicBezTo>
                    <a:pt x="29" y="43"/>
                    <a:pt x="29" y="40"/>
                    <a:pt x="29" y="36"/>
                  </a:cubicBezTo>
                  <a:cubicBezTo>
                    <a:pt x="31" y="36"/>
                    <a:pt x="32" y="36"/>
                    <a:pt x="34" y="36"/>
                  </a:cubicBezTo>
                  <a:cubicBezTo>
                    <a:pt x="34" y="40"/>
                    <a:pt x="34" y="43"/>
                    <a:pt x="35" y="46"/>
                  </a:cubicBezTo>
                  <a:cubicBezTo>
                    <a:pt x="42" y="46"/>
                    <a:pt x="42" y="46"/>
                    <a:pt x="42" y="46"/>
                  </a:cubicBezTo>
                  <a:cubicBezTo>
                    <a:pt x="44" y="35"/>
                    <a:pt x="43" y="27"/>
                    <a:pt x="41" y="20"/>
                  </a:cubicBezTo>
                  <a:cubicBezTo>
                    <a:pt x="40" y="15"/>
                    <a:pt x="36" y="11"/>
                    <a:pt x="32" y="9"/>
                  </a:cubicBezTo>
                  <a:close/>
                  <a:moveTo>
                    <a:pt x="35" y="54"/>
                  </a:moveTo>
                  <a:cubicBezTo>
                    <a:pt x="35" y="56"/>
                    <a:pt x="35" y="58"/>
                    <a:pt x="35" y="61"/>
                  </a:cubicBezTo>
                  <a:cubicBezTo>
                    <a:pt x="33" y="61"/>
                    <a:pt x="30" y="61"/>
                    <a:pt x="28" y="61"/>
                  </a:cubicBezTo>
                  <a:cubicBezTo>
                    <a:pt x="28" y="58"/>
                    <a:pt x="28" y="56"/>
                    <a:pt x="28" y="54"/>
                  </a:cubicBezTo>
                  <a:cubicBezTo>
                    <a:pt x="18" y="54"/>
                    <a:pt x="18" y="54"/>
                    <a:pt x="18" y="54"/>
                  </a:cubicBezTo>
                  <a:cubicBezTo>
                    <a:pt x="19" y="59"/>
                    <a:pt x="19" y="59"/>
                    <a:pt x="19" y="59"/>
                  </a:cubicBezTo>
                  <a:cubicBezTo>
                    <a:pt x="19" y="61"/>
                    <a:pt x="19" y="61"/>
                    <a:pt x="19" y="61"/>
                  </a:cubicBezTo>
                  <a:cubicBezTo>
                    <a:pt x="17" y="61"/>
                    <a:pt x="17" y="61"/>
                    <a:pt x="17" y="61"/>
                  </a:cubicBezTo>
                  <a:cubicBezTo>
                    <a:pt x="3" y="61"/>
                    <a:pt x="3" y="61"/>
                    <a:pt x="3" y="61"/>
                  </a:cubicBezTo>
                  <a:cubicBezTo>
                    <a:pt x="1" y="61"/>
                    <a:pt x="1" y="61"/>
                    <a:pt x="1" y="61"/>
                  </a:cubicBezTo>
                  <a:cubicBezTo>
                    <a:pt x="1" y="59"/>
                    <a:pt x="1" y="59"/>
                    <a:pt x="1" y="59"/>
                  </a:cubicBezTo>
                  <a:cubicBezTo>
                    <a:pt x="0" y="54"/>
                    <a:pt x="1" y="49"/>
                    <a:pt x="3" y="45"/>
                  </a:cubicBezTo>
                  <a:cubicBezTo>
                    <a:pt x="5" y="42"/>
                    <a:pt x="8" y="39"/>
                    <a:pt x="12" y="37"/>
                  </a:cubicBezTo>
                  <a:cubicBezTo>
                    <a:pt x="12" y="29"/>
                    <a:pt x="13" y="23"/>
                    <a:pt x="15" y="18"/>
                  </a:cubicBezTo>
                  <a:cubicBezTo>
                    <a:pt x="17" y="9"/>
                    <a:pt x="23" y="4"/>
                    <a:pt x="30" y="1"/>
                  </a:cubicBezTo>
                  <a:cubicBezTo>
                    <a:pt x="32" y="0"/>
                    <a:pt x="32" y="0"/>
                    <a:pt x="32" y="0"/>
                  </a:cubicBezTo>
                  <a:cubicBezTo>
                    <a:pt x="33" y="1"/>
                    <a:pt x="33" y="1"/>
                    <a:pt x="33" y="1"/>
                  </a:cubicBezTo>
                  <a:cubicBezTo>
                    <a:pt x="41" y="4"/>
                    <a:pt x="46" y="9"/>
                    <a:pt x="49" y="18"/>
                  </a:cubicBezTo>
                  <a:cubicBezTo>
                    <a:pt x="51" y="23"/>
                    <a:pt x="51" y="29"/>
                    <a:pt x="51" y="37"/>
                  </a:cubicBezTo>
                  <a:cubicBezTo>
                    <a:pt x="55" y="39"/>
                    <a:pt x="59" y="42"/>
                    <a:pt x="61" y="45"/>
                  </a:cubicBezTo>
                  <a:cubicBezTo>
                    <a:pt x="63" y="49"/>
                    <a:pt x="64" y="54"/>
                    <a:pt x="63" y="59"/>
                  </a:cubicBezTo>
                  <a:cubicBezTo>
                    <a:pt x="63" y="61"/>
                    <a:pt x="63" y="61"/>
                    <a:pt x="63" y="61"/>
                  </a:cubicBezTo>
                  <a:cubicBezTo>
                    <a:pt x="61" y="61"/>
                    <a:pt x="61" y="61"/>
                    <a:pt x="61" y="61"/>
                  </a:cubicBezTo>
                  <a:cubicBezTo>
                    <a:pt x="47" y="61"/>
                    <a:pt x="47" y="61"/>
                    <a:pt x="47" y="61"/>
                  </a:cubicBezTo>
                  <a:cubicBezTo>
                    <a:pt x="45" y="61"/>
                    <a:pt x="45" y="61"/>
                    <a:pt x="45" y="61"/>
                  </a:cubicBezTo>
                  <a:cubicBezTo>
                    <a:pt x="45" y="59"/>
                    <a:pt x="45" y="59"/>
                    <a:pt x="45" y="59"/>
                  </a:cubicBezTo>
                  <a:cubicBezTo>
                    <a:pt x="45" y="54"/>
                    <a:pt x="45" y="54"/>
                    <a:pt x="45" y="54"/>
                  </a:cubicBezTo>
                  <a:cubicBezTo>
                    <a:pt x="35" y="54"/>
                    <a:pt x="35" y="54"/>
                    <a:pt x="35" y="54"/>
                  </a:cubicBezTo>
                  <a:close/>
                  <a:moveTo>
                    <a:pt x="50" y="47"/>
                  </a:moveTo>
                  <a:cubicBezTo>
                    <a:pt x="49" y="57"/>
                    <a:pt x="49" y="57"/>
                    <a:pt x="49" y="57"/>
                  </a:cubicBezTo>
                  <a:cubicBezTo>
                    <a:pt x="59" y="57"/>
                    <a:pt x="59" y="57"/>
                    <a:pt x="59" y="57"/>
                  </a:cubicBezTo>
                  <a:cubicBezTo>
                    <a:pt x="59" y="53"/>
                    <a:pt x="59" y="50"/>
                    <a:pt x="57" y="47"/>
                  </a:cubicBezTo>
                  <a:cubicBezTo>
                    <a:pt x="56" y="45"/>
                    <a:pt x="54" y="43"/>
                    <a:pt x="51" y="41"/>
                  </a:cubicBezTo>
                  <a:cubicBezTo>
                    <a:pt x="51" y="43"/>
                    <a:pt x="50" y="45"/>
                    <a:pt x="50" y="47"/>
                  </a:cubicBezTo>
                  <a:close/>
                  <a:moveTo>
                    <a:pt x="15" y="57"/>
                  </a:moveTo>
                  <a:cubicBezTo>
                    <a:pt x="14" y="49"/>
                    <a:pt x="14" y="49"/>
                    <a:pt x="14" y="49"/>
                  </a:cubicBezTo>
                  <a:cubicBezTo>
                    <a:pt x="13" y="46"/>
                    <a:pt x="13" y="43"/>
                    <a:pt x="13" y="41"/>
                  </a:cubicBezTo>
                  <a:cubicBezTo>
                    <a:pt x="10" y="43"/>
                    <a:pt x="8" y="45"/>
                    <a:pt x="6" y="47"/>
                  </a:cubicBezTo>
                  <a:cubicBezTo>
                    <a:pt x="5" y="50"/>
                    <a:pt x="4" y="53"/>
                    <a:pt x="4" y="57"/>
                  </a:cubicBezTo>
                  <a:cubicBezTo>
                    <a:pt x="15" y="57"/>
                    <a:pt x="15" y="57"/>
                    <a:pt x="15" y="57"/>
                  </a:cubicBezTo>
                  <a:close/>
                  <a:moveTo>
                    <a:pt x="32" y="22"/>
                  </a:moveTo>
                  <a:cubicBezTo>
                    <a:pt x="35" y="22"/>
                    <a:pt x="37" y="24"/>
                    <a:pt x="37" y="27"/>
                  </a:cubicBezTo>
                  <a:cubicBezTo>
                    <a:pt x="37" y="30"/>
                    <a:pt x="35" y="32"/>
                    <a:pt x="32" y="32"/>
                  </a:cubicBezTo>
                  <a:cubicBezTo>
                    <a:pt x="29" y="32"/>
                    <a:pt x="27" y="30"/>
                    <a:pt x="27" y="27"/>
                  </a:cubicBezTo>
                  <a:cubicBezTo>
                    <a:pt x="27" y="24"/>
                    <a:pt x="29" y="22"/>
                    <a:pt x="32" y="22"/>
                  </a:cubicBezTo>
                  <a:close/>
                </a:path>
              </a:pathLst>
            </a:custGeom>
            <a:solidFill>
              <a:schemeClr val="tx2">
                <a:lumMod val="50000"/>
                <a:alpha val="8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15" name="组合 14"/>
            <p:cNvGrpSpPr>
              <a:grpSpLocks noChangeAspect="1"/>
            </p:cNvGrpSpPr>
            <p:nvPr/>
          </p:nvGrpSpPr>
          <p:grpSpPr>
            <a:xfrm>
              <a:off x="4434377" y="1510121"/>
              <a:ext cx="689824" cy="537130"/>
              <a:chOff x="4265839" y="-1204913"/>
              <a:chExt cx="809399" cy="630238"/>
            </a:xfrm>
            <a:solidFill>
              <a:srgbClr val="FF0000"/>
            </a:solidFill>
          </p:grpSpPr>
          <p:sp>
            <p:nvSpPr>
              <p:cNvPr id="16" name="Freeform 6"/>
              <p:cNvSpPr>
                <a:spLocks/>
              </p:cNvSpPr>
              <p:nvPr/>
            </p:nvSpPr>
            <p:spPr bwMode="auto">
              <a:xfrm>
                <a:off x="4343400" y="-954088"/>
                <a:ext cx="676275" cy="222250"/>
              </a:xfrm>
              <a:custGeom>
                <a:avLst/>
                <a:gdLst>
                  <a:gd name="T0" fmla="*/ 159 w 180"/>
                  <a:gd name="T1" fmla="*/ 17 h 59"/>
                  <a:gd name="T2" fmla="*/ 96 w 180"/>
                  <a:gd name="T3" fmla="*/ 17 h 59"/>
                  <a:gd name="T4" fmla="*/ 96 w 180"/>
                  <a:gd name="T5" fmla="*/ 7 h 59"/>
                  <a:gd name="T6" fmla="*/ 90 w 180"/>
                  <a:gd name="T7" fmla="*/ 0 h 59"/>
                  <a:gd name="T8" fmla="*/ 84 w 180"/>
                  <a:gd name="T9" fmla="*/ 7 h 59"/>
                  <a:gd name="T10" fmla="*/ 84 w 180"/>
                  <a:gd name="T11" fmla="*/ 17 h 59"/>
                  <a:gd name="T12" fmla="*/ 21 w 180"/>
                  <a:gd name="T13" fmla="*/ 17 h 59"/>
                  <a:gd name="T14" fmla="*/ 0 w 180"/>
                  <a:gd name="T15" fmla="*/ 38 h 59"/>
                  <a:gd name="T16" fmla="*/ 0 w 180"/>
                  <a:gd name="T17" fmla="*/ 52 h 59"/>
                  <a:gd name="T18" fmla="*/ 6 w 180"/>
                  <a:gd name="T19" fmla="*/ 59 h 59"/>
                  <a:gd name="T20" fmla="*/ 13 w 180"/>
                  <a:gd name="T21" fmla="*/ 52 h 59"/>
                  <a:gd name="T22" fmla="*/ 13 w 180"/>
                  <a:gd name="T23" fmla="*/ 38 h 59"/>
                  <a:gd name="T24" fmla="*/ 21 w 180"/>
                  <a:gd name="T25" fmla="*/ 30 h 59"/>
                  <a:gd name="T26" fmla="*/ 84 w 180"/>
                  <a:gd name="T27" fmla="*/ 30 h 59"/>
                  <a:gd name="T28" fmla="*/ 84 w 180"/>
                  <a:gd name="T29" fmla="*/ 47 h 59"/>
                  <a:gd name="T30" fmla="*/ 90 w 180"/>
                  <a:gd name="T31" fmla="*/ 53 h 59"/>
                  <a:gd name="T32" fmla="*/ 96 w 180"/>
                  <a:gd name="T33" fmla="*/ 47 h 59"/>
                  <a:gd name="T34" fmla="*/ 96 w 180"/>
                  <a:gd name="T35" fmla="*/ 30 h 59"/>
                  <a:gd name="T36" fmla="*/ 159 w 180"/>
                  <a:gd name="T37" fmla="*/ 30 h 59"/>
                  <a:gd name="T38" fmla="*/ 168 w 180"/>
                  <a:gd name="T39" fmla="*/ 38 h 59"/>
                  <a:gd name="T40" fmla="*/ 168 w 180"/>
                  <a:gd name="T41" fmla="*/ 52 h 59"/>
                  <a:gd name="T42" fmla="*/ 174 w 180"/>
                  <a:gd name="T43" fmla="*/ 59 h 59"/>
                  <a:gd name="T44" fmla="*/ 180 w 180"/>
                  <a:gd name="T45" fmla="*/ 52 h 59"/>
                  <a:gd name="T46" fmla="*/ 180 w 180"/>
                  <a:gd name="T47" fmla="*/ 38 h 59"/>
                  <a:gd name="T48" fmla="*/ 159 w 180"/>
                  <a:gd name="T49"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59">
                    <a:moveTo>
                      <a:pt x="159" y="17"/>
                    </a:moveTo>
                    <a:cubicBezTo>
                      <a:pt x="96" y="17"/>
                      <a:pt x="96" y="17"/>
                      <a:pt x="96" y="17"/>
                    </a:cubicBezTo>
                    <a:cubicBezTo>
                      <a:pt x="96" y="7"/>
                      <a:pt x="96" y="7"/>
                      <a:pt x="96" y="7"/>
                    </a:cubicBezTo>
                    <a:cubicBezTo>
                      <a:pt x="96" y="3"/>
                      <a:pt x="94" y="0"/>
                      <a:pt x="90" y="0"/>
                    </a:cubicBezTo>
                    <a:cubicBezTo>
                      <a:pt x="87" y="0"/>
                      <a:pt x="84" y="3"/>
                      <a:pt x="84" y="7"/>
                    </a:cubicBezTo>
                    <a:cubicBezTo>
                      <a:pt x="84" y="17"/>
                      <a:pt x="84" y="17"/>
                      <a:pt x="84" y="17"/>
                    </a:cubicBezTo>
                    <a:cubicBezTo>
                      <a:pt x="21" y="17"/>
                      <a:pt x="21" y="17"/>
                      <a:pt x="21" y="17"/>
                    </a:cubicBezTo>
                    <a:cubicBezTo>
                      <a:pt x="9" y="17"/>
                      <a:pt x="0" y="27"/>
                      <a:pt x="0" y="38"/>
                    </a:cubicBezTo>
                    <a:cubicBezTo>
                      <a:pt x="0" y="52"/>
                      <a:pt x="0" y="52"/>
                      <a:pt x="0" y="52"/>
                    </a:cubicBezTo>
                    <a:cubicBezTo>
                      <a:pt x="0" y="56"/>
                      <a:pt x="3" y="59"/>
                      <a:pt x="6" y="59"/>
                    </a:cubicBezTo>
                    <a:cubicBezTo>
                      <a:pt x="10" y="59"/>
                      <a:pt x="13" y="56"/>
                      <a:pt x="13" y="52"/>
                    </a:cubicBezTo>
                    <a:cubicBezTo>
                      <a:pt x="13" y="38"/>
                      <a:pt x="13" y="38"/>
                      <a:pt x="13" y="38"/>
                    </a:cubicBezTo>
                    <a:cubicBezTo>
                      <a:pt x="13" y="34"/>
                      <a:pt x="16" y="30"/>
                      <a:pt x="21" y="30"/>
                    </a:cubicBezTo>
                    <a:cubicBezTo>
                      <a:pt x="84" y="30"/>
                      <a:pt x="84" y="30"/>
                      <a:pt x="84" y="30"/>
                    </a:cubicBezTo>
                    <a:cubicBezTo>
                      <a:pt x="84" y="47"/>
                      <a:pt x="84" y="47"/>
                      <a:pt x="84" y="47"/>
                    </a:cubicBezTo>
                    <a:cubicBezTo>
                      <a:pt x="84" y="51"/>
                      <a:pt x="87" y="53"/>
                      <a:pt x="90" y="53"/>
                    </a:cubicBezTo>
                    <a:cubicBezTo>
                      <a:pt x="94" y="53"/>
                      <a:pt x="96" y="51"/>
                      <a:pt x="96" y="47"/>
                    </a:cubicBezTo>
                    <a:cubicBezTo>
                      <a:pt x="96" y="30"/>
                      <a:pt x="96" y="30"/>
                      <a:pt x="96" y="30"/>
                    </a:cubicBezTo>
                    <a:cubicBezTo>
                      <a:pt x="159" y="30"/>
                      <a:pt x="159" y="30"/>
                      <a:pt x="159" y="30"/>
                    </a:cubicBezTo>
                    <a:cubicBezTo>
                      <a:pt x="164" y="30"/>
                      <a:pt x="168" y="34"/>
                      <a:pt x="168" y="38"/>
                    </a:cubicBezTo>
                    <a:cubicBezTo>
                      <a:pt x="168" y="52"/>
                      <a:pt x="168" y="52"/>
                      <a:pt x="168" y="52"/>
                    </a:cubicBezTo>
                    <a:cubicBezTo>
                      <a:pt x="168" y="56"/>
                      <a:pt x="170" y="59"/>
                      <a:pt x="174" y="59"/>
                    </a:cubicBezTo>
                    <a:cubicBezTo>
                      <a:pt x="177" y="59"/>
                      <a:pt x="180" y="56"/>
                      <a:pt x="180" y="52"/>
                    </a:cubicBezTo>
                    <a:cubicBezTo>
                      <a:pt x="180" y="38"/>
                      <a:pt x="180" y="38"/>
                      <a:pt x="180" y="38"/>
                    </a:cubicBezTo>
                    <a:cubicBezTo>
                      <a:pt x="180" y="27"/>
                      <a:pt x="171" y="17"/>
                      <a:pt x="159" y="17"/>
                    </a:cubicBezTo>
                    <a:close/>
                  </a:path>
                </a:pathLst>
              </a:custGeom>
              <a:solidFill>
                <a:srgbClr val="D2000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7"/>
              <p:cNvSpPr>
                <a:spLocks/>
              </p:cNvSpPr>
              <p:nvPr/>
            </p:nvSpPr>
            <p:spPr bwMode="auto">
              <a:xfrm>
                <a:off x="4265839" y="-706438"/>
                <a:ext cx="209550" cy="131763"/>
              </a:xfrm>
              <a:custGeom>
                <a:avLst/>
                <a:gdLst>
                  <a:gd name="T0" fmla="*/ 0 w 56"/>
                  <a:gd name="T1" fmla="*/ 25 h 35"/>
                  <a:gd name="T2" fmla="*/ 12 w 56"/>
                  <a:gd name="T3" fmla="*/ 35 h 35"/>
                  <a:gd name="T4" fmla="*/ 44 w 56"/>
                  <a:gd name="T5" fmla="*/ 35 h 35"/>
                  <a:gd name="T6" fmla="*/ 56 w 56"/>
                  <a:gd name="T7" fmla="*/ 25 h 35"/>
                  <a:gd name="T8" fmla="*/ 56 w 56"/>
                  <a:gd name="T9" fmla="*/ 10 h 35"/>
                  <a:gd name="T10" fmla="*/ 44 w 56"/>
                  <a:gd name="T11" fmla="*/ 0 h 35"/>
                  <a:gd name="T12" fmla="*/ 12 w 56"/>
                  <a:gd name="T13" fmla="*/ 0 h 35"/>
                  <a:gd name="T14" fmla="*/ 0 w 56"/>
                  <a:gd name="T15" fmla="*/ 10 h 35"/>
                  <a:gd name="T16" fmla="*/ 0 w 56"/>
                  <a:gd name="T17"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5">
                    <a:moveTo>
                      <a:pt x="0" y="25"/>
                    </a:moveTo>
                    <a:cubicBezTo>
                      <a:pt x="0" y="31"/>
                      <a:pt x="5" y="35"/>
                      <a:pt x="12" y="35"/>
                    </a:cubicBezTo>
                    <a:cubicBezTo>
                      <a:pt x="44" y="35"/>
                      <a:pt x="44" y="35"/>
                      <a:pt x="44" y="35"/>
                    </a:cubicBezTo>
                    <a:cubicBezTo>
                      <a:pt x="51" y="35"/>
                      <a:pt x="56" y="31"/>
                      <a:pt x="56" y="25"/>
                    </a:cubicBezTo>
                    <a:cubicBezTo>
                      <a:pt x="56" y="10"/>
                      <a:pt x="56" y="10"/>
                      <a:pt x="56" y="10"/>
                    </a:cubicBezTo>
                    <a:cubicBezTo>
                      <a:pt x="56" y="4"/>
                      <a:pt x="51" y="0"/>
                      <a:pt x="44" y="0"/>
                    </a:cubicBezTo>
                    <a:cubicBezTo>
                      <a:pt x="12" y="0"/>
                      <a:pt x="12" y="0"/>
                      <a:pt x="12" y="0"/>
                    </a:cubicBezTo>
                    <a:cubicBezTo>
                      <a:pt x="5" y="0"/>
                      <a:pt x="0" y="4"/>
                      <a:pt x="0" y="10"/>
                    </a:cubicBezTo>
                    <a:cubicBezTo>
                      <a:pt x="0" y="25"/>
                      <a:pt x="0" y="25"/>
                      <a:pt x="0" y="25"/>
                    </a:cubicBezTo>
                  </a:path>
                </a:pathLst>
              </a:custGeom>
              <a:solidFill>
                <a:srgbClr val="D2000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8"/>
              <p:cNvSpPr>
                <a:spLocks/>
              </p:cNvSpPr>
              <p:nvPr/>
            </p:nvSpPr>
            <p:spPr bwMode="auto">
              <a:xfrm>
                <a:off x="4576763" y="-706438"/>
                <a:ext cx="209550" cy="131763"/>
              </a:xfrm>
              <a:custGeom>
                <a:avLst/>
                <a:gdLst>
                  <a:gd name="T0" fmla="*/ 0 w 56"/>
                  <a:gd name="T1" fmla="*/ 25 h 35"/>
                  <a:gd name="T2" fmla="*/ 12 w 56"/>
                  <a:gd name="T3" fmla="*/ 35 h 35"/>
                  <a:gd name="T4" fmla="*/ 44 w 56"/>
                  <a:gd name="T5" fmla="*/ 35 h 35"/>
                  <a:gd name="T6" fmla="*/ 56 w 56"/>
                  <a:gd name="T7" fmla="*/ 25 h 35"/>
                  <a:gd name="T8" fmla="*/ 56 w 56"/>
                  <a:gd name="T9" fmla="*/ 10 h 35"/>
                  <a:gd name="T10" fmla="*/ 44 w 56"/>
                  <a:gd name="T11" fmla="*/ 0 h 35"/>
                  <a:gd name="T12" fmla="*/ 12 w 56"/>
                  <a:gd name="T13" fmla="*/ 0 h 35"/>
                  <a:gd name="T14" fmla="*/ 0 w 56"/>
                  <a:gd name="T15" fmla="*/ 10 h 35"/>
                  <a:gd name="T16" fmla="*/ 0 w 56"/>
                  <a:gd name="T17"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5">
                    <a:moveTo>
                      <a:pt x="0" y="25"/>
                    </a:moveTo>
                    <a:cubicBezTo>
                      <a:pt x="0" y="31"/>
                      <a:pt x="5" y="35"/>
                      <a:pt x="12" y="35"/>
                    </a:cubicBezTo>
                    <a:cubicBezTo>
                      <a:pt x="44" y="35"/>
                      <a:pt x="44" y="35"/>
                      <a:pt x="44" y="35"/>
                    </a:cubicBezTo>
                    <a:cubicBezTo>
                      <a:pt x="51" y="35"/>
                      <a:pt x="56" y="31"/>
                      <a:pt x="56" y="25"/>
                    </a:cubicBezTo>
                    <a:cubicBezTo>
                      <a:pt x="56" y="10"/>
                      <a:pt x="56" y="10"/>
                      <a:pt x="56" y="10"/>
                    </a:cubicBezTo>
                    <a:cubicBezTo>
                      <a:pt x="56" y="4"/>
                      <a:pt x="51" y="0"/>
                      <a:pt x="44" y="0"/>
                    </a:cubicBezTo>
                    <a:cubicBezTo>
                      <a:pt x="12" y="0"/>
                      <a:pt x="12" y="0"/>
                      <a:pt x="12" y="0"/>
                    </a:cubicBezTo>
                    <a:cubicBezTo>
                      <a:pt x="5" y="0"/>
                      <a:pt x="0" y="4"/>
                      <a:pt x="0" y="10"/>
                    </a:cubicBezTo>
                    <a:cubicBezTo>
                      <a:pt x="0" y="25"/>
                      <a:pt x="0" y="25"/>
                      <a:pt x="0" y="25"/>
                    </a:cubicBezTo>
                  </a:path>
                </a:pathLst>
              </a:custGeom>
              <a:solidFill>
                <a:srgbClr val="D2000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9"/>
              <p:cNvSpPr>
                <a:spLocks/>
              </p:cNvSpPr>
              <p:nvPr/>
            </p:nvSpPr>
            <p:spPr bwMode="auto">
              <a:xfrm>
                <a:off x="4865688" y="-706438"/>
                <a:ext cx="209550" cy="131763"/>
              </a:xfrm>
              <a:custGeom>
                <a:avLst/>
                <a:gdLst>
                  <a:gd name="T0" fmla="*/ 0 w 56"/>
                  <a:gd name="T1" fmla="*/ 25 h 35"/>
                  <a:gd name="T2" fmla="*/ 12 w 56"/>
                  <a:gd name="T3" fmla="*/ 35 h 35"/>
                  <a:gd name="T4" fmla="*/ 44 w 56"/>
                  <a:gd name="T5" fmla="*/ 35 h 35"/>
                  <a:gd name="T6" fmla="*/ 56 w 56"/>
                  <a:gd name="T7" fmla="*/ 25 h 35"/>
                  <a:gd name="T8" fmla="*/ 56 w 56"/>
                  <a:gd name="T9" fmla="*/ 10 h 35"/>
                  <a:gd name="T10" fmla="*/ 44 w 56"/>
                  <a:gd name="T11" fmla="*/ 0 h 35"/>
                  <a:gd name="T12" fmla="*/ 12 w 56"/>
                  <a:gd name="T13" fmla="*/ 0 h 35"/>
                  <a:gd name="T14" fmla="*/ 0 w 56"/>
                  <a:gd name="T15" fmla="*/ 10 h 35"/>
                  <a:gd name="T16" fmla="*/ 0 w 56"/>
                  <a:gd name="T17"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5">
                    <a:moveTo>
                      <a:pt x="0" y="25"/>
                    </a:moveTo>
                    <a:cubicBezTo>
                      <a:pt x="0" y="31"/>
                      <a:pt x="5" y="35"/>
                      <a:pt x="12" y="35"/>
                    </a:cubicBezTo>
                    <a:cubicBezTo>
                      <a:pt x="44" y="35"/>
                      <a:pt x="44" y="35"/>
                      <a:pt x="44" y="35"/>
                    </a:cubicBezTo>
                    <a:cubicBezTo>
                      <a:pt x="51" y="35"/>
                      <a:pt x="56" y="31"/>
                      <a:pt x="56" y="25"/>
                    </a:cubicBezTo>
                    <a:cubicBezTo>
                      <a:pt x="56" y="10"/>
                      <a:pt x="56" y="10"/>
                      <a:pt x="56" y="10"/>
                    </a:cubicBezTo>
                    <a:cubicBezTo>
                      <a:pt x="56" y="4"/>
                      <a:pt x="51" y="0"/>
                      <a:pt x="44" y="0"/>
                    </a:cubicBezTo>
                    <a:cubicBezTo>
                      <a:pt x="12" y="0"/>
                      <a:pt x="12" y="0"/>
                      <a:pt x="12" y="0"/>
                    </a:cubicBezTo>
                    <a:cubicBezTo>
                      <a:pt x="5" y="0"/>
                      <a:pt x="0" y="4"/>
                      <a:pt x="0" y="10"/>
                    </a:cubicBezTo>
                    <a:cubicBezTo>
                      <a:pt x="0" y="25"/>
                      <a:pt x="0" y="25"/>
                      <a:pt x="0" y="25"/>
                    </a:cubicBezTo>
                  </a:path>
                </a:pathLst>
              </a:custGeom>
              <a:solidFill>
                <a:srgbClr val="D2000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10"/>
              <p:cNvSpPr>
                <a:spLocks/>
              </p:cNvSpPr>
              <p:nvPr/>
            </p:nvSpPr>
            <p:spPr bwMode="auto">
              <a:xfrm>
                <a:off x="4486501" y="-1204913"/>
                <a:ext cx="390525" cy="228600"/>
              </a:xfrm>
              <a:custGeom>
                <a:avLst/>
                <a:gdLst>
                  <a:gd name="T0" fmla="*/ 104 w 104"/>
                  <a:gd name="T1" fmla="*/ 49 h 61"/>
                  <a:gd name="T2" fmla="*/ 90 w 104"/>
                  <a:gd name="T3" fmla="*/ 61 h 61"/>
                  <a:gd name="T4" fmla="*/ 14 w 104"/>
                  <a:gd name="T5" fmla="*/ 61 h 61"/>
                  <a:gd name="T6" fmla="*/ 0 w 104"/>
                  <a:gd name="T7" fmla="*/ 49 h 61"/>
                  <a:gd name="T8" fmla="*/ 0 w 104"/>
                  <a:gd name="T9" fmla="*/ 12 h 61"/>
                  <a:gd name="T10" fmla="*/ 14 w 104"/>
                  <a:gd name="T11" fmla="*/ 0 h 61"/>
                  <a:gd name="T12" fmla="*/ 90 w 104"/>
                  <a:gd name="T13" fmla="*/ 0 h 61"/>
                  <a:gd name="T14" fmla="*/ 104 w 104"/>
                  <a:gd name="T15" fmla="*/ 12 h 61"/>
                  <a:gd name="T16" fmla="*/ 104 w 104"/>
                  <a:gd name="T17" fmla="*/ 4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61">
                    <a:moveTo>
                      <a:pt x="104" y="49"/>
                    </a:moveTo>
                    <a:cubicBezTo>
                      <a:pt x="104" y="56"/>
                      <a:pt x="98" y="61"/>
                      <a:pt x="90" y="61"/>
                    </a:cubicBezTo>
                    <a:cubicBezTo>
                      <a:pt x="14" y="61"/>
                      <a:pt x="14" y="61"/>
                      <a:pt x="14" y="61"/>
                    </a:cubicBezTo>
                    <a:cubicBezTo>
                      <a:pt x="6" y="61"/>
                      <a:pt x="0" y="56"/>
                      <a:pt x="0" y="49"/>
                    </a:cubicBezTo>
                    <a:cubicBezTo>
                      <a:pt x="0" y="12"/>
                      <a:pt x="0" y="12"/>
                      <a:pt x="0" y="12"/>
                    </a:cubicBezTo>
                    <a:cubicBezTo>
                      <a:pt x="0" y="5"/>
                      <a:pt x="6" y="0"/>
                      <a:pt x="14" y="0"/>
                    </a:cubicBezTo>
                    <a:cubicBezTo>
                      <a:pt x="90" y="0"/>
                      <a:pt x="90" y="0"/>
                      <a:pt x="90" y="0"/>
                    </a:cubicBezTo>
                    <a:cubicBezTo>
                      <a:pt x="98" y="0"/>
                      <a:pt x="104" y="5"/>
                      <a:pt x="104" y="12"/>
                    </a:cubicBezTo>
                    <a:cubicBezTo>
                      <a:pt x="104" y="49"/>
                      <a:pt x="104" y="49"/>
                      <a:pt x="104" y="49"/>
                    </a:cubicBezTo>
                  </a:path>
                </a:pathLst>
              </a:custGeom>
              <a:solidFill>
                <a:srgbClr val="D2000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4" name="TextBox 33"/>
          <p:cNvSpPr txBox="1"/>
          <p:nvPr/>
        </p:nvSpPr>
        <p:spPr>
          <a:xfrm>
            <a:off x="5508104" y="3212271"/>
            <a:ext cx="2664296" cy="830997"/>
          </a:xfrm>
          <a:prstGeom prst="rect">
            <a:avLst/>
          </a:prstGeom>
          <a:noFill/>
          <a:ln>
            <a:noFill/>
            <a:prstDash val="sysDash"/>
          </a:ln>
        </p:spPr>
        <p:txBody>
          <a:bodyPr wrap="square" rtlCol="0">
            <a:spAutoFit/>
          </a:bodyPr>
          <a:lstStyle/>
          <a:p>
            <a:pPr algn="just"/>
            <a:r>
              <a:rPr lang="zh-CN" altLang="en-US" sz="1200" dirty="0">
                <a:solidFill>
                  <a:schemeClr val="tx1">
                    <a:lumMod val="75000"/>
                    <a:lumOff val="25000"/>
                  </a:schemeClr>
                </a:solidFill>
                <a:latin typeface="微软雅黑" pitchFamily="34" charset="-122"/>
                <a:ea typeface="微软雅黑" panose="020B0503020204020204" pitchFamily="34" charset="-122"/>
              </a:rPr>
              <a:t>输入你的文字输入你的文字 输入你的文字 输入你的文字 输入你的文字 输入你的文字 输入你的文字 输入你的文字 输入你的文字</a:t>
            </a:r>
          </a:p>
        </p:txBody>
      </p:sp>
      <p:sp>
        <p:nvSpPr>
          <p:cNvPr id="25" name="矩形 24"/>
          <p:cNvSpPr/>
          <p:nvPr/>
        </p:nvSpPr>
        <p:spPr>
          <a:xfrm>
            <a:off x="8198689" y="1642854"/>
            <a:ext cx="45719" cy="874831"/>
          </a:xfrm>
          <a:prstGeom prst="rect">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8198689" y="3212271"/>
            <a:ext cx="45719" cy="874831"/>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864077" y="2571416"/>
            <a:ext cx="53771" cy="1078270"/>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036874" y="2221914"/>
            <a:ext cx="1343678" cy="338554"/>
          </a:xfrm>
          <a:prstGeom prst="rect">
            <a:avLst/>
          </a:prstGeom>
          <a:noFill/>
          <a:ln>
            <a:noFill/>
          </a:ln>
        </p:spPr>
        <p:txBody>
          <a:bodyPr wrap="square">
            <a:spAutoFit/>
          </a:bodyPr>
          <a:lstStyle/>
          <a:p>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添加小标题</a:t>
            </a:r>
            <a:endParaRPr lang="zh-CN" altLang="en-US" sz="1600" dirty="0">
              <a:solidFill>
                <a:schemeClr val="tx1">
                  <a:lumMod val="85000"/>
                  <a:lumOff val="15000"/>
                </a:schemeClr>
              </a:solidFill>
              <a:latin typeface="微软雅黑" pitchFamily="34" charset="-122"/>
              <a:ea typeface="微软雅黑" panose="020B0503020204020204" pitchFamily="34" charset="-122"/>
            </a:endParaRPr>
          </a:p>
        </p:txBody>
      </p:sp>
      <p:sp>
        <p:nvSpPr>
          <p:cNvPr id="29" name="矩形 28"/>
          <p:cNvSpPr/>
          <p:nvPr/>
        </p:nvSpPr>
        <p:spPr>
          <a:xfrm>
            <a:off x="5508104" y="1323495"/>
            <a:ext cx="1343678" cy="338554"/>
          </a:xfrm>
          <a:prstGeom prst="rect">
            <a:avLst/>
          </a:prstGeom>
          <a:noFill/>
          <a:ln>
            <a:noFill/>
          </a:ln>
        </p:spPr>
        <p:txBody>
          <a:bodyPr wrap="square">
            <a:spAutoFit/>
          </a:bodyPr>
          <a:lstStyle/>
          <a:p>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添加小标题</a:t>
            </a:r>
            <a:endParaRPr lang="zh-CN" altLang="en-US" sz="1600" dirty="0">
              <a:solidFill>
                <a:schemeClr val="tx1">
                  <a:lumMod val="85000"/>
                  <a:lumOff val="15000"/>
                </a:schemeClr>
              </a:solidFill>
              <a:latin typeface="微软雅黑" pitchFamily="34" charset="-122"/>
              <a:ea typeface="微软雅黑" panose="020B0503020204020204" pitchFamily="34" charset="-122"/>
            </a:endParaRPr>
          </a:p>
        </p:txBody>
      </p:sp>
      <p:sp>
        <p:nvSpPr>
          <p:cNvPr id="30" name="矩形 29"/>
          <p:cNvSpPr/>
          <p:nvPr/>
        </p:nvSpPr>
        <p:spPr>
          <a:xfrm>
            <a:off x="5508104" y="2908351"/>
            <a:ext cx="1343678" cy="338554"/>
          </a:xfrm>
          <a:prstGeom prst="rect">
            <a:avLst/>
          </a:prstGeom>
          <a:noFill/>
          <a:ln>
            <a:noFill/>
          </a:ln>
        </p:spPr>
        <p:txBody>
          <a:bodyPr wrap="square">
            <a:spAutoFit/>
          </a:bodyPr>
          <a:lstStyle/>
          <a:p>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添加小标题</a:t>
            </a:r>
            <a:endParaRPr lang="zh-CN" altLang="en-US" sz="1600" dirty="0">
              <a:solidFill>
                <a:schemeClr val="tx1">
                  <a:lumMod val="85000"/>
                  <a:lumOff val="15000"/>
                </a:schemeClr>
              </a:solidFill>
              <a:latin typeface="微软雅黑" pitchFamily="34" charset="-122"/>
              <a:ea typeface="微软雅黑" panose="020B0503020204020204" pitchFamily="34" charset="-122"/>
            </a:endParaRPr>
          </a:p>
        </p:txBody>
      </p:sp>
    </p:spTree>
    <p:extLst>
      <p:ext uri="{BB962C8B-B14F-4D97-AF65-F5344CB8AC3E}">
        <p14:creationId xmlns:p14="http://schemas.microsoft.com/office/powerpoint/2010/main" val="265557978"/>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8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par>
                                <p:cTn id="21" presetID="31" presetClass="entr" presetSubtype="0" fill="hold"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p:cTn id="23" dur="750" fill="hold"/>
                                        <p:tgtEl>
                                          <p:spTgt spid="9"/>
                                        </p:tgtEl>
                                        <p:attrNameLst>
                                          <p:attrName>ppt_w</p:attrName>
                                        </p:attrNameLst>
                                      </p:cBhvr>
                                      <p:tavLst>
                                        <p:tav tm="0">
                                          <p:val>
                                            <p:fltVal val="0"/>
                                          </p:val>
                                        </p:tav>
                                        <p:tav tm="100000">
                                          <p:val>
                                            <p:strVal val="#ppt_w"/>
                                          </p:val>
                                        </p:tav>
                                      </p:tavLst>
                                    </p:anim>
                                    <p:anim calcmode="lin" valueType="num">
                                      <p:cBhvr>
                                        <p:cTn id="24" dur="750" fill="hold"/>
                                        <p:tgtEl>
                                          <p:spTgt spid="9"/>
                                        </p:tgtEl>
                                        <p:attrNameLst>
                                          <p:attrName>ppt_h</p:attrName>
                                        </p:attrNameLst>
                                      </p:cBhvr>
                                      <p:tavLst>
                                        <p:tav tm="0">
                                          <p:val>
                                            <p:fltVal val="0"/>
                                          </p:val>
                                        </p:tav>
                                        <p:tav tm="100000">
                                          <p:val>
                                            <p:strVal val="#ppt_h"/>
                                          </p:val>
                                        </p:tav>
                                      </p:tavLst>
                                    </p:anim>
                                    <p:anim calcmode="lin" valueType="num">
                                      <p:cBhvr>
                                        <p:cTn id="25" dur="750" fill="hold"/>
                                        <p:tgtEl>
                                          <p:spTgt spid="9"/>
                                        </p:tgtEl>
                                        <p:attrNameLst>
                                          <p:attrName>style.rotation</p:attrName>
                                        </p:attrNameLst>
                                      </p:cBhvr>
                                      <p:tavLst>
                                        <p:tav tm="0">
                                          <p:val>
                                            <p:fltVal val="90"/>
                                          </p:val>
                                        </p:tav>
                                        <p:tav tm="100000">
                                          <p:val>
                                            <p:fltVal val="0"/>
                                          </p:val>
                                        </p:tav>
                                      </p:tavLst>
                                    </p:anim>
                                    <p:animEffect transition="in" filter="fade">
                                      <p:cBhvr>
                                        <p:cTn id="26" dur="750"/>
                                        <p:tgtEl>
                                          <p:spTgt spid="9"/>
                                        </p:tgtEl>
                                      </p:cBhvr>
                                    </p:animEffect>
                                  </p:childTnLst>
                                </p:cTn>
                              </p:par>
                              <p:par>
                                <p:cTn id="27" presetID="22" presetClass="entr" presetSubtype="8" fill="hold" grpId="0" nodeType="withEffect">
                                  <p:stCondLst>
                                    <p:cond delay="150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par>
                                <p:cTn id="30" presetID="22" presetClass="entr" presetSubtype="8" fill="hold" grpId="0" nodeType="withEffect">
                                  <p:stCondLst>
                                    <p:cond delay="150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par>
                                <p:cTn id="33" presetID="22" presetClass="entr" presetSubtype="4" fill="hold" grpId="0" nodeType="withEffect">
                                  <p:stCondLst>
                                    <p:cond delay="2000"/>
                                  </p:stCondLst>
                                  <p:childTnLst>
                                    <p:set>
                                      <p:cBhvr>
                                        <p:cTn id="34" dur="1" fill="hold">
                                          <p:stCondLst>
                                            <p:cond delay="0"/>
                                          </p:stCondLst>
                                        </p:cTn>
                                        <p:tgtEl>
                                          <p:spTgt spid="25"/>
                                        </p:tgtEl>
                                        <p:attrNameLst>
                                          <p:attrName>style.visibility</p:attrName>
                                        </p:attrNameLst>
                                      </p:cBhvr>
                                      <p:to>
                                        <p:strVal val="visible"/>
                                      </p:to>
                                    </p:set>
                                    <p:animEffect transition="in" filter="wipe(down)">
                                      <p:cBhvr>
                                        <p:cTn id="35" dur="500"/>
                                        <p:tgtEl>
                                          <p:spTgt spid="25"/>
                                        </p:tgtEl>
                                      </p:cBhvr>
                                    </p:animEffect>
                                  </p:childTnLst>
                                </p:cTn>
                              </p:par>
                              <p:par>
                                <p:cTn id="36" presetID="22" presetClass="entr" presetSubtype="4" fill="hold" grpId="0" nodeType="withEffect">
                                  <p:stCondLst>
                                    <p:cond delay="200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par>
                                <p:cTn id="39" presetID="22" presetClass="entr" presetSubtype="8" fill="hold" grpId="0" nodeType="withEffect">
                                  <p:stCondLst>
                                    <p:cond delay="150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par>
                                <p:cTn id="42" presetID="22" presetClass="entr" presetSubtype="8" fill="hold" grpId="0" nodeType="withEffect">
                                  <p:stCondLst>
                                    <p:cond delay="150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500"/>
                                        <p:tgtEl>
                                          <p:spTgt spid="30"/>
                                        </p:tgtEl>
                                      </p:cBhvr>
                                    </p:animEffect>
                                  </p:childTnLst>
                                </p:cTn>
                              </p:par>
                              <p:par>
                                <p:cTn id="45" presetID="22" presetClass="entr" presetSubtype="2" fill="hold" grpId="0" nodeType="withEffect">
                                  <p:stCondLst>
                                    <p:cond delay="1500"/>
                                  </p:stCondLst>
                                  <p:childTnLst>
                                    <p:set>
                                      <p:cBhvr>
                                        <p:cTn id="46" dur="1" fill="hold">
                                          <p:stCondLst>
                                            <p:cond delay="0"/>
                                          </p:stCondLst>
                                        </p:cTn>
                                        <p:tgtEl>
                                          <p:spTgt spid="7"/>
                                        </p:tgtEl>
                                        <p:attrNameLst>
                                          <p:attrName>style.visibility</p:attrName>
                                        </p:attrNameLst>
                                      </p:cBhvr>
                                      <p:to>
                                        <p:strVal val="visible"/>
                                      </p:to>
                                    </p:set>
                                    <p:animEffect transition="in" filter="wipe(right)">
                                      <p:cBhvr>
                                        <p:cTn id="47" dur="500"/>
                                        <p:tgtEl>
                                          <p:spTgt spid="7"/>
                                        </p:tgtEl>
                                      </p:cBhvr>
                                    </p:animEffect>
                                  </p:childTnLst>
                                </p:cTn>
                              </p:par>
                              <p:par>
                                <p:cTn id="48" presetID="22" presetClass="entr" presetSubtype="4" fill="hold" grpId="0" nodeType="withEffect">
                                  <p:stCondLst>
                                    <p:cond delay="2000"/>
                                  </p:stCondLst>
                                  <p:childTnLst>
                                    <p:set>
                                      <p:cBhvr>
                                        <p:cTn id="49" dur="1" fill="hold">
                                          <p:stCondLst>
                                            <p:cond delay="0"/>
                                          </p:stCondLst>
                                        </p:cTn>
                                        <p:tgtEl>
                                          <p:spTgt spid="27"/>
                                        </p:tgtEl>
                                        <p:attrNameLst>
                                          <p:attrName>style.visibility</p:attrName>
                                        </p:attrNameLst>
                                      </p:cBhvr>
                                      <p:to>
                                        <p:strVal val="visible"/>
                                      </p:to>
                                    </p:set>
                                    <p:animEffect transition="in" filter="wipe(down)">
                                      <p:cBhvr>
                                        <p:cTn id="50" dur="500"/>
                                        <p:tgtEl>
                                          <p:spTgt spid="27"/>
                                        </p:tgtEl>
                                      </p:cBhvr>
                                    </p:animEffect>
                                  </p:childTnLst>
                                </p:cTn>
                              </p:par>
                              <p:par>
                                <p:cTn id="51" presetID="22" presetClass="entr" presetSubtype="2" fill="hold" grpId="0" nodeType="withEffect">
                                  <p:stCondLst>
                                    <p:cond delay="1500"/>
                                  </p:stCondLst>
                                  <p:childTnLst>
                                    <p:set>
                                      <p:cBhvr>
                                        <p:cTn id="52" dur="1" fill="hold">
                                          <p:stCondLst>
                                            <p:cond delay="0"/>
                                          </p:stCondLst>
                                        </p:cTn>
                                        <p:tgtEl>
                                          <p:spTgt spid="28"/>
                                        </p:tgtEl>
                                        <p:attrNameLst>
                                          <p:attrName>style.visibility</p:attrName>
                                        </p:attrNameLst>
                                      </p:cBhvr>
                                      <p:to>
                                        <p:strVal val="visible"/>
                                      </p:to>
                                    </p:set>
                                    <p:animEffect transition="in" filter="wipe(right)">
                                      <p:cBhvr>
                                        <p:cTn id="5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nimBg="1"/>
      <p:bldP spid="7" grpId="0"/>
      <p:bldP spid="8" grpId="0"/>
      <p:bldP spid="24" grpId="0"/>
      <p:bldP spid="25" grpId="0" animBg="1"/>
      <p:bldP spid="26" grpId="0" animBg="1"/>
      <p:bldP spid="27" grpId="0" animBg="1"/>
      <p:bldP spid="28"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6"/>
          <p:cNvSpPr txBox="1">
            <a:spLocks noChangeArrowheads="1"/>
          </p:cNvSpPr>
          <p:nvPr/>
        </p:nvSpPr>
        <p:spPr bwMode="auto">
          <a:xfrm>
            <a:off x="409016" y="70339"/>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smtClean="0">
                <a:solidFill>
                  <a:srgbClr val="4D4948"/>
                </a:solidFill>
                <a:latin typeface="微软雅黑" panose="020B0503020204020204" pitchFamily="34" charset="-122"/>
                <a:ea typeface="微软雅黑" panose="020B0503020204020204" pitchFamily="34" charset="-122"/>
              </a:rPr>
              <a:t>单击添加标题</a:t>
            </a:r>
            <a:endParaRPr lang="zh-CN" altLang="en-US" dirty="0">
              <a:solidFill>
                <a:srgbClr val="4D4948"/>
              </a:solidFill>
              <a:latin typeface="微软雅黑" panose="020B0503020204020204" pitchFamily="34" charset="-122"/>
              <a:ea typeface="微软雅黑" panose="020B0503020204020204" pitchFamily="34" charset="-122"/>
            </a:endParaRPr>
          </a:p>
        </p:txBody>
      </p:sp>
      <p:cxnSp>
        <p:nvCxnSpPr>
          <p:cNvPr id="5" name="直接连接符 46"/>
          <p:cNvCxnSpPr>
            <a:cxnSpLocks noChangeShapeType="1"/>
          </p:cNvCxnSpPr>
          <p:nvPr/>
        </p:nvCxnSpPr>
        <p:spPr bwMode="auto">
          <a:xfrm flipH="1">
            <a:off x="463790" y="445386"/>
            <a:ext cx="8047164" cy="0"/>
          </a:xfrm>
          <a:prstGeom prst="line">
            <a:avLst/>
          </a:prstGeom>
          <a:noFill/>
          <a:ln w="9525" cmpd="sng">
            <a:solidFill>
              <a:srgbClr val="4D49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Freeform 5"/>
          <p:cNvSpPr>
            <a:spLocks noChangeAspect="1"/>
          </p:cNvSpPr>
          <p:nvPr/>
        </p:nvSpPr>
        <p:spPr bwMode="auto">
          <a:xfrm>
            <a:off x="16110" y="152492"/>
            <a:ext cx="258366" cy="296466"/>
          </a:xfrm>
          <a:custGeom>
            <a:avLst/>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ah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rgbClr val="BE0202"/>
          </a:solidFill>
          <a:ln>
            <a:noFill/>
          </a:ln>
        </p:spPr>
        <p:txBody>
          <a:bodyPr/>
          <a:lstStyle/>
          <a:p>
            <a:endParaRPr lang="zh-CN" altLang="en-US"/>
          </a:p>
        </p:txBody>
      </p:sp>
      <p:grpSp>
        <p:nvGrpSpPr>
          <p:cNvPr id="7" name="组合 6"/>
          <p:cNvGrpSpPr/>
          <p:nvPr/>
        </p:nvGrpSpPr>
        <p:grpSpPr>
          <a:xfrm>
            <a:off x="5538813" y="1536444"/>
            <a:ext cx="2796076" cy="2835506"/>
            <a:chOff x="1331640" y="1707654"/>
            <a:chExt cx="2796076" cy="2835506"/>
          </a:xfrm>
          <a:solidFill>
            <a:srgbClr val="471B0E"/>
          </a:solidFill>
        </p:grpSpPr>
        <p:sp>
          <p:nvSpPr>
            <p:cNvPr id="8" name="等腰三角形 5"/>
            <p:cNvSpPr/>
            <p:nvPr/>
          </p:nvSpPr>
          <p:spPr>
            <a:xfrm>
              <a:off x="1608861" y="1707654"/>
              <a:ext cx="1247249" cy="1186339"/>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 fmla="*/ 0 w 2405548"/>
                <a:gd name="connsiteY0" fmla="*/ 553019 h 553019"/>
                <a:gd name="connsiteX1" fmla="*/ 1937496 w 2405548"/>
                <a:gd name="connsiteY1" fmla="*/ 0 h 553019"/>
                <a:gd name="connsiteX2" fmla="*/ 2405548 w 2405548"/>
                <a:gd name="connsiteY2" fmla="*/ 432048 h 553019"/>
                <a:gd name="connsiteX3" fmla="*/ 0 w 2405548"/>
                <a:gd name="connsiteY3" fmla="*/ 553019 h 553019"/>
                <a:gd name="connsiteX0" fmla="*/ 0 w 2405548"/>
                <a:gd name="connsiteY0" fmla="*/ 1186339 h 1186339"/>
                <a:gd name="connsiteX1" fmla="*/ 1247249 w 2405548"/>
                <a:gd name="connsiteY1" fmla="*/ 0 h 1186339"/>
                <a:gd name="connsiteX2" fmla="*/ 2405548 w 2405548"/>
                <a:gd name="connsiteY2" fmla="*/ 1065368 h 1186339"/>
                <a:gd name="connsiteX3" fmla="*/ 0 w 2405548"/>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Lst>
              <a:ahLst/>
              <a:cxnLst>
                <a:cxn ang="0">
                  <a:pos x="connsiteX0" y="connsiteY0"/>
                </a:cxn>
                <a:cxn ang="0">
                  <a:pos x="connsiteX1" y="connsiteY1"/>
                </a:cxn>
                <a:cxn ang="0">
                  <a:pos x="connsiteX2" y="connsiteY2"/>
                </a:cxn>
                <a:cxn ang="0">
                  <a:pos x="connsiteX3" y="connsiteY3"/>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solidFill>
              <a:srgbClr val="DD1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等腰三角形 5"/>
            <p:cNvSpPr/>
            <p:nvPr/>
          </p:nvSpPr>
          <p:spPr>
            <a:xfrm>
              <a:off x="1619672" y="2445005"/>
              <a:ext cx="1234974" cy="634853"/>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 fmla="*/ 0 w 2405548"/>
                <a:gd name="connsiteY0" fmla="*/ 553019 h 553019"/>
                <a:gd name="connsiteX1" fmla="*/ 1937496 w 2405548"/>
                <a:gd name="connsiteY1" fmla="*/ 0 h 553019"/>
                <a:gd name="connsiteX2" fmla="*/ 2405548 w 2405548"/>
                <a:gd name="connsiteY2" fmla="*/ 432048 h 553019"/>
                <a:gd name="connsiteX3" fmla="*/ 0 w 2405548"/>
                <a:gd name="connsiteY3" fmla="*/ 553019 h 553019"/>
                <a:gd name="connsiteX0" fmla="*/ 0 w 2405548"/>
                <a:gd name="connsiteY0" fmla="*/ 1186339 h 1186339"/>
                <a:gd name="connsiteX1" fmla="*/ 1247249 w 2405548"/>
                <a:gd name="connsiteY1" fmla="*/ 0 h 1186339"/>
                <a:gd name="connsiteX2" fmla="*/ 2405548 w 2405548"/>
                <a:gd name="connsiteY2" fmla="*/ 1065368 h 1186339"/>
                <a:gd name="connsiteX3" fmla="*/ 0 w 2405548"/>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0133"/>
                <a:gd name="connsiteY0" fmla="*/ 652643 h 652643"/>
                <a:gd name="connsiteX1" fmla="*/ 1240133 w 1240133"/>
                <a:gd name="connsiteY1" fmla="*/ 0 h 652643"/>
                <a:gd name="connsiteX2" fmla="*/ 1224300 w 1240133"/>
                <a:gd name="connsiteY2" fmla="*/ 638411 h 652643"/>
                <a:gd name="connsiteX3" fmla="*/ 0 w 1240133"/>
                <a:gd name="connsiteY3" fmla="*/ 652643 h 652643"/>
                <a:gd name="connsiteX0" fmla="*/ 0 w 1233017"/>
                <a:gd name="connsiteY0" fmla="*/ 629932 h 629932"/>
                <a:gd name="connsiteX1" fmla="*/ 1233017 w 1233017"/>
                <a:gd name="connsiteY1" fmla="*/ 9311 h 629932"/>
                <a:gd name="connsiteX2" fmla="*/ 1224300 w 1233017"/>
                <a:gd name="connsiteY2" fmla="*/ 615700 h 629932"/>
                <a:gd name="connsiteX3" fmla="*/ 0 w 1233017"/>
                <a:gd name="connsiteY3" fmla="*/ 629932 h 629932"/>
                <a:gd name="connsiteX0" fmla="*/ 0 w 1233017"/>
                <a:gd name="connsiteY0" fmla="*/ 629932 h 644164"/>
                <a:gd name="connsiteX1" fmla="*/ 1233017 w 1233017"/>
                <a:gd name="connsiteY1" fmla="*/ 9311 h 644164"/>
                <a:gd name="connsiteX2" fmla="*/ 1224300 w 1233017"/>
                <a:gd name="connsiteY2" fmla="*/ 644164 h 644164"/>
                <a:gd name="connsiteX3" fmla="*/ 0 w 1233017"/>
                <a:gd name="connsiteY3" fmla="*/ 629932 h 644164"/>
                <a:gd name="connsiteX0" fmla="*/ 0 w 1233017"/>
                <a:gd name="connsiteY0" fmla="*/ 629932 h 644164"/>
                <a:gd name="connsiteX1" fmla="*/ 1233017 w 1233017"/>
                <a:gd name="connsiteY1" fmla="*/ 9311 h 644164"/>
                <a:gd name="connsiteX2" fmla="*/ 1224300 w 1233017"/>
                <a:gd name="connsiteY2" fmla="*/ 644164 h 644164"/>
                <a:gd name="connsiteX3" fmla="*/ 0 w 1233017"/>
                <a:gd name="connsiteY3" fmla="*/ 629932 h 644164"/>
                <a:gd name="connsiteX0" fmla="*/ 0 w 1233017"/>
                <a:gd name="connsiteY0" fmla="*/ 629932 h 644164"/>
                <a:gd name="connsiteX1" fmla="*/ 1233017 w 1233017"/>
                <a:gd name="connsiteY1" fmla="*/ 9311 h 644164"/>
                <a:gd name="connsiteX2" fmla="*/ 1224300 w 1233017"/>
                <a:gd name="connsiteY2" fmla="*/ 644164 h 644164"/>
                <a:gd name="connsiteX3" fmla="*/ 0 w 1233017"/>
                <a:gd name="connsiteY3" fmla="*/ 629932 h 644164"/>
                <a:gd name="connsiteX0" fmla="*/ 0 w 1233017"/>
                <a:gd name="connsiteY0" fmla="*/ 629932 h 640606"/>
                <a:gd name="connsiteX1" fmla="*/ 1233017 w 1233017"/>
                <a:gd name="connsiteY1" fmla="*/ 9311 h 640606"/>
                <a:gd name="connsiteX2" fmla="*/ 1227858 w 1233017"/>
                <a:gd name="connsiteY2" fmla="*/ 640606 h 640606"/>
                <a:gd name="connsiteX3" fmla="*/ 0 w 1233017"/>
                <a:gd name="connsiteY3" fmla="*/ 629932 h 640606"/>
                <a:gd name="connsiteX0" fmla="*/ 0 w 1225901"/>
                <a:gd name="connsiteY0" fmla="*/ 632363 h 639479"/>
                <a:gd name="connsiteX1" fmla="*/ 1225901 w 1225901"/>
                <a:gd name="connsiteY1" fmla="*/ 8184 h 639479"/>
                <a:gd name="connsiteX2" fmla="*/ 1220742 w 1225901"/>
                <a:gd name="connsiteY2" fmla="*/ 639479 h 639479"/>
                <a:gd name="connsiteX3" fmla="*/ 0 w 1225901"/>
                <a:gd name="connsiteY3" fmla="*/ 632363 h 639479"/>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18785"/>
                <a:gd name="connsiteY0" fmla="*/ 631295 h 631295"/>
                <a:gd name="connsiteX1" fmla="*/ 1218785 w 1218785"/>
                <a:gd name="connsiteY1" fmla="*/ 0 h 631295"/>
                <a:gd name="connsiteX2" fmla="*/ 1213626 w 1218785"/>
                <a:gd name="connsiteY2" fmla="*/ 631295 h 631295"/>
                <a:gd name="connsiteX3" fmla="*/ 0 w 1218785"/>
                <a:gd name="connsiteY3" fmla="*/ 631295 h 631295"/>
                <a:gd name="connsiteX0" fmla="*/ 0 w 1229459"/>
                <a:gd name="connsiteY0" fmla="*/ 631295 h 631295"/>
                <a:gd name="connsiteX1" fmla="*/ 1229459 w 1229459"/>
                <a:gd name="connsiteY1" fmla="*/ 0 h 631295"/>
                <a:gd name="connsiteX2" fmla="*/ 1224300 w 1229459"/>
                <a:gd name="connsiteY2" fmla="*/ 631295 h 631295"/>
                <a:gd name="connsiteX3" fmla="*/ 0 w 1229459"/>
                <a:gd name="connsiteY3" fmla="*/ 631295 h 631295"/>
                <a:gd name="connsiteX0" fmla="*/ 0 w 1231416"/>
                <a:gd name="connsiteY0" fmla="*/ 631295 h 634853"/>
                <a:gd name="connsiteX1" fmla="*/ 1229459 w 1231416"/>
                <a:gd name="connsiteY1" fmla="*/ 0 h 634853"/>
                <a:gd name="connsiteX2" fmla="*/ 1231416 w 1231416"/>
                <a:gd name="connsiteY2" fmla="*/ 634853 h 634853"/>
                <a:gd name="connsiteX3" fmla="*/ 0 w 1231416"/>
                <a:gd name="connsiteY3" fmla="*/ 631295 h 634853"/>
                <a:gd name="connsiteX0" fmla="*/ 0 w 1234974"/>
                <a:gd name="connsiteY0" fmla="*/ 634853 h 634853"/>
                <a:gd name="connsiteX1" fmla="*/ 1233017 w 1234974"/>
                <a:gd name="connsiteY1" fmla="*/ 0 h 634853"/>
                <a:gd name="connsiteX2" fmla="*/ 1234974 w 1234974"/>
                <a:gd name="connsiteY2" fmla="*/ 634853 h 634853"/>
                <a:gd name="connsiteX3" fmla="*/ 0 w 1234974"/>
                <a:gd name="connsiteY3" fmla="*/ 634853 h 634853"/>
              </a:gdLst>
              <a:ahLst/>
              <a:cxnLst>
                <a:cxn ang="0">
                  <a:pos x="connsiteX0" y="connsiteY0"/>
                </a:cxn>
                <a:cxn ang="0">
                  <a:pos x="connsiteX1" y="connsiteY1"/>
                </a:cxn>
                <a:cxn ang="0">
                  <a:pos x="connsiteX2" y="connsiteY2"/>
                </a:cxn>
                <a:cxn ang="0">
                  <a:pos x="connsiteX3" y="connsiteY3"/>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solidFill>
              <a:srgbClr val="424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等腰三角形 5"/>
            <p:cNvSpPr/>
            <p:nvPr/>
          </p:nvSpPr>
          <p:spPr>
            <a:xfrm flipV="1">
              <a:off x="1608861" y="3167482"/>
              <a:ext cx="1234974" cy="634853"/>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 fmla="*/ 0 w 2405548"/>
                <a:gd name="connsiteY0" fmla="*/ 553019 h 553019"/>
                <a:gd name="connsiteX1" fmla="*/ 1937496 w 2405548"/>
                <a:gd name="connsiteY1" fmla="*/ 0 h 553019"/>
                <a:gd name="connsiteX2" fmla="*/ 2405548 w 2405548"/>
                <a:gd name="connsiteY2" fmla="*/ 432048 h 553019"/>
                <a:gd name="connsiteX3" fmla="*/ 0 w 2405548"/>
                <a:gd name="connsiteY3" fmla="*/ 553019 h 553019"/>
                <a:gd name="connsiteX0" fmla="*/ 0 w 2405548"/>
                <a:gd name="connsiteY0" fmla="*/ 1186339 h 1186339"/>
                <a:gd name="connsiteX1" fmla="*/ 1247249 w 2405548"/>
                <a:gd name="connsiteY1" fmla="*/ 0 h 1186339"/>
                <a:gd name="connsiteX2" fmla="*/ 2405548 w 2405548"/>
                <a:gd name="connsiteY2" fmla="*/ 1065368 h 1186339"/>
                <a:gd name="connsiteX3" fmla="*/ 0 w 2405548"/>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0133"/>
                <a:gd name="connsiteY0" fmla="*/ 652643 h 652643"/>
                <a:gd name="connsiteX1" fmla="*/ 1240133 w 1240133"/>
                <a:gd name="connsiteY1" fmla="*/ 0 h 652643"/>
                <a:gd name="connsiteX2" fmla="*/ 1224300 w 1240133"/>
                <a:gd name="connsiteY2" fmla="*/ 638411 h 652643"/>
                <a:gd name="connsiteX3" fmla="*/ 0 w 1240133"/>
                <a:gd name="connsiteY3" fmla="*/ 652643 h 652643"/>
                <a:gd name="connsiteX0" fmla="*/ 0 w 1233017"/>
                <a:gd name="connsiteY0" fmla="*/ 629932 h 629932"/>
                <a:gd name="connsiteX1" fmla="*/ 1233017 w 1233017"/>
                <a:gd name="connsiteY1" fmla="*/ 9311 h 629932"/>
                <a:gd name="connsiteX2" fmla="*/ 1224300 w 1233017"/>
                <a:gd name="connsiteY2" fmla="*/ 615700 h 629932"/>
                <a:gd name="connsiteX3" fmla="*/ 0 w 1233017"/>
                <a:gd name="connsiteY3" fmla="*/ 629932 h 629932"/>
                <a:gd name="connsiteX0" fmla="*/ 0 w 1233017"/>
                <a:gd name="connsiteY0" fmla="*/ 629932 h 644164"/>
                <a:gd name="connsiteX1" fmla="*/ 1233017 w 1233017"/>
                <a:gd name="connsiteY1" fmla="*/ 9311 h 644164"/>
                <a:gd name="connsiteX2" fmla="*/ 1224300 w 1233017"/>
                <a:gd name="connsiteY2" fmla="*/ 644164 h 644164"/>
                <a:gd name="connsiteX3" fmla="*/ 0 w 1233017"/>
                <a:gd name="connsiteY3" fmla="*/ 629932 h 644164"/>
                <a:gd name="connsiteX0" fmla="*/ 0 w 1233017"/>
                <a:gd name="connsiteY0" fmla="*/ 629932 h 644164"/>
                <a:gd name="connsiteX1" fmla="*/ 1233017 w 1233017"/>
                <a:gd name="connsiteY1" fmla="*/ 9311 h 644164"/>
                <a:gd name="connsiteX2" fmla="*/ 1224300 w 1233017"/>
                <a:gd name="connsiteY2" fmla="*/ 644164 h 644164"/>
                <a:gd name="connsiteX3" fmla="*/ 0 w 1233017"/>
                <a:gd name="connsiteY3" fmla="*/ 629932 h 644164"/>
                <a:gd name="connsiteX0" fmla="*/ 0 w 1233017"/>
                <a:gd name="connsiteY0" fmla="*/ 629932 h 644164"/>
                <a:gd name="connsiteX1" fmla="*/ 1233017 w 1233017"/>
                <a:gd name="connsiteY1" fmla="*/ 9311 h 644164"/>
                <a:gd name="connsiteX2" fmla="*/ 1224300 w 1233017"/>
                <a:gd name="connsiteY2" fmla="*/ 644164 h 644164"/>
                <a:gd name="connsiteX3" fmla="*/ 0 w 1233017"/>
                <a:gd name="connsiteY3" fmla="*/ 629932 h 644164"/>
                <a:gd name="connsiteX0" fmla="*/ 0 w 1233017"/>
                <a:gd name="connsiteY0" fmla="*/ 629932 h 640606"/>
                <a:gd name="connsiteX1" fmla="*/ 1233017 w 1233017"/>
                <a:gd name="connsiteY1" fmla="*/ 9311 h 640606"/>
                <a:gd name="connsiteX2" fmla="*/ 1227858 w 1233017"/>
                <a:gd name="connsiteY2" fmla="*/ 640606 h 640606"/>
                <a:gd name="connsiteX3" fmla="*/ 0 w 1233017"/>
                <a:gd name="connsiteY3" fmla="*/ 629932 h 640606"/>
                <a:gd name="connsiteX0" fmla="*/ 0 w 1225901"/>
                <a:gd name="connsiteY0" fmla="*/ 632363 h 639479"/>
                <a:gd name="connsiteX1" fmla="*/ 1225901 w 1225901"/>
                <a:gd name="connsiteY1" fmla="*/ 8184 h 639479"/>
                <a:gd name="connsiteX2" fmla="*/ 1220742 w 1225901"/>
                <a:gd name="connsiteY2" fmla="*/ 639479 h 639479"/>
                <a:gd name="connsiteX3" fmla="*/ 0 w 1225901"/>
                <a:gd name="connsiteY3" fmla="*/ 632363 h 639479"/>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18785"/>
                <a:gd name="connsiteY0" fmla="*/ 631295 h 631295"/>
                <a:gd name="connsiteX1" fmla="*/ 1218785 w 1218785"/>
                <a:gd name="connsiteY1" fmla="*/ 0 h 631295"/>
                <a:gd name="connsiteX2" fmla="*/ 1213626 w 1218785"/>
                <a:gd name="connsiteY2" fmla="*/ 631295 h 631295"/>
                <a:gd name="connsiteX3" fmla="*/ 0 w 1218785"/>
                <a:gd name="connsiteY3" fmla="*/ 631295 h 631295"/>
                <a:gd name="connsiteX0" fmla="*/ 0 w 1229459"/>
                <a:gd name="connsiteY0" fmla="*/ 631295 h 631295"/>
                <a:gd name="connsiteX1" fmla="*/ 1229459 w 1229459"/>
                <a:gd name="connsiteY1" fmla="*/ 0 h 631295"/>
                <a:gd name="connsiteX2" fmla="*/ 1224300 w 1229459"/>
                <a:gd name="connsiteY2" fmla="*/ 631295 h 631295"/>
                <a:gd name="connsiteX3" fmla="*/ 0 w 1229459"/>
                <a:gd name="connsiteY3" fmla="*/ 631295 h 631295"/>
                <a:gd name="connsiteX0" fmla="*/ 0 w 1231416"/>
                <a:gd name="connsiteY0" fmla="*/ 631295 h 634853"/>
                <a:gd name="connsiteX1" fmla="*/ 1229459 w 1231416"/>
                <a:gd name="connsiteY1" fmla="*/ 0 h 634853"/>
                <a:gd name="connsiteX2" fmla="*/ 1231416 w 1231416"/>
                <a:gd name="connsiteY2" fmla="*/ 634853 h 634853"/>
                <a:gd name="connsiteX3" fmla="*/ 0 w 1231416"/>
                <a:gd name="connsiteY3" fmla="*/ 631295 h 634853"/>
                <a:gd name="connsiteX0" fmla="*/ 0 w 1234974"/>
                <a:gd name="connsiteY0" fmla="*/ 634853 h 634853"/>
                <a:gd name="connsiteX1" fmla="*/ 1233017 w 1234974"/>
                <a:gd name="connsiteY1" fmla="*/ 0 h 634853"/>
                <a:gd name="connsiteX2" fmla="*/ 1234974 w 1234974"/>
                <a:gd name="connsiteY2" fmla="*/ 634853 h 634853"/>
                <a:gd name="connsiteX3" fmla="*/ 0 w 1234974"/>
                <a:gd name="connsiteY3" fmla="*/ 634853 h 634853"/>
              </a:gdLst>
              <a:ahLst/>
              <a:cxnLst>
                <a:cxn ang="0">
                  <a:pos x="connsiteX0" y="connsiteY0"/>
                </a:cxn>
                <a:cxn ang="0">
                  <a:pos x="connsiteX1" y="connsiteY1"/>
                </a:cxn>
                <a:cxn ang="0">
                  <a:pos x="connsiteX2" y="connsiteY2"/>
                </a:cxn>
                <a:cxn ang="0">
                  <a:pos x="connsiteX3" y="connsiteY3"/>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solidFill>
              <a:srgbClr val="DD1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等腰三角形 5"/>
            <p:cNvSpPr/>
            <p:nvPr/>
          </p:nvSpPr>
          <p:spPr>
            <a:xfrm flipV="1">
              <a:off x="1619672" y="3356821"/>
              <a:ext cx="1247249" cy="1186339"/>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 fmla="*/ 0 w 2405548"/>
                <a:gd name="connsiteY0" fmla="*/ 553019 h 553019"/>
                <a:gd name="connsiteX1" fmla="*/ 1937496 w 2405548"/>
                <a:gd name="connsiteY1" fmla="*/ 0 h 553019"/>
                <a:gd name="connsiteX2" fmla="*/ 2405548 w 2405548"/>
                <a:gd name="connsiteY2" fmla="*/ 432048 h 553019"/>
                <a:gd name="connsiteX3" fmla="*/ 0 w 2405548"/>
                <a:gd name="connsiteY3" fmla="*/ 553019 h 553019"/>
                <a:gd name="connsiteX0" fmla="*/ 0 w 2405548"/>
                <a:gd name="connsiteY0" fmla="*/ 1186339 h 1186339"/>
                <a:gd name="connsiteX1" fmla="*/ 1247249 w 2405548"/>
                <a:gd name="connsiteY1" fmla="*/ 0 h 1186339"/>
                <a:gd name="connsiteX2" fmla="*/ 2405548 w 2405548"/>
                <a:gd name="connsiteY2" fmla="*/ 1065368 h 1186339"/>
                <a:gd name="connsiteX3" fmla="*/ 0 w 2405548"/>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Lst>
              <a:ahLst/>
              <a:cxnLst>
                <a:cxn ang="0">
                  <a:pos x="connsiteX0" y="connsiteY0"/>
                </a:cxn>
                <a:cxn ang="0">
                  <a:pos x="connsiteX1" y="connsiteY1"/>
                </a:cxn>
                <a:cxn ang="0">
                  <a:pos x="connsiteX2" y="connsiteY2"/>
                </a:cxn>
                <a:cxn ang="0">
                  <a:pos x="connsiteX3" y="connsiteY3"/>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solidFill>
              <a:srgbClr val="424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圆角矩形 11"/>
            <p:cNvSpPr/>
            <p:nvPr/>
          </p:nvSpPr>
          <p:spPr>
            <a:xfrm>
              <a:off x="1331640" y="3079858"/>
              <a:ext cx="198918" cy="87624"/>
            </a:xfrm>
            <a:custGeom>
              <a:avLst/>
              <a:gdLst/>
              <a:ahLst/>
              <a:cxnLst/>
              <a:rect l="l" t="t" r="r" b="b"/>
              <a:pathLst>
                <a:path w="198918" h="87624">
                  <a:moveTo>
                    <a:pt x="43812" y="0"/>
                  </a:moveTo>
                  <a:lnTo>
                    <a:pt x="198918" y="0"/>
                  </a:lnTo>
                  <a:lnTo>
                    <a:pt x="198918" y="87624"/>
                  </a:lnTo>
                  <a:lnTo>
                    <a:pt x="43812" y="87624"/>
                  </a:lnTo>
                  <a:cubicBezTo>
                    <a:pt x="19615" y="87624"/>
                    <a:pt x="0" y="68009"/>
                    <a:pt x="0" y="43812"/>
                  </a:cubicBezTo>
                  <a:cubicBezTo>
                    <a:pt x="0" y="19615"/>
                    <a:pt x="19615" y="0"/>
                    <a:pt x="43812" y="0"/>
                  </a:cubicBezTo>
                  <a:close/>
                </a:path>
              </a:pathLst>
            </a:custGeom>
            <a:solidFill>
              <a:srgbClr val="DD1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空心弧 15"/>
            <p:cNvSpPr/>
            <p:nvPr/>
          </p:nvSpPr>
          <p:spPr>
            <a:xfrm rot="5400000">
              <a:off x="3312321" y="2346812"/>
              <a:ext cx="509372" cy="1121419"/>
            </a:xfrm>
            <a:custGeom>
              <a:avLst/>
              <a:gdLst/>
              <a:ahLst/>
              <a:cxnLst/>
              <a:rect l="l" t="t" r="r" b="b"/>
              <a:pathLst>
                <a:path w="509372" h="1121419">
                  <a:moveTo>
                    <a:pt x="507512" y="1121419"/>
                  </a:moveTo>
                  <a:lnTo>
                    <a:pt x="509372" y="1119300"/>
                  </a:lnTo>
                  <a:lnTo>
                    <a:pt x="509372" y="1121419"/>
                  </a:lnTo>
                  <a:close/>
                  <a:moveTo>
                    <a:pt x="430106" y="1116802"/>
                  </a:moveTo>
                  <a:lnTo>
                    <a:pt x="434159" y="1121419"/>
                  </a:lnTo>
                  <a:lnTo>
                    <a:pt x="430599" y="1121419"/>
                  </a:lnTo>
                  <a:cubicBezTo>
                    <a:pt x="430325" y="1119896"/>
                    <a:pt x="430214" y="1118353"/>
                    <a:pt x="430106" y="1116802"/>
                  </a:cubicBezTo>
                  <a:close/>
                  <a:moveTo>
                    <a:pt x="0" y="259419"/>
                  </a:moveTo>
                  <a:lnTo>
                    <a:pt x="832" y="257324"/>
                  </a:lnTo>
                  <a:lnTo>
                    <a:pt x="0" y="257324"/>
                  </a:lnTo>
                  <a:cubicBezTo>
                    <a:pt x="0" y="161091"/>
                    <a:pt x="53696" y="72900"/>
                    <a:pt x="139188" y="28721"/>
                  </a:cubicBezTo>
                  <a:cubicBezTo>
                    <a:pt x="224680" y="-15459"/>
                    <a:pt x="327679" y="-8244"/>
                    <a:pt x="406177" y="47423"/>
                  </a:cubicBezTo>
                  <a:cubicBezTo>
                    <a:pt x="466571" y="90252"/>
                    <a:pt x="504696" y="156253"/>
                    <a:pt x="509372" y="227993"/>
                  </a:cubicBezTo>
                  <a:lnTo>
                    <a:pt x="509372" y="1073841"/>
                  </a:lnTo>
                  <a:cubicBezTo>
                    <a:pt x="502538" y="1059565"/>
                    <a:pt x="487753" y="1050433"/>
                    <a:pt x="470835" y="1050433"/>
                  </a:cubicBezTo>
                  <a:cubicBezTo>
                    <a:pt x="451854" y="1050433"/>
                    <a:pt x="435559" y="1061928"/>
                    <a:pt x="428567" y="1078352"/>
                  </a:cubicBezTo>
                  <a:cubicBezTo>
                    <a:pt x="427251" y="1065847"/>
                    <a:pt x="427023" y="1052948"/>
                    <a:pt x="427023" y="1039779"/>
                  </a:cubicBezTo>
                  <a:lnTo>
                    <a:pt x="427023" y="281216"/>
                  </a:lnTo>
                  <a:lnTo>
                    <a:pt x="427023" y="281216"/>
                  </a:lnTo>
                  <a:lnTo>
                    <a:pt x="427023" y="236015"/>
                  </a:lnTo>
                  <a:lnTo>
                    <a:pt x="426558" y="236015"/>
                  </a:lnTo>
                  <a:cubicBezTo>
                    <a:pt x="420904" y="189157"/>
                    <a:pt x="395728" y="146071"/>
                    <a:pt x="356132" y="117992"/>
                  </a:cubicBezTo>
                  <a:cubicBezTo>
                    <a:pt x="304025" y="81040"/>
                    <a:pt x="235655" y="76251"/>
                    <a:pt x="178905" y="105577"/>
                  </a:cubicBezTo>
                  <a:cubicBezTo>
                    <a:pt x="122253" y="134854"/>
                    <a:pt x="86634" y="193244"/>
                    <a:pt x="86558" y="256996"/>
                  </a:cubicBezTo>
                  <a:cubicBezTo>
                    <a:pt x="87499" y="257768"/>
                    <a:pt x="87520" y="258591"/>
                    <a:pt x="87520" y="259419"/>
                  </a:cubicBezTo>
                  <a:cubicBezTo>
                    <a:pt x="87520" y="284619"/>
                    <a:pt x="67928" y="305047"/>
                    <a:pt x="43760" y="305047"/>
                  </a:cubicBezTo>
                  <a:cubicBezTo>
                    <a:pt x="19592" y="305047"/>
                    <a:pt x="0" y="284619"/>
                    <a:pt x="0" y="259419"/>
                  </a:cubicBezTo>
                  <a:close/>
                </a:path>
              </a:pathLst>
            </a:custGeom>
            <a:solidFill>
              <a:srgbClr val="DD1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4" name="矩形 1"/>
          <p:cNvSpPr>
            <a:spLocks noChangeArrowheads="1"/>
          </p:cNvSpPr>
          <p:nvPr/>
        </p:nvSpPr>
        <p:spPr bwMode="auto">
          <a:xfrm>
            <a:off x="1043608" y="1682322"/>
            <a:ext cx="35283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000" dirty="0">
                <a:latin typeface="微软雅黑" panose="020B0503020204020204" pitchFamily="34" charset="-122"/>
                <a:ea typeface="微软雅黑" panose="020B0503020204020204" pitchFamily="34" charset="-122"/>
              </a:rPr>
              <a:t>此处添加详细文本描述，建议与标题相关并符合整体语言风格，语言描述尽量</a:t>
            </a:r>
            <a:r>
              <a:rPr lang="zh-CN" altLang="en-US" sz="1000" dirty="0" smtClean="0">
                <a:latin typeface="微软雅黑" panose="020B0503020204020204" pitchFamily="34" charset="-122"/>
                <a:ea typeface="微软雅黑" panose="020B0503020204020204" pitchFamily="34" charset="-122"/>
              </a:rPr>
              <a:t>。</a:t>
            </a:r>
            <a:endParaRPr lang="zh-CN" altLang="en-US" sz="1000" dirty="0">
              <a:latin typeface="微软雅黑" panose="020B0503020204020204" pitchFamily="34" charset="-122"/>
              <a:ea typeface="微软雅黑" panose="020B0503020204020204" pitchFamily="34" charset="-122"/>
            </a:endParaRPr>
          </a:p>
        </p:txBody>
      </p:sp>
      <p:sp>
        <p:nvSpPr>
          <p:cNvPr id="15" name="矩形 1"/>
          <p:cNvSpPr>
            <a:spLocks noChangeArrowheads="1"/>
          </p:cNvSpPr>
          <p:nvPr/>
        </p:nvSpPr>
        <p:spPr bwMode="auto">
          <a:xfrm>
            <a:off x="1043608" y="2414417"/>
            <a:ext cx="35283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1200"/>
              </a:lnSpc>
            </a:pPr>
            <a:r>
              <a:rPr lang="zh-CN" altLang="en-US" sz="1000" dirty="0" smtClean="0">
                <a:latin typeface="微软雅黑" panose="020B0503020204020204" pitchFamily="34" charset="-122"/>
                <a:ea typeface="微软雅黑" panose="020B0503020204020204" pitchFamily="34" charset="-122"/>
              </a:rPr>
              <a:t>此处添加详细文本描述，建议与标题相关并符合整体语言风格，语言描述尽量。</a:t>
            </a:r>
            <a:endParaRPr lang="zh-CN" altLang="en-US" sz="1000" dirty="0">
              <a:latin typeface="微软雅黑" pitchFamily="34" charset="-122"/>
              <a:ea typeface="微软雅黑" pitchFamily="34" charset="-122"/>
            </a:endParaRPr>
          </a:p>
        </p:txBody>
      </p:sp>
      <p:sp>
        <p:nvSpPr>
          <p:cNvPr id="16" name="矩形 1"/>
          <p:cNvSpPr>
            <a:spLocks noChangeArrowheads="1"/>
          </p:cNvSpPr>
          <p:nvPr/>
        </p:nvSpPr>
        <p:spPr bwMode="auto">
          <a:xfrm>
            <a:off x="1043608" y="3146512"/>
            <a:ext cx="35283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1200"/>
              </a:lnSpc>
            </a:pPr>
            <a:r>
              <a:rPr lang="zh-CN" altLang="en-US" sz="1000" dirty="0" smtClean="0">
                <a:latin typeface="微软雅黑" panose="020B0503020204020204" pitchFamily="34" charset="-122"/>
                <a:ea typeface="微软雅黑" panose="020B0503020204020204" pitchFamily="34" charset="-122"/>
              </a:rPr>
              <a:t>此处添加详细文本描述，建议与标题相关并符合整体语言风格，语言描述尽量。</a:t>
            </a:r>
            <a:endParaRPr lang="zh-CN" altLang="en-US" sz="1000" dirty="0">
              <a:latin typeface="微软雅黑" pitchFamily="34" charset="-122"/>
              <a:ea typeface="微软雅黑" pitchFamily="34" charset="-122"/>
            </a:endParaRPr>
          </a:p>
        </p:txBody>
      </p:sp>
      <p:sp>
        <p:nvSpPr>
          <p:cNvPr id="17" name="矩形 1"/>
          <p:cNvSpPr>
            <a:spLocks noChangeArrowheads="1"/>
          </p:cNvSpPr>
          <p:nvPr/>
        </p:nvSpPr>
        <p:spPr bwMode="auto">
          <a:xfrm>
            <a:off x="1043608" y="3878608"/>
            <a:ext cx="35283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1200"/>
              </a:lnSpc>
            </a:pPr>
            <a:r>
              <a:rPr lang="zh-CN" altLang="en-US" sz="1000" dirty="0" smtClean="0">
                <a:latin typeface="微软雅黑" panose="020B0503020204020204" pitchFamily="34" charset="-122"/>
                <a:ea typeface="微软雅黑" panose="020B0503020204020204" pitchFamily="34" charset="-122"/>
              </a:rPr>
              <a:t>此处添加详细文本描述，建议与标题相关并符合整体语言风格，语言描述尽量。</a:t>
            </a:r>
            <a:endParaRPr lang="zh-CN" altLang="en-US" sz="1000" dirty="0">
              <a:latin typeface="微软雅黑" pitchFamily="34" charset="-122"/>
              <a:ea typeface="微软雅黑" pitchFamily="34" charset="-122"/>
            </a:endParaRPr>
          </a:p>
        </p:txBody>
      </p:sp>
      <p:cxnSp>
        <p:nvCxnSpPr>
          <p:cNvPr id="18" name="直接连接符 17"/>
          <p:cNvCxnSpPr/>
          <p:nvPr/>
        </p:nvCxnSpPr>
        <p:spPr>
          <a:xfrm flipH="1">
            <a:off x="4662482" y="1897626"/>
            <a:ext cx="792087" cy="0"/>
          </a:xfrm>
          <a:prstGeom prst="line">
            <a:avLst/>
          </a:prstGeom>
          <a:ln w="6350">
            <a:solidFill>
              <a:srgbClr val="DD1C3E"/>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4662482" y="2624638"/>
            <a:ext cx="792087" cy="0"/>
          </a:xfrm>
          <a:prstGeom prst="line">
            <a:avLst/>
          </a:prstGeom>
          <a:ln w="6350">
            <a:solidFill>
              <a:srgbClr val="41514E"/>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662482" y="3351650"/>
            <a:ext cx="792087" cy="0"/>
          </a:xfrm>
          <a:prstGeom prst="line">
            <a:avLst/>
          </a:prstGeom>
          <a:ln w="6350">
            <a:solidFill>
              <a:srgbClr val="DD1C3E"/>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4662482" y="4078663"/>
            <a:ext cx="792087" cy="0"/>
          </a:xfrm>
          <a:prstGeom prst="line">
            <a:avLst/>
          </a:prstGeom>
          <a:ln w="6350">
            <a:solidFill>
              <a:srgbClr val="41514E"/>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17424"/>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8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par>
                              <p:cTn id="21" fill="hold">
                                <p:stCondLst>
                                  <p:cond delay="1400"/>
                                </p:stCondLst>
                                <p:childTnLst>
                                  <p:par>
                                    <p:cTn id="22" presetID="2" presetClass="entr" presetSubtype="2"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1900"/>
                                </p:stCondLst>
                                <p:childTnLst>
                                  <p:par>
                                    <p:cTn id="27" presetID="22" presetClass="entr" presetSubtype="2"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right)">
                                          <p:cBhvr>
                                            <p:cTn id="29" dur="500"/>
                                            <p:tgtEl>
                                              <p:spTgt spid="18"/>
                                            </p:tgtEl>
                                          </p:cBhvr>
                                        </p:animEffect>
                                      </p:childTnLst>
                                    </p:cTn>
                                  </p:par>
                                  <p:par>
                                    <p:cTn id="30" presetID="2" presetClass="entr" presetSubtype="8" fill="hold" grpId="0" nodeType="withEffect" p14:presetBounceEnd="50000">
                                      <p:stCondLst>
                                        <p:cond delay="300"/>
                                      </p:stCondLst>
                                      <p:childTnLst>
                                        <p:set>
                                          <p:cBhvr>
                                            <p:cTn id="31" dur="1" fill="hold">
                                              <p:stCondLst>
                                                <p:cond delay="0"/>
                                              </p:stCondLst>
                                            </p:cTn>
                                            <p:tgtEl>
                                              <p:spTgt spid="14"/>
                                            </p:tgtEl>
                                            <p:attrNameLst>
                                              <p:attrName>style.visibility</p:attrName>
                                            </p:attrNameLst>
                                          </p:cBhvr>
                                          <p:to>
                                            <p:strVal val="visible"/>
                                          </p:to>
                                        </p:set>
                                        <p:anim calcmode="lin" valueType="num" p14:bounceEnd="50000">
                                          <p:cBhvr additive="base">
                                            <p:cTn id="32" dur="300" fill="hold"/>
                                            <p:tgtEl>
                                              <p:spTgt spid="14"/>
                                            </p:tgtEl>
                                            <p:attrNameLst>
                                              <p:attrName>ppt_x</p:attrName>
                                            </p:attrNameLst>
                                          </p:cBhvr>
                                          <p:tavLst>
                                            <p:tav tm="0">
                                              <p:val>
                                                <p:strVal val="0-#ppt_w/2"/>
                                              </p:val>
                                            </p:tav>
                                            <p:tav tm="100000">
                                              <p:val>
                                                <p:strVal val="#ppt_x"/>
                                              </p:val>
                                            </p:tav>
                                          </p:tavLst>
                                        </p:anim>
                                        <p:anim calcmode="lin" valueType="num" p14:bounceEnd="50000">
                                          <p:cBhvr additive="base">
                                            <p:cTn id="33" dur="300" fill="hold"/>
                                            <p:tgtEl>
                                              <p:spTgt spid="14"/>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2" presetClass="entr" presetSubtype="2"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right)">
                                          <p:cBhvr>
                                            <p:cTn id="37" dur="500"/>
                                            <p:tgtEl>
                                              <p:spTgt spid="19"/>
                                            </p:tgtEl>
                                          </p:cBhvr>
                                        </p:animEffect>
                                      </p:childTnLst>
                                    </p:cTn>
                                  </p:par>
                                  <p:par>
                                    <p:cTn id="38" presetID="2" presetClass="entr" presetSubtype="8" fill="hold" grpId="0" nodeType="withEffect" p14:presetBounceEnd="50000">
                                      <p:stCondLst>
                                        <p:cond delay="300"/>
                                      </p:stCondLst>
                                      <p:childTnLst>
                                        <p:set>
                                          <p:cBhvr>
                                            <p:cTn id="39" dur="1" fill="hold">
                                              <p:stCondLst>
                                                <p:cond delay="0"/>
                                              </p:stCondLst>
                                            </p:cTn>
                                            <p:tgtEl>
                                              <p:spTgt spid="15"/>
                                            </p:tgtEl>
                                            <p:attrNameLst>
                                              <p:attrName>style.visibility</p:attrName>
                                            </p:attrNameLst>
                                          </p:cBhvr>
                                          <p:to>
                                            <p:strVal val="visible"/>
                                          </p:to>
                                        </p:set>
                                        <p:anim calcmode="lin" valueType="num" p14:bounceEnd="50000">
                                          <p:cBhvr additive="base">
                                            <p:cTn id="40" dur="3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41" dur="300" fill="hold"/>
                                            <p:tgtEl>
                                              <p:spTgt spid="15"/>
                                            </p:tgtEl>
                                            <p:attrNameLst>
                                              <p:attrName>ppt_y</p:attrName>
                                            </p:attrNameLst>
                                          </p:cBhvr>
                                          <p:tavLst>
                                            <p:tav tm="0">
                                              <p:val>
                                                <p:strVal val="#ppt_y"/>
                                              </p:val>
                                            </p:tav>
                                            <p:tav tm="100000">
                                              <p:val>
                                                <p:strVal val="#ppt_y"/>
                                              </p:val>
                                            </p:tav>
                                          </p:tavLst>
                                        </p:anim>
                                      </p:childTnLst>
                                    </p:cTn>
                                  </p:par>
                                </p:childTnLst>
                              </p:cTn>
                            </p:par>
                            <p:par>
                              <p:cTn id="42" fill="hold">
                                <p:stCondLst>
                                  <p:cond delay="3100"/>
                                </p:stCondLst>
                                <p:childTnLst>
                                  <p:par>
                                    <p:cTn id="43" presetID="22" presetClass="entr" presetSubtype="2"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right)">
                                          <p:cBhvr>
                                            <p:cTn id="45" dur="500"/>
                                            <p:tgtEl>
                                              <p:spTgt spid="20"/>
                                            </p:tgtEl>
                                          </p:cBhvr>
                                        </p:animEffect>
                                      </p:childTnLst>
                                    </p:cTn>
                                  </p:par>
                                  <p:par>
                                    <p:cTn id="46" presetID="2" presetClass="entr" presetSubtype="8" fill="hold" grpId="0" nodeType="withEffect" p14:presetBounceEnd="50000">
                                      <p:stCondLst>
                                        <p:cond delay="300"/>
                                      </p:stCondLst>
                                      <p:childTnLst>
                                        <p:set>
                                          <p:cBhvr>
                                            <p:cTn id="47" dur="1" fill="hold">
                                              <p:stCondLst>
                                                <p:cond delay="0"/>
                                              </p:stCondLst>
                                            </p:cTn>
                                            <p:tgtEl>
                                              <p:spTgt spid="16"/>
                                            </p:tgtEl>
                                            <p:attrNameLst>
                                              <p:attrName>style.visibility</p:attrName>
                                            </p:attrNameLst>
                                          </p:cBhvr>
                                          <p:to>
                                            <p:strVal val="visible"/>
                                          </p:to>
                                        </p:set>
                                        <p:anim calcmode="lin" valueType="num" p14:bounceEnd="50000">
                                          <p:cBhvr additive="base">
                                            <p:cTn id="48" dur="300" fill="hold"/>
                                            <p:tgtEl>
                                              <p:spTgt spid="16"/>
                                            </p:tgtEl>
                                            <p:attrNameLst>
                                              <p:attrName>ppt_x</p:attrName>
                                            </p:attrNameLst>
                                          </p:cBhvr>
                                          <p:tavLst>
                                            <p:tav tm="0">
                                              <p:val>
                                                <p:strVal val="0-#ppt_w/2"/>
                                              </p:val>
                                            </p:tav>
                                            <p:tav tm="100000">
                                              <p:val>
                                                <p:strVal val="#ppt_x"/>
                                              </p:val>
                                            </p:tav>
                                          </p:tavLst>
                                        </p:anim>
                                        <p:anim calcmode="lin" valueType="num" p14:bounceEnd="50000">
                                          <p:cBhvr additive="base">
                                            <p:cTn id="49" dur="300" fill="hold"/>
                                            <p:tgtEl>
                                              <p:spTgt spid="16"/>
                                            </p:tgtEl>
                                            <p:attrNameLst>
                                              <p:attrName>ppt_y</p:attrName>
                                            </p:attrNameLst>
                                          </p:cBhvr>
                                          <p:tavLst>
                                            <p:tav tm="0">
                                              <p:val>
                                                <p:strVal val="#ppt_y"/>
                                              </p:val>
                                            </p:tav>
                                            <p:tav tm="100000">
                                              <p:val>
                                                <p:strVal val="#ppt_y"/>
                                              </p:val>
                                            </p:tav>
                                          </p:tavLst>
                                        </p:anim>
                                      </p:childTnLst>
                                    </p:cTn>
                                  </p:par>
                                </p:childTnLst>
                              </p:cTn>
                            </p:par>
                            <p:par>
                              <p:cTn id="50" fill="hold">
                                <p:stCondLst>
                                  <p:cond delay="3700"/>
                                </p:stCondLst>
                                <p:childTnLst>
                                  <p:par>
                                    <p:cTn id="51" presetID="22" presetClass="entr" presetSubtype="2"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right)">
                                          <p:cBhvr>
                                            <p:cTn id="53" dur="500"/>
                                            <p:tgtEl>
                                              <p:spTgt spid="21"/>
                                            </p:tgtEl>
                                          </p:cBhvr>
                                        </p:animEffect>
                                      </p:childTnLst>
                                    </p:cTn>
                                  </p:par>
                                  <p:par>
                                    <p:cTn id="54" presetID="2" presetClass="entr" presetSubtype="8" fill="hold" grpId="0" nodeType="withEffect" p14:presetBounceEnd="50000">
                                      <p:stCondLst>
                                        <p:cond delay="300"/>
                                      </p:stCondLst>
                                      <p:childTnLst>
                                        <p:set>
                                          <p:cBhvr>
                                            <p:cTn id="55" dur="1" fill="hold">
                                              <p:stCondLst>
                                                <p:cond delay="0"/>
                                              </p:stCondLst>
                                            </p:cTn>
                                            <p:tgtEl>
                                              <p:spTgt spid="17"/>
                                            </p:tgtEl>
                                            <p:attrNameLst>
                                              <p:attrName>style.visibility</p:attrName>
                                            </p:attrNameLst>
                                          </p:cBhvr>
                                          <p:to>
                                            <p:strVal val="visible"/>
                                          </p:to>
                                        </p:set>
                                        <p:anim calcmode="lin" valueType="num" p14:bounceEnd="50000">
                                          <p:cBhvr additive="base">
                                            <p:cTn id="56" dur="300" fill="hold"/>
                                            <p:tgtEl>
                                              <p:spTgt spid="17"/>
                                            </p:tgtEl>
                                            <p:attrNameLst>
                                              <p:attrName>ppt_x</p:attrName>
                                            </p:attrNameLst>
                                          </p:cBhvr>
                                          <p:tavLst>
                                            <p:tav tm="0">
                                              <p:val>
                                                <p:strVal val="0-#ppt_w/2"/>
                                              </p:val>
                                            </p:tav>
                                            <p:tav tm="100000">
                                              <p:val>
                                                <p:strVal val="#ppt_x"/>
                                              </p:val>
                                            </p:tav>
                                          </p:tavLst>
                                        </p:anim>
                                        <p:anim calcmode="lin" valueType="num" p14:bounceEnd="50000">
                                          <p:cBhvr additive="base">
                                            <p:cTn id="57" dur="3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nimBg="1"/>
          <p:bldP spid="14" grpId="0"/>
          <p:bldP spid="15" grpId="0"/>
          <p:bldP spid="16"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8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par>
                              <p:cTn id="21" fill="hold">
                                <p:stCondLst>
                                  <p:cond delay="1400"/>
                                </p:stCondLst>
                                <p:childTnLst>
                                  <p:par>
                                    <p:cTn id="22" presetID="2" presetClass="entr" presetSubtype="2"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1900"/>
                                </p:stCondLst>
                                <p:childTnLst>
                                  <p:par>
                                    <p:cTn id="27" presetID="22" presetClass="entr" presetSubtype="2"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right)">
                                          <p:cBhvr>
                                            <p:cTn id="29" dur="500"/>
                                            <p:tgtEl>
                                              <p:spTgt spid="18"/>
                                            </p:tgtEl>
                                          </p:cBhvr>
                                        </p:animEffect>
                                      </p:childTnLst>
                                    </p:cTn>
                                  </p:par>
                                  <p:par>
                                    <p:cTn id="30" presetID="2" presetClass="entr" presetSubtype="8" fill="hold" grpId="0" nodeType="withEffect">
                                      <p:stCondLst>
                                        <p:cond delay="30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300" fill="hold"/>
                                            <p:tgtEl>
                                              <p:spTgt spid="14"/>
                                            </p:tgtEl>
                                            <p:attrNameLst>
                                              <p:attrName>ppt_x</p:attrName>
                                            </p:attrNameLst>
                                          </p:cBhvr>
                                          <p:tavLst>
                                            <p:tav tm="0">
                                              <p:val>
                                                <p:strVal val="0-#ppt_w/2"/>
                                              </p:val>
                                            </p:tav>
                                            <p:tav tm="100000">
                                              <p:val>
                                                <p:strVal val="#ppt_x"/>
                                              </p:val>
                                            </p:tav>
                                          </p:tavLst>
                                        </p:anim>
                                        <p:anim calcmode="lin" valueType="num">
                                          <p:cBhvr additive="base">
                                            <p:cTn id="33" dur="300" fill="hold"/>
                                            <p:tgtEl>
                                              <p:spTgt spid="14"/>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2" presetClass="entr" presetSubtype="2"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right)">
                                          <p:cBhvr>
                                            <p:cTn id="37" dur="500"/>
                                            <p:tgtEl>
                                              <p:spTgt spid="19"/>
                                            </p:tgtEl>
                                          </p:cBhvr>
                                        </p:animEffect>
                                      </p:childTnLst>
                                    </p:cTn>
                                  </p:par>
                                  <p:par>
                                    <p:cTn id="38" presetID="2" presetClass="entr" presetSubtype="8" fill="hold" grpId="0" nodeType="withEffect">
                                      <p:stCondLst>
                                        <p:cond delay="30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300" fill="hold"/>
                                            <p:tgtEl>
                                              <p:spTgt spid="15"/>
                                            </p:tgtEl>
                                            <p:attrNameLst>
                                              <p:attrName>ppt_x</p:attrName>
                                            </p:attrNameLst>
                                          </p:cBhvr>
                                          <p:tavLst>
                                            <p:tav tm="0">
                                              <p:val>
                                                <p:strVal val="0-#ppt_w/2"/>
                                              </p:val>
                                            </p:tav>
                                            <p:tav tm="100000">
                                              <p:val>
                                                <p:strVal val="#ppt_x"/>
                                              </p:val>
                                            </p:tav>
                                          </p:tavLst>
                                        </p:anim>
                                        <p:anim calcmode="lin" valueType="num">
                                          <p:cBhvr additive="base">
                                            <p:cTn id="41" dur="300" fill="hold"/>
                                            <p:tgtEl>
                                              <p:spTgt spid="15"/>
                                            </p:tgtEl>
                                            <p:attrNameLst>
                                              <p:attrName>ppt_y</p:attrName>
                                            </p:attrNameLst>
                                          </p:cBhvr>
                                          <p:tavLst>
                                            <p:tav tm="0">
                                              <p:val>
                                                <p:strVal val="#ppt_y"/>
                                              </p:val>
                                            </p:tav>
                                            <p:tav tm="100000">
                                              <p:val>
                                                <p:strVal val="#ppt_y"/>
                                              </p:val>
                                            </p:tav>
                                          </p:tavLst>
                                        </p:anim>
                                      </p:childTnLst>
                                    </p:cTn>
                                  </p:par>
                                </p:childTnLst>
                              </p:cTn>
                            </p:par>
                            <p:par>
                              <p:cTn id="42" fill="hold">
                                <p:stCondLst>
                                  <p:cond delay="3100"/>
                                </p:stCondLst>
                                <p:childTnLst>
                                  <p:par>
                                    <p:cTn id="43" presetID="22" presetClass="entr" presetSubtype="2"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right)">
                                          <p:cBhvr>
                                            <p:cTn id="45" dur="500"/>
                                            <p:tgtEl>
                                              <p:spTgt spid="20"/>
                                            </p:tgtEl>
                                          </p:cBhvr>
                                        </p:animEffect>
                                      </p:childTnLst>
                                    </p:cTn>
                                  </p:par>
                                  <p:par>
                                    <p:cTn id="46" presetID="2" presetClass="entr" presetSubtype="8" fill="hold" grpId="0" nodeType="withEffect">
                                      <p:stCondLst>
                                        <p:cond delay="30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300" fill="hold"/>
                                            <p:tgtEl>
                                              <p:spTgt spid="16"/>
                                            </p:tgtEl>
                                            <p:attrNameLst>
                                              <p:attrName>ppt_x</p:attrName>
                                            </p:attrNameLst>
                                          </p:cBhvr>
                                          <p:tavLst>
                                            <p:tav tm="0">
                                              <p:val>
                                                <p:strVal val="0-#ppt_w/2"/>
                                              </p:val>
                                            </p:tav>
                                            <p:tav tm="100000">
                                              <p:val>
                                                <p:strVal val="#ppt_x"/>
                                              </p:val>
                                            </p:tav>
                                          </p:tavLst>
                                        </p:anim>
                                        <p:anim calcmode="lin" valueType="num">
                                          <p:cBhvr additive="base">
                                            <p:cTn id="49" dur="300" fill="hold"/>
                                            <p:tgtEl>
                                              <p:spTgt spid="16"/>
                                            </p:tgtEl>
                                            <p:attrNameLst>
                                              <p:attrName>ppt_y</p:attrName>
                                            </p:attrNameLst>
                                          </p:cBhvr>
                                          <p:tavLst>
                                            <p:tav tm="0">
                                              <p:val>
                                                <p:strVal val="#ppt_y"/>
                                              </p:val>
                                            </p:tav>
                                            <p:tav tm="100000">
                                              <p:val>
                                                <p:strVal val="#ppt_y"/>
                                              </p:val>
                                            </p:tav>
                                          </p:tavLst>
                                        </p:anim>
                                      </p:childTnLst>
                                    </p:cTn>
                                  </p:par>
                                </p:childTnLst>
                              </p:cTn>
                            </p:par>
                            <p:par>
                              <p:cTn id="50" fill="hold">
                                <p:stCondLst>
                                  <p:cond delay="3700"/>
                                </p:stCondLst>
                                <p:childTnLst>
                                  <p:par>
                                    <p:cTn id="51" presetID="22" presetClass="entr" presetSubtype="2"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right)">
                                          <p:cBhvr>
                                            <p:cTn id="53" dur="500"/>
                                            <p:tgtEl>
                                              <p:spTgt spid="21"/>
                                            </p:tgtEl>
                                          </p:cBhvr>
                                        </p:animEffect>
                                      </p:childTnLst>
                                    </p:cTn>
                                  </p:par>
                                  <p:par>
                                    <p:cTn id="54" presetID="2" presetClass="entr" presetSubtype="8" fill="hold" grpId="0" nodeType="withEffect">
                                      <p:stCondLst>
                                        <p:cond delay="30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300" fill="hold"/>
                                            <p:tgtEl>
                                              <p:spTgt spid="17"/>
                                            </p:tgtEl>
                                            <p:attrNameLst>
                                              <p:attrName>ppt_x</p:attrName>
                                            </p:attrNameLst>
                                          </p:cBhvr>
                                          <p:tavLst>
                                            <p:tav tm="0">
                                              <p:val>
                                                <p:strVal val="0-#ppt_w/2"/>
                                              </p:val>
                                            </p:tav>
                                            <p:tav tm="100000">
                                              <p:val>
                                                <p:strVal val="#ppt_x"/>
                                              </p:val>
                                            </p:tav>
                                          </p:tavLst>
                                        </p:anim>
                                        <p:anim calcmode="lin" valueType="num">
                                          <p:cBhvr additive="base">
                                            <p:cTn id="57" dur="3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nimBg="1"/>
          <p:bldP spid="14" grpId="0"/>
          <p:bldP spid="15" grpId="0"/>
          <p:bldP spid="16" grpId="0"/>
          <p:bldP spid="17"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6"/>
          <p:cNvSpPr txBox="1">
            <a:spLocks noChangeArrowheads="1"/>
          </p:cNvSpPr>
          <p:nvPr/>
        </p:nvSpPr>
        <p:spPr bwMode="auto">
          <a:xfrm>
            <a:off x="409016" y="70339"/>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smtClean="0">
                <a:solidFill>
                  <a:srgbClr val="4D4948"/>
                </a:solidFill>
                <a:latin typeface="微软雅黑" panose="020B0503020204020204" pitchFamily="34" charset="-122"/>
                <a:ea typeface="微软雅黑" panose="020B0503020204020204" pitchFamily="34" charset="-122"/>
              </a:rPr>
              <a:t>单击添加标题</a:t>
            </a:r>
            <a:endParaRPr lang="zh-CN" altLang="en-US" dirty="0">
              <a:solidFill>
                <a:srgbClr val="4D4948"/>
              </a:solidFill>
              <a:latin typeface="微软雅黑" panose="020B0503020204020204" pitchFamily="34" charset="-122"/>
              <a:ea typeface="微软雅黑" panose="020B0503020204020204" pitchFamily="34" charset="-122"/>
            </a:endParaRPr>
          </a:p>
        </p:txBody>
      </p:sp>
      <p:cxnSp>
        <p:nvCxnSpPr>
          <p:cNvPr id="5" name="直接连接符 46"/>
          <p:cNvCxnSpPr>
            <a:cxnSpLocks noChangeShapeType="1"/>
          </p:cNvCxnSpPr>
          <p:nvPr/>
        </p:nvCxnSpPr>
        <p:spPr bwMode="auto">
          <a:xfrm flipH="1">
            <a:off x="463790" y="445386"/>
            <a:ext cx="8047164" cy="0"/>
          </a:xfrm>
          <a:prstGeom prst="line">
            <a:avLst/>
          </a:prstGeom>
          <a:noFill/>
          <a:ln w="9525" cmpd="sng">
            <a:solidFill>
              <a:srgbClr val="4D49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Freeform 5"/>
          <p:cNvSpPr>
            <a:spLocks noChangeAspect="1"/>
          </p:cNvSpPr>
          <p:nvPr/>
        </p:nvSpPr>
        <p:spPr bwMode="auto">
          <a:xfrm>
            <a:off x="16110" y="152492"/>
            <a:ext cx="258366" cy="296466"/>
          </a:xfrm>
          <a:custGeom>
            <a:avLst/>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ah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rgbClr val="BE0202"/>
          </a:solidFill>
          <a:ln>
            <a:noFill/>
          </a:ln>
        </p:spPr>
        <p:txBody>
          <a:bodyPr/>
          <a:lstStyle/>
          <a:p>
            <a:endParaRPr lang="zh-CN" altLang="en-US"/>
          </a:p>
        </p:txBody>
      </p:sp>
      <p:grpSp>
        <p:nvGrpSpPr>
          <p:cNvPr id="7" name="组合 6"/>
          <p:cNvGrpSpPr/>
          <p:nvPr/>
        </p:nvGrpSpPr>
        <p:grpSpPr>
          <a:xfrm>
            <a:off x="3384187" y="1707654"/>
            <a:ext cx="2483957" cy="2520280"/>
            <a:chOff x="3384187" y="1491630"/>
            <a:chExt cx="2483957" cy="2520280"/>
          </a:xfrm>
        </p:grpSpPr>
        <p:sp>
          <p:nvSpPr>
            <p:cNvPr id="8" name="泪滴形 7"/>
            <p:cNvSpPr/>
            <p:nvPr/>
          </p:nvSpPr>
          <p:spPr>
            <a:xfrm>
              <a:off x="4716016" y="1491630"/>
              <a:ext cx="1152128" cy="1152128"/>
            </a:xfrm>
            <a:prstGeom prst="teardrop">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泪滴形 8"/>
            <p:cNvSpPr/>
            <p:nvPr/>
          </p:nvSpPr>
          <p:spPr>
            <a:xfrm flipH="1">
              <a:off x="3384187" y="1491630"/>
              <a:ext cx="1152128" cy="1152128"/>
            </a:xfrm>
            <a:prstGeom prst="teardrop">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泪滴形 9"/>
            <p:cNvSpPr/>
            <p:nvPr/>
          </p:nvSpPr>
          <p:spPr>
            <a:xfrm flipV="1">
              <a:off x="4716016" y="2859782"/>
              <a:ext cx="1152128" cy="1152128"/>
            </a:xfrm>
            <a:prstGeom prst="teardrop">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泪滴形 10"/>
            <p:cNvSpPr/>
            <p:nvPr/>
          </p:nvSpPr>
          <p:spPr>
            <a:xfrm flipH="1" flipV="1">
              <a:off x="3384187" y="2859782"/>
              <a:ext cx="1152128" cy="1152128"/>
            </a:xfrm>
            <a:prstGeom prst="teardrop">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3990050" y="2117998"/>
              <a:ext cx="1245840" cy="124584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4104887" y="2247555"/>
              <a:ext cx="986726" cy="986726"/>
            </a:xfrm>
            <a:prstGeom prst="ellipse">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3563888" y="1859938"/>
            <a:ext cx="577162" cy="579442"/>
            <a:chOff x="6470831" y="836733"/>
            <a:chExt cx="871174" cy="874617"/>
          </a:xfrm>
        </p:grpSpPr>
        <p:grpSp>
          <p:nvGrpSpPr>
            <p:cNvPr id="15" name="组合 14"/>
            <p:cNvGrpSpPr/>
            <p:nvPr/>
          </p:nvGrpSpPr>
          <p:grpSpPr>
            <a:xfrm>
              <a:off x="6676237" y="1067480"/>
              <a:ext cx="514350" cy="386732"/>
              <a:chOff x="2231238" y="1865312"/>
              <a:chExt cx="514350" cy="386732"/>
            </a:xfrm>
          </p:grpSpPr>
          <p:sp>
            <p:nvSpPr>
              <p:cNvPr id="17" name="Freeform 11">
                <a:hlinkClick r:id="rId2"/>
              </p:cNvPr>
              <p:cNvSpPr>
                <a:spLocks/>
              </p:cNvSpPr>
              <p:nvPr/>
            </p:nvSpPr>
            <p:spPr bwMode="auto">
              <a:xfrm>
                <a:off x="2231238" y="1993281"/>
                <a:ext cx="514350" cy="258763"/>
              </a:xfrm>
              <a:custGeom>
                <a:avLst/>
                <a:gdLst>
                  <a:gd name="T0" fmla="*/ 324 w 324"/>
                  <a:gd name="T1" fmla="*/ 0 h 163"/>
                  <a:gd name="T2" fmla="*/ 270 w 324"/>
                  <a:gd name="T3" fmla="*/ 163 h 163"/>
                  <a:gd name="T4" fmla="*/ 0 w 324"/>
                  <a:gd name="T5" fmla="*/ 163 h 163"/>
                  <a:gd name="T6" fmla="*/ 54 w 324"/>
                  <a:gd name="T7" fmla="*/ 0 h 163"/>
                  <a:gd name="T8" fmla="*/ 324 w 324"/>
                  <a:gd name="T9" fmla="*/ 0 h 163"/>
                </a:gdLst>
                <a:ahLst/>
                <a:cxnLst>
                  <a:cxn ang="0">
                    <a:pos x="T0" y="T1"/>
                  </a:cxn>
                  <a:cxn ang="0">
                    <a:pos x="T2" y="T3"/>
                  </a:cxn>
                  <a:cxn ang="0">
                    <a:pos x="T4" y="T5"/>
                  </a:cxn>
                  <a:cxn ang="0">
                    <a:pos x="T6" y="T7"/>
                  </a:cxn>
                  <a:cxn ang="0">
                    <a:pos x="T8" y="T9"/>
                  </a:cxn>
                </a:cxnLst>
                <a:rect l="0" t="0" r="r" b="b"/>
                <a:pathLst>
                  <a:path w="324" h="163">
                    <a:moveTo>
                      <a:pt x="324" y="0"/>
                    </a:moveTo>
                    <a:lnTo>
                      <a:pt x="270" y="163"/>
                    </a:lnTo>
                    <a:lnTo>
                      <a:pt x="0" y="163"/>
                    </a:lnTo>
                    <a:lnTo>
                      <a:pt x="54" y="0"/>
                    </a:lnTo>
                    <a:lnTo>
                      <a:pt x="324" y="0"/>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18" name="Freeform 12"/>
              <p:cNvSpPr>
                <a:spLocks/>
              </p:cNvSpPr>
              <p:nvPr/>
            </p:nvSpPr>
            <p:spPr bwMode="auto">
              <a:xfrm>
                <a:off x="2236788" y="1865312"/>
                <a:ext cx="449262" cy="338138"/>
              </a:xfrm>
              <a:custGeom>
                <a:avLst/>
                <a:gdLst>
                  <a:gd name="T0" fmla="*/ 44 w 283"/>
                  <a:gd name="T1" fmla="*/ 81 h 213"/>
                  <a:gd name="T2" fmla="*/ 49 w 283"/>
                  <a:gd name="T3" fmla="*/ 71 h 213"/>
                  <a:gd name="T4" fmla="*/ 59 w 283"/>
                  <a:gd name="T5" fmla="*/ 71 h 213"/>
                  <a:gd name="T6" fmla="*/ 283 w 283"/>
                  <a:gd name="T7" fmla="*/ 71 h 213"/>
                  <a:gd name="T8" fmla="*/ 283 w 283"/>
                  <a:gd name="T9" fmla="*/ 43 h 213"/>
                  <a:gd name="T10" fmla="*/ 184 w 283"/>
                  <a:gd name="T11" fmla="*/ 43 h 213"/>
                  <a:gd name="T12" fmla="*/ 149 w 283"/>
                  <a:gd name="T13" fmla="*/ 0 h 213"/>
                  <a:gd name="T14" fmla="*/ 18 w 283"/>
                  <a:gd name="T15" fmla="*/ 0 h 213"/>
                  <a:gd name="T16" fmla="*/ 0 w 283"/>
                  <a:gd name="T17" fmla="*/ 43 h 213"/>
                  <a:gd name="T18" fmla="*/ 0 w 283"/>
                  <a:gd name="T19" fmla="*/ 213 h 213"/>
                  <a:gd name="T20" fmla="*/ 44 w 283"/>
                  <a:gd name="T21" fmla="*/ 8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3" h="213">
                    <a:moveTo>
                      <a:pt x="44" y="81"/>
                    </a:moveTo>
                    <a:lnTo>
                      <a:pt x="49" y="71"/>
                    </a:lnTo>
                    <a:lnTo>
                      <a:pt x="59" y="71"/>
                    </a:lnTo>
                    <a:lnTo>
                      <a:pt x="283" y="71"/>
                    </a:lnTo>
                    <a:lnTo>
                      <a:pt x="283" y="43"/>
                    </a:lnTo>
                    <a:lnTo>
                      <a:pt x="184" y="43"/>
                    </a:lnTo>
                    <a:lnTo>
                      <a:pt x="149" y="0"/>
                    </a:lnTo>
                    <a:lnTo>
                      <a:pt x="18" y="0"/>
                    </a:lnTo>
                    <a:lnTo>
                      <a:pt x="0" y="43"/>
                    </a:lnTo>
                    <a:lnTo>
                      <a:pt x="0" y="213"/>
                    </a:lnTo>
                    <a:lnTo>
                      <a:pt x="44" y="8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grpSp>
        <p:sp>
          <p:nvSpPr>
            <p:cNvPr id="16" name="Oval 9"/>
            <p:cNvSpPr>
              <a:spLocks noChangeArrowheads="1"/>
            </p:cNvSpPr>
            <p:nvPr/>
          </p:nvSpPr>
          <p:spPr bwMode="auto">
            <a:xfrm>
              <a:off x="6470831" y="836733"/>
              <a:ext cx="871174" cy="874617"/>
            </a:xfrm>
            <a:prstGeom prst="ellipse">
              <a:avLst/>
            </a:prstGeom>
            <a:noFill/>
            <a:ln>
              <a:solidFill>
                <a:schemeClr val="bg1"/>
              </a:solidFill>
            </a:ln>
          </p:spPr>
          <p:txBody>
            <a:bodyPr vert="horz" wrap="square" lIns="91440" tIns="45720" rIns="91440" bIns="45720" numCol="1" anchor="t" anchorCtr="0" compatLnSpc="1">
              <a:prstTxWarp prst="textNoShape">
                <a:avLst/>
              </a:prstTxWarp>
            </a:bodyPr>
            <a:lstStyle/>
            <a:p>
              <a:pPr defTabSz="685800"/>
              <a:endParaRPr lang="zh-CN" altLang="en-US" sz="1350">
                <a:solidFill>
                  <a:prstClr val="white"/>
                </a:solidFill>
              </a:endParaRPr>
            </a:p>
          </p:txBody>
        </p:sp>
      </p:grpSp>
      <p:grpSp>
        <p:nvGrpSpPr>
          <p:cNvPr id="19" name="组合 18"/>
          <p:cNvGrpSpPr/>
          <p:nvPr/>
        </p:nvGrpSpPr>
        <p:grpSpPr>
          <a:xfrm>
            <a:off x="5074958" y="3498350"/>
            <a:ext cx="577162" cy="579442"/>
            <a:chOff x="5268255" y="1947116"/>
            <a:chExt cx="871174" cy="874617"/>
          </a:xfrm>
        </p:grpSpPr>
        <p:grpSp>
          <p:nvGrpSpPr>
            <p:cNvPr id="20" name="组合 19"/>
            <p:cNvGrpSpPr/>
            <p:nvPr/>
          </p:nvGrpSpPr>
          <p:grpSpPr>
            <a:xfrm>
              <a:off x="5436439" y="2172492"/>
              <a:ext cx="577850" cy="423863"/>
              <a:chOff x="6527800" y="3987800"/>
              <a:chExt cx="577850" cy="423863"/>
            </a:xfrm>
          </p:grpSpPr>
          <p:sp>
            <p:nvSpPr>
              <p:cNvPr id="22" name="Freeform 7">
                <a:hlinkClick r:id="rId2"/>
              </p:cNvPr>
              <p:cNvSpPr>
                <a:spLocks/>
              </p:cNvSpPr>
              <p:nvPr/>
            </p:nvSpPr>
            <p:spPr bwMode="auto">
              <a:xfrm>
                <a:off x="6527800" y="3987800"/>
                <a:ext cx="401637" cy="382588"/>
              </a:xfrm>
              <a:custGeom>
                <a:avLst/>
                <a:gdLst>
                  <a:gd name="T0" fmla="*/ 39 w 107"/>
                  <a:gd name="T1" fmla="*/ 75 h 102"/>
                  <a:gd name="T2" fmla="*/ 39 w 107"/>
                  <a:gd name="T3" fmla="*/ 75 h 102"/>
                  <a:gd name="T4" fmla="*/ 38 w 107"/>
                  <a:gd name="T5" fmla="*/ 75 h 102"/>
                  <a:gd name="T6" fmla="*/ 24 w 107"/>
                  <a:gd name="T7" fmla="*/ 81 h 102"/>
                  <a:gd name="T8" fmla="*/ 28 w 107"/>
                  <a:gd name="T9" fmla="*/ 71 h 102"/>
                  <a:gd name="T10" fmla="*/ 25 w 107"/>
                  <a:gd name="T11" fmla="*/ 69 h 102"/>
                  <a:gd name="T12" fmla="*/ 10 w 107"/>
                  <a:gd name="T13" fmla="*/ 44 h 102"/>
                  <a:gd name="T14" fmla="*/ 58 w 107"/>
                  <a:gd name="T15" fmla="*/ 9 h 102"/>
                  <a:gd name="T16" fmla="*/ 94 w 107"/>
                  <a:gd name="T17" fmla="*/ 21 h 102"/>
                  <a:gd name="T18" fmla="*/ 101 w 107"/>
                  <a:gd name="T19" fmla="*/ 21 h 102"/>
                  <a:gd name="T20" fmla="*/ 107 w 107"/>
                  <a:gd name="T21" fmla="*/ 21 h 102"/>
                  <a:gd name="T22" fmla="*/ 58 w 107"/>
                  <a:gd name="T23" fmla="*/ 0 h 102"/>
                  <a:gd name="T24" fmla="*/ 0 w 107"/>
                  <a:gd name="T25" fmla="*/ 44 h 102"/>
                  <a:gd name="T26" fmla="*/ 16 w 107"/>
                  <a:gd name="T27" fmla="*/ 74 h 102"/>
                  <a:gd name="T28" fmla="*/ 6 w 107"/>
                  <a:gd name="T29" fmla="*/ 102 h 102"/>
                  <a:gd name="T30" fmla="*/ 18 w 107"/>
                  <a:gd name="T31" fmla="*/ 95 h 102"/>
                  <a:gd name="T32" fmla="*/ 38 w 107"/>
                  <a:gd name="T33" fmla="*/ 85 h 102"/>
                  <a:gd name="T34" fmla="*/ 51 w 107"/>
                  <a:gd name="T35" fmla="*/ 88 h 102"/>
                  <a:gd name="T36" fmla="*/ 45 w 107"/>
                  <a:gd name="T37" fmla="*/ 77 h 102"/>
                  <a:gd name="T38" fmla="*/ 39 w 107"/>
                  <a:gd name="T39" fmla="*/ 7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7" h="102">
                    <a:moveTo>
                      <a:pt x="39" y="75"/>
                    </a:moveTo>
                    <a:cubicBezTo>
                      <a:pt x="39" y="75"/>
                      <a:pt x="39" y="75"/>
                      <a:pt x="39" y="75"/>
                    </a:cubicBezTo>
                    <a:cubicBezTo>
                      <a:pt x="38" y="75"/>
                      <a:pt x="38" y="75"/>
                      <a:pt x="38" y="75"/>
                    </a:cubicBezTo>
                    <a:cubicBezTo>
                      <a:pt x="37" y="75"/>
                      <a:pt x="35" y="75"/>
                      <a:pt x="24" y="81"/>
                    </a:cubicBezTo>
                    <a:cubicBezTo>
                      <a:pt x="28" y="71"/>
                      <a:pt x="28" y="71"/>
                      <a:pt x="28" y="71"/>
                    </a:cubicBezTo>
                    <a:cubicBezTo>
                      <a:pt x="25" y="69"/>
                      <a:pt x="25" y="69"/>
                      <a:pt x="25" y="69"/>
                    </a:cubicBezTo>
                    <a:cubicBezTo>
                      <a:pt x="15" y="62"/>
                      <a:pt x="10" y="53"/>
                      <a:pt x="10" y="44"/>
                    </a:cubicBezTo>
                    <a:cubicBezTo>
                      <a:pt x="10" y="25"/>
                      <a:pt x="31" y="9"/>
                      <a:pt x="58" y="9"/>
                    </a:cubicBezTo>
                    <a:cubicBezTo>
                      <a:pt x="72" y="9"/>
                      <a:pt x="85" y="14"/>
                      <a:pt x="94" y="21"/>
                    </a:cubicBezTo>
                    <a:cubicBezTo>
                      <a:pt x="96" y="21"/>
                      <a:pt x="98" y="21"/>
                      <a:pt x="101" y="21"/>
                    </a:cubicBezTo>
                    <a:cubicBezTo>
                      <a:pt x="103" y="21"/>
                      <a:pt x="105" y="21"/>
                      <a:pt x="107" y="21"/>
                    </a:cubicBezTo>
                    <a:cubicBezTo>
                      <a:pt x="97" y="8"/>
                      <a:pt x="79" y="0"/>
                      <a:pt x="58" y="0"/>
                    </a:cubicBezTo>
                    <a:cubicBezTo>
                      <a:pt x="26" y="0"/>
                      <a:pt x="0" y="19"/>
                      <a:pt x="0" y="44"/>
                    </a:cubicBezTo>
                    <a:cubicBezTo>
                      <a:pt x="0" y="55"/>
                      <a:pt x="6" y="66"/>
                      <a:pt x="16" y="74"/>
                    </a:cubicBezTo>
                    <a:cubicBezTo>
                      <a:pt x="6" y="102"/>
                      <a:pt x="6" y="102"/>
                      <a:pt x="6" y="102"/>
                    </a:cubicBezTo>
                    <a:cubicBezTo>
                      <a:pt x="18" y="95"/>
                      <a:pt x="18" y="95"/>
                      <a:pt x="18" y="95"/>
                    </a:cubicBezTo>
                    <a:cubicBezTo>
                      <a:pt x="25" y="91"/>
                      <a:pt x="35" y="86"/>
                      <a:pt x="38" y="85"/>
                    </a:cubicBezTo>
                    <a:cubicBezTo>
                      <a:pt x="42" y="86"/>
                      <a:pt x="47" y="87"/>
                      <a:pt x="51" y="88"/>
                    </a:cubicBezTo>
                    <a:cubicBezTo>
                      <a:pt x="48" y="84"/>
                      <a:pt x="46" y="81"/>
                      <a:pt x="45" y="77"/>
                    </a:cubicBezTo>
                    <a:cubicBezTo>
                      <a:pt x="43" y="76"/>
                      <a:pt x="41" y="76"/>
                      <a:pt x="39" y="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23" name="Freeform 8">
                <a:hlinkClick r:id="rId2"/>
              </p:cNvPr>
              <p:cNvSpPr>
                <a:spLocks noEditPoints="1"/>
              </p:cNvSpPr>
              <p:nvPr/>
            </p:nvSpPr>
            <p:spPr bwMode="auto">
              <a:xfrm>
                <a:off x="6707188" y="4084638"/>
                <a:ext cx="398462" cy="327025"/>
              </a:xfrm>
              <a:custGeom>
                <a:avLst/>
                <a:gdLst>
                  <a:gd name="T0" fmla="*/ 106 w 106"/>
                  <a:gd name="T1" fmla="*/ 39 h 87"/>
                  <a:gd name="T2" fmla="*/ 53 w 106"/>
                  <a:gd name="T3" fmla="*/ 0 h 87"/>
                  <a:gd name="T4" fmla="*/ 0 w 106"/>
                  <a:gd name="T5" fmla="*/ 39 h 87"/>
                  <a:gd name="T6" fmla="*/ 53 w 106"/>
                  <a:gd name="T7" fmla="*/ 78 h 87"/>
                  <a:gd name="T8" fmla="*/ 73 w 106"/>
                  <a:gd name="T9" fmla="*/ 75 h 87"/>
                  <a:gd name="T10" fmla="*/ 95 w 106"/>
                  <a:gd name="T11" fmla="*/ 87 h 87"/>
                  <a:gd name="T12" fmla="*/ 88 w 106"/>
                  <a:gd name="T13" fmla="*/ 68 h 87"/>
                  <a:gd name="T14" fmla="*/ 106 w 106"/>
                  <a:gd name="T15" fmla="*/ 39 h 87"/>
                  <a:gd name="T16" fmla="*/ 81 w 106"/>
                  <a:gd name="T17" fmla="*/ 52 h 87"/>
                  <a:gd name="T18" fmla="*/ 26 w 106"/>
                  <a:gd name="T19" fmla="*/ 52 h 87"/>
                  <a:gd name="T20" fmla="*/ 26 w 106"/>
                  <a:gd name="T21" fmla="*/ 47 h 87"/>
                  <a:gd name="T22" fmla="*/ 81 w 106"/>
                  <a:gd name="T23" fmla="*/ 47 h 87"/>
                  <a:gd name="T24" fmla="*/ 81 w 106"/>
                  <a:gd name="T25" fmla="*/ 52 h 87"/>
                  <a:gd name="T26" fmla="*/ 81 w 106"/>
                  <a:gd name="T27" fmla="*/ 41 h 87"/>
                  <a:gd name="T28" fmla="*/ 26 w 106"/>
                  <a:gd name="T29" fmla="*/ 41 h 87"/>
                  <a:gd name="T30" fmla="*/ 26 w 106"/>
                  <a:gd name="T31" fmla="*/ 36 h 87"/>
                  <a:gd name="T32" fmla="*/ 81 w 106"/>
                  <a:gd name="T33" fmla="*/ 36 h 87"/>
                  <a:gd name="T34" fmla="*/ 81 w 106"/>
                  <a:gd name="T35" fmla="*/ 41 h 87"/>
                  <a:gd name="T36" fmla="*/ 81 w 106"/>
                  <a:gd name="T37" fmla="*/ 31 h 87"/>
                  <a:gd name="T38" fmla="*/ 26 w 106"/>
                  <a:gd name="T39" fmla="*/ 31 h 87"/>
                  <a:gd name="T40" fmla="*/ 26 w 106"/>
                  <a:gd name="T41" fmla="*/ 26 h 87"/>
                  <a:gd name="T42" fmla="*/ 81 w 106"/>
                  <a:gd name="T43" fmla="*/ 26 h 87"/>
                  <a:gd name="T44" fmla="*/ 81 w 106"/>
                  <a:gd name="T45"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87">
                    <a:moveTo>
                      <a:pt x="106" y="39"/>
                    </a:moveTo>
                    <a:cubicBezTo>
                      <a:pt x="106" y="17"/>
                      <a:pt x="82" y="0"/>
                      <a:pt x="53" y="0"/>
                    </a:cubicBezTo>
                    <a:cubicBezTo>
                      <a:pt x="23" y="0"/>
                      <a:pt x="0" y="17"/>
                      <a:pt x="0" y="39"/>
                    </a:cubicBezTo>
                    <a:cubicBezTo>
                      <a:pt x="0" y="61"/>
                      <a:pt x="23" y="78"/>
                      <a:pt x="53" y="78"/>
                    </a:cubicBezTo>
                    <a:cubicBezTo>
                      <a:pt x="60" y="78"/>
                      <a:pt x="66" y="77"/>
                      <a:pt x="73" y="75"/>
                    </a:cubicBezTo>
                    <a:cubicBezTo>
                      <a:pt x="75" y="75"/>
                      <a:pt x="95" y="87"/>
                      <a:pt x="95" y="87"/>
                    </a:cubicBezTo>
                    <a:cubicBezTo>
                      <a:pt x="88" y="68"/>
                      <a:pt x="88" y="68"/>
                      <a:pt x="88" y="68"/>
                    </a:cubicBezTo>
                    <a:cubicBezTo>
                      <a:pt x="99" y="61"/>
                      <a:pt x="106" y="50"/>
                      <a:pt x="106" y="39"/>
                    </a:cubicBezTo>
                    <a:close/>
                    <a:moveTo>
                      <a:pt x="81" y="52"/>
                    </a:moveTo>
                    <a:cubicBezTo>
                      <a:pt x="26" y="52"/>
                      <a:pt x="26" y="52"/>
                      <a:pt x="26" y="52"/>
                    </a:cubicBezTo>
                    <a:cubicBezTo>
                      <a:pt x="26" y="47"/>
                      <a:pt x="26" y="47"/>
                      <a:pt x="26" y="47"/>
                    </a:cubicBezTo>
                    <a:cubicBezTo>
                      <a:pt x="81" y="47"/>
                      <a:pt x="81" y="47"/>
                      <a:pt x="81" y="47"/>
                    </a:cubicBezTo>
                    <a:lnTo>
                      <a:pt x="81" y="52"/>
                    </a:lnTo>
                    <a:close/>
                    <a:moveTo>
                      <a:pt x="81" y="41"/>
                    </a:moveTo>
                    <a:cubicBezTo>
                      <a:pt x="26" y="41"/>
                      <a:pt x="26" y="41"/>
                      <a:pt x="26" y="41"/>
                    </a:cubicBezTo>
                    <a:cubicBezTo>
                      <a:pt x="26" y="36"/>
                      <a:pt x="26" y="36"/>
                      <a:pt x="26" y="36"/>
                    </a:cubicBezTo>
                    <a:cubicBezTo>
                      <a:pt x="81" y="36"/>
                      <a:pt x="81" y="36"/>
                      <a:pt x="81" y="36"/>
                    </a:cubicBezTo>
                    <a:lnTo>
                      <a:pt x="81" y="41"/>
                    </a:lnTo>
                    <a:close/>
                    <a:moveTo>
                      <a:pt x="81" y="31"/>
                    </a:moveTo>
                    <a:cubicBezTo>
                      <a:pt x="26" y="31"/>
                      <a:pt x="26" y="31"/>
                      <a:pt x="26" y="31"/>
                    </a:cubicBezTo>
                    <a:cubicBezTo>
                      <a:pt x="26" y="26"/>
                      <a:pt x="26" y="26"/>
                      <a:pt x="26" y="26"/>
                    </a:cubicBezTo>
                    <a:cubicBezTo>
                      <a:pt x="81" y="26"/>
                      <a:pt x="81" y="26"/>
                      <a:pt x="81" y="26"/>
                    </a:cubicBezTo>
                    <a:lnTo>
                      <a:pt x="81" y="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grpSp>
        <p:sp>
          <p:nvSpPr>
            <p:cNvPr id="21" name="Oval 9"/>
            <p:cNvSpPr>
              <a:spLocks noChangeArrowheads="1"/>
            </p:cNvSpPr>
            <p:nvPr/>
          </p:nvSpPr>
          <p:spPr bwMode="auto">
            <a:xfrm>
              <a:off x="5268255" y="1947116"/>
              <a:ext cx="871174" cy="874617"/>
            </a:xfrm>
            <a:prstGeom prst="ellipse">
              <a:avLst/>
            </a:prstGeom>
            <a:noFill/>
            <a:ln>
              <a:solidFill>
                <a:schemeClr val="bg1"/>
              </a:solidFill>
            </a:ln>
          </p:spPr>
          <p:txBody>
            <a:bodyPr vert="horz" wrap="square" lIns="91440" tIns="45720" rIns="91440" bIns="45720" numCol="1" anchor="t" anchorCtr="0" compatLnSpc="1">
              <a:prstTxWarp prst="textNoShape">
                <a:avLst/>
              </a:prstTxWarp>
            </a:bodyPr>
            <a:lstStyle/>
            <a:p>
              <a:pPr defTabSz="685800"/>
              <a:endParaRPr lang="zh-CN" altLang="en-US" sz="1350">
                <a:solidFill>
                  <a:prstClr val="white"/>
                </a:solidFill>
              </a:endParaRPr>
            </a:p>
          </p:txBody>
        </p:sp>
      </p:grpSp>
      <p:grpSp>
        <p:nvGrpSpPr>
          <p:cNvPr id="24" name="组合 23"/>
          <p:cNvGrpSpPr/>
          <p:nvPr/>
        </p:nvGrpSpPr>
        <p:grpSpPr>
          <a:xfrm>
            <a:off x="3563888" y="3498351"/>
            <a:ext cx="577162" cy="579442"/>
            <a:chOff x="5280206" y="3148807"/>
            <a:chExt cx="871174" cy="874617"/>
          </a:xfrm>
        </p:grpSpPr>
        <p:sp>
          <p:nvSpPr>
            <p:cNvPr id="25" name="Freeform 6">
              <a:hlinkClick r:id="rId2"/>
            </p:cNvPr>
            <p:cNvSpPr>
              <a:spLocks noEditPoints="1"/>
            </p:cNvSpPr>
            <p:nvPr/>
          </p:nvSpPr>
          <p:spPr bwMode="auto">
            <a:xfrm>
              <a:off x="5498895" y="3317033"/>
              <a:ext cx="503237" cy="538163"/>
            </a:xfrm>
            <a:custGeom>
              <a:avLst/>
              <a:gdLst>
                <a:gd name="T0" fmla="*/ 134 w 134"/>
                <a:gd name="T1" fmla="*/ 130 h 143"/>
                <a:gd name="T2" fmla="*/ 130 w 134"/>
                <a:gd name="T3" fmla="*/ 125 h 143"/>
                <a:gd name="T4" fmla="*/ 119 w 134"/>
                <a:gd name="T5" fmla="*/ 132 h 143"/>
                <a:gd name="T6" fmla="*/ 118 w 134"/>
                <a:gd name="T7" fmla="*/ 134 h 143"/>
                <a:gd name="T8" fmla="*/ 114 w 134"/>
                <a:gd name="T9" fmla="*/ 134 h 143"/>
                <a:gd name="T10" fmla="*/ 109 w 134"/>
                <a:gd name="T11" fmla="*/ 130 h 143"/>
                <a:gd name="T12" fmla="*/ 113 w 134"/>
                <a:gd name="T13" fmla="*/ 129 h 143"/>
                <a:gd name="T14" fmla="*/ 123 w 134"/>
                <a:gd name="T15" fmla="*/ 119 h 143"/>
                <a:gd name="T16" fmla="*/ 116 w 134"/>
                <a:gd name="T17" fmla="*/ 117 h 143"/>
                <a:gd name="T18" fmla="*/ 106 w 134"/>
                <a:gd name="T19" fmla="*/ 126 h 143"/>
                <a:gd name="T20" fmla="*/ 98 w 134"/>
                <a:gd name="T21" fmla="*/ 120 h 143"/>
                <a:gd name="T22" fmla="*/ 106 w 134"/>
                <a:gd name="T23" fmla="*/ 115 h 143"/>
                <a:gd name="T24" fmla="*/ 105 w 134"/>
                <a:gd name="T25" fmla="*/ 91 h 143"/>
                <a:gd name="T26" fmla="*/ 76 w 134"/>
                <a:gd name="T27" fmla="*/ 83 h 143"/>
                <a:gd name="T28" fmla="*/ 74 w 134"/>
                <a:gd name="T29" fmla="*/ 86 h 143"/>
                <a:gd name="T30" fmla="*/ 97 w 134"/>
                <a:gd name="T31" fmla="*/ 93 h 143"/>
                <a:gd name="T32" fmla="*/ 99 w 134"/>
                <a:gd name="T33" fmla="*/ 97 h 143"/>
                <a:gd name="T34" fmla="*/ 97 w 134"/>
                <a:gd name="T35" fmla="*/ 95 h 143"/>
                <a:gd name="T36" fmla="*/ 71 w 134"/>
                <a:gd name="T37" fmla="*/ 89 h 143"/>
                <a:gd name="T38" fmla="*/ 67 w 134"/>
                <a:gd name="T39" fmla="*/ 90 h 143"/>
                <a:gd name="T40" fmla="*/ 49 w 134"/>
                <a:gd name="T41" fmla="*/ 73 h 143"/>
                <a:gd name="T42" fmla="*/ 36 w 134"/>
                <a:gd name="T43" fmla="*/ 52 h 143"/>
                <a:gd name="T44" fmla="*/ 46 w 134"/>
                <a:gd name="T45" fmla="*/ 46 h 143"/>
                <a:gd name="T46" fmla="*/ 29 w 134"/>
                <a:gd name="T47" fmla="*/ 1 h 143"/>
                <a:gd name="T48" fmla="*/ 24 w 134"/>
                <a:gd name="T49" fmla="*/ 1 h 143"/>
                <a:gd name="T50" fmla="*/ 20 w 134"/>
                <a:gd name="T51" fmla="*/ 4 h 143"/>
                <a:gd name="T52" fmla="*/ 38 w 134"/>
                <a:gd name="T53" fmla="*/ 32 h 143"/>
                <a:gd name="T54" fmla="*/ 16 w 134"/>
                <a:gd name="T55" fmla="*/ 7 h 143"/>
                <a:gd name="T56" fmla="*/ 6 w 134"/>
                <a:gd name="T57" fmla="*/ 22 h 143"/>
                <a:gd name="T58" fmla="*/ 23 w 134"/>
                <a:gd name="T59" fmla="*/ 78 h 143"/>
                <a:gd name="T60" fmla="*/ 32 w 134"/>
                <a:gd name="T61" fmla="*/ 90 h 143"/>
                <a:gd name="T62" fmla="*/ 34 w 134"/>
                <a:gd name="T63" fmla="*/ 92 h 143"/>
                <a:gd name="T64" fmla="*/ 87 w 134"/>
                <a:gd name="T65" fmla="*/ 123 h 143"/>
                <a:gd name="T66" fmla="*/ 95 w 134"/>
                <a:gd name="T67" fmla="*/ 121 h 143"/>
                <a:gd name="T68" fmla="*/ 106 w 134"/>
                <a:gd name="T69" fmla="*/ 130 h 143"/>
                <a:gd name="T70" fmla="*/ 114 w 134"/>
                <a:gd name="T71" fmla="*/ 137 h 143"/>
                <a:gd name="T72" fmla="*/ 116 w 134"/>
                <a:gd name="T73" fmla="*/ 137 h 143"/>
                <a:gd name="T74" fmla="*/ 117 w 134"/>
                <a:gd name="T75" fmla="*/ 140 h 143"/>
                <a:gd name="T76" fmla="*/ 124 w 134"/>
                <a:gd name="T77" fmla="*/ 143 h 143"/>
                <a:gd name="T78" fmla="*/ 131 w 134"/>
                <a:gd name="T79" fmla="*/ 141 h 143"/>
                <a:gd name="T80" fmla="*/ 132 w 134"/>
                <a:gd name="T81" fmla="*/ 141 h 143"/>
                <a:gd name="T82" fmla="*/ 133 w 134"/>
                <a:gd name="T83" fmla="*/ 139 h 143"/>
                <a:gd name="T84" fmla="*/ 131 w 134"/>
                <a:gd name="T85" fmla="*/ 138 h 143"/>
                <a:gd name="T86" fmla="*/ 130 w 134"/>
                <a:gd name="T87" fmla="*/ 138 h 143"/>
                <a:gd name="T88" fmla="*/ 124 w 134"/>
                <a:gd name="T89" fmla="*/ 140 h 143"/>
                <a:gd name="T90" fmla="*/ 120 w 134"/>
                <a:gd name="T91" fmla="*/ 138 h 143"/>
                <a:gd name="T92" fmla="*/ 120 w 134"/>
                <a:gd name="T93" fmla="*/ 137 h 143"/>
                <a:gd name="T94" fmla="*/ 134 w 134"/>
                <a:gd name="T95" fmla="*/ 130 h 143"/>
                <a:gd name="T96" fmla="*/ 116 w 134"/>
                <a:gd name="T97" fmla="*/ 120 h 143"/>
                <a:gd name="T98" fmla="*/ 117 w 134"/>
                <a:gd name="T99" fmla="*/ 120 h 143"/>
                <a:gd name="T100" fmla="*/ 119 w 134"/>
                <a:gd name="T101" fmla="*/ 120 h 143"/>
                <a:gd name="T102" fmla="*/ 112 w 134"/>
                <a:gd name="T103" fmla="*/ 126 h 143"/>
                <a:gd name="T104" fmla="*/ 109 w 134"/>
                <a:gd name="T105" fmla="*/ 127 h 143"/>
                <a:gd name="T106" fmla="*/ 116 w 134"/>
                <a:gd name="T107" fmla="*/ 120 h 143"/>
                <a:gd name="T108" fmla="*/ 121 w 134"/>
                <a:gd name="T109" fmla="*/ 134 h 143"/>
                <a:gd name="T110" fmla="*/ 121 w 134"/>
                <a:gd name="T111" fmla="*/ 134 h 143"/>
                <a:gd name="T112" fmla="*/ 129 w 134"/>
                <a:gd name="T113" fmla="*/ 128 h 143"/>
                <a:gd name="T114" fmla="*/ 129 w 134"/>
                <a:gd name="T115" fmla="*/ 128 h 143"/>
                <a:gd name="T116" fmla="*/ 131 w 134"/>
                <a:gd name="T117" fmla="*/ 129 h 143"/>
                <a:gd name="T118" fmla="*/ 121 w 134"/>
                <a:gd name="T119" fmla="*/ 1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43">
                  <a:moveTo>
                    <a:pt x="134" y="130"/>
                  </a:moveTo>
                  <a:cubicBezTo>
                    <a:pt x="134" y="128"/>
                    <a:pt x="133" y="126"/>
                    <a:pt x="130" y="125"/>
                  </a:cubicBezTo>
                  <a:cubicBezTo>
                    <a:pt x="126" y="125"/>
                    <a:pt x="122" y="128"/>
                    <a:pt x="119" y="132"/>
                  </a:cubicBezTo>
                  <a:cubicBezTo>
                    <a:pt x="118" y="133"/>
                    <a:pt x="118" y="133"/>
                    <a:pt x="118" y="134"/>
                  </a:cubicBezTo>
                  <a:cubicBezTo>
                    <a:pt x="116" y="134"/>
                    <a:pt x="115" y="134"/>
                    <a:pt x="114" y="134"/>
                  </a:cubicBezTo>
                  <a:cubicBezTo>
                    <a:pt x="111" y="133"/>
                    <a:pt x="109" y="132"/>
                    <a:pt x="109" y="130"/>
                  </a:cubicBezTo>
                  <a:cubicBezTo>
                    <a:pt x="110" y="130"/>
                    <a:pt x="111" y="130"/>
                    <a:pt x="113" y="129"/>
                  </a:cubicBezTo>
                  <a:cubicBezTo>
                    <a:pt x="120" y="127"/>
                    <a:pt x="123" y="123"/>
                    <a:pt x="123" y="119"/>
                  </a:cubicBezTo>
                  <a:cubicBezTo>
                    <a:pt x="122" y="118"/>
                    <a:pt x="120" y="116"/>
                    <a:pt x="116" y="117"/>
                  </a:cubicBezTo>
                  <a:cubicBezTo>
                    <a:pt x="111" y="117"/>
                    <a:pt x="107" y="122"/>
                    <a:pt x="106" y="126"/>
                  </a:cubicBezTo>
                  <a:cubicBezTo>
                    <a:pt x="103" y="125"/>
                    <a:pt x="100" y="122"/>
                    <a:pt x="98" y="120"/>
                  </a:cubicBezTo>
                  <a:cubicBezTo>
                    <a:pt x="101" y="118"/>
                    <a:pt x="103" y="117"/>
                    <a:pt x="106" y="115"/>
                  </a:cubicBezTo>
                  <a:cubicBezTo>
                    <a:pt x="116" y="107"/>
                    <a:pt x="108" y="94"/>
                    <a:pt x="105" y="91"/>
                  </a:cubicBezTo>
                  <a:cubicBezTo>
                    <a:pt x="94" y="79"/>
                    <a:pt x="77" y="81"/>
                    <a:pt x="76" y="83"/>
                  </a:cubicBezTo>
                  <a:cubicBezTo>
                    <a:pt x="75" y="84"/>
                    <a:pt x="75" y="85"/>
                    <a:pt x="74" y="86"/>
                  </a:cubicBezTo>
                  <a:cubicBezTo>
                    <a:pt x="78" y="85"/>
                    <a:pt x="89" y="85"/>
                    <a:pt x="97" y="93"/>
                  </a:cubicBezTo>
                  <a:cubicBezTo>
                    <a:pt x="98" y="94"/>
                    <a:pt x="99" y="95"/>
                    <a:pt x="99" y="97"/>
                  </a:cubicBezTo>
                  <a:cubicBezTo>
                    <a:pt x="99" y="96"/>
                    <a:pt x="98" y="95"/>
                    <a:pt x="97" y="95"/>
                  </a:cubicBezTo>
                  <a:cubicBezTo>
                    <a:pt x="88" y="86"/>
                    <a:pt x="75" y="87"/>
                    <a:pt x="71" y="89"/>
                  </a:cubicBezTo>
                  <a:cubicBezTo>
                    <a:pt x="70" y="90"/>
                    <a:pt x="69" y="90"/>
                    <a:pt x="67" y="90"/>
                  </a:cubicBezTo>
                  <a:cubicBezTo>
                    <a:pt x="64" y="90"/>
                    <a:pt x="54" y="79"/>
                    <a:pt x="49" y="73"/>
                  </a:cubicBezTo>
                  <a:cubicBezTo>
                    <a:pt x="45" y="68"/>
                    <a:pt x="35" y="56"/>
                    <a:pt x="36" y="52"/>
                  </a:cubicBezTo>
                  <a:cubicBezTo>
                    <a:pt x="37" y="46"/>
                    <a:pt x="43" y="48"/>
                    <a:pt x="46" y="46"/>
                  </a:cubicBezTo>
                  <a:cubicBezTo>
                    <a:pt x="50" y="43"/>
                    <a:pt x="50" y="11"/>
                    <a:pt x="29" y="1"/>
                  </a:cubicBezTo>
                  <a:cubicBezTo>
                    <a:pt x="28" y="0"/>
                    <a:pt x="26" y="0"/>
                    <a:pt x="24" y="1"/>
                  </a:cubicBezTo>
                  <a:cubicBezTo>
                    <a:pt x="23" y="2"/>
                    <a:pt x="22" y="3"/>
                    <a:pt x="20" y="4"/>
                  </a:cubicBezTo>
                  <a:cubicBezTo>
                    <a:pt x="32" y="10"/>
                    <a:pt x="38" y="25"/>
                    <a:pt x="38" y="32"/>
                  </a:cubicBezTo>
                  <a:cubicBezTo>
                    <a:pt x="34" y="23"/>
                    <a:pt x="27" y="12"/>
                    <a:pt x="16" y="7"/>
                  </a:cubicBezTo>
                  <a:cubicBezTo>
                    <a:pt x="12" y="11"/>
                    <a:pt x="8" y="15"/>
                    <a:pt x="6" y="22"/>
                  </a:cubicBezTo>
                  <a:cubicBezTo>
                    <a:pt x="4" y="31"/>
                    <a:pt x="0" y="45"/>
                    <a:pt x="23" y="78"/>
                  </a:cubicBezTo>
                  <a:cubicBezTo>
                    <a:pt x="24" y="81"/>
                    <a:pt x="27" y="85"/>
                    <a:pt x="32" y="90"/>
                  </a:cubicBezTo>
                  <a:cubicBezTo>
                    <a:pt x="32" y="91"/>
                    <a:pt x="33" y="91"/>
                    <a:pt x="34" y="92"/>
                  </a:cubicBezTo>
                  <a:cubicBezTo>
                    <a:pt x="63" y="124"/>
                    <a:pt x="78" y="123"/>
                    <a:pt x="87" y="123"/>
                  </a:cubicBezTo>
                  <a:cubicBezTo>
                    <a:pt x="90" y="122"/>
                    <a:pt x="92" y="122"/>
                    <a:pt x="95" y="121"/>
                  </a:cubicBezTo>
                  <a:cubicBezTo>
                    <a:pt x="97" y="125"/>
                    <a:pt x="101" y="128"/>
                    <a:pt x="106" y="130"/>
                  </a:cubicBezTo>
                  <a:cubicBezTo>
                    <a:pt x="106" y="132"/>
                    <a:pt x="107" y="136"/>
                    <a:pt x="114" y="137"/>
                  </a:cubicBezTo>
                  <a:cubicBezTo>
                    <a:pt x="115" y="137"/>
                    <a:pt x="116" y="137"/>
                    <a:pt x="116" y="137"/>
                  </a:cubicBezTo>
                  <a:cubicBezTo>
                    <a:pt x="116" y="138"/>
                    <a:pt x="117" y="139"/>
                    <a:pt x="117" y="140"/>
                  </a:cubicBezTo>
                  <a:cubicBezTo>
                    <a:pt x="118" y="142"/>
                    <a:pt x="120" y="143"/>
                    <a:pt x="124" y="143"/>
                  </a:cubicBezTo>
                  <a:cubicBezTo>
                    <a:pt x="127" y="143"/>
                    <a:pt x="130" y="142"/>
                    <a:pt x="131" y="141"/>
                  </a:cubicBezTo>
                  <a:cubicBezTo>
                    <a:pt x="132" y="141"/>
                    <a:pt x="132" y="141"/>
                    <a:pt x="132" y="141"/>
                  </a:cubicBezTo>
                  <a:cubicBezTo>
                    <a:pt x="133" y="141"/>
                    <a:pt x="133" y="140"/>
                    <a:pt x="133" y="139"/>
                  </a:cubicBezTo>
                  <a:cubicBezTo>
                    <a:pt x="133" y="138"/>
                    <a:pt x="132" y="138"/>
                    <a:pt x="131" y="138"/>
                  </a:cubicBezTo>
                  <a:cubicBezTo>
                    <a:pt x="130" y="138"/>
                    <a:pt x="130" y="138"/>
                    <a:pt x="130" y="138"/>
                  </a:cubicBezTo>
                  <a:cubicBezTo>
                    <a:pt x="129" y="139"/>
                    <a:pt x="127" y="140"/>
                    <a:pt x="124" y="140"/>
                  </a:cubicBezTo>
                  <a:cubicBezTo>
                    <a:pt x="122" y="140"/>
                    <a:pt x="120" y="139"/>
                    <a:pt x="120" y="138"/>
                  </a:cubicBezTo>
                  <a:cubicBezTo>
                    <a:pt x="120" y="138"/>
                    <a:pt x="120" y="138"/>
                    <a:pt x="120" y="137"/>
                  </a:cubicBezTo>
                  <a:cubicBezTo>
                    <a:pt x="128" y="137"/>
                    <a:pt x="133" y="133"/>
                    <a:pt x="134" y="130"/>
                  </a:cubicBezTo>
                  <a:close/>
                  <a:moveTo>
                    <a:pt x="116" y="120"/>
                  </a:moveTo>
                  <a:cubicBezTo>
                    <a:pt x="117" y="120"/>
                    <a:pt x="117" y="120"/>
                    <a:pt x="117" y="120"/>
                  </a:cubicBezTo>
                  <a:cubicBezTo>
                    <a:pt x="119" y="120"/>
                    <a:pt x="119" y="120"/>
                    <a:pt x="119" y="120"/>
                  </a:cubicBezTo>
                  <a:cubicBezTo>
                    <a:pt x="120" y="121"/>
                    <a:pt x="118" y="124"/>
                    <a:pt x="112" y="126"/>
                  </a:cubicBezTo>
                  <a:cubicBezTo>
                    <a:pt x="111" y="127"/>
                    <a:pt x="110" y="127"/>
                    <a:pt x="109" y="127"/>
                  </a:cubicBezTo>
                  <a:cubicBezTo>
                    <a:pt x="110" y="124"/>
                    <a:pt x="113" y="120"/>
                    <a:pt x="116" y="120"/>
                  </a:cubicBezTo>
                  <a:close/>
                  <a:moveTo>
                    <a:pt x="121" y="134"/>
                  </a:moveTo>
                  <a:cubicBezTo>
                    <a:pt x="121" y="134"/>
                    <a:pt x="121" y="134"/>
                    <a:pt x="121" y="134"/>
                  </a:cubicBezTo>
                  <a:cubicBezTo>
                    <a:pt x="124" y="131"/>
                    <a:pt x="127" y="128"/>
                    <a:pt x="129" y="128"/>
                  </a:cubicBezTo>
                  <a:cubicBezTo>
                    <a:pt x="129" y="128"/>
                    <a:pt x="129" y="128"/>
                    <a:pt x="129" y="128"/>
                  </a:cubicBezTo>
                  <a:cubicBezTo>
                    <a:pt x="130" y="129"/>
                    <a:pt x="131" y="129"/>
                    <a:pt x="131" y="129"/>
                  </a:cubicBezTo>
                  <a:cubicBezTo>
                    <a:pt x="130" y="131"/>
                    <a:pt x="127" y="133"/>
                    <a:pt x="121" y="13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26" name="Oval 9"/>
            <p:cNvSpPr>
              <a:spLocks noChangeArrowheads="1"/>
            </p:cNvSpPr>
            <p:nvPr/>
          </p:nvSpPr>
          <p:spPr bwMode="auto">
            <a:xfrm>
              <a:off x="5280206" y="3148807"/>
              <a:ext cx="871174" cy="874617"/>
            </a:xfrm>
            <a:prstGeom prst="ellipse">
              <a:avLst/>
            </a:prstGeom>
            <a:noFill/>
            <a:ln>
              <a:solidFill>
                <a:schemeClr val="bg1"/>
              </a:solidFill>
            </a:ln>
          </p:spPr>
          <p:txBody>
            <a:bodyPr vert="horz" wrap="square" lIns="91440" tIns="45720" rIns="91440" bIns="45720" numCol="1" anchor="t" anchorCtr="0" compatLnSpc="1">
              <a:prstTxWarp prst="textNoShape">
                <a:avLst/>
              </a:prstTxWarp>
            </a:bodyPr>
            <a:lstStyle/>
            <a:p>
              <a:pPr defTabSz="685800"/>
              <a:endParaRPr lang="zh-CN" altLang="en-US" sz="1350">
                <a:solidFill>
                  <a:prstClr val="white"/>
                </a:solidFill>
              </a:endParaRPr>
            </a:p>
          </p:txBody>
        </p:sp>
      </p:grpSp>
      <p:grpSp>
        <p:nvGrpSpPr>
          <p:cNvPr id="27" name="组合 26"/>
          <p:cNvGrpSpPr/>
          <p:nvPr/>
        </p:nvGrpSpPr>
        <p:grpSpPr>
          <a:xfrm>
            <a:off x="5091613" y="1859938"/>
            <a:ext cx="577162" cy="579442"/>
            <a:chOff x="7562234" y="1947116"/>
            <a:chExt cx="871174" cy="874617"/>
          </a:xfrm>
        </p:grpSpPr>
        <p:sp>
          <p:nvSpPr>
            <p:cNvPr id="28" name="Oval 9"/>
            <p:cNvSpPr>
              <a:spLocks noChangeArrowheads="1"/>
            </p:cNvSpPr>
            <p:nvPr/>
          </p:nvSpPr>
          <p:spPr bwMode="auto">
            <a:xfrm>
              <a:off x="7562234" y="1947116"/>
              <a:ext cx="871174" cy="874617"/>
            </a:xfrm>
            <a:prstGeom prst="ellipse">
              <a:avLst/>
            </a:prstGeom>
            <a:noFill/>
            <a:ln>
              <a:solidFill>
                <a:schemeClr val="bg1"/>
              </a:solidFill>
            </a:ln>
          </p:spPr>
          <p:txBody>
            <a:bodyPr vert="horz" wrap="square" lIns="91440" tIns="45720" rIns="91440" bIns="45720" numCol="1" anchor="t" anchorCtr="0" compatLnSpc="1">
              <a:prstTxWarp prst="textNoShape">
                <a:avLst/>
              </a:prstTxWarp>
            </a:bodyPr>
            <a:lstStyle/>
            <a:p>
              <a:pPr defTabSz="685800"/>
              <a:endParaRPr lang="zh-CN" altLang="en-US" sz="1350">
                <a:solidFill>
                  <a:prstClr val="white"/>
                </a:solidFill>
              </a:endParaRPr>
            </a:p>
          </p:txBody>
        </p:sp>
        <p:sp>
          <p:nvSpPr>
            <p:cNvPr id="29" name="Freeform 17">
              <a:hlinkClick r:id="rId2"/>
            </p:cNvPr>
            <p:cNvSpPr>
              <a:spLocks/>
            </p:cNvSpPr>
            <p:nvPr/>
          </p:nvSpPr>
          <p:spPr bwMode="auto">
            <a:xfrm>
              <a:off x="7748583" y="2149884"/>
              <a:ext cx="500063" cy="465138"/>
            </a:xfrm>
            <a:custGeom>
              <a:avLst/>
              <a:gdLst>
                <a:gd name="T0" fmla="*/ 124 w 133"/>
                <a:gd name="T1" fmla="*/ 84 h 123"/>
                <a:gd name="T2" fmla="*/ 133 w 133"/>
                <a:gd name="T3" fmla="*/ 75 h 123"/>
                <a:gd name="T4" fmla="*/ 124 w 133"/>
                <a:gd name="T5" fmla="*/ 67 h 123"/>
                <a:gd name="T6" fmla="*/ 113 w 133"/>
                <a:gd name="T7" fmla="*/ 67 h 123"/>
                <a:gd name="T8" fmla="*/ 113 w 133"/>
                <a:gd name="T9" fmla="*/ 64 h 123"/>
                <a:gd name="T10" fmla="*/ 124 w 133"/>
                <a:gd name="T11" fmla="*/ 64 h 123"/>
                <a:gd name="T12" fmla="*/ 132 w 133"/>
                <a:gd name="T13" fmla="*/ 56 h 123"/>
                <a:gd name="T14" fmla="*/ 124 w 133"/>
                <a:gd name="T15" fmla="*/ 47 h 123"/>
                <a:gd name="T16" fmla="*/ 90 w 133"/>
                <a:gd name="T17" fmla="*/ 47 h 123"/>
                <a:gd name="T18" fmla="*/ 74 w 133"/>
                <a:gd name="T19" fmla="*/ 23 h 123"/>
                <a:gd name="T20" fmla="*/ 64 w 133"/>
                <a:gd name="T21" fmla="*/ 0 h 123"/>
                <a:gd name="T22" fmla="*/ 54 w 133"/>
                <a:gd name="T23" fmla="*/ 5 h 123"/>
                <a:gd name="T24" fmla="*/ 48 w 133"/>
                <a:gd name="T25" fmla="*/ 33 h 123"/>
                <a:gd name="T26" fmla="*/ 29 w 133"/>
                <a:gd name="T27" fmla="*/ 57 h 123"/>
                <a:gd name="T28" fmla="*/ 0 w 133"/>
                <a:gd name="T29" fmla="*/ 57 h 123"/>
                <a:gd name="T30" fmla="*/ 0 w 133"/>
                <a:gd name="T31" fmla="*/ 114 h 123"/>
                <a:gd name="T32" fmla="*/ 31 w 133"/>
                <a:gd name="T33" fmla="*/ 114 h 123"/>
                <a:gd name="T34" fmla="*/ 54 w 133"/>
                <a:gd name="T35" fmla="*/ 122 h 123"/>
                <a:gd name="T36" fmla="*/ 76 w 133"/>
                <a:gd name="T37" fmla="*/ 123 h 123"/>
                <a:gd name="T38" fmla="*/ 79 w 133"/>
                <a:gd name="T39" fmla="*/ 123 h 123"/>
                <a:gd name="T40" fmla="*/ 105 w 133"/>
                <a:gd name="T41" fmla="*/ 123 h 123"/>
                <a:gd name="T42" fmla="*/ 114 w 133"/>
                <a:gd name="T43" fmla="*/ 114 h 123"/>
                <a:gd name="T44" fmla="*/ 105 w 133"/>
                <a:gd name="T45" fmla="*/ 105 h 123"/>
                <a:gd name="T46" fmla="*/ 103 w 133"/>
                <a:gd name="T47" fmla="*/ 105 h 123"/>
                <a:gd name="T48" fmla="*/ 104 w 133"/>
                <a:gd name="T49" fmla="*/ 103 h 123"/>
                <a:gd name="T50" fmla="*/ 117 w 133"/>
                <a:gd name="T51" fmla="*/ 103 h 123"/>
                <a:gd name="T52" fmla="*/ 125 w 133"/>
                <a:gd name="T53" fmla="*/ 95 h 123"/>
                <a:gd name="T54" fmla="*/ 117 w 133"/>
                <a:gd name="T55" fmla="*/ 86 h 123"/>
                <a:gd name="T56" fmla="*/ 109 w 133"/>
                <a:gd name="T57" fmla="*/ 86 h 123"/>
                <a:gd name="T58" fmla="*/ 110 w 133"/>
                <a:gd name="T59" fmla="*/ 84 h 123"/>
                <a:gd name="T60" fmla="*/ 124 w 133"/>
                <a:gd name="T61" fmla="*/ 8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3" h="123">
                  <a:moveTo>
                    <a:pt x="124" y="84"/>
                  </a:moveTo>
                  <a:cubicBezTo>
                    <a:pt x="129" y="84"/>
                    <a:pt x="133" y="80"/>
                    <a:pt x="133" y="75"/>
                  </a:cubicBezTo>
                  <a:cubicBezTo>
                    <a:pt x="133" y="71"/>
                    <a:pt x="129" y="67"/>
                    <a:pt x="124" y="67"/>
                  </a:cubicBezTo>
                  <a:cubicBezTo>
                    <a:pt x="113" y="67"/>
                    <a:pt x="113" y="67"/>
                    <a:pt x="113" y="67"/>
                  </a:cubicBezTo>
                  <a:cubicBezTo>
                    <a:pt x="113" y="66"/>
                    <a:pt x="113" y="65"/>
                    <a:pt x="113" y="64"/>
                  </a:cubicBezTo>
                  <a:cubicBezTo>
                    <a:pt x="124" y="64"/>
                    <a:pt x="124" y="64"/>
                    <a:pt x="124" y="64"/>
                  </a:cubicBezTo>
                  <a:cubicBezTo>
                    <a:pt x="129" y="64"/>
                    <a:pt x="132" y="61"/>
                    <a:pt x="132" y="56"/>
                  </a:cubicBezTo>
                  <a:cubicBezTo>
                    <a:pt x="132" y="51"/>
                    <a:pt x="129" y="47"/>
                    <a:pt x="124" y="47"/>
                  </a:cubicBezTo>
                  <a:cubicBezTo>
                    <a:pt x="90" y="47"/>
                    <a:pt x="90" y="47"/>
                    <a:pt x="90" y="47"/>
                  </a:cubicBezTo>
                  <a:cubicBezTo>
                    <a:pt x="66" y="45"/>
                    <a:pt x="73" y="31"/>
                    <a:pt x="74" y="23"/>
                  </a:cubicBezTo>
                  <a:cubicBezTo>
                    <a:pt x="75" y="8"/>
                    <a:pt x="69" y="0"/>
                    <a:pt x="64" y="0"/>
                  </a:cubicBezTo>
                  <a:cubicBezTo>
                    <a:pt x="63" y="0"/>
                    <a:pt x="53" y="1"/>
                    <a:pt x="54" y="5"/>
                  </a:cubicBezTo>
                  <a:cubicBezTo>
                    <a:pt x="54" y="8"/>
                    <a:pt x="56" y="24"/>
                    <a:pt x="48" y="33"/>
                  </a:cubicBezTo>
                  <a:cubicBezTo>
                    <a:pt x="42" y="40"/>
                    <a:pt x="33" y="52"/>
                    <a:pt x="29" y="57"/>
                  </a:cubicBezTo>
                  <a:cubicBezTo>
                    <a:pt x="0" y="57"/>
                    <a:pt x="0" y="57"/>
                    <a:pt x="0" y="57"/>
                  </a:cubicBezTo>
                  <a:cubicBezTo>
                    <a:pt x="0" y="114"/>
                    <a:pt x="0" y="114"/>
                    <a:pt x="0" y="114"/>
                  </a:cubicBezTo>
                  <a:cubicBezTo>
                    <a:pt x="31" y="114"/>
                    <a:pt x="31" y="114"/>
                    <a:pt x="31" y="114"/>
                  </a:cubicBezTo>
                  <a:cubicBezTo>
                    <a:pt x="38" y="119"/>
                    <a:pt x="46" y="121"/>
                    <a:pt x="54" y="122"/>
                  </a:cubicBezTo>
                  <a:cubicBezTo>
                    <a:pt x="61" y="122"/>
                    <a:pt x="69" y="122"/>
                    <a:pt x="76" y="123"/>
                  </a:cubicBezTo>
                  <a:cubicBezTo>
                    <a:pt x="77" y="123"/>
                    <a:pt x="78" y="123"/>
                    <a:pt x="79" y="123"/>
                  </a:cubicBezTo>
                  <a:cubicBezTo>
                    <a:pt x="105" y="123"/>
                    <a:pt x="105" y="123"/>
                    <a:pt x="105" y="123"/>
                  </a:cubicBezTo>
                  <a:cubicBezTo>
                    <a:pt x="110" y="123"/>
                    <a:pt x="114" y="119"/>
                    <a:pt x="114" y="114"/>
                  </a:cubicBezTo>
                  <a:cubicBezTo>
                    <a:pt x="114" y="109"/>
                    <a:pt x="110" y="105"/>
                    <a:pt x="105" y="105"/>
                  </a:cubicBezTo>
                  <a:cubicBezTo>
                    <a:pt x="103" y="105"/>
                    <a:pt x="103" y="105"/>
                    <a:pt x="103" y="105"/>
                  </a:cubicBezTo>
                  <a:cubicBezTo>
                    <a:pt x="103" y="105"/>
                    <a:pt x="103" y="104"/>
                    <a:pt x="104" y="103"/>
                  </a:cubicBezTo>
                  <a:cubicBezTo>
                    <a:pt x="117" y="103"/>
                    <a:pt x="117" y="103"/>
                    <a:pt x="117" y="103"/>
                  </a:cubicBezTo>
                  <a:cubicBezTo>
                    <a:pt x="122" y="103"/>
                    <a:pt x="125" y="99"/>
                    <a:pt x="125" y="95"/>
                  </a:cubicBezTo>
                  <a:cubicBezTo>
                    <a:pt x="125" y="90"/>
                    <a:pt x="122" y="86"/>
                    <a:pt x="117" y="86"/>
                  </a:cubicBezTo>
                  <a:cubicBezTo>
                    <a:pt x="109" y="86"/>
                    <a:pt x="109" y="86"/>
                    <a:pt x="109" y="86"/>
                  </a:cubicBezTo>
                  <a:cubicBezTo>
                    <a:pt x="109" y="85"/>
                    <a:pt x="110" y="85"/>
                    <a:pt x="110" y="84"/>
                  </a:cubicBezTo>
                  <a:lnTo>
                    <a:pt x="124" y="8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grpSp>
      <p:sp>
        <p:nvSpPr>
          <p:cNvPr id="30" name="TextBox 32"/>
          <p:cNvSpPr txBox="1"/>
          <p:nvPr/>
        </p:nvSpPr>
        <p:spPr>
          <a:xfrm>
            <a:off x="6444208" y="1983782"/>
            <a:ext cx="2304256" cy="830997"/>
          </a:xfrm>
          <a:prstGeom prst="rect">
            <a:avLst/>
          </a:prstGeom>
          <a:noFill/>
          <a:ln>
            <a:noFill/>
            <a:prstDash val="sysDash"/>
          </a:ln>
        </p:spPr>
        <p:txBody>
          <a:bodyPr wrap="square" rtlCol="0">
            <a:spAutoFit/>
          </a:bodyPr>
          <a:lstStyle/>
          <a:p>
            <a:pPr algn="just"/>
            <a:r>
              <a:rPr lang="zh-CN" altLang="en-US" sz="1200" dirty="0">
                <a:solidFill>
                  <a:schemeClr val="tx1">
                    <a:lumMod val="75000"/>
                    <a:lumOff val="25000"/>
                  </a:schemeClr>
                </a:solidFill>
                <a:latin typeface="微软雅黑" pitchFamily="34" charset="-122"/>
                <a:ea typeface="微软雅黑" panose="020B0503020204020204" pitchFamily="34" charset="-122"/>
              </a:rPr>
              <a:t>输入你的文字输入你的文字 输入你的文字 输入你的文字 输入你的文字 输入你的文字 输入你的</a:t>
            </a:r>
            <a:r>
              <a:rPr lang="zh-CN" altLang="en-US" sz="1200" dirty="0" smtClean="0">
                <a:solidFill>
                  <a:schemeClr val="tx1">
                    <a:lumMod val="75000"/>
                    <a:lumOff val="25000"/>
                  </a:schemeClr>
                </a:solidFill>
                <a:latin typeface="微软雅黑" pitchFamily="34" charset="-122"/>
                <a:ea typeface="微软雅黑" panose="020B0503020204020204" pitchFamily="34" charset="-122"/>
              </a:rPr>
              <a:t>文字</a:t>
            </a:r>
            <a:endParaRPr lang="zh-CN" altLang="en-US" sz="1200" dirty="0">
              <a:solidFill>
                <a:schemeClr val="tx1">
                  <a:lumMod val="75000"/>
                  <a:lumOff val="25000"/>
                </a:schemeClr>
              </a:solidFill>
              <a:latin typeface="微软雅黑" pitchFamily="34" charset="-122"/>
              <a:ea typeface="微软雅黑" panose="020B0503020204020204" pitchFamily="34" charset="-122"/>
            </a:endParaRPr>
          </a:p>
        </p:txBody>
      </p:sp>
      <p:sp>
        <p:nvSpPr>
          <p:cNvPr id="31" name="TextBox 33"/>
          <p:cNvSpPr txBox="1"/>
          <p:nvPr/>
        </p:nvSpPr>
        <p:spPr>
          <a:xfrm>
            <a:off x="6372200" y="3581603"/>
            <a:ext cx="2304256" cy="830997"/>
          </a:xfrm>
          <a:prstGeom prst="rect">
            <a:avLst/>
          </a:prstGeom>
          <a:noFill/>
          <a:ln>
            <a:noFill/>
            <a:prstDash val="sysDash"/>
          </a:ln>
        </p:spPr>
        <p:txBody>
          <a:bodyPr wrap="square" rtlCol="0">
            <a:spAutoFit/>
          </a:bodyPr>
          <a:lstStyle/>
          <a:p>
            <a:pPr algn="just"/>
            <a:r>
              <a:rPr lang="zh-CN" altLang="en-US" sz="1200" dirty="0">
                <a:solidFill>
                  <a:schemeClr val="tx1">
                    <a:lumMod val="75000"/>
                    <a:lumOff val="25000"/>
                  </a:schemeClr>
                </a:solidFill>
                <a:latin typeface="微软雅黑" pitchFamily="34" charset="-122"/>
                <a:ea typeface="微软雅黑" panose="020B0503020204020204" pitchFamily="34" charset="-122"/>
              </a:rPr>
              <a:t>输入你的文字输入你的文字 输入你的文字 输入你的文字 输入你的文字 输入你的文字 输入你的</a:t>
            </a:r>
            <a:r>
              <a:rPr lang="zh-CN" altLang="en-US" sz="1200" dirty="0" smtClean="0">
                <a:solidFill>
                  <a:schemeClr val="tx1">
                    <a:lumMod val="75000"/>
                    <a:lumOff val="25000"/>
                  </a:schemeClr>
                </a:solidFill>
                <a:latin typeface="微软雅黑" pitchFamily="34" charset="-122"/>
                <a:ea typeface="微软雅黑" panose="020B0503020204020204" pitchFamily="34" charset="-122"/>
              </a:rPr>
              <a:t>文字</a:t>
            </a:r>
            <a:endParaRPr lang="zh-CN" altLang="en-US" sz="1200" dirty="0">
              <a:solidFill>
                <a:schemeClr val="tx1">
                  <a:lumMod val="75000"/>
                  <a:lumOff val="25000"/>
                </a:schemeClr>
              </a:solidFill>
              <a:latin typeface="微软雅黑" pitchFamily="34" charset="-122"/>
              <a:ea typeface="微软雅黑" panose="020B0503020204020204" pitchFamily="34" charset="-122"/>
            </a:endParaRPr>
          </a:p>
        </p:txBody>
      </p:sp>
      <p:sp>
        <p:nvSpPr>
          <p:cNvPr id="32" name="TextBox 34"/>
          <p:cNvSpPr txBox="1"/>
          <p:nvPr/>
        </p:nvSpPr>
        <p:spPr>
          <a:xfrm>
            <a:off x="899592" y="1983782"/>
            <a:ext cx="2304256" cy="646331"/>
          </a:xfrm>
          <a:prstGeom prst="rect">
            <a:avLst/>
          </a:prstGeom>
          <a:noFill/>
          <a:ln>
            <a:noFill/>
            <a:prstDash val="sysDash"/>
          </a:ln>
        </p:spPr>
        <p:txBody>
          <a:bodyPr wrap="square" rtlCol="0">
            <a:spAutoFit/>
          </a:bodyPr>
          <a:lstStyle/>
          <a:p>
            <a:pPr algn="just"/>
            <a:r>
              <a:rPr lang="zh-CN" altLang="en-US" sz="1200" dirty="0">
                <a:solidFill>
                  <a:schemeClr val="tx1">
                    <a:lumMod val="75000"/>
                    <a:lumOff val="25000"/>
                  </a:schemeClr>
                </a:solidFill>
                <a:latin typeface="微软雅黑" pitchFamily="34" charset="-122"/>
                <a:ea typeface="微软雅黑" panose="020B0503020204020204" pitchFamily="34" charset="-122"/>
              </a:rPr>
              <a:t>输入你的文字输入你的文字 输入你的文字 输入你的文字 输入你的文字 输入你的</a:t>
            </a:r>
            <a:r>
              <a:rPr lang="zh-CN" altLang="en-US" sz="1200" dirty="0" smtClean="0">
                <a:solidFill>
                  <a:schemeClr val="tx1">
                    <a:lumMod val="75000"/>
                    <a:lumOff val="25000"/>
                  </a:schemeClr>
                </a:solidFill>
                <a:latin typeface="微软雅黑" pitchFamily="34" charset="-122"/>
                <a:ea typeface="微软雅黑" panose="020B0503020204020204" pitchFamily="34" charset="-122"/>
              </a:rPr>
              <a:t>文字</a:t>
            </a:r>
            <a:endParaRPr lang="zh-CN" altLang="en-US" sz="1200" dirty="0">
              <a:solidFill>
                <a:schemeClr val="tx1">
                  <a:lumMod val="75000"/>
                  <a:lumOff val="25000"/>
                </a:schemeClr>
              </a:solidFill>
              <a:latin typeface="微软雅黑" pitchFamily="34" charset="-122"/>
              <a:ea typeface="微软雅黑" panose="020B0503020204020204" pitchFamily="34" charset="-122"/>
            </a:endParaRPr>
          </a:p>
        </p:txBody>
      </p:sp>
      <p:sp>
        <p:nvSpPr>
          <p:cNvPr id="33" name="TextBox 35"/>
          <p:cNvSpPr txBox="1"/>
          <p:nvPr/>
        </p:nvSpPr>
        <p:spPr>
          <a:xfrm>
            <a:off x="899592" y="3581603"/>
            <a:ext cx="2304256" cy="830997"/>
          </a:xfrm>
          <a:prstGeom prst="rect">
            <a:avLst/>
          </a:prstGeom>
          <a:noFill/>
          <a:ln>
            <a:noFill/>
            <a:prstDash val="sysDash"/>
          </a:ln>
        </p:spPr>
        <p:txBody>
          <a:bodyPr wrap="square" rtlCol="0">
            <a:spAutoFit/>
          </a:bodyPr>
          <a:lstStyle/>
          <a:p>
            <a:pPr algn="just"/>
            <a:r>
              <a:rPr lang="zh-CN" altLang="en-US" sz="1200" dirty="0">
                <a:solidFill>
                  <a:schemeClr val="tx1">
                    <a:lumMod val="75000"/>
                    <a:lumOff val="25000"/>
                  </a:schemeClr>
                </a:solidFill>
                <a:latin typeface="微软雅黑" pitchFamily="34" charset="-122"/>
                <a:ea typeface="微软雅黑" panose="020B0503020204020204" pitchFamily="34" charset="-122"/>
              </a:rPr>
              <a:t>输入你的文字输入你的文字 输入你的文字 输入你的文字 输入你的文字 输入你的文字 输入你的</a:t>
            </a:r>
            <a:r>
              <a:rPr lang="zh-CN" altLang="en-US" sz="1200" dirty="0" smtClean="0">
                <a:solidFill>
                  <a:schemeClr val="tx1">
                    <a:lumMod val="75000"/>
                    <a:lumOff val="25000"/>
                  </a:schemeClr>
                </a:solidFill>
                <a:latin typeface="微软雅黑" pitchFamily="34" charset="-122"/>
                <a:ea typeface="微软雅黑" panose="020B0503020204020204" pitchFamily="34" charset="-122"/>
              </a:rPr>
              <a:t>文字</a:t>
            </a:r>
            <a:endParaRPr lang="zh-CN" altLang="en-US" sz="1200" dirty="0">
              <a:solidFill>
                <a:schemeClr val="tx1">
                  <a:lumMod val="75000"/>
                  <a:lumOff val="25000"/>
                </a:schemeClr>
              </a:solidFill>
              <a:latin typeface="微软雅黑" pitchFamily="34" charset="-122"/>
              <a:ea typeface="微软雅黑" panose="020B0503020204020204" pitchFamily="34" charset="-122"/>
            </a:endParaRPr>
          </a:p>
        </p:txBody>
      </p:sp>
      <p:sp>
        <p:nvSpPr>
          <p:cNvPr id="34" name="矩形 33"/>
          <p:cNvSpPr/>
          <p:nvPr/>
        </p:nvSpPr>
        <p:spPr>
          <a:xfrm>
            <a:off x="899592" y="1645228"/>
            <a:ext cx="2232248" cy="338554"/>
          </a:xfrm>
          <a:prstGeom prst="rect">
            <a:avLst/>
          </a:prstGeom>
          <a:noFill/>
          <a:ln>
            <a:noFill/>
          </a:ln>
        </p:spPr>
        <p:txBody>
          <a:bodyPr wrap="square">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这里</a:t>
            </a:r>
            <a:r>
              <a:rPr lang="zh-CN" altLang="en-US" sz="1600" dirty="0">
                <a:solidFill>
                  <a:schemeClr val="tx1">
                    <a:lumMod val="75000"/>
                    <a:lumOff val="25000"/>
                  </a:schemeClr>
                </a:solidFill>
                <a:latin typeface="微软雅黑" pitchFamily="34" charset="-122"/>
                <a:ea typeface="微软雅黑" panose="020B0503020204020204" pitchFamily="34" charset="-122"/>
              </a:rPr>
              <a:t>添加标题</a:t>
            </a:r>
          </a:p>
        </p:txBody>
      </p:sp>
      <p:sp>
        <p:nvSpPr>
          <p:cNvPr id="35" name="矩形 34"/>
          <p:cNvSpPr/>
          <p:nvPr/>
        </p:nvSpPr>
        <p:spPr>
          <a:xfrm>
            <a:off x="899592" y="3245960"/>
            <a:ext cx="2232248" cy="338554"/>
          </a:xfrm>
          <a:prstGeom prst="rect">
            <a:avLst/>
          </a:prstGeom>
          <a:noFill/>
          <a:ln>
            <a:noFill/>
          </a:ln>
        </p:spPr>
        <p:txBody>
          <a:bodyPr wrap="square">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这里</a:t>
            </a:r>
            <a:r>
              <a:rPr lang="zh-CN" altLang="en-US" sz="1600" dirty="0">
                <a:solidFill>
                  <a:schemeClr val="tx1">
                    <a:lumMod val="75000"/>
                    <a:lumOff val="25000"/>
                  </a:schemeClr>
                </a:solidFill>
                <a:latin typeface="微软雅黑" pitchFamily="34" charset="-122"/>
                <a:ea typeface="微软雅黑" panose="020B0503020204020204" pitchFamily="34" charset="-122"/>
              </a:rPr>
              <a:t>添加标题</a:t>
            </a:r>
          </a:p>
        </p:txBody>
      </p:sp>
      <p:sp>
        <p:nvSpPr>
          <p:cNvPr id="36" name="矩形 35"/>
          <p:cNvSpPr/>
          <p:nvPr/>
        </p:nvSpPr>
        <p:spPr>
          <a:xfrm>
            <a:off x="6948264" y="1645228"/>
            <a:ext cx="1512168" cy="338554"/>
          </a:xfrm>
          <a:prstGeom prst="rect">
            <a:avLst/>
          </a:prstGeom>
          <a:noFill/>
          <a:ln>
            <a:noFill/>
          </a:ln>
        </p:spPr>
        <p:txBody>
          <a:bodyPr wrap="square">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这里</a:t>
            </a:r>
            <a:r>
              <a:rPr lang="zh-CN" altLang="en-US" sz="1600" dirty="0">
                <a:solidFill>
                  <a:schemeClr val="tx1">
                    <a:lumMod val="75000"/>
                    <a:lumOff val="25000"/>
                  </a:schemeClr>
                </a:solidFill>
                <a:latin typeface="微软雅黑" pitchFamily="34" charset="-122"/>
                <a:ea typeface="微软雅黑" panose="020B0503020204020204" pitchFamily="34" charset="-122"/>
              </a:rPr>
              <a:t>添加标题</a:t>
            </a:r>
          </a:p>
        </p:txBody>
      </p:sp>
      <p:sp>
        <p:nvSpPr>
          <p:cNvPr id="37" name="矩形 36"/>
          <p:cNvSpPr/>
          <p:nvPr/>
        </p:nvSpPr>
        <p:spPr>
          <a:xfrm>
            <a:off x="6948264" y="3245960"/>
            <a:ext cx="1512168" cy="338554"/>
          </a:xfrm>
          <a:prstGeom prst="rect">
            <a:avLst/>
          </a:prstGeom>
          <a:noFill/>
          <a:ln>
            <a:noFill/>
          </a:ln>
        </p:spPr>
        <p:txBody>
          <a:bodyPr wrap="square">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这里</a:t>
            </a:r>
            <a:r>
              <a:rPr lang="zh-CN" altLang="en-US" sz="1600" dirty="0">
                <a:solidFill>
                  <a:schemeClr val="tx1">
                    <a:lumMod val="75000"/>
                    <a:lumOff val="25000"/>
                  </a:schemeClr>
                </a:solidFill>
                <a:latin typeface="微软雅黑" pitchFamily="34" charset="-122"/>
                <a:ea typeface="微软雅黑" panose="020B0503020204020204" pitchFamily="34" charset="-122"/>
              </a:rPr>
              <a:t>添加标题</a:t>
            </a:r>
          </a:p>
        </p:txBody>
      </p:sp>
      <p:sp>
        <p:nvSpPr>
          <p:cNvPr id="38" name="TextBox 30"/>
          <p:cNvSpPr txBox="1"/>
          <p:nvPr/>
        </p:nvSpPr>
        <p:spPr>
          <a:xfrm>
            <a:off x="4264156" y="2602999"/>
            <a:ext cx="697627" cy="707886"/>
          </a:xfrm>
          <a:prstGeom prst="rect">
            <a:avLst/>
          </a:prstGeom>
          <a:noFill/>
        </p:spPr>
        <p:txBody>
          <a:bodyPr wrap="non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插入</a:t>
            </a:r>
            <a:endParaRPr lang="en-US" altLang="zh-CN" sz="2000" dirty="0" smtClean="0">
              <a:solidFill>
                <a:schemeClr val="bg1"/>
              </a:solidFill>
              <a:latin typeface="微软雅黑" panose="020B0503020204020204" pitchFamily="34" charset="-122"/>
              <a:ea typeface="微软雅黑" panose="020B0503020204020204" pitchFamily="34" charset="-122"/>
            </a:endParaRPr>
          </a:p>
          <a:p>
            <a:r>
              <a:rPr lang="zh-CN" altLang="en-US" sz="2000" dirty="0">
                <a:solidFill>
                  <a:schemeClr val="bg1"/>
                </a:solidFill>
                <a:latin typeface="微软雅黑" panose="020B0503020204020204" pitchFamily="34" charset="-122"/>
                <a:ea typeface="微软雅黑" panose="020B0503020204020204" pitchFamily="34" charset="-122"/>
              </a:rPr>
              <a:t>标签</a:t>
            </a:r>
          </a:p>
        </p:txBody>
      </p:sp>
    </p:spTree>
    <p:extLst>
      <p:ext uri="{BB962C8B-B14F-4D97-AF65-F5344CB8AC3E}">
        <p14:creationId xmlns:p14="http://schemas.microsoft.com/office/powerpoint/2010/main" val="2419368996"/>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8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par>
                                <p:cTn id="21" presetID="49" presetClass="entr" presetSubtype="0" decel="100000" fill="hold" nodeType="withEffect">
                                  <p:stCondLst>
                                    <p:cond delay="50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 calcmode="lin" valueType="num">
                                      <p:cBhvr>
                                        <p:cTn id="25" dur="500" fill="hold"/>
                                        <p:tgtEl>
                                          <p:spTgt spid="7"/>
                                        </p:tgtEl>
                                        <p:attrNameLst>
                                          <p:attrName>style.rotation</p:attrName>
                                        </p:attrNameLst>
                                      </p:cBhvr>
                                      <p:tavLst>
                                        <p:tav tm="0">
                                          <p:val>
                                            <p:fltVal val="360"/>
                                          </p:val>
                                        </p:tav>
                                        <p:tav tm="100000">
                                          <p:val>
                                            <p:fltVal val="0"/>
                                          </p:val>
                                        </p:tav>
                                      </p:tavLst>
                                    </p:anim>
                                    <p:animEffect transition="in" filter="fade">
                                      <p:cBhvr>
                                        <p:cTn id="26" dur="500"/>
                                        <p:tgtEl>
                                          <p:spTgt spid="7"/>
                                        </p:tgtEl>
                                      </p:cBhvr>
                                    </p:animEffect>
                                  </p:childTnLst>
                                </p:cTn>
                              </p:par>
                              <p:par>
                                <p:cTn id="27" presetID="53" presetClass="entr" presetSubtype="16" fill="hold" nodeType="withEffect">
                                  <p:stCondLst>
                                    <p:cond delay="100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par>
                                <p:cTn id="32" presetID="53" presetClass="entr" presetSubtype="16" fill="hold" nodeType="withEffect">
                                  <p:stCondLst>
                                    <p:cond delay="100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fltVal val="0"/>
                                          </p:val>
                                        </p:tav>
                                        <p:tav tm="100000">
                                          <p:val>
                                            <p:strVal val="#ppt_w"/>
                                          </p:val>
                                        </p:tav>
                                      </p:tavLst>
                                    </p:anim>
                                    <p:anim calcmode="lin" valueType="num">
                                      <p:cBhvr>
                                        <p:cTn id="35" dur="500" fill="hold"/>
                                        <p:tgtEl>
                                          <p:spTgt spid="27"/>
                                        </p:tgtEl>
                                        <p:attrNameLst>
                                          <p:attrName>ppt_h</p:attrName>
                                        </p:attrNameLst>
                                      </p:cBhvr>
                                      <p:tavLst>
                                        <p:tav tm="0">
                                          <p:val>
                                            <p:fltVal val="0"/>
                                          </p:val>
                                        </p:tav>
                                        <p:tav tm="100000">
                                          <p:val>
                                            <p:strVal val="#ppt_h"/>
                                          </p:val>
                                        </p:tav>
                                      </p:tavLst>
                                    </p:anim>
                                    <p:animEffect transition="in" filter="fade">
                                      <p:cBhvr>
                                        <p:cTn id="36" dur="500"/>
                                        <p:tgtEl>
                                          <p:spTgt spid="27"/>
                                        </p:tgtEl>
                                      </p:cBhvr>
                                    </p:animEffect>
                                  </p:childTnLst>
                                </p:cTn>
                              </p:par>
                              <p:par>
                                <p:cTn id="37" presetID="53" presetClass="entr" presetSubtype="16" fill="hold" nodeType="withEffect">
                                  <p:stCondLst>
                                    <p:cond delay="100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par>
                                <p:cTn id="42" presetID="53" presetClass="entr" presetSubtype="16" fill="hold" nodeType="withEffect">
                                  <p:stCondLst>
                                    <p:cond delay="100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animEffect transition="in" filter="fade">
                                      <p:cBhvr>
                                        <p:cTn id="46" dur="500"/>
                                        <p:tgtEl>
                                          <p:spTgt spid="19"/>
                                        </p:tgtEl>
                                      </p:cBhvr>
                                    </p:animEffect>
                                  </p:childTnLst>
                                </p:cTn>
                              </p:par>
                              <p:par>
                                <p:cTn id="47" presetID="53" presetClass="entr" presetSubtype="16" fill="hold" grpId="0" nodeType="withEffect">
                                  <p:stCondLst>
                                    <p:cond delay="100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par>
                                <p:cTn id="52" presetID="22" presetClass="entr" presetSubtype="8" fill="hold" grpId="0" nodeType="withEffect">
                                  <p:stCondLst>
                                    <p:cond delay="1750"/>
                                  </p:stCondLst>
                                  <p:childTnLst>
                                    <p:set>
                                      <p:cBhvr>
                                        <p:cTn id="53" dur="1" fill="hold">
                                          <p:stCondLst>
                                            <p:cond delay="0"/>
                                          </p:stCondLst>
                                        </p:cTn>
                                        <p:tgtEl>
                                          <p:spTgt spid="30"/>
                                        </p:tgtEl>
                                        <p:attrNameLst>
                                          <p:attrName>style.visibility</p:attrName>
                                        </p:attrNameLst>
                                      </p:cBhvr>
                                      <p:to>
                                        <p:strVal val="visible"/>
                                      </p:to>
                                    </p:set>
                                    <p:animEffect transition="in" filter="wipe(left)">
                                      <p:cBhvr>
                                        <p:cTn id="54" dur="500"/>
                                        <p:tgtEl>
                                          <p:spTgt spid="30"/>
                                        </p:tgtEl>
                                      </p:cBhvr>
                                    </p:animEffect>
                                  </p:childTnLst>
                                </p:cTn>
                              </p:par>
                              <p:par>
                                <p:cTn id="55" presetID="22" presetClass="entr" presetSubtype="8" fill="hold" grpId="0" nodeType="withEffect">
                                  <p:stCondLst>
                                    <p:cond delay="17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par>
                                <p:cTn id="58" presetID="22" presetClass="entr" presetSubtype="8" fill="hold" grpId="0" nodeType="withEffect">
                                  <p:stCondLst>
                                    <p:cond delay="1750"/>
                                  </p:stCondLst>
                                  <p:childTnLst>
                                    <p:set>
                                      <p:cBhvr>
                                        <p:cTn id="59" dur="1" fill="hold">
                                          <p:stCondLst>
                                            <p:cond delay="0"/>
                                          </p:stCondLst>
                                        </p:cTn>
                                        <p:tgtEl>
                                          <p:spTgt spid="36"/>
                                        </p:tgtEl>
                                        <p:attrNameLst>
                                          <p:attrName>style.visibility</p:attrName>
                                        </p:attrNameLst>
                                      </p:cBhvr>
                                      <p:to>
                                        <p:strVal val="visible"/>
                                      </p:to>
                                    </p:set>
                                    <p:animEffect transition="in" filter="wipe(left)">
                                      <p:cBhvr>
                                        <p:cTn id="60" dur="500"/>
                                        <p:tgtEl>
                                          <p:spTgt spid="36"/>
                                        </p:tgtEl>
                                      </p:cBhvr>
                                    </p:animEffect>
                                  </p:childTnLst>
                                </p:cTn>
                              </p:par>
                              <p:par>
                                <p:cTn id="61" presetID="22" presetClass="entr" presetSubtype="8" fill="hold" grpId="0" nodeType="withEffect">
                                  <p:stCondLst>
                                    <p:cond delay="1750"/>
                                  </p:stCondLst>
                                  <p:childTnLst>
                                    <p:set>
                                      <p:cBhvr>
                                        <p:cTn id="62" dur="1" fill="hold">
                                          <p:stCondLst>
                                            <p:cond delay="0"/>
                                          </p:stCondLst>
                                        </p:cTn>
                                        <p:tgtEl>
                                          <p:spTgt spid="37"/>
                                        </p:tgtEl>
                                        <p:attrNameLst>
                                          <p:attrName>style.visibility</p:attrName>
                                        </p:attrNameLst>
                                      </p:cBhvr>
                                      <p:to>
                                        <p:strVal val="visible"/>
                                      </p:to>
                                    </p:set>
                                    <p:animEffect transition="in" filter="wipe(left)">
                                      <p:cBhvr>
                                        <p:cTn id="63" dur="500"/>
                                        <p:tgtEl>
                                          <p:spTgt spid="37"/>
                                        </p:tgtEl>
                                      </p:cBhvr>
                                    </p:animEffect>
                                  </p:childTnLst>
                                </p:cTn>
                              </p:par>
                              <p:par>
                                <p:cTn id="64" presetID="22" presetClass="entr" presetSubtype="2" fill="hold" grpId="0" nodeType="withEffect">
                                  <p:stCondLst>
                                    <p:cond delay="1750"/>
                                  </p:stCondLst>
                                  <p:childTnLst>
                                    <p:set>
                                      <p:cBhvr>
                                        <p:cTn id="65" dur="1" fill="hold">
                                          <p:stCondLst>
                                            <p:cond delay="0"/>
                                          </p:stCondLst>
                                        </p:cTn>
                                        <p:tgtEl>
                                          <p:spTgt spid="32"/>
                                        </p:tgtEl>
                                        <p:attrNameLst>
                                          <p:attrName>style.visibility</p:attrName>
                                        </p:attrNameLst>
                                      </p:cBhvr>
                                      <p:to>
                                        <p:strVal val="visible"/>
                                      </p:to>
                                    </p:set>
                                    <p:animEffect transition="in" filter="wipe(right)">
                                      <p:cBhvr>
                                        <p:cTn id="66" dur="500"/>
                                        <p:tgtEl>
                                          <p:spTgt spid="32"/>
                                        </p:tgtEl>
                                      </p:cBhvr>
                                    </p:animEffect>
                                  </p:childTnLst>
                                </p:cTn>
                              </p:par>
                              <p:par>
                                <p:cTn id="67" presetID="22" presetClass="entr" presetSubtype="2" fill="hold" grpId="0" nodeType="withEffect">
                                  <p:stCondLst>
                                    <p:cond delay="1750"/>
                                  </p:stCondLst>
                                  <p:childTnLst>
                                    <p:set>
                                      <p:cBhvr>
                                        <p:cTn id="68" dur="1" fill="hold">
                                          <p:stCondLst>
                                            <p:cond delay="0"/>
                                          </p:stCondLst>
                                        </p:cTn>
                                        <p:tgtEl>
                                          <p:spTgt spid="33"/>
                                        </p:tgtEl>
                                        <p:attrNameLst>
                                          <p:attrName>style.visibility</p:attrName>
                                        </p:attrNameLst>
                                      </p:cBhvr>
                                      <p:to>
                                        <p:strVal val="visible"/>
                                      </p:to>
                                    </p:set>
                                    <p:animEffect transition="in" filter="wipe(right)">
                                      <p:cBhvr>
                                        <p:cTn id="69" dur="500"/>
                                        <p:tgtEl>
                                          <p:spTgt spid="33"/>
                                        </p:tgtEl>
                                      </p:cBhvr>
                                    </p:animEffect>
                                  </p:childTnLst>
                                </p:cTn>
                              </p:par>
                              <p:par>
                                <p:cTn id="70" presetID="22" presetClass="entr" presetSubtype="2" fill="hold" grpId="0" nodeType="withEffect">
                                  <p:stCondLst>
                                    <p:cond delay="1750"/>
                                  </p:stCondLst>
                                  <p:childTnLst>
                                    <p:set>
                                      <p:cBhvr>
                                        <p:cTn id="71" dur="1" fill="hold">
                                          <p:stCondLst>
                                            <p:cond delay="0"/>
                                          </p:stCondLst>
                                        </p:cTn>
                                        <p:tgtEl>
                                          <p:spTgt spid="34"/>
                                        </p:tgtEl>
                                        <p:attrNameLst>
                                          <p:attrName>style.visibility</p:attrName>
                                        </p:attrNameLst>
                                      </p:cBhvr>
                                      <p:to>
                                        <p:strVal val="visible"/>
                                      </p:to>
                                    </p:set>
                                    <p:animEffect transition="in" filter="wipe(right)">
                                      <p:cBhvr>
                                        <p:cTn id="72" dur="500"/>
                                        <p:tgtEl>
                                          <p:spTgt spid="34"/>
                                        </p:tgtEl>
                                      </p:cBhvr>
                                    </p:animEffect>
                                  </p:childTnLst>
                                </p:cTn>
                              </p:par>
                              <p:par>
                                <p:cTn id="73" presetID="22" presetClass="entr" presetSubtype="2" fill="hold" grpId="0" nodeType="withEffect">
                                  <p:stCondLst>
                                    <p:cond delay="1750"/>
                                  </p:stCondLst>
                                  <p:childTnLst>
                                    <p:set>
                                      <p:cBhvr>
                                        <p:cTn id="74" dur="1" fill="hold">
                                          <p:stCondLst>
                                            <p:cond delay="0"/>
                                          </p:stCondLst>
                                        </p:cTn>
                                        <p:tgtEl>
                                          <p:spTgt spid="35"/>
                                        </p:tgtEl>
                                        <p:attrNameLst>
                                          <p:attrName>style.visibility</p:attrName>
                                        </p:attrNameLst>
                                      </p:cBhvr>
                                      <p:to>
                                        <p:strVal val="visible"/>
                                      </p:to>
                                    </p:set>
                                    <p:animEffect transition="in" filter="wipe(right)">
                                      <p:cBhvr>
                                        <p:cTn id="7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nimBg="1"/>
      <p:bldP spid="30" grpId="0"/>
      <p:bldP spid="31" grpId="0"/>
      <p:bldP spid="32" grpId="0"/>
      <p:bldP spid="33" grpId="0"/>
      <p:bldP spid="34" grpId="0"/>
      <p:bldP spid="35" grpId="0"/>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6"/>
          <p:cNvSpPr txBox="1">
            <a:spLocks noChangeArrowheads="1"/>
          </p:cNvSpPr>
          <p:nvPr/>
        </p:nvSpPr>
        <p:spPr bwMode="auto">
          <a:xfrm>
            <a:off x="409016" y="70339"/>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smtClean="0">
                <a:solidFill>
                  <a:srgbClr val="4D4948"/>
                </a:solidFill>
                <a:latin typeface="微软雅黑" panose="020B0503020204020204" pitchFamily="34" charset="-122"/>
                <a:ea typeface="微软雅黑" panose="020B0503020204020204" pitchFamily="34" charset="-122"/>
              </a:rPr>
              <a:t>单击添加标题</a:t>
            </a:r>
            <a:endParaRPr lang="zh-CN" altLang="en-US" dirty="0">
              <a:solidFill>
                <a:srgbClr val="4D4948"/>
              </a:solidFill>
              <a:latin typeface="微软雅黑" panose="020B0503020204020204" pitchFamily="34" charset="-122"/>
              <a:ea typeface="微软雅黑" panose="020B0503020204020204" pitchFamily="34" charset="-122"/>
            </a:endParaRPr>
          </a:p>
        </p:txBody>
      </p:sp>
      <p:cxnSp>
        <p:nvCxnSpPr>
          <p:cNvPr id="5" name="直接连接符 46"/>
          <p:cNvCxnSpPr>
            <a:cxnSpLocks noChangeShapeType="1"/>
          </p:cNvCxnSpPr>
          <p:nvPr/>
        </p:nvCxnSpPr>
        <p:spPr bwMode="auto">
          <a:xfrm flipH="1">
            <a:off x="463790" y="445386"/>
            <a:ext cx="8047164" cy="0"/>
          </a:xfrm>
          <a:prstGeom prst="line">
            <a:avLst/>
          </a:prstGeom>
          <a:noFill/>
          <a:ln w="9525" cmpd="sng">
            <a:solidFill>
              <a:srgbClr val="4D49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Freeform 5"/>
          <p:cNvSpPr>
            <a:spLocks noChangeAspect="1"/>
          </p:cNvSpPr>
          <p:nvPr/>
        </p:nvSpPr>
        <p:spPr bwMode="auto">
          <a:xfrm>
            <a:off x="16110" y="152492"/>
            <a:ext cx="258366" cy="296466"/>
          </a:xfrm>
          <a:custGeom>
            <a:avLst/>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ah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rgbClr val="BE0202"/>
          </a:solidFill>
          <a:ln>
            <a:noFill/>
          </a:ln>
        </p:spPr>
        <p:txBody>
          <a:bodyPr/>
          <a:lstStyle/>
          <a:p>
            <a:endParaRPr lang="zh-CN" altLang="en-US"/>
          </a:p>
        </p:txBody>
      </p:sp>
      <p:sp>
        <p:nvSpPr>
          <p:cNvPr id="7" name="矩形 14"/>
          <p:cNvSpPr/>
          <p:nvPr/>
        </p:nvSpPr>
        <p:spPr>
          <a:xfrm flipV="1">
            <a:off x="0" y="2499742"/>
            <a:ext cx="3082967" cy="184291"/>
          </a:xfrm>
          <a:custGeom>
            <a:avLst/>
            <a:gdLst/>
            <a:ahLst/>
            <a:cxnLst/>
            <a:rect l="l" t="t" r="r" b="b"/>
            <a:pathLst>
              <a:path w="4571707" h="242218">
                <a:moveTo>
                  <a:pt x="0" y="242218"/>
                </a:moveTo>
                <a:lnTo>
                  <a:pt x="4571707" y="242218"/>
                </a:lnTo>
                <a:lnTo>
                  <a:pt x="4571707" y="0"/>
                </a:lnTo>
                <a:lnTo>
                  <a:pt x="0" y="0"/>
                </a:lnTo>
                <a:close/>
              </a:path>
            </a:pathLst>
          </a:custGeom>
          <a:solidFill>
            <a:srgbClr val="424A53"/>
          </a:solidFill>
          <a:ln>
            <a:solidFill>
              <a:srgbClr val="41514E"/>
            </a:solid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rtlCol="0" anchor="ctr"/>
          <a:lstStyle/>
          <a:p>
            <a:pPr algn="ctr"/>
            <a:endParaRPr lang="en-US">
              <a:solidFill>
                <a:schemeClr val="lt1"/>
              </a:solidFill>
            </a:endParaRPr>
          </a:p>
        </p:txBody>
      </p:sp>
      <p:grpSp>
        <p:nvGrpSpPr>
          <p:cNvPr id="8" name="组合 7"/>
          <p:cNvGrpSpPr/>
          <p:nvPr/>
        </p:nvGrpSpPr>
        <p:grpSpPr>
          <a:xfrm>
            <a:off x="2425758" y="2499338"/>
            <a:ext cx="1301991" cy="1300750"/>
            <a:chOff x="3225639" y="4543565"/>
            <a:chExt cx="1735762" cy="1734334"/>
          </a:xfrm>
        </p:grpSpPr>
        <p:sp>
          <p:nvSpPr>
            <p:cNvPr id="9" name="椭圆 8"/>
            <p:cNvSpPr/>
            <p:nvPr/>
          </p:nvSpPr>
          <p:spPr>
            <a:xfrm flipV="1">
              <a:off x="3225639" y="4543565"/>
              <a:ext cx="1735762" cy="1734334"/>
            </a:xfrm>
            <a:prstGeom prst="ellipse">
              <a:avLst/>
            </a:prstGeom>
            <a:solidFill>
              <a:srgbClr val="424A5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rgbClr val="414455"/>
                </a:solidFill>
                <a:latin typeface="微软雅黑" panose="020B0503020204020204" pitchFamily="34" charset="-122"/>
                <a:ea typeface="微软雅黑" panose="020B0503020204020204" pitchFamily="34" charset="-122"/>
              </a:endParaRPr>
            </a:p>
          </p:txBody>
        </p:sp>
        <p:sp>
          <p:nvSpPr>
            <p:cNvPr id="10" name="椭圆 9"/>
            <p:cNvSpPr/>
            <p:nvPr/>
          </p:nvSpPr>
          <p:spPr>
            <a:xfrm rot="10800000" flipV="1">
              <a:off x="3467830" y="4786206"/>
              <a:ext cx="1284515" cy="1284516"/>
            </a:xfrm>
            <a:prstGeom prst="ellipse">
              <a:avLst/>
            </a:prstGeom>
            <a:solidFill>
              <a:sysClr val="window" lastClr="FFFFFF"/>
            </a:solidFill>
            <a:ln w="25400" cap="flat" cmpd="sng" algn="ctr">
              <a:noFill/>
              <a:prstDash val="solid"/>
            </a:ln>
            <a:effectLst/>
          </p:spPr>
          <p:txBody>
            <a:bodyPr tIns="36000" anchor="ctr" anchorCtr="1"/>
            <a:lstStyle/>
            <a:p>
              <a:pPr lvl="0" algn="ctr">
                <a:defRPr/>
              </a:pPr>
              <a:r>
                <a:rPr lang="en-US" altLang="zh-CN" sz="3000" b="1" kern="0" dirty="0">
                  <a:solidFill>
                    <a:srgbClr val="414455"/>
                  </a:solidFill>
                  <a:latin typeface="微软雅黑" panose="020B0503020204020204" pitchFamily="34" charset="-122"/>
                  <a:ea typeface="微软雅黑" panose="020B0503020204020204" pitchFamily="34" charset="-122"/>
                </a:rPr>
                <a:t>02</a:t>
              </a:r>
              <a:endParaRPr lang="zh-CN" altLang="en-US" sz="3000" b="1" kern="0" dirty="0">
                <a:solidFill>
                  <a:srgbClr val="414455"/>
                </a:solidFill>
                <a:latin typeface="微软雅黑" panose="020B0503020204020204" pitchFamily="34" charset="-122"/>
                <a:ea typeface="微软雅黑" panose="020B0503020204020204" pitchFamily="34" charset="-122"/>
              </a:endParaRPr>
            </a:p>
          </p:txBody>
        </p:sp>
      </p:grpSp>
      <p:sp>
        <p:nvSpPr>
          <p:cNvPr id="11" name="矩形 14"/>
          <p:cNvSpPr/>
          <p:nvPr/>
        </p:nvSpPr>
        <p:spPr>
          <a:xfrm>
            <a:off x="0" y="2099427"/>
            <a:ext cx="5328182" cy="184291"/>
          </a:xfrm>
          <a:custGeom>
            <a:avLst/>
            <a:gdLst/>
            <a:ahLst/>
            <a:cxnLst/>
            <a:rect l="l" t="t" r="r" b="b"/>
            <a:pathLst>
              <a:path w="4571707" h="242218">
                <a:moveTo>
                  <a:pt x="0" y="0"/>
                </a:moveTo>
                <a:lnTo>
                  <a:pt x="4571707" y="0"/>
                </a:lnTo>
                <a:lnTo>
                  <a:pt x="4571707" y="242218"/>
                </a:lnTo>
                <a:lnTo>
                  <a:pt x="0" y="242218"/>
                </a:lnTo>
                <a:close/>
              </a:path>
            </a:pathLst>
          </a:custGeom>
          <a:solidFill>
            <a:srgbClr val="DD1C3E"/>
          </a:solidFill>
          <a:ln>
            <a:noFill/>
          </a:ln>
        </p:spPr>
        <p:style>
          <a:lnRef idx="2">
            <a:schemeClr val="accent6">
              <a:shade val="50000"/>
            </a:schemeClr>
          </a:lnRef>
          <a:fillRef idx="1">
            <a:schemeClr val="accent6"/>
          </a:fillRef>
          <a:effectRef idx="0">
            <a:schemeClr val="accent6"/>
          </a:effectRef>
          <a:fontRef idx="minor">
            <a:schemeClr val="lt1"/>
          </a:fontRef>
        </p:style>
        <p:txBody>
          <a:bodyPr lIns="68580" tIns="34290" rIns="68580" bIns="34290" rtlCol="0" anchor="ctr"/>
          <a:lstStyle/>
          <a:p>
            <a:pPr algn="ctr"/>
            <a:endParaRPr lang="en-US">
              <a:solidFill>
                <a:schemeClr val="lt1"/>
              </a:solidFill>
            </a:endParaRPr>
          </a:p>
        </p:txBody>
      </p:sp>
      <p:grpSp>
        <p:nvGrpSpPr>
          <p:cNvPr id="12" name="组合 11"/>
          <p:cNvGrpSpPr/>
          <p:nvPr/>
        </p:nvGrpSpPr>
        <p:grpSpPr>
          <a:xfrm>
            <a:off x="4598861" y="987574"/>
            <a:ext cx="1301991" cy="1301822"/>
            <a:chOff x="6131016" y="674750"/>
            <a:chExt cx="1735762" cy="1735763"/>
          </a:xfrm>
        </p:grpSpPr>
        <p:sp>
          <p:nvSpPr>
            <p:cNvPr id="13" name="椭圆 12"/>
            <p:cNvSpPr/>
            <p:nvPr/>
          </p:nvSpPr>
          <p:spPr>
            <a:xfrm>
              <a:off x="6131016" y="674750"/>
              <a:ext cx="1735762" cy="1735763"/>
            </a:xfrm>
            <a:prstGeom prst="ellipse">
              <a:avLst/>
            </a:prstGeom>
            <a:solidFill>
              <a:srgbClr val="DD1C3E"/>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414455"/>
                </a:solidFill>
                <a:latin typeface="微软雅黑" panose="020B0503020204020204" pitchFamily="34" charset="-122"/>
                <a:ea typeface="微软雅黑" panose="020B0503020204020204" pitchFamily="34" charset="-122"/>
              </a:endParaRPr>
            </a:p>
          </p:txBody>
        </p:sp>
        <p:sp>
          <p:nvSpPr>
            <p:cNvPr id="14" name="椭圆 13"/>
            <p:cNvSpPr/>
            <p:nvPr/>
          </p:nvSpPr>
          <p:spPr>
            <a:xfrm>
              <a:off x="6373207" y="882392"/>
              <a:ext cx="1284515" cy="1284516"/>
            </a:xfrm>
            <a:prstGeom prst="ellipse">
              <a:avLst/>
            </a:prstGeom>
            <a:solidFill>
              <a:sysClr val="window" lastClr="FFFFFF"/>
            </a:solidFill>
            <a:ln w="25400" cap="flat" cmpd="sng" algn="ctr">
              <a:noFill/>
              <a:prstDash val="solid"/>
            </a:ln>
            <a:effectLst/>
          </p:spPr>
          <p:txBody>
            <a:bodyPr tIns="36000" anchor="ctr"/>
            <a:lstStyle/>
            <a:p>
              <a:pPr lvl="0" algn="ctr">
                <a:defRPr/>
              </a:pPr>
              <a:r>
                <a:rPr lang="en-US" altLang="zh-CN" sz="3000" b="1" kern="0" dirty="0">
                  <a:solidFill>
                    <a:srgbClr val="414455"/>
                  </a:solidFill>
                  <a:latin typeface="微软雅黑" panose="020B0503020204020204" pitchFamily="34" charset="-122"/>
                  <a:ea typeface="微软雅黑" panose="020B0503020204020204" pitchFamily="34" charset="-122"/>
                </a:rPr>
                <a:t>01</a:t>
              </a:r>
              <a:endParaRPr lang="zh-CN" altLang="en-US" sz="3000" b="1" kern="0" dirty="0">
                <a:solidFill>
                  <a:srgbClr val="414455"/>
                </a:solidFill>
                <a:latin typeface="微软雅黑" panose="020B0503020204020204" pitchFamily="34" charset="-122"/>
                <a:ea typeface="微软雅黑" panose="020B0503020204020204" pitchFamily="34" charset="-122"/>
              </a:endParaRPr>
            </a:p>
          </p:txBody>
        </p:sp>
      </p:grpSp>
      <p:sp>
        <p:nvSpPr>
          <p:cNvPr id="15" name="矩形 14"/>
          <p:cNvSpPr/>
          <p:nvPr/>
        </p:nvSpPr>
        <p:spPr>
          <a:xfrm flipV="1">
            <a:off x="4572001" y="2499742"/>
            <a:ext cx="4573315" cy="184291"/>
          </a:xfrm>
          <a:custGeom>
            <a:avLst/>
            <a:gdLst/>
            <a:ahLst/>
            <a:cxnLst/>
            <a:rect l="l" t="t" r="r" b="b"/>
            <a:pathLst>
              <a:path w="4571707" h="242218">
                <a:moveTo>
                  <a:pt x="0" y="242218"/>
                </a:moveTo>
                <a:lnTo>
                  <a:pt x="4571707" y="242218"/>
                </a:lnTo>
                <a:lnTo>
                  <a:pt x="4571707" y="0"/>
                </a:lnTo>
                <a:lnTo>
                  <a:pt x="0" y="0"/>
                </a:lnTo>
                <a:close/>
              </a:path>
            </a:pathLst>
          </a:custGeom>
          <a:solidFill>
            <a:srgbClr val="424A53"/>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a:solidFill>
                <a:schemeClr val="lt1"/>
              </a:solidFill>
            </a:endParaRPr>
          </a:p>
        </p:txBody>
      </p:sp>
      <p:grpSp>
        <p:nvGrpSpPr>
          <p:cNvPr id="16" name="组合 15"/>
          <p:cNvGrpSpPr/>
          <p:nvPr/>
        </p:nvGrpSpPr>
        <p:grpSpPr>
          <a:xfrm>
            <a:off x="3921004" y="2499338"/>
            <a:ext cx="1301991" cy="1300750"/>
            <a:chOff x="5227325" y="4543565"/>
            <a:chExt cx="1735762" cy="1734334"/>
          </a:xfrm>
        </p:grpSpPr>
        <p:sp>
          <p:nvSpPr>
            <p:cNvPr id="17" name="椭圆 16"/>
            <p:cNvSpPr/>
            <p:nvPr/>
          </p:nvSpPr>
          <p:spPr>
            <a:xfrm flipV="1">
              <a:off x="5227325" y="4543565"/>
              <a:ext cx="1735762" cy="1734334"/>
            </a:xfrm>
            <a:prstGeom prst="ellipse">
              <a:avLst/>
            </a:prstGeom>
            <a:solidFill>
              <a:srgbClr val="424A5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14455"/>
                </a:solidFill>
                <a:latin typeface="微软雅黑" panose="020B0503020204020204" pitchFamily="34" charset="-122"/>
                <a:ea typeface="微软雅黑" panose="020B0503020204020204" pitchFamily="34" charset="-122"/>
              </a:endParaRPr>
            </a:p>
          </p:txBody>
        </p:sp>
        <p:sp>
          <p:nvSpPr>
            <p:cNvPr id="18" name="椭圆 17"/>
            <p:cNvSpPr/>
            <p:nvPr/>
          </p:nvSpPr>
          <p:spPr>
            <a:xfrm rot="10800000" flipV="1">
              <a:off x="5469516" y="4786206"/>
              <a:ext cx="1284515" cy="1284516"/>
            </a:xfrm>
            <a:prstGeom prst="ellipse">
              <a:avLst/>
            </a:prstGeom>
            <a:solidFill>
              <a:sysClr val="window" lastClr="FFFFFF"/>
            </a:solidFill>
            <a:ln w="25400" cap="flat" cmpd="sng" algn="ctr">
              <a:noFill/>
              <a:prstDash val="solid"/>
            </a:ln>
            <a:effectLst/>
          </p:spPr>
          <p:txBody>
            <a:bodyPr tIns="36000" anchor="ctr"/>
            <a:lstStyle/>
            <a:p>
              <a:pPr lvl="0" algn="ctr">
                <a:defRPr/>
              </a:pPr>
              <a:r>
                <a:rPr lang="en-US" altLang="zh-CN" sz="3000" b="1" kern="0">
                  <a:solidFill>
                    <a:srgbClr val="414455"/>
                  </a:solidFill>
                  <a:latin typeface="微软雅黑" panose="020B0503020204020204" pitchFamily="34" charset="-122"/>
                  <a:ea typeface="微软雅黑" panose="020B0503020204020204" pitchFamily="34" charset="-122"/>
                </a:rPr>
                <a:t>03</a:t>
              </a:r>
              <a:endParaRPr lang="zh-CN" altLang="en-US" sz="3000" b="1" kern="0">
                <a:solidFill>
                  <a:srgbClr val="414455"/>
                </a:solidFill>
                <a:latin typeface="微软雅黑" panose="020B0503020204020204" pitchFamily="34" charset="-122"/>
                <a:ea typeface="微软雅黑" panose="020B0503020204020204" pitchFamily="34" charset="-122"/>
              </a:endParaRPr>
            </a:p>
          </p:txBody>
        </p:sp>
      </p:grpSp>
      <p:sp>
        <p:nvSpPr>
          <p:cNvPr id="19" name="TextBox 54"/>
          <p:cNvSpPr txBox="1"/>
          <p:nvPr/>
        </p:nvSpPr>
        <p:spPr>
          <a:xfrm>
            <a:off x="1433642" y="1298198"/>
            <a:ext cx="2895306" cy="487954"/>
          </a:xfrm>
          <a:prstGeom prst="rect">
            <a:avLst/>
          </a:prstGeom>
          <a:noFill/>
        </p:spPr>
        <p:txBody>
          <a:bodyPr wrap="square" lIns="68580" tIns="34290" rIns="68580" bIns="34290" rtlCol="0">
            <a:spAutoFit/>
          </a:bodyPr>
          <a:lstStyle/>
          <a:p>
            <a:pPr>
              <a:lnSpc>
                <a:spcPct val="130000"/>
              </a:lnSpc>
            </a:pPr>
            <a:r>
              <a:rPr lang="zh-CN" altLang="en-US" sz="1100" dirty="0">
                <a:latin typeface="微软雅黑" pitchFamily="34" charset="-122"/>
                <a:ea typeface="微软雅黑" pitchFamily="34" charset="-122"/>
              </a:rPr>
              <a:t>您的内容打在这里，或者通过复制您的文本后，在此框中选择粘贴，并选择只保留</a:t>
            </a:r>
            <a:r>
              <a:rPr lang="zh-CN" altLang="en-US" sz="1100" dirty="0" smtClean="0">
                <a:latin typeface="微软雅黑" pitchFamily="34" charset="-122"/>
                <a:ea typeface="微软雅黑" pitchFamily="34" charset="-122"/>
              </a:rPr>
              <a:t>文字</a:t>
            </a:r>
            <a:endParaRPr lang="zh-CN" altLang="en-US" sz="1100" dirty="0">
              <a:latin typeface="微软雅黑" pitchFamily="34" charset="-122"/>
              <a:ea typeface="微软雅黑" pitchFamily="34" charset="-122"/>
            </a:endParaRPr>
          </a:p>
        </p:txBody>
      </p:sp>
      <p:sp>
        <p:nvSpPr>
          <p:cNvPr id="20" name="TextBox 55"/>
          <p:cNvSpPr txBox="1"/>
          <p:nvPr/>
        </p:nvSpPr>
        <p:spPr>
          <a:xfrm>
            <a:off x="1439244" y="998114"/>
            <a:ext cx="959237" cy="315471"/>
          </a:xfrm>
          <a:prstGeom prst="rect">
            <a:avLst/>
          </a:prstGeom>
          <a:noFill/>
        </p:spPr>
        <p:txBody>
          <a:bodyPr wrap="none" lIns="68580" tIns="34290" rIns="68580" bIns="34290" rtlCol="0">
            <a:spAutoFit/>
          </a:bodyPr>
          <a:lstStyle/>
          <a:p>
            <a:pPr fontAlgn="base">
              <a:spcBef>
                <a:spcPct val="0"/>
              </a:spcBef>
              <a:spcAft>
                <a:spcPct val="0"/>
              </a:spcAft>
            </a:pPr>
            <a:r>
              <a:rPr lang="zh-CN" altLang="en-US" sz="1600" b="1" dirty="0">
                <a:solidFill>
                  <a:prstClr val="black"/>
                </a:solidFill>
                <a:latin typeface="微软雅黑" panose="020B0503020204020204" pitchFamily="34" charset="-122"/>
                <a:ea typeface="微软雅黑" panose="020B0503020204020204" pitchFamily="34" charset="-122"/>
              </a:rPr>
              <a:t>添加标题</a:t>
            </a:r>
            <a:endParaRPr lang="en-US" altLang="zh-CN" sz="1600" b="1" dirty="0">
              <a:solidFill>
                <a:prstClr val="black"/>
              </a:solidFill>
              <a:latin typeface="微软雅黑" panose="020B0503020204020204" pitchFamily="34" charset="-122"/>
              <a:ea typeface="微软雅黑" panose="020B0503020204020204" pitchFamily="34" charset="-122"/>
            </a:endParaRPr>
          </a:p>
        </p:txBody>
      </p:sp>
      <p:sp>
        <p:nvSpPr>
          <p:cNvPr id="21" name="TextBox 56"/>
          <p:cNvSpPr txBox="1"/>
          <p:nvPr/>
        </p:nvSpPr>
        <p:spPr>
          <a:xfrm>
            <a:off x="445621" y="3176086"/>
            <a:ext cx="1901683" cy="487954"/>
          </a:xfrm>
          <a:prstGeom prst="rect">
            <a:avLst/>
          </a:prstGeom>
          <a:noFill/>
        </p:spPr>
        <p:txBody>
          <a:bodyPr wrap="square" lIns="68580" tIns="34290" rIns="68580" bIns="34290" rtlCol="0">
            <a:spAutoFit/>
          </a:bodyPr>
          <a:lstStyle/>
          <a:p>
            <a:pPr>
              <a:lnSpc>
                <a:spcPct val="130000"/>
              </a:lnSpc>
            </a:pPr>
            <a:r>
              <a:rPr lang="zh-CN" altLang="en-US" sz="1100" dirty="0">
                <a:latin typeface="微软雅黑" pitchFamily="34" charset="-122"/>
                <a:ea typeface="微软雅黑" pitchFamily="34" charset="-122"/>
              </a:rPr>
              <a:t>您的内容打在这里，或者通过复制您的文本后，在此</a:t>
            </a:r>
            <a:r>
              <a:rPr lang="zh-CN" altLang="en-US" sz="1100" dirty="0" smtClean="0">
                <a:latin typeface="微软雅黑" pitchFamily="34" charset="-122"/>
                <a:ea typeface="微软雅黑" pitchFamily="34" charset="-122"/>
              </a:rPr>
              <a:t>框</a:t>
            </a:r>
            <a:endParaRPr lang="zh-CN" altLang="en-US" sz="1100" dirty="0">
              <a:latin typeface="微软雅黑" pitchFamily="34" charset="-122"/>
              <a:ea typeface="微软雅黑" pitchFamily="34" charset="-122"/>
            </a:endParaRPr>
          </a:p>
        </p:txBody>
      </p:sp>
      <p:sp>
        <p:nvSpPr>
          <p:cNvPr id="22" name="TextBox 57"/>
          <p:cNvSpPr txBox="1"/>
          <p:nvPr/>
        </p:nvSpPr>
        <p:spPr>
          <a:xfrm>
            <a:off x="451222" y="2876003"/>
            <a:ext cx="959237" cy="315471"/>
          </a:xfrm>
          <a:prstGeom prst="rect">
            <a:avLst/>
          </a:prstGeom>
          <a:noFill/>
        </p:spPr>
        <p:txBody>
          <a:bodyPr wrap="none" lIns="68580" tIns="34290" rIns="68580" bIns="34290" rtlCol="0">
            <a:spAutoFit/>
          </a:bodyPr>
          <a:lstStyle/>
          <a:p>
            <a:pPr fontAlgn="base">
              <a:spcBef>
                <a:spcPct val="0"/>
              </a:spcBef>
              <a:spcAft>
                <a:spcPct val="0"/>
              </a:spcAft>
            </a:pPr>
            <a:r>
              <a:rPr lang="zh-CN" altLang="en-US" sz="1600" b="1" dirty="0">
                <a:solidFill>
                  <a:prstClr val="black"/>
                </a:solidFill>
                <a:latin typeface="微软雅黑" panose="020B0503020204020204" pitchFamily="34" charset="-122"/>
                <a:ea typeface="微软雅黑" panose="020B0503020204020204" pitchFamily="34" charset="-122"/>
              </a:rPr>
              <a:t>添加标题</a:t>
            </a:r>
            <a:endParaRPr lang="en-US" altLang="zh-CN" sz="1600" b="1" dirty="0">
              <a:solidFill>
                <a:prstClr val="black"/>
              </a:solidFill>
              <a:latin typeface="微软雅黑" panose="020B0503020204020204" pitchFamily="34" charset="-122"/>
              <a:ea typeface="微软雅黑" panose="020B0503020204020204" pitchFamily="34" charset="-122"/>
            </a:endParaRPr>
          </a:p>
        </p:txBody>
      </p:sp>
      <p:sp>
        <p:nvSpPr>
          <p:cNvPr id="23" name="TextBox 58"/>
          <p:cNvSpPr txBox="1"/>
          <p:nvPr/>
        </p:nvSpPr>
        <p:spPr>
          <a:xfrm>
            <a:off x="5411005" y="3184286"/>
            <a:ext cx="2895306" cy="487954"/>
          </a:xfrm>
          <a:prstGeom prst="rect">
            <a:avLst/>
          </a:prstGeom>
          <a:noFill/>
        </p:spPr>
        <p:txBody>
          <a:bodyPr wrap="square" lIns="68580" tIns="34290" rIns="68580" bIns="34290" rtlCol="0">
            <a:spAutoFit/>
          </a:bodyPr>
          <a:lstStyle/>
          <a:p>
            <a:pPr>
              <a:lnSpc>
                <a:spcPct val="130000"/>
              </a:lnSpc>
            </a:pPr>
            <a:r>
              <a:rPr lang="zh-CN" altLang="en-US" sz="1100" dirty="0">
                <a:latin typeface="微软雅黑" pitchFamily="34" charset="-122"/>
                <a:ea typeface="微软雅黑" pitchFamily="34" charset="-122"/>
              </a:rPr>
              <a:t>您的内容打在这里，或者通过复制您的文本后，在此框中选择粘贴，并选择只保留</a:t>
            </a:r>
            <a:r>
              <a:rPr lang="zh-CN" altLang="en-US" sz="1100" dirty="0" smtClean="0">
                <a:latin typeface="微软雅黑" pitchFamily="34" charset="-122"/>
                <a:ea typeface="微软雅黑" pitchFamily="34" charset="-122"/>
              </a:rPr>
              <a:t>文字</a:t>
            </a:r>
            <a:endParaRPr lang="zh-CN" altLang="en-US" sz="1100" dirty="0">
              <a:latin typeface="微软雅黑" pitchFamily="34" charset="-122"/>
              <a:ea typeface="微软雅黑" pitchFamily="34" charset="-122"/>
            </a:endParaRPr>
          </a:p>
        </p:txBody>
      </p:sp>
      <p:sp>
        <p:nvSpPr>
          <p:cNvPr id="24" name="TextBox 59"/>
          <p:cNvSpPr txBox="1"/>
          <p:nvPr/>
        </p:nvSpPr>
        <p:spPr>
          <a:xfrm>
            <a:off x="5416607" y="2884202"/>
            <a:ext cx="959237" cy="315471"/>
          </a:xfrm>
          <a:prstGeom prst="rect">
            <a:avLst/>
          </a:prstGeom>
          <a:noFill/>
        </p:spPr>
        <p:txBody>
          <a:bodyPr wrap="none" lIns="68580" tIns="34290" rIns="68580" bIns="34290" rtlCol="0">
            <a:spAutoFit/>
          </a:bodyPr>
          <a:lstStyle/>
          <a:p>
            <a:pPr fontAlgn="base">
              <a:spcBef>
                <a:spcPct val="0"/>
              </a:spcBef>
              <a:spcAft>
                <a:spcPct val="0"/>
              </a:spcAft>
            </a:pPr>
            <a:r>
              <a:rPr lang="zh-CN" altLang="en-US" sz="1600" b="1" dirty="0">
                <a:solidFill>
                  <a:prstClr val="black"/>
                </a:solidFill>
                <a:latin typeface="微软雅黑" panose="020B0503020204020204" pitchFamily="34" charset="-122"/>
                <a:ea typeface="微软雅黑" panose="020B0503020204020204" pitchFamily="34" charset="-122"/>
              </a:rPr>
              <a:t>添加标题</a:t>
            </a:r>
            <a:endParaRPr lang="en-US" altLang="zh-CN" sz="1600" b="1"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6825200"/>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8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par>
                          <p:cTn id="21" fill="hold">
                            <p:stCondLst>
                              <p:cond delay="14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par>
                          <p:cTn id="25" fill="hold">
                            <p:stCondLst>
                              <p:cond delay="1900"/>
                            </p:stCondLst>
                            <p:childTnLst>
                              <p:par>
                                <p:cTn id="26" presetID="22" presetClass="entr" presetSubtype="4"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par>
                          <p:cTn id="33" fill="hold">
                            <p:stCondLst>
                              <p:cond delay="2900"/>
                            </p:stCondLst>
                            <p:childTnLst>
                              <p:par>
                                <p:cTn id="34" presetID="22" presetClass="entr" presetSubtype="1"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3400"/>
                            </p:stCondLst>
                            <p:childTnLst>
                              <p:par>
                                <p:cTn id="38" presetID="22" presetClass="entr" presetSubtype="2"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right)">
                                      <p:cBhvr>
                                        <p:cTn id="40" dur="500"/>
                                        <p:tgtEl>
                                          <p:spTgt spid="15"/>
                                        </p:tgtEl>
                                      </p:cBhvr>
                                    </p:animEffect>
                                  </p:childTnLst>
                                </p:cTn>
                              </p:par>
                            </p:childTnLst>
                          </p:cTn>
                        </p:par>
                        <p:par>
                          <p:cTn id="41" fill="hold">
                            <p:stCondLst>
                              <p:cond delay="3900"/>
                            </p:stCondLst>
                            <p:childTnLst>
                              <p:par>
                                <p:cTn id="42" presetID="22" presetClass="entr" presetSubtype="1"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up)">
                                      <p:cBhvr>
                                        <p:cTn id="44" dur="500"/>
                                        <p:tgtEl>
                                          <p:spTgt spid="16"/>
                                        </p:tgtEl>
                                      </p:cBhvr>
                                    </p:animEffect>
                                  </p:childTnLst>
                                </p:cTn>
                              </p:par>
                            </p:childTnLst>
                          </p:cTn>
                        </p:par>
                        <p:par>
                          <p:cTn id="45" fill="hold">
                            <p:stCondLst>
                              <p:cond delay="4400"/>
                            </p:stCondLst>
                            <p:childTnLst>
                              <p:par>
                                <p:cTn id="46" presetID="17" presetClass="entr" presetSubtype="1" fill="hold" grpId="0" nodeType="afterEffect">
                                  <p:stCondLst>
                                    <p:cond delay="0"/>
                                  </p:stCondLst>
                                  <p:iterate type="lt">
                                    <p:tmPct val="40000"/>
                                  </p:iterate>
                                  <p:childTnLst>
                                    <p:set>
                                      <p:cBhvr>
                                        <p:cTn id="47" dur="1" fill="hold">
                                          <p:stCondLst>
                                            <p:cond delay="0"/>
                                          </p:stCondLst>
                                        </p:cTn>
                                        <p:tgtEl>
                                          <p:spTgt spid="20"/>
                                        </p:tgtEl>
                                        <p:attrNameLst>
                                          <p:attrName>style.visibility</p:attrName>
                                        </p:attrNameLst>
                                      </p:cBhvr>
                                      <p:to>
                                        <p:strVal val="visible"/>
                                      </p:to>
                                    </p:set>
                                    <p:anim calcmode="lin" valueType="num">
                                      <p:cBhvr>
                                        <p:cTn id="48" dur="250" fill="hold"/>
                                        <p:tgtEl>
                                          <p:spTgt spid="20"/>
                                        </p:tgtEl>
                                        <p:attrNameLst>
                                          <p:attrName>ppt_x</p:attrName>
                                        </p:attrNameLst>
                                      </p:cBhvr>
                                      <p:tavLst>
                                        <p:tav tm="0">
                                          <p:val>
                                            <p:strVal val="#ppt_x"/>
                                          </p:val>
                                        </p:tav>
                                        <p:tav tm="100000">
                                          <p:val>
                                            <p:strVal val="#ppt_x"/>
                                          </p:val>
                                        </p:tav>
                                      </p:tavLst>
                                    </p:anim>
                                    <p:anim calcmode="lin" valueType="num">
                                      <p:cBhvr>
                                        <p:cTn id="49" dur="250" fill="hold"/>
                                        <p:tgtEl>
                                          <p:spTgt spid="20"/>
                                        </p:tgtEl>
                                        <p:attrNameLst>
                                          <p:attrName>ppt_y</p:attrName>
                                        </p:attrNameLst>
                                      </p:cBhvr>
                                      <p:tavLst>
                                        <p:tav tm="0">
                                          <p:val>
                                            <p:strVal val="#ppt_y-#ppt_h/2"/>
                                          </p:val>
                                        </p:tav>
                                        <p:tav tm="100000">
                                          <p:val>
                                            <p:strVal val="#ppt_y"/>
                                          </p:val>
                                        </p:tav>
                                      </p:tavLst>
                                    </p:anim>
                                    <p:anim calcmode="lin" valueType="num">
                                      <p:cBhvr>
                                        <p:cTn id="50" dur="250" fill="hold"/>
                                        <p:tgtEl>
                                          <p:spTgt spid="20"/>
                                        </p:tgtEl>
                                        <p:attrNameLst>
                                          <p:attrName>ppt_w</p:attrName>
                                        </p:attrNameLst>
                                      </p:cBhvr>
                                      <p:tavLst>
                                        <p:tav tm="0">
                                          <p:val>
                                            <p:strVal val="#ppt_w"/>
                                          </p:val>
                                        </p:tav>
                                        <p:tav tm="100000">
                                          <p:val>
                                            <p:strVal val="#ppt_w"/>
                                          </p:val>
                                        </p:tav>
                                      </p:tavLst>
                                    </p:anim>
                                    <p:anim calcmode="lin" valueType="num">
                                      <p:cBhvr>
                                        <p:cTn id="51" dur="250" fill="hold"/>
                                        <p:tgtEl>
                                          <p:spTgt spid="20"/>
                                        </p:tgtEl>
                                        <p:attrNameLst>
                                          <p:attrName>ppt_h</p:attrName>
                                        </p:attrNameLst>
                                      </p:cBhvr>
                                      <p:tavLst>
                                        <p:tav tm="0">
                                          <p:val>
                                            <p:fltVal val="0"/>
                                          </p:val>
                                        </p:tav>
                                        <p:tav tm="100000">
                                          <p:val>
                                            <p:strVal val="#ppt_h"/>
                                          </p:val>
                                        </p:tav>
                                      </p:tavLst>
                                    </p:anim>
                                  </p:childTnLst>
                                </p:cTn>
                              </p:par>
                            </p:childTnLst>
                          </p:cTn>
                        </p:par>
                        <p:par>
                          <p:cTn id="52" fill="hold">
                            <p:stCondLst>
                              <p:cond delay="4950"/>
                            </p:stCondLst>
                            <p:childTnLst>
                              <p:par>
                                <p:cTn id="53" presetID="22" presetClass="entr" presetSubtype="8"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par>
                          <p:cTn id="56" fill="hold">
                            <p:stCondLst>
                              <p:cond delay="5450"/>
                            </p:stCondLst>
                            <p:childTnLst>
                              <p:par>
                                <p:cTn id="57" presetID="17" presetClass="entr" presetSubtype="1" fill="hold" grpId="0" nodeType="afterEffect">
                                  <p:stCondLst>
                                    <p:cond delay="0"/>
                                  </p:stCondLst>
                                  <p:iterate type="lt">
                                    <p:tmPct val="40000"/>
                                  </p:iterate>
                                  <p:childTnLst>
                                    <p:set>
                                      <p:cBhvr>
                                        <p:cTn id="58" dur="1" fill="hold">
                                          <p:stCondLst>
                                            <p:cond delay="0"/>
                                          </p:stCondLst>
                                        </p:cTn>
                                        <p:tgtEl>
                                          <p:spTgt spid="22"/>
                                        </p:tgtEl>
                                        <p:attrNameLst>
                                          <p:attrName>style.visibility</p:attrName>
                                        </p:attrNameLst>
                                      </p:cBhvr>
                                      <p:to>
                                        <p:strVal val="visible"/>
                                      </p:to>
                                    </p:set>
                                    <p:anim calcmode="lin" valueType="num">
                                      <p:cBhvr>
                                        <p:cTn id="59" dur="250" fill="hold"/>
                                        <p:tgtEl>
                                          <p:spTgt spid="22"/>
                                        </p:tgtEl>
                                        <p:attrNameLst>
                                          <p:attrName>ppt_x</p:attrName>
                                        </p:attrNameLst>
                                      </p:cBhvr>
                                      <p:tavLst>
                                        <p:tav tm="0">
                                          <p:val>
                                            <p:strVal val="#ppt_x"/>
                                          </p:val>
                                        </p:tav>
                                        <p:tav tm="100000">
                                          <p:val>
                                            <p:strVal val="#ppt_x"/>
                                          </p:val>
                                        </p:tav>
                                      </p:tavLst>
                                    </p:anim>
                                    <p:anim calcmode="lin" valueType="num">
                                      <p:cBhvr>
                                        <p:cTn id="60" dur="250" fill="hold"/>
                                        <p:tgtEl>
                                          <p:spTgt spid="22"/>
                                        </p:tgtEl>
                                        <p:attrNameLst>
                                          <p:attrName>ppt_y</p:attrName>
                                        </p:attrNameLst>
                                      </p:cBhvr>
                                      <p:tavLst>
                                        <p:tav tm="0">
                                          <p:val>
                                            <p:strVal val="#ppt_y-#ppt_h/2"/>
                                          </p:val>
                                        </p:tav>
                                        <p:tav tm="100000">
                                          <p:val>
                                            <p:strVal val="#ppt_y"/>
                                          </p:val>
                                        </p:tav>
                                      </p:tavLst>
                                    </p:anim>
                                    <p:anim calcmode="lin" valueType="num">
                                      <p:cBhvr>
                                        <p:cTn id="61" dur="250" fill="hold"/>
                                        <p:tgtEl>
                                          <p:spTgt spid="22"/>
                                        </p:tgtEl>
                                        <p:attrNameLst>
                                          <p:attrName>ppt_w</p:attrName>
                                        </p:attrNameLst>
                                      </p:cBhvr>
                                      <p:tavLst>
                                        <p:tav tm="0">
                                          <p:val>
                                            <p:strVal val="#ppt_w"/>
                                          </p:val>
                                        </p:tav>
                                        <p:tav tm="100000">
                                          <p:val>
                                            <p:strVal val="#ppt_w"/>
                                          </p:val>
                                        </p:tav>
                                      </p:tavLst>
                                    </p:anim>
                                    <p:anim calcmode="lin" valueType="num">
                                      <p:cBhvr>
                                        <p:cTn id="62" dur="250" fill="hold"/>
                                        <p:tgtEl>
                                          <p:spTgt spid="22"/>
                                        </p:tgtEl>
                                        <p:attrNameLst>
                                          <p:attrName>ppt_h</p:attrName>
                                        </p:attrNameLst>
                                      </p:cBhvr>
                                      <p:tavLst>
                                        <p:tav tm="0">
                                          <p:val>
                                            <p:fltVal val="0"/>
                                          </p:val>
                                        </p:tav>
                                        <p:tav tm="100000">
                                          <p:val>
                                            <p:strVal val="#ppt_h"/>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left)">
                                      <p:cBhvr>
                                        <p:cTn id="66" dur="500"/>
                                        <p:tgtEl>
                                          <p:spTgt spid="21"/>
                                        </p:tgtEl>
                                      </p:cBhvr>
                                    </p:animEffect>
                                  </p:childTnLst>
                                </p:cTn>
                              </p:par>
                            </p:childTnLst>
                          </p:cTn>
                        </p:par>
                        <p:par>
                          <p:cTn id="67" fill="hold">
                            <p:stCondLst>
                              <p:cond delay="6500"/>
                            </p:stCondLst>
                            <p:childTnLst>
                              <p:par>
                                <p:cTn id="68" presetID="17" presetClass="entr" presetSubtype="1" fill="hold" grpId="0" nodeType="afterEffect">
                                  <p:stCondLst>
                                    <p:cond delay="0"/>
                                  </p:stCondLst>
                                  <p:iterate type="lt">
                                    <p:tmPct val="40000"/>
                                  </p:iterate>
                                  <p:childTnLst>
                                    <p:set>
                                      <p:cBhvr>
                                        <p:cTn id="69" dur="1" fill="hold">
                                          <p:stCondLst>
                                            <p:cond delay="0"/>
                                          </p:stCondLst>
                                        </p:cTn>
                                        <p:tgtEl>
                                          <p:spTgt spid="24"/>
                                        </p:tgtEl>
                                        <p:attrNameLst>
                                          <p:attrName>style.visibility</p:attrName>
                                        </p:attrNameLst>
                                      </p:cBhvr>
                                      <p:to>
                                        <p:strVal val="visible"/>
                                      </p:to>
                                    </p:set>
                                    <p:anim calcmode="lin" valueType="num">
                                      <p:cBhvr>
                                        <p:cTn id="70" dur="250" fill="hold"/>
                                        <p:tgtEl>
                                          <p:spTgt spid="24"/>
                                        </p:tgtEl>
                                        <p:attrNameLst>
                                          <p:attrName>ppt_x</p:attrName>
                                        </p:attrNameLst>
                                      </p:cBhvr>
                                      <p:tavLst>
                                        <p:tav tm="0">
                                          <p:val>
                                            <p:strVal val="#ppt_x"/>
                                          </p:val>
                                        </p:tav>
                                        <p:tav tm="100000">
                                          <p:val>
                                            <p:strVal val="#ppt_x"/>
                                          </p:val>
                                        </p:tav>
                                      </p:tavLst>
                                    </p:anim>
                                    <p:anim calcmode="lin" valueType="num">
                                      <p:cBhvr>
                                        <p:cTn id="71" dur="250" fill="hold"/>
                                        <p:tgtEl>
                                          <p:spTgt spid="24"/>
                                        </p:tgtEl>
                                        <p:attrNameLst>
                                          <p:attrName>ppt_y</p:attrName>
                                        </p:attrNameLst>
                                      </p:cBhvr>
                                      <p:tavLst>
                                        <p:tav tm="0">
                                          <p:val>
                                            <p:strVal val="#ppt_y-#ppt_h/2"/>
                                          </p:val>
                                        </p:tav>
                                        <p:tav tm="100000">
                                          <p:val>
                                            <p:strVal val="#ppt_y"/>
                                          </p:val>
                                        </p:tav>
                                      </p:tavLst>
                                    </p:anim>
                                    <p:anim calcmode="lin" valueType="num">
                                      <p:cBhvr>
                                        <p:cTn id="72" dur="250" fill="hold"/>
                                        <p:tgtEl>
                                          <p:spTgt spid="24"/>
                                        </p:tgtEl>
                                        <p:attrNameLst>
                                          <p:attrName>ppt_w</p:attrName>
                                        </p:attrNameLst>
                                      </p:cBhvr>
                                      <p:tavLst>
                                        <p:tav tm="0">
                                          <p:val>
                                            <p:strVal val="#ppt_w"/>
                                          </p:val>
                                        </p:tav>
                                        <p:tav tm="100000">
                                          <p:val>
                                            <p:strVal val="#ppt_w"/>
                                          </p:val>
                                        </p:tav>
                                      </p:tavLst>
                                    </p:anim>
                                    <p:anim calcmode="lin" valueType="num">
                                      <p:cBhvr>
                                        <p:cTn id="73" dur="250" fill="hold"/>
                                        <p:tgtEl>
                                          <p:spTgt spid="24"/>
                                        </p:tgtEl>
                                        <p:attrNameLst>
                                          <p:attrName>ppt_h</p:attrName>
                                        </p:attrNameLst>
                                      </p:cBhvr>
                                      <p:tavLst>
                                        <p:tav tm="0">
                                          <p:val>
                                            <p:fltVal val="0"/>
                                          </p:val>
                                        </p:tav>
                                        <p:tav tm="100000">
                                          <p:val>
                                            <p:strVal val="#ppt_h"/>
                                          </p:val>
                                        </p:tav>
                                      </p:tavLst>
                                    </p:anim>
                                  </p:childTnLst>
                                </p:cTn>
                              </p:par>
                            </p:childTnLst>
                          </p:cTn>
                        </p:par>
                        <p:par>
                          <p:cTn id="74" fill="hold">
                            <p:stCondLst>
                              <p:cond delay="7050"/>
                            </p:stCondLst>
                            <p:childTnLst>
                              <p:par>
                                <p:cTn id="75" presetID="22" presetClass="entr" presetSubtype="8"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left)">
                                      <p:cBhvr>
                                        <p:cTn id="7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nimBg="1"/>
      <p:bldP spid="7" grpId="0" animBg="1"/>
      <p:bldP spid="11" grpId="0" animBg="1"/>
      <p:bldP spid="15" grpId="0" animBg="1"/>
      <p:bldP spid="19" grpId="0"/>
      <p:bldP spid="20" grpId="0"/>
      <p:bldP spid="21" grpId="0"/>
      <p:bldP spid="22"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5"/>
          <p:cNvSpPr>
            <a:spLocks noChangeArrowheads="1"/>
          </p:cNvSpPr>
          <p:nvPr/>
        </p:nvSpPr>
        <p:spPr bwMode="auto">
          <a:xfrm>
            <a:off x="3727254" y="1004890"/>
            <a:ext cx="1691878" cy="1699022"/>
          </a:xfrm>
          <a:prstGeom prst="ellipse">
            <a:avLst/>
          </a:prstGeom>
          <a:solidFill>
            <a:srgbClr val="4E4B4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 name="Freeform 8"/>
          <p:cNvSpPr>
            <a:spLocks/>
          </p:cNvSpPr>
          <p:nvPr/>
        </p:nvSpPr>
        <p:spPr bwMode="auto">
          <a:xfrm>
            <a:off x="3643913" y="1846662"/>
            <a:ext cx="1858565" cy="940594"/>
          </a:xfrm>
          <a:custGeom>
            <a:avLst/>
            <a:gdLst>
              <a:gd name="T0" fmla="*/ 3963 w 3963"/>
              <a:gd name="T1" fmla="*/ 0 h 1997"/>
              <a:gd name="T2" fmla="*/ 3963 w 3963"/>
              <a:gd name="T3" fmla="*/ 16 h 1997"/>
              <a:gd name="T4" fmla="*/ 1982 w 3963"/>
              <a:gd name="T5" fmla="*/ 1997 h 1997"/>
              <a:gd name="T6" fmla="*/ 0 w 3963"/>
              <a:gd name="T7" fmla="*/ 16 h 1997"/>
            </a:gdLst>
            <a:ahLst/>
            <a:cxnLst>
              <a:cxn ang="0">
                <a:pos x="T0" y="T1"/>
              </a:cxn>
              <a:cxn ang="0">
                <a:pos x="T2" y="T3"/>
              </a:cxn>
              <a:cxn ang="0">
                <a:pos x="T4" y="T5"/>
              </a:cxn>
              <a:cxn ang="0">
                <a:pos x="T6" y="T7"/>
              </a:cxn>
            </a:cxnLst>
            <a:rect l="0" t="0" r="r" b="b"/>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rgbClr val="4E4B49"/>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 name="Oval 9"/>
          <p:cNvSpPr>
            <a:spLocks noChangeArrowheads="1"/>
          </p:cNvSpPr>
          <p:nvPr/>
        </p:nvSpPr>
        <p:spPr bwMode="auto">
          <a:xfrm>
            <a:off x="5450087" y="1784747"/>
            <a:ext cx="104775" cy="104775"/>
          </a:xfrm>
          <a:prstGeom prst="ellipse">
            <a:avLst/>
          </a:pr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 name="Oval 10"/>
          <p:cNvSpPr>
            <a:spLocks noChangeArrowheads="1"/>
          </p:cNvSpPr>
          <p:nvPr/>
        </p:nvSpPr>
        <p:spPr bwMode="auto">
          <a:xfrm>
            <a:off x="3590334" y="1784747"/>
            <a:ext cx="103585" cy="104775"/>
          </a:xfrm>
          <a:prstGeom prst="ellipse">
            <a:avLst/>
          </a:pr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 name="TextBox 13"/>
          <p:cNvSpPr txBox="1">
            <a:spLocks noChangeArrowheads="1"/>
          </p:cNvSpPr>
          <p:nvPr/>
        </p:nvSpPr>
        <p:spPr bwMode="auto">
          <a:xfrm>
            <a:off x="3967760" y="1194199"/>
            <a:ext cx="1255472"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7500" dirty="0" smtClean="0">
                <a:solidFill>
                  <a:srgbClr val="F8F8F8"/>
                </a:solidFill>
              </a:rPr>
              <a:t>03</a:t>
            </a:r>
            <a:endParaRPr lang="zh-CN" altLang="en-US" sz="7500" dirty="0">
              <a:solidFill>
                <a:srgbClr val="F8F8F8"/>
              </a:solidFill>
            </a:endParaRPr>
          </a:p>
        </p:txBody>
      </p:sp>
      <p:cxnSp>
        <p:nvCxnSpPr>
          <p:cNvPr id="9" name="直接连接符 15"/>
          <p:cNvCxnSpPr>
            <a:cxnSpLocks noChangeShapeType="1"/>
          </p:cNvCxnSpPr>
          <p:nvPr/>
        </p:nvCxnSpPr>
        <p:spPr bwMode="auto">
          <a:xfrm>
            <a:off x="2358033" y="3083719"/>
            <a:ext cx="4427934" cy="0"/>
          </a:xfrm>
          <a:prstGeom prst="line">
            <a:avLst/>
          </a:prstGeom>
          <a:noFill/>
          <a:ln w="9525" cmpd="sng">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17"/>
          <p:cNvSpPr txBox="1">
            <a:spLocks noChangeArrowheads="1"/>
          </p:cNvSpPr>
          <p:nvPr/>
        </p:nvSpPr>
        <p:spPr bwMode="auto">
          <a:xfrm>
            <a:off x="3114084" y="3223027"/>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latin typeface="微软雅黑" panose="020B0503020204020204" pitchFamily="34" charset="-122"/>
                <a:ea typeface="微软雅黑" panose="020B0503020204020204" pitchFamily="34" charset="-122"/>
              </a:rPr>
              <a:t>请输入</a:t>
            </a:r>
            <a:r>
              <a:rPr lang="zh-CN" altLang="en-US" sz="2400" dirty="0" smtClean="0">
                <a:latin typeface="微软雅黑" panose="020B0503020204020204" pitchFamily="34" charset="-122"/>
                <a:ea typeface="微软雅黑" panose="020B0503020204020204" pitchFamily="34" charset="-122"/>
              </a:rPr>
              <a:t>第三部分</a:t>
            </a:r>
            <a:r>
              <a:rPr lang="zh-CN" altLang="en-US" sz="2400" dirty="0">
                <a:latin typeface="微软雅黑" panose="020B0503020204020204" pitchFamily="34" charset="-122"/>
                <a:ea typeface="微软雅黑" panose="020B0503020204020204" pitchFamily="34" charset="-122"/>
              </a:rPr>
              <a:t>标题</a:t>
            </a:r>
          </a:p>
        </p:txBody>
      </p:sp>
      <p:sp>
        <p:nvSpPr>
          <p:cNvPr id="11" name="TextBox 49"/>
          <p:cNvSpPr txBox="1">
            <a:spLocks noChangeArrowheads="1"/>
          </p:cNvSpPr>
          <p:nvPr/>
        </p:nvSpPr>
        <p:spPr bwMode="auto">
          <a:xfrm>
            <a:off x="2411615" y="3661173"/>
            <a:ext cx="432077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en-US">
                <a:solidFill>
                  <a:srgbClr val="4D4D4D"/>
                </a:solidFill>
                <a:latin typeface="微软雅黑" panose="020B0503020204020204" pitchFamily="34" charset="-122"/>
                <a:ea typeface="微软雅黑" panose="020B0503020204020204" pitchFamily="34" charset="-122"/>
              </a:rPr>
              <a:t>◎</a:t>
            </a:r>
            <a:r>
              <a:rPr lang="zh-CN" altLang="en-US">
                <a:solidFill>
                  <a:srgbClr val="4D4D4D"/>
                </a:solidFill>
                <a:latin typeface="微软雅黑" panose="020B0503020204020204" pitchFamily="34" charset="-122"/>
                <a:ea typeface="微软雅黑" panose="020B0503020204020204" pitchFamily="34" charset="-122"/>
              </a:rPr>
              <a:t>这里是小节标题一   </a:t>
            </a:r>
            <a:r>
              <a:rPr lang="en-US">
                <a:solidFill>
                  <a:srgbClr val="4D4D4D"/>
                </a:solidFill>
                <a:latin typeface="微软雅黑" panose="020B0503020204020204" pitchFamily="34" charset="-122"/>
                <a:ea typeface="微软雅黑" panose="020B0503020204020204" pitchFamily="34" charset="-122"/>
              </a:rPr>
              <a:t>◎</a:t>
            </a:r>
            <a:r>
              <a:rPr lang="zh-CN" altLang="en-US">
                <a:solidFill>
                  <a:srgbClr val="4D4D4D"/>
                </a:solidFill>
                <a:latin typeface="微软雅黑" panose="020B0503020204020204" pitchFamily="34" charset="-122"/>
                <a:ea typeface="微软雅黑" panose="020B0503020204020204" pitchFamily="34" charset="-122"/>
              </a:rPr>
              <a:t>这里是小节标题二</a:t>
            </a:r>
          </a:p>
          <a:p>
            <a:pPr algn="ctr" eaLnBrk="1" hangingPunct="1">
              <a:lnSpc>
                <a:spcPct val="150000"/>
              </a:lnSpc>
            </a:pPr>
            <a:r>
              <a:rPr lang="en-US">
                <a:solidFill>
                  <a:srgbClr val="4D4D4D"/>
                </a:solidFill>
                <a:latin typeface="微软雅黑" panose="020B0503020204020204" pitchFamily="34" charset="-122"/>
                <a:ea typeface="微软雅黑" panose="020B0503020204020204" pitchFamily="34" charset="-122"/>
              </a:rPr>
              <a:t>◎</a:t>
            </a:r>
            <a:r>
              <a:rPr lang="zh-CN" altLang="en-US">
                <a:solidFill>
                  <a:srgbClr val="4D4D4D"/>
                </a:solidFill>
                <a:latin typeface="微软雅黑" panose="020B0503020204020204" pitchFamily="34" charset="-122"/>
                <a:ea typeface="微软雅黑" panose="020B0503020204020204" pitchFamily="34" charset="-122"/>
              </a:rPr>
              <a:t>这里是小节标题三   </a:t>
            </a:r>
            <a:r>
              <a:rPr lang="en-US">
                <a:solidFill>
                  <a:srgbClr val="4D4D4D"/>
                </a:solidFill>
                <a:latin typeface="微软雅黑" panose="020B0503020204020204" pitchFamily="34" charset="-122"/>
                <a:ea typeface="微软雅黑" panose="020B0503020204020204" pitchFamily="34" charset="-122"/>
              </a:rPr>
              <a:t>◎</a:t>
            </a:r>
            <a:r>
              <a:rPr lang="zh-CN" altLang="en-US">
                <a:solidFill>
                  <a:srgbClr val="4D4D4D"/>
                </a:solidFill>
                <a:latin typeface="微软雅黑" panose="020B0503020204020204" pitchFamily="34" charset="-122"/>
                <a:ea typeface="微软雅黑" panose="020B0503020204020204" pitchFamily="34" charset="-122"/>
              </a:rPr>
              <a:t>这里是小节标题四</a:t>
            </a:r>
          </a:p>
        </p:txBody>
      </p:sp>
    </p:spTree>
    <p:extLst>
      <p:ext uri="{BB962C8B-B14F-4D97-AF65-F5344CB8AC3E}">
        <p14:creationId xmlns:p14="http://schemas.microsoft.com/office/powerpoint/2010/main" val="4008138100"/>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 calcmode="lin" valueType="num">
                                      <p:cBhvr>
                                        <p:cTn id="13" dur="500" fill="hold"/>
                                        <p:tgtEl>
                                          <p:spTgt spid="8"/>
                                        </p:tgtEl>
                                        <p:attrNameLst>
                                          <p:attrName>style.rotation</p:attrName>
                                        </p:attrNameLst>
                                      </p:cBhvr>
                                      <p:tavLst>
                                        <p:tav tm="0">
                                          <p:val>
                                            <p:fltVal val="90"/>
                                          </p:val>
                                        </p:tav>
                                        <p:tav tm="100000">
                                          <p:val>
                                            <p:fltVal val="0"/>
                                          </p:val>
                                        </p:tav>
                                      </p:tavLst>
                                    </p:anim>
                                    <p:animEffect transition="in" filter="fade">
                                      <p:cBhvr>
                                        <p:cTn id="14" dur="500"/>
                                        <p:tgtEl>
                                          <p:spTgt spid="8"/>
                                        </p:tgtEl>
                                      </p:cBhvr>
                                    </p:animEffect>
                                  </p:childTnLst>
                                </p:cTn>
                              </p:par>
                            </p:childTnLst>
                          </p:cTn>
                        </p:par>
                        <p:par>
                          <p:cTn id="15" fill="hold">
                            <p:stCondLst>
                              <p:cond delay="2500"/>
                            </p:stCondLst>
                            <p:childTnLst>
                              <p:par>
                                <p:cTn id="16" presetID="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par>
                          <p:cTn id="20" fill="hold">
                            <p:stCondLst>
                              <p:cond delay="2500"/>
                            </p:stCondLst>
                            <p:childTnLst>
                              <p:par>
                                <p:cTn id="21" presetID="37" presetClass="path" presetSubtype="0" accel="50000" decel="50000" fill="hold" grpId="1" nodeType="afterEffect">
                                  <p:stCondLst>
                                    <p:cond delay="0"/>
                                  </p:stCondLst>
                                  <p:childTnLst>
                                    <p:animMotion origin="layout" path="M -3.88889E-6 4.48659E-6 L -0.00434 0.05064 L -0.02378 0.10846 C -0.03593 0.12696 -0.05625 0.15124 -0.07465 0.16396 C -0.09305 0.17668 -0.11302 0.18524 -0.13385 0.18455 C -0.16302 0.19102 -0.18246 0.17183 -0.2 0.16003 C -0.21805 0.14824 -0.23073 0.13159 -0.24166 0.11424 L -0.26562 0.05666 L -0.26961 4.48659E-6 " pathEditMode="relative" rAng="0" ptsTypes="FAfafaFAF">
                                      <p:cBhvr>
                                        <p:cTn id="22" dur="2000" spd="-99800" fill="hold"/>
                                        <p:tgtEl>
                                          <p:spTgt spid="6"/>
                                        </p:tgtEl>
                                        <p:attrNameLst>
                                          <p:attrName>ppt_x,ppt_y</p:attrName>
                                        </p:attrNameLst>
                                      </p:cBhvr>
                                      <p:rCtr x="-13300" y="9600"/>
                                    </p:animMotion>
                                  </p:childTnLst>
                                </p:cTn>
                              </p:par>
                              <p:par>
                                <p:cTn id="23" presetID="22" presetClass="entr" presetSubtype="8"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2000"/>
                                        <p:tgtEl>
                                          <p:spTgt spid="5"/>
                                        </p:tgtEl>
                                      </p:cBhvr>
                                    </p:animEffect>
                                  </p:childTnLst>
                                </p:cTn>
                              </p:par>
                            </p:childTnLst>
                          </p:cTn>
                        </p:par>
                        <p:par>
                          <p:cTn id="26" fill="hold">
                            <p:stCondLst>
                              <p:cond delay="4500"/>
                            </p:stCondLst>
                            <p:childTnLst>
                              <p:par>
                                <p:cTn id="27" presetID="31"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 calcmode="lin" valueType="num">
                                      <p:cBhvr>
                                        <p:cTn id="31" dur="500" fill="hold"/>
                                        <p:tgtEl>
                                          <p:spTgt spid="9"/>
                                        </p:tgtEl>
                                        <p:attrNameLst>
                                          <p:attrName>style.rotation</p:attrName>
                                        </p:attrNameLst>
                                      </p:cBhvr>
                                      <p:tavLst>
                                        <p:tav tm="0">
                                          <p:val>
                                            <p:fltVal val="90"/>
                                          </p:val>
                                        </p:tav>
                                        <p:tav tm="100000">
                                          <p:val>
                                            <p:fltVal val="0"/>
                                          </p:val>
                                        </p:tav>
                                      </p:tavLst>
                                    </p:anim>
                                    <p:animEffect transition="in" filter="fade">
                                      <p:cBhvr>
                                        <p:cTn id="32" dur="500"/>
                                        <p:tgtEl>
                                          <p:spTgt spid="9"/>
                                        </p:tgtEl>
                                      </p:cBhvr>
                                    </p:animEffect>
                                  </p:childTnLst>
                                </p:cTn>
                              </p:par>
                            </p:childTnLst>
                          </p:cTn>
                        </p:par>
                        <p:par>
                          <p:cTn id="33" fill="hold">
                            <p:stCondLst>
                              <p:cond delay="50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0"/>
                                        </p:tgtEl>
                                        <p:attrNameLst>
                                          <p:attrName>ppt_y</p:attrName>
                                        </p:attrNameLst>
                                      </p:cBhvr>
                                      <p:tavLst>
                                        <p:tav tm="0">
                                          <p:val>
                                            <p:strVal val="#ppt_y"/>
                                          </p:val>
                                        </p:tav>
                                        <p:tav tm="100000">
                                          <p:val>
                                            <p:strVal val="#ppt_y"/>
                                          </p:val>
                                        </p:tav>
                                      </p:tavLst>
                                    </p:anim>
                                    <p:anim calcmode="lin" valueType="num">
                                      <p:cBhvr>
                                        <p:cTn id="3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0"/>
                                        </p:tgtEl>
                                      </p:cBhvr>
                                    </p:animEffect>
                                  </p:childTnLst>
                                </p:cTn>
                              </p:par>
                            </p:childTnLst>
                          </p:cTn>
                        </p:par>
                        <p:par>
                          <p:cTn id="41" fill="hold">
                            <p:stCondLst>
                              <p:cond delay="59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p:bldP spid="6" grpId="0" animBg="1" autoUpdateAnimBg="0"/>
      <p:bldP spid="6" grpId="1" animBg="1" autoUpdateAnimBg="0"/>
      <p:bldP spid="7" grpId="0" animBg="1" autoUpdateAnimBg="0"/>
      <p:bldP spid="8" grpId="0" autoUpdateAnimBg="0"/>
      <p:bldP spid="10" grpId="0" autoUpdateAnimBg="0"/>
      <p:bldP spid="1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6"/>
          <p:cNvSpPr txBox="1">
            <a:spLocks noChangeArrowheads="1"/>
          </p:cNvSpPr>
          <p:nvPr/>
        </p:nvSpPr>
        <p:spPr bwMode="auto">
          <a:xfrm>
            <a:off x="409016" y="70339"/>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smtClean="0">
                <a:solidFill>
                  <a:srgbClr val="4D4948"/>
                </a:solidFill>
                <a:latin typeface="微软雅黑" panose="020B0503020204020204" pitchFamily="34" charset="-122"/>
                <a:ea typeface="微软雅黑" panose="020B0503020204020204" pitchFamily="34" charset="-122"/>
              </a:rPr>
              <a:t>单击添加标题</a:t>
            </a:r>
            <a:endParaRPr lang="zh-CN" altLang="en-US" dirty="0">
              <a:solidFill>
                <a:srgbClr val="4D4948"/>
              </a:solidFill>
              <a:latin typeface="微软雅黑" panose="020B0503020204020204" pitchFamily="34" charset="-122"/>
              <a:ea typeface="微软雅黑" panose="020B0503020204020204" pitchFamily="34" charset="-122"/>
            </a:endParaRPr>
          </a:p>
        </p:txBody>
      </p:sp>
      <p:cxnSp>
        <p:nvCxnSpPr>
          <p:cNvPr id="5" name="直接连接符 46"/>
          <p:cNvCxnSpPr>
            <a:cxnSpLocks noChangeShapeType="1"/>
          </p:cNvCxnSpPr>
          <p:nvPr/>
        </p:nvCxnSpPr>
        <p:spPr bwMode="auto">
          <a:xfrm flipH="1">
            <a:off x="463790" y="445386"/>
            <a:ext cx="8047164" cy="0"/>
          </a:xfrm>
          <a:prstGeom prst="line">
            <a:avLst/>
          </a:prstGeom>
          <a:noFill/>
          <a:ln w="9525" cmpd="sng">
            <a:solidFill>
              <a:srgbClr val="4D49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Freeform 5"/>
          <p:cNvSpPr>
            <a:spLocks noChangeAspect="1"/>
          </p:cNvSpPr>
          <p:nvPr/>
        </p:nvSpPr>
        <p:spPr bwMode="auto">
          <a:xfrm>
            <a:off x="16110" y="152492"/>
            <a:ext cx="258366" cy="296466"/>
          </a:xfrm>
          <a:custGeom>
            <a:avLst/>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ah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rgbClr val="BE0202"/>
          </a:solidFill>
          <a:ln>
            <a:noFill/>
          </a:ln>
        </p:spPr>
        <p:txBody>
          <a:bodyPr/>
          <a:lstStyle/>
          <a:p>
            <a:endParaRPr lang="zh-CN" altLang="en-US"/>
          </a:p>
        </p:txBody>
      </p:sp>
      <p:sp>
        <p:nvSpPr>
          <p:cNvPr id="7" name="椭圆 6"/>
          <p:cNvSpPr/>
          <p:nvPr/>
        </p:nvSpPr>
        <p:spPr>
          <a:xfrm>
            <a:off x="1548452" y="2463767"/>
            <a:ext cx="1863481" cy="1863481"/>
          </a:xfrm>
          <a:prstGeom prst="ellipse">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8" name="椭圆 7"/>
          <p:cNvSpPr/>
          <p:nvPr/>
        </p:nvSpPr>
        <p:spPr>
          <a:xfrm>
            <a:off x="3762121" y="1059976"/>
            <a:ext cx="432354" cy="432476"/>
          </a:xfrm>
          <a:prstGeom prst="ellipse">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2" dirty="0">
                <a:latin typeface="Impact MT Std" pitchFamily="34" charset="0"/>
                <a:ea typeface="微软雅黑" pitchFamily="34" charset="-122"/>
              </a:rPr>
              <a:t>1</a:t>
            </a:r>
            <a:endParaRPr lang="zh-CN" altLang="en-US" sz="1012" dirty="0">
              <a:latin typeface="Impact MT Std" pitchFamily="34" charset="0"/>
              <a:ea typeface="微软雅黑" pitchFamily="34" charset="-122"/>
            </a:endParaRPr>
          </a:p>
        </p:txBody>
      </p:sp>
      <p:cxnSp>
        <p:nvCxnSpPr>
          <p:cNvPr id="9" name="直接连接符 8"/>
          <p:cNvCxnSpPr/>
          <p:nvPr/>
        </p:nvCxnSpPr>
        <p:spPr>
          <a:xfrm>
            <a:off x="4194862" y="1288540"/>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0" name="TextBox 22"/>
          <p:cNvSpPr txBox="1"/>
          <p:nvPr/>
        </p:nvSpPr>
        <p:spPr>
          <a:xfrm>
            <a:off x="1727741" y="3240442"/>
            <a:ext cx="1501081" cy="27699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gn="ctr">
              <a:lnSpc>
                <a:spcPct val="100000"/>
              </a:lnSpc>
            </a:pPr>
            <a:r>
              <a:rPr lang="zh-CN" altLang="en-US" sz="1800" b="1" dirty="0" smtClean="0">
                <a:solidFill>
                  <a:schemeClr val="bg1"/>
                </a:solidFill>
              </a:rPr>
              <a:t>单击添加标题</a:t>
            </a:r>
            <a:endParaRPr lang="en-US" altLang="zh-CN" sz="1800" b="1" dirty="0">
              <a:solidFill>
                <a:schemeClr val="bg1"/>
              </a:solidFill>
            </a:endParaRPr>
          </a:p>
        </p:txBody>
      </p:sp>
      <p:sp>
        <p:nvSpPr>
          <p:cNvPr id="11" name="椭圆 10"/>
          <p:cNvSpPr/>
          <p:nvPr/>
        </p:nvSpPr>
        <p:spPr>
          <a:xfrm>
            <a:off x="1548452" y="951992"/>
            <a:ext cx="1863481" cy="1863481"/>
          </a:xfrm>
          <a:prstGeom prst="ellipse">
            <a:avLst/>
          </a:prstGeom>
          <a:solidFill>
            <a:srgbClr val="4B525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12" name="KSO_Shape"/>
          <p:cNvSpPr>
            <a:spLocks/>
          </p:cNvSpPr>
          <p:nvPr/>
        </p:nvSpPr>
        <p:spPr bwMode="auto">
          <a:xfrm>
            <a:off x="1851912" y="1483073"/>
            <a:ext cx="1235770" cy="862980"/>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p>
            <a:pPr algn="ctr">
              <a:defRPr/>
            </a:pPr>
            <a:endParaRPr lang="zh-CN" altLang="en-US" sz="1012">
              <a:solidFill>
                <a:srgbClr val="FFFFFF"/>
              </a:solidFill>
              <a:ea typeface="宋体" panose="02010600030101010101" pitchFamily="2" charset="-122"/>
            </a:endParaRPr>
          </a:p>
        </p:txBody>
      </p:sp>
      <p:sp>
        <p:nvSpPr>
          <p:cNvPr id="13" name="标题 11"/>
          <p:cNvSpPr txBox="1">
            <a:spLocks/>
          </p:cNvSpPr>
          <p:nvPr/>
        </p:nvSpPr>
        <p:spPr>
          <a:xfrm>
            <a:off x="4966816" y="1123142"/>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椭圆 13"/>
          <p:cNvSpPr/>
          <p:nvPr/>
        </p:nvSpPr>
        <p:spPr>
          <a:xfrm>
            <a:off x="3762122" y="1599896"/>
            <a:ext cx="432354" cy="432476"/>
          </a:xfrm>
          <a:prstGeom prst="ellipse">
            <a:avLst/>
          </a:prstGeom>
          <a:solidFill>
            <a:srgbClr val="4B5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2" dirty="0">
                <a:latin typeface="Impact MT Std" pitchFamily="34" charset="0"/>
                <a:ea typeface="微软雅黑" pitchFamily="34" charset="-122"/>
              </a:rPr>
              <a:t>2</a:t>
            </a:r>
            <a:endParaRPr lang="zh-CN" altLang="en-US" sz="1012" dirty="0">
              <a:latin typeface="Impact MT Std" pitchFamily="34" charset="0"/>
              <a:ea typeface="微软雅黑" pitchFamily="34" charset="-122"/>
            </a:endParaRPr>
          </a:p>
        </p:txBody>
      </p:sp>
      <p:cxnSp>
        <p:nvCxnSpPr>
          <p:cNvPr id="15" name="直接连接符 14"/>
          <p:cNvCxnSpPr/>
          <p:nvPr/>
        </p:nvCxnSpPr>
        <p:spPr>
          <a:xfrm>
            <a:off x="4194863" y="1828460"/>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6" name="标题 11"/>
          <p:cNvSpPr txBox="1">
            <a:spLocks/>
          </p:cNvSpPr>
          <p:nvPr/>
        </p:nvSpPr>
        <p:spPr>
          <a:xfrm>
            <a:off x="4966817" y="1663062"/>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椭圆 16"/>
          <p:cNvSpPr/>
          <p:nvPr/>
        </p:nvSpPr>
        <p:spPr>
          <a:xfrm>
            <a:off x="3762122" y="2152412"/>
            <a:ext cx="432354" cy="432476"/>
          </a:xfrm>
          <a:prstGeom prst="ellipse">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2" dirty="0">
                <a:latin typeface="Impact MT Std" pitchFamily="34" charset="0"/>
                <a:ea typeface="微软雅黑" pitchFamily="34" charset="-122"/>
              </a:rPr>
              <a:t>3</a:t>
            </a:r>
            <a:endParaRPr lang="zh-CN" altLang="en-US" sz="1012" dirty="0">
              <a:latin typeface="Impact MT Std" pitchFamily="34" charset="0"/>
              <a:ea typeface="微软雅黑" pitchFamily="34" charset="-122"/>
            </a:endParaRPr>
          </a:p>
        </p:txBody>
      </p:sp>
      <p:cxnSp>
        <p:nvCxnSpPr>
          <p:cNvPr id="18" name="直接连接符 17"/>
          <p:cNvCxnSpPr/>
          <p:nvPr/>
        </p:nvCxnSpPr>
        <p:spPr>
          <a:xfrm>
            <a:off x="4194863" y="2380976"/>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9" name="标题 11"/>
          <p:cNvSpPr txBox="1">
            <a:spLocks/>
          </p:cNvSpPr>
          <p:nvPr/>
        </p:nvSpPr>
        <p:spPr>
          <a:xfrm>
            <a:off x="4966817" y="2215578"/>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椭圆 19"/>
          <p:cNvSpPr/>
          <p:nvPr/>
        </p:nvSpPr>
        <p:spPr>
          <a:xfrm>
            <a:off x="3762122" y="2692331"/>
            <a:ext cx="432354" cy="432476"/>
          </a:xfrm>
          <a:prstGeom prst="ellipse">
            <a:avLst/>
          </a:prstGeom>
          <a:solidFill>
            <a:srgbClr val="4B5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2" dirty="0">
                <a:latin typeface="Impact MT Std" pitchFamily="34" charset="0"/>
                <a:ea typeface="微软雅黑" pitchFamily="34" charset="-122"/>
              </a:rPr>
              <a:t>4</a:t>
            </a:r>
            <a:endParaRPr lang="zh-CN" altLang="en-US" sz="1012" dirty="0">
              <a:latin typeface="Impact MT Std" pitchFamily="34" charset="0"/>
              <a:ea typeface="微软雅黑" pitchFamily="34" charset="-122"/>
            </a:endParaRPr>
          </a:p>
        </p:txBody>
      </p:sp>
      <p:cxnSp>
        <p:nvCxnSpPr>
          <p:cNvPr id="21" name="直接连接符 20"/>
          <p:cNvCxnSpPr/>
          <p:nvPr/>
        </p:nvCxnSpPr>
        <p:spPr>
          <a:xfrm>
            <a:off x="4194863" y="2920895"/>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2" name="标题 11"/>
          <p:cNvSpPr txBox="1">
            <a:spLocks/>
          </p:cNvSpPr>
          <p:nvPr/>
        </p:nvSpPr>
        <p:spPr>
          <a:xfrm>
            <a:off x="4966818" y="2755497"/>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椭圆 22"/>
          <p:cNvSpPr/>
          <p:nvPr/>
        </p:nvSpPr>
        <p:spPr>
          <a:xfrm>
            <a:off x="3762122" y="3232250"/>
            <a:ext cx="432354" cy="432476"/>
          </a:xfrm>
          <a:prstGeom prst="ellipse">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2" dirty="0">
                <a:latin typeface="Impact MT Std" pitchFamily="34" charset="0"/>
                <a:ea typeface="微软雅黑" pitchFamily="34" charset="-122"/>
              </a:rPr>
              <a:t>5</a:t>
            </a:r>
            <a:endParaRPr lang="zh-CN" altLang="en-US" sz="1012" dirty="0">
              <a:latin typeface="Impact MT Std" pitchFamily="34" charset="0"/>
              <a:ea typeface="微软雅黑" pitchFamily="34" charset="-122"/>
            </a:endParaRPr>
          </a:p>
        </p:txBody>
      </p:sp>
      <p:cxnSp>
        <p:nvCxnSpPr>
          <p:cNvPr id="24" name="直接连接符 23"/>
          <p:cNvCxnSpPr/>
          <p:nvPr/>
        </p:nvCxnSpPr>
        <p:spPr>
          <a:xfrm>
            <a:off x="4194863" y="3460814"/>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5" name="标题 11"/>
          <p:cNvSpPr txBox="1">
            <a:spLocks/>
          </p:cNvSpPr>
          <p:nvPr/>
        </p:nvSpPr>
        <p:spPr>
          <a:xfrm>
            <a:off x="4966817" y="3295417"/>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椭圆 25"/>
          <p:cNvSpPr/>
          <p:nvPr/>
        </p:nvSpPr>
        <p:spPr>
          <a:xfrm>
            <a:off x="3762122" y="3772170"/>
            <a:ext cx="432354" cy="432476"/>
          </a:xfrm>
          <a:prstGeom prst="ellipse">
            <a:avLst/>
          </a:prstGeom>
          <a:solidFill>
            <a:srgbClr val="4B5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2" dirty="0">
                <a:latin typeface="Impact MT Std" pitchFamily="34" charset="0"/>
                <a:ea typeface="微软雅黑" pitchFamily="34" charset="-122"/>
              </a:rPr>
              <a:t>6</a:t>
            </a:r>
            <a:endParaRPr lang="zh-CN" altLang="en-US" sz="1012" dirty="0">
              <a:latin typeface="Impact MT Std" pitchFamily="34" charset="0"/>
              <a:ea typeface="微软雅黑" pitchFamily="34" charset="-122"/>
            </a:endParaRPr>
          </a:p>
        </p:txBody>
      </p:sp>
      <p:cxnSp>
        <p:nvCxnSpPr>
          <p:cNvPr id="27" name="直接连接符 26"/>
          <p:cNvCxnSpPr/>
          <p:nvPr/>
        </p:nvCxnSpPr>
        <p:spPr>
          <a:xfrm>
            <a:off x="4194863" y="4000734"/>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8" name="标题 11"/>
          <p:cNvSpPr txBox="1">
            <a:spLocks/>
          </p:cNvSpPr>
          <p:nvPr/>
        </p:nvSpPr>
        <p:spPr>
          <a:xfrm>
            <a:off x="4966818" y="3835336"/>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3668658"/>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8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par>
                                <p:cTn id="21" presetID="53" presetClass="entr" presetSubtype="52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anim calcmode="lin" valueType="num">
                                      <p:cBhvr>
                                        <p:cTn id="26" dur="500" fill="hold"/>
                                        <p:tgtEl>
                                          <p:spTgt spid="12"/>
                                        </p:tgtEl>
                                        <p:attrNameLst>
                                          <p:attrName>ppt_x</p:attrName>
                                        </p:attrNameLst>
                                      </p:cBhvr>
                                      <p:tavLst>
                                        <p:tav tm="0">
                                          <p:val>
                                            <p:fltVal val="0.5"/>
                                          </p:val>
                                        </p:tav>
                                        <p:tav tm="100000">
                                          <p:val>
                                            <p:strVal val="#ppt_x"/>
                                          </p:val>
                                        </p:tav>
                                      </p:tavLst>
                                    </p:anim>
                                    <p:anim calcmode="lin" valueType="num">
                                      <p:cBhvr>
                                        <p:cTn id="27" dur="500" fill="hold"/>
                                        <p:tgtEl>
                                          <p:spTgt spid="12"/>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anim calcmode="lin" valueType="num">
                                      <p:cBhvr>
                                        <p:cTn id="33" dur="500" fill="hold"/>
                                        <p:tgtEl>
                                          <p:spTgt spid="11"/>
                                        </p:tgtEl>
                                        <p:attrNameLst>
                                          <p:attrName>ppt_x</p:attrName>
                                        </p:attrNameLst>
                                      </p:cBhvr>
                                      <p:tavLst>
                                        <p:tav tm="0">
                                          <p:val>
                                            <p:fltVal val="0.5"/>
                                          </p:val>
                                        </p:tav>
                                        <p:tav tm="100000">
                                          <p:val>
                                            <p:strVal val="#ppt_x"/>
                                          </p:val>
                                        </p:tav>
                                      </p:tavLst>
                                    </p:anim>
                                    <p:anim calcmode="lin" valueType="num">
                                      <p:cBhvr>
                                        <p:cTn id="34" dur="500" fill="hold"/>
                                        <p:tgtEl>
                                          <p:spTgt spid="1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25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25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anim calcmode="lin" valueType="num">
                                      <p:cBhvr>
                                        <p:cTn id="47" dur="500" fill="hold"/>
                                        <p:tgtEl>
                                          <p:spTgt spid="7"/>
                                        </p:tgtEl>
                                        <p:attrNameLst>
                                          <p:attrName>ppt_x</p:attrName>
                                        </p:attrNameLst>
                                      </p:cBhvr>
                                      <p:tavLst>
                                        <p:tav tm="0">
                                          <p:val>
                                            <p:fltVal val="0.5"/>
                                          </p:val>
                                        </p:tav>
                                        <p:tav tm="100000">
                                          <p:val>
                                            <p:strVal val="#ppt_x"/>
                                          </p:val>
                                        </p:tav>
                                      </p:tavLst>
                                    </p:anim>
                                    <p:anim calcmode="lin" valueType="num">
                                      <p:cBhvr>
                                        <p:cTn id="48" dur="500" fill="hold"/>
                                        <p:tgtEl>
                                          <p:spTgt spid="7"/>
                                        </p:tgtEl>
                                        <p:attrNameLst>
                                          <p:attrName>ppt_y</p:attrName>
                                        </p:attrNameLst>
                                      </p:cBhvr>
                                      <p:tavLst>
                                        <p:tav tm="0">
                                          <p:val>
                                            <p:fltVal val="0.5"/>
                                          </p:val>
                                        </p:tav>
                                        <p:tav tm="100000">
                                          <p:val>
                                            <p:strVal val="#ppt_y"/>
                                          </p:val>
                                        </p:tav>
                                      </p:tavLst>
                                    </p:anim>
                                  </p:childTnLst>
                                </p:cTn>
                              </p:par>
                            </p:childTnLst>
                          </p:cTn>
                        </p:par>
                        <p:par>
                          <p:cTn id="49" fill="hold">
                            <p:stCondLst>
                              <p:cond delay="1550"/>
                            </p:stCondLst>
                            <p:childTnLst>
                              <p:par>
                                <p:cTn id="50" presetID="10" presetClass="entr" presetSubtype="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par>
                          <p:cTn id="53" fill="hold">
                            <p:stCondLst>
                              <p:cond delay="2050"/>
                            </p:stCondLst>
                            <p:childTnLst>
                              <p:par>
                                <p:cTn id="54" presetID="22" presetClass="entr" presetSubtype="8"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left)">
                                      <p:cBhvr>
                                        <p:cTn id="56" dur="500"/>
                                        <p:tgtEl>
                                          <p:spTgt spid="9"/>
                                        </p:tgtEl>
                                      </p:cBhvr>
                                    </p:animEffect>
                                  </p:childTnLst>
                                </p:cTn>
                              </p:par>
                            </p:childTnLst>
                          </p:cTn>
                        </p:par>
                        <p:par>
                          <p:cTn id="57" fill="hold">
                            <p:stCondLst>
                              <p:cond delay="2550"/>
                            </p:stCondLst>
                            <p:childTnLst>
                              <p:par>
                                <p:cTn id="58" presetID="53" presetClass="entr" presetSubtype="16"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Effect transition="in" filter="fade">
                                      <p:cBhvr>
                                        <p:cTn id="62" dur="500"/>
                                        <p:tgtEl>
                                          <p:spTgt spid="13"/>
                                        </p:tgtEl>
                                      </p:cBhvr>
                                    </p:animEffect>
                                  </p:childTnLst>
                                </p:cTn>
                              </p:par>
                            </p:childTnLst>
                          </p:cTn>
                        </p:par>
                        <p:par>
                          <p:cTn id="63" fill="hold">
                            <p:stCondLst>
                              <p:cond delay="3050"/>
                            </p:stCondLst>
                            <p:childTnLst>
                              <p:par>
                                <p:cTn id="64" presetID="10" presetClass="entr" presetSubtype="0"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childTnLst>
                          </p:cTn>
                        </p:par>
                        <p:par>
                          <p:cTn id="67" fill="hold">
                            <p:stCondLst>
                              <p:cond delay="3550"/>
                            </p:stCondLst>
                            <p:childTnLst>
                              <p:par>
                                <p:cTn id="68" presetID="22" presetClass="entr" presetSubtype="8" fill="hold" nodeType="after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left)">
                                      <p:cBhvr>
                                        <p:cTn id="70" dur="500"/>
                                        <p:tgtEl>
                                          <p:spTgt spid="15"/>
                                        </p:tgtEl>
                                      </p:cBhvr>
                                    </p:animEffect>
                                  </p:childTnLst>
                                </p:cTn>
                              </p:par>
                            </p:childTnLst>
                          </p:cTn>
                        </p:par>
                        <p:par>
                          <p:cTn id="71" fill="hold">
                            <p:stCondLst>
                              <p:cond delay="4050"/>
                            </p:stCondLst>
                            <p:childTnLst>
                              <p:par>
                                <p:cTn id="72" presetID="53" presetClass="entr" presetSubtype="16"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4550"/>
                            </p:stCondLst>
                            <p:childTnLst>
                              <p:par>
                                <p:cTn id="78" presetID="10" presetClass="entr" presetSubtype="0" fill="hold" grpId="0" nodeType="after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500"/>
                                        <p:tgtEl>
                                          <p:spTgt spid="17"/>
                                        </p:tgtEl>
                                      </p:cBhvr>
                                    </p:animEffect>
                                  </p:childTnLst>
                                </p:cTn>
                              </p:par>
                            </p:childTnLst>
                          </p:cTn>
                        </p:par>
                        <p:par>
                          <p:cTn id="81" fill="hold">
                            <p:stCondLst>
                              <p:cond delay="5050"/>
                            </p:stCondLst>
                            <p:childTnLst>
                              <p:par>
                                <p:cTn id="82" presetID="22" presetClass="entr" presetSubtype="8" fill="hold" nodeType="after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wipe(left)">
                                      <p:cBhvr>
                                        <p:cTn id="84" dur="500"/>
                                        <p:tgtEl>
                                          <p:spTgt spid="18"/>
                                        </p:tgtEl>
                                      </p:cBhvr>
                                    </p:animEffect>
                                  </p:childTnLst>
                                </p:cTn>
                              </p:par>
                            </p:childTnLst>
                          </p:cTn>
                        </p:par>
                        <p:par>
                          <p:cTn id="85" fill="hold">
                            <p:stCondLst>
                              <p:cond delay="5550"/>
                            </p:stCondLst>
                            <p:childTnLst>
                              <p:par>
                                <p:cTn id="86" presetID="53" presetClass="entr" presetSubtype="16"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 calcmode="lin" valueType="num">
                                      <p:cBhvr>
                                        <p:cTn id="88" dur="500" fill="hold"/>
                                        <p:tgtEl>
                                          <p:spTgt spid="19"/>
                                        </p:tgtEl>
                                        <p:attrNameLst>
                                          <p:attrName>ppt_w</p:attrName>
                                        </p:attrNameLst>
                                      </p:cBhvr>
                                      <p:tavLst>
                                        <p:tav tm="0">
                                          <p:val>
                                            <p:fltVal val="0"/>
                                          </p:val>
                                        </p:tav>
                                        <p:tav tm="100000">
                                          <p:val>
                                            <p:strVal val="#ppt_w"/>
                                          </p:val>
                                        </p:tav>
                                      </p:tavLst>
                                    </p:anim>
                                    <p:anim calcmode="lin" valueType="num">
                                      <p:cBhvr>
                                        <p:cTn id="89" dur="500" fill="hold"/>
                                        <p:tgtEl>
                                          <p:spTgt spid="19"/>
                                        </p:tgtEl>
                                        <p:attrNameLst>
                                          <p:attrName>ppt_h</p:attrName>
                                        </p:attrNameLst>
                                      </p:cBhvr>
                                      <p:tavLst>
                                        <p:tav tm="0">
                                          <p:val>
                                            <p:fltVal val="0"/>
                                          </p:val>
                                        </p:tav>
                                        <p:tav tm="100000">
                                          <p:val>
                                            <p:strVal val="#ppt_h"/>
                                          </p:val>
                                        </p:tav>
                                      </p:tavLst>
                                    </p:anim>
                                    <p:animEffect transition="in" filter="fade">
                                      <p:cBhvr>
                                        <p:cTn id="90" dur="500"/>
                                        <p:tgtEl>
                                          <p:spTgt spid="19"/>
                                        </p:tgtEl>
                                      </p:cBhvr>
                                    </p:animEffect>
                                  </p:childTnLst>
                                </p:cTn>
                              </p:par>
                            </p:childTnLst>
                          </p:cTn>
                        </p:par>
                        <p:par>
                          <p:cTn id="91" fill="hold">
                            <p:stCondLst>
                              <p:cond delay="6050"/>
                            </p:stCondLst>
                            <p:childTnLst>
                              <p:par>
                                <p:cTn id="92" presetID="10" presetClass="entr" presetSubtype="0" fill="hold" grpId="0" nodeType="after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500"/>
                                        <p:tgtEl>
                                          <p:spTgt spid="20"/>
                                        </p:tgtEl>
                                      </p:cBhvr>
                                    </p:animEffect>
                                  </p:childTnLst>
                                </p:cTn>
                              </p:par>
                            </p:childTnLst>
                          </p:cTn>
                        </p:par>
                        <p:par>
                          <p:cTn id="95" fill="hold">
                            <p:stCondLst>
                              <p:cond delay="6550"/>
                            </p:stCondLst>
                            <p:childTnLst>
                              <p:par>
                                <p:cTn id="96" presetID="22" presetClass="entr" presetSubtype="8"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left)">
                                      <p:cBhvr>
                                        <p:cTn id="98" dur="500"/>
                                        <p:tgtEl>
                                          <p:spTgt spid="21"/>
                                        </p:tgtEl>
                                      </p:cBhvr>
                                    </p:animEffect>
                                  </p:childTnLst>
                                </p:cTn>
                              </p:par>
                            </p:childTnLst>
                          </p:cTn>
                        </p:par>
                        <p:par>
                          <p:cTn id="99" fill="hold">
                            <p:stCondLst>
                              <p:cond delay="7050"/>
                            </p:stCondLst>
                            <p:childTnLst>
                              <p:par>
                                <p:cTn id="100" presetID="53" presetClass="entr" presetSubtype="16" fill="hold" grpId="0" nodeType="afterEffect">
                                  <p:stCondLst>
                                    <p:cond delay="0"/>
                                  </p:stCondLst>
                                  <p:childTnLst>
                                    <p:set>
                                      <p:cBhvr>
                                        <p:cTn id="101" dur="1" fill="hold">
                                          <p:stCondLst>
                                            <p:cond delay="0"/>
                                          </p:stCondLst>
                                        </p:cTn>
                                        <p:tgtEl>
                                          <p:spTgt spid="22"/>
                                        </p:tgtEl>
                                        <p:attrNameLst>
                                          <p:attrName>style.visibility</p:attrName>
                                        </p:attrNameLst>
                                      </p:cBhvr>
                                      <p:to>
                                        <p:strVal val="visible"/>
                                      </p:to>
                                    </p:set>
                                    <p:anim calcmode="lin" valueType="num">
                                      <p:cBhvr>
                                        <p:cTn id="102" dur="500" fill="hold"/>
                                        <p:tgtEl>
                                          <p:spTgt spid="22"/>
                                        </p:tgtEl>
                                        <p:attrNameLst>
                                          <p:attrName>ppt_w</p:attrName>
                                        </p:attrNameLst>
                                      </p:cBhvr>
                                      <p:tavLst>
                                        <p:tav tm="0">
                                          <p:val>
                                            <p:fltVal val="0"/>
                                          </p:val>
                                        </p:tav>
                                        <p:tav tm="100000">
                                          <p:val>
                                            <p:strVal val="#ppt_w"/>
                                          </p:val>
                                        </p:tav>
                                      </p:tavLst>
                                    </p:anim>
                                    <p:anim calcmode="lin" valueType="num">
                                      <p:cBhvr>
                                        <p:cTn id="103" dur="500" fill="hold"/>
                                        <p:tgtEl>
                                          <p:spTgt spid="22"/>
                                        </p:tgtEl>
                                        <p:attrNameLst>
                                          <p:attrName>ppt_h</p:attrName>
                                        </p:attrNameLst>
                                      </p:cBhvr>
                                      <p:tavLst>
                                        <p:tav tm="0">
                                          <p:val>
                                            <p:fltVal val="0"/>
                                          </p:val>
                                        </p:tav>
                                        <p:tav tm="100000">
                                          <p:val>
                                            <p:strVal val="#ppt_h"/>
                                          </p:val>
                                        </p:tav>
                                      </p:tavLst>
                                    </p:anim>
                                    <p:animEffect transition="in" filter="fade">
                                      <p:cBhvr>
                                        <p:cTn id="104" dur="500"/>
                                        <p:tgtEl>
                                          <p:spTgt spid="22"/>
                                        </p:tgtEl>
                                      </p:cBhvr>
                                    </p:animEffect>
                                  </p:childTnLst>
                                </p:cTn>
                              </p:par>
                            </p:childTnLst>
                          </p:cTn>
                        </p:par>
                        <p:par>
                          <p:cTn id="105" fill="hold">
                            <p:stCondLst>
                              <p:cond delay="7550"/>
                            </p:stCondLst>
                            <p:childTnLst>
                              <p:par>
                                <p:cTn id="106" presetID="10" presetClass="entr" presetSubtype="0"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fade">
                                      <p:cBhvr>
                                        <p:cTn id="108" dur="500"/>
                                        <p:tgtEl>
                                          <p:spTgt spid="23"/>
                                        </p:tgtEl>
                                      </p:cBhvr>
                                    </p:animEffect>
                                  </p:childTnLst>
                                </p:cTn>
                              </p:par>
                            </p:childTnLst>
                          </p:cTn>
                        </p:par>
                        <p:par>
                          <p:cTn id="109" fill="hold">
                            <p:stCondLst>
                              <p:cond delay="8050"/>
                            </p:stCondLst>
                            <p:childTnLst>
                              <p:par>
                                <p:cTn id="110" presetID="22" presetClass="entr" presetSubtype="8" fill="hold" nodeType="after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wipe(left)">
                                      <p:cBhvr>
                                        <p:cTn id="112" dur="500"/>
                                        <p:tgtEl>
                                          <p:spTgt spid="24"/>
                                        </p:tgtEl>
                                      </p:cBhvr>
                                    </p:animEffect>
                                  </p:childTnLst>
                                </p:cTn>
                              </p:par>
                            </p:childTnLst>
                          </p:cTn>
                        </p:par>
                        <p:par>
                          <p:cTn id="113" fill="hold">
                            <p:stCondLst>
                              <p:cond delay="8550"/>
                            </p:stCondLst>
                            <p:childTnLst>
                              <p:par>
                                <p:cTn id="114" presetID="53" presetClass="entr" presetSubtype="16" fill="hold" grpId="0" nodeType="afterEffect">
                                  <p:stCondLst>
                                    <p:cond delay="0"/>
                                  </p:stCondLst>
                                  <p:childTnLst>
                                    <p:set>
                                      <p:cBhvr>
                                        <p:cTn id="115" dur="1" fill="hold">
                                          <p:stCondLst>
                                            <p:cond delay="0"/>
                                          </p:stCondLst>
                                        </p:cTn>
                                        <p:tgtEl>
                                          <p:spTgt spid="25"/>
                                        </p:tgtEl>
                                        <p:attrNameLst>
                                          <p:attrName>style.visibility</p:attrName>
                                        </p:attrNameLst>
                                      </p:cBhvr>
                                      <p:to>
                                        <p:strVal val="visible"/>
                                      </p:to>
                                    </p:set>
                                    <p:anim calcmode="lin" valueType="num">
                                      <p:cBhvr>
                                        <p:cTn id="116" dur="500" fill="hold"/>
                                        <p:tgtEl>
                                          <p:spTgt spid="25"/>
                                        </p:tgtEl>
                                        <p:attrNameLst>
                                          <p:attrName>ppt_w</p:attrName>
                                        </p:attrNameLst>
                                      </p:cBhvr>
                                      <p:tavLst>
                                        <p:tav tm="0">
                                          <p:val>
                                            <p:fltVal val="0"/>
                                          </p:val>
                                        </p:tav>
                                        <p:tav tm="100000">
                                          <p:val>
                                            <p:strVal val="#ppt_w"/>
                                          </p:val>
                                        </p:tav>
                                      </p:tavLst>
                                    </p:anim>
                                    <p:anim calcmode="lin" valueType="num">
                                      <p:cBhvr>
                                        <p:cTn id="117" dur="500" fill="hold"/>
                                        <p:tgtEl>
                                          <p:spTgt spid="25"/>
                                        </p:tgtEl>
                                        <p:attrNameLst>
                                          <p:attrName>ppt_h</p:attrName>
                                        </p:attrNameLst>
                                      </p:cBhvr>
                                      <p:tavLst>
                                        <p:tav tm="0">
                                          <p:val>
                                            <p:fltVal val="0"/>
                                          </p:val>
                                        </p:tav>
                                        <p:tav tm="100000">
                                          <p:val>
                                            <p:strVal val="#ppt_h"/>
                                          </p:val>
                                        </p:tav>
                                      </p:tavLst>
                                    </p:anim>
                                    <p:animEffect transition="in" filter="fade">
                                      <p:cBhvr>
                                        <p:cTn id="118" dur="500"/>
                                        <p:tgtEl>
                                          <p:spTgt spid="25"/>
                                        </p:tgtEl>
                                      </p:cBhvr>
                                    </p:animEffect>
                                  </p:childTnLst>
                                </p:cTn>
                              </p:par>
                            </p:childTnLst>
                          </p:cTn>
                        </p:par>
                        <p:par>
                          <p:cTn id="119" fill="hold">
                            <p:stCondLst>
                              <p:cond delay="9050"/>
                            </p:stCondLst>
                            <p:childTnLst>
                              <p:par>
                                <p:cTn id="120" presetID="10" presetClass="entr" presetSubtype="0" fill="hold" grpId="0" nodeType="afterEffect">
                                  <p:stCondLst>
                                    <p:cond delay="0"/>
                                  </p:stCondLst>
                                  <p:childTnLst>
                                    <p:set>
                                      <p:cBhvr>
                                        <p:cTn id="121" dur="1" fill="hold">
                                          <p:stCondLst>
                                            <p:cond delay="0"/>
                                          </p:stCondLst>
                                        </p:cTn>
                                        <p:tgtEl>
                                          <p:spTgt spid="26"/>
                                        </p:tgtEl>
                                        <p:attrNameLst>
                                          <p:attrName>style.visibility</p:attrName>
                                        </p:attrNameLst>
                                      </p:cBhvr>
                                      <p:to>
                                        <p:strVal val="visible"/>
                                      </p:to>
                                    </p:set>
                                    <p:animEffect transition="in" filter="fade">
                                      <p:cBhvr>
                                        <p:cTn id="122" dur="500"/>
                                        <p:tgtEl>
                                          <p:spTgt spid="26"/>
                                        </p:tgtEl>
                                      </p:cBhvr>
                                    </p:animEffect>
                                  </p:childTnLst>
                                </p:cTn>
                              </p:par>
                            </p:childTnLst>
                          </p:cTn>
                        </p:par>
                        <p:par>
                          <p:cTn id="123" fill="hold">
                            <p:stCondLst>
                              <p:cond delay="9550"/>
                            </p:stCondLst>
                            <p:childTnLst>
                              <p:par>
                                <p:cTn id="124" presetID="22" presetClass="entr" presetSubtype="8" fill="hold" nodeType="afterEffect">
                                  <p:stCondLst>
                                    <p:cond delay="0"/>
                                  </p:stCondLst>
                                  <p:childTnLst>
                                    <p:set>
                                      <p:cBhvr>
                                        <p:cTn id="125" dur="1" fill="hold">
                                          <p:stCondLst>
                                            <p:cond delay="0"/>
                                          </p:stCondLst>
                                        </p:cTn>
                                        <p:tgtEl>
                                          <p:spTgt spid="27"/>
                                        </p:tgtEl>
                                        <p:attrNameLst>
                                          <p:attrName>style.visibility</p:attrName>
                                        </p:attrNameLst>
                                      </p:cBhvr>
                                      <p:to>
                                        <p:strVal val="visible"/>
                                      </p:to>
                                    </p:set>
                                    <p:animEffect transition="in" filter="wipe(left)">
                                      <p:cBhvr>
                                        <p:cTn id="126" dur="500"/>
                                        <p:tgtEl>
                                          <p:spTgt spid="27"/>
                                        </p:tgtEl>
                                      </p:cBhvr>
                                    </p:animEffect>
                                  </p:childTnLst>
                                </p:cTn>
                              </p:par>
                            </p:childTnLst>
                          </p:cTn>
                        </p:par>
                        <p:par>
                          <p:cTn id="127" fill="hold">
                            <p:stCondLst>
                              <p:cond delay="10050"/>
                            </p:stCondLst>
                            <p:childTnLst>
                              <p:par>
                                <p:cTn id="128" presetID="53" presetClass="entr" presetSubtype="16" fill="hold" grpId="0" nodeType="afterEffect">
                                  <p:stCondLst>
                                    <p:cond delay="0"/>
                                  </p:stCondLst>
                                  <p:childTnLst>
                                    <p:set>
                                      <p:cBhvr>
                                        <p:cTn id="129" dur="1" fill="hold">
                                          <p:stCondLst>
                                            <p:cond delay="0"/>
                                          </p:stCondLst>
                                        </p:cTn>
                                        <p:tgtEl>
                                          <p:spTgt spid="28"/>
                                        </p:tgtEl>
                                        <p:attrNameLst>
                                          <p:attrName>style.visibility</p:attrName>
                                        </p:attrNameLst>
                                      </p:cBhvr>
                                      <p:to>
                                        <p:strVal val="visible"/>
                                      </p:to>
                                    </p:set>
                                    <p:anim calcmode="lin" valueType="num">
                                      <p:cBhvr>
                                        <p:cTn id="130" dur="500" fill="hold"/>
                                        <p:tgtEl>
                                          <p:spTgt spid="28"/>
                                        </p:tgtEl>
                                        <p:attrNameLst>
                                          <p:attrName>ppt_w</p:attrName>
                                        </p:attrNameLst>
                                      </p:cBhvr>
                                      <p:tavLst>
                                        <p:tav tm="0">
                                          <p:val>
                                            <p:fltVal val="0"/>
                                          </p:val>
                                        </p:tav>
                                        <p:tav tm="100000">
                                          <p:val>
                                            <p:strVal val="#ppt_w"/>
                                          </p:val>
                                        </p:tav>
                                      </p:tavLst>
                                    </p:anim>
                                    <p:anim calcmode="lin" valueType="num">
                                      <p:cBhvr>
                                        <p:cTn id="131" dur="500" fill="hold"/>
                                        <p:tgtEl>
                                          <p:spTgt spid="28"/>
                                        </p:tgtEl>
                                        <p:attrNameLst>
                                          <p:attrName>ppt_h</p:attrName>
                                        </p:attrNameLst>
                                      </p:cBhvr>
                                      <p:tavLst>
                                        <p:tav tm="0">
                                          <p:val>
                                            <p:fltVal val="0"/>
                                          </p:val>
                                        </p:tav>
                                        <p:tav tm="100000">
                                          <p:val>
                                            <p:strVal val="#ppt_h"/>
                                          </p:val>
                                        </p:tav>
                                      </p:tavLst>
                                    </p:anim>
                                    <p:animEffect transition="in" filter="fade">
                                      <p:cBhvr>
                                        <p:cTn id="1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nimBg="1"/>
      <p:bldP spid="7" grpId="0" animBg="1"/>
      <p:bldP spid="8" grpId="0" animBg="1"/>
      <p:bldP spid="10" grpId="0"/>
      <p:bldP spid="11" grpId="0" animBg="1"/>
      <p:bldP spid="12" grpId="0" animBg="1"/>
      <p:bldP spid="13" grpId="0"/>
      <p:bldP spid="14" grpId="0" animBg="1"/>
      <p:bldP spid="16" grpId="0"/>
      <p:bldP spid="17" grpId="0" animBg="1"/>
      <p:bldP spid="19" grpId="0"/>
      <p:bldP spid="20" grpId="0" animBg="1"/>
      <p:bldP spid="22" grpId="0"/>
      <p:bldP spid="23" grpId="0" animBg="1"/>
      <p:bldP spid="25" grpId="0"/>
      <p:bldP spid="26" grpId="0" animBg="1"/>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6"/>
          <p:cNvSpPr txBox="1">
            <a:spLocks noChangeArrowheads="1"/>
          </p:cNvSpPr>
          <p:nvPr/>
        </p:nvSpPr>
        <p:spPr bwMode="auto">
          <a:xfrm>
            <a:off x="409016" y="70339"/>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smtClean="0">
                <a:solidFill>
                  <a:srgbClr val="4D4948"/>
                </a:solidFill>
                <a:latin typeface="微软雅黑" panose="020B0503020204020204" pitchFamily="34" charset="-122"/>
                <a:ea typeface="微软雅黑" panose="020B0503020204020204" pitchFamily="34" charset="-122"/>
              </a:rPr>
              <a:t>单击添加标题</a:t>
            </a:r>
            <a:endParaRPr lang="zh-CN" altLang="en-US" dirty="0">
              <a:solidFill>
                <a:srgbClr val="4D4948"/>
              </a:solidFill>
              <a:latin typeface="微软雅黑" panose="020B0503020204020204" pitchFamily="34" charset="-122"/>
              <a:ea typeface="微软雅黑" panose="020B0503020204020204" pitchFamily="34" charset="-122"/>
            </a:endParaRPr>
          </a:p>
        </p:txBody>
      </p:sp>
      <p:cxnSp>
        <p:nvCxnSpPr>
          <p:cNvPr id="5" name="直接连接符 46"/>
          <p:cNvCxnSpPr>
            <a:cxnSpLocks noChangeShapeType="1"/>
          </p:cNvCxnSpPr>
          <p:nvPr/>
        </p:nvCxnSpPr>
        <p:spPr bwMode="auto">
          <a:xfrm flipH="1">
            <a:off x="463790" y="445386"/>
            <a:ext cx="8047164" cy="0"/>
          </a:xfrm>
          <a:prstGeom prst="line">
            <a:avLst/>
          </a:prstGeom>
          <a:noFill/>
          <a:ln w="9525" cmpd="sng">
            <a:solidFill>
              <a:srgbClr val="4D49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Freeform 5"/>
          <p:cNvSpPr>
            <a:spLocks noChangeAspect="1"/>
          </p:cNvSpPr>
          <p:nvPr/>
        </p:nvSpPr>
        <p:spPr bwMode="auto">
          <a:xfrm>
            <a:off x="16110" y="152492"/>
            <a:ext cx="258366" cy="296466"/>
          </a:xfrm>
          <a:custGeom>
            <a:avLst/>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ah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rgbClr val="BE0202"/>
          </a:solidFill>
          <a:ln>
            <a:noFill/>
          </a:ln>
        </p:spPr>
        <p:txBody>
          <a:bodyPr/>
          <a:lstStyle/>
          <a:p>
            <a:endParaRPr lang="zh-CN" altLang="en-US"/>
          </a:p>
        </p:txBody>
      </p:sp>
      <p:sp>
        <p:nvSpPr>
          <p:cNvPr id="7" name="TextBox 8"/>
          <p:cNvSpPr txBox="1">
            <a:spLocks noChangeArrowheads="1"/>
          </p:cNvSpPr>
          <p:nvPr/>
        </p:nvSpPr>
        <p:spPr bwMode="auto">
          <a:xfrm>
            <a:off x="7635478" y="2494360"/>
            <a:ext cx="1089422"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lnSpc>
                <a:spcPct val="130000"/>
              </a:lnSpc>
              <a:defRPr/>
            </a:pPr>
            <a:r>
              <a:rPr lang="zh-CN" altLang="en-US" sz="1200" kern="0">
                <a:latin typeface="微软雅黑" pitchFamily="34" charset="-122"/>
                <a:ea typeface="微软雅黑" pitchFamily="34" charset="-122"/>
              </a:rPr>
              <a:t>请在此处输入您的文本</a:t>
            </a:r>
          </a:p>
        </p:txBody>
      </p:sp>
      <p:sp>
        <p:nvSpPr>
          <p:cNvPr id="8" name="燕尾形箭头 23"/>
          <p:cNvSpPr>
            <a:spLocks noChangeArrowheads="1"/>
          </p:cNvSpPr>
          <p:nvPr/>
        </p:nvSpPr>
        <p:spPr bwMode="auto">
          <a:xfrm rot="16200000">
            <a:off x="5907881" y="1487091"/>
            <a:ext cx="944166" cy="979884"/>
          </a:xfrm>
          <a:prstGeom prst="notchedRightArrow">
            <a:avLst>
              <a:gd name="adj1" fmla="val 60009"/>
              <a:gd name="adj2" fmla="val 36500"/>
            </a:avLst>
          </a:prstGeom>
          <a:solidFill>
            <a:srgbClr val="D20000"/>
          </a:solidFill>
          <a:ln>
            <a:noFill/>
          </a:ln>
          <a:effectLst>
            <a:outerShdw dist="25401" dir="2700000" algn="ctr" rotWithShape="0">
              <a:srgbClr val="000000">
                <a:alpha val="14000"/>
              </a:srgbClr>
            </a:outerShdw>
          </a:effectLst>
        </p:spPr>
        <p:txBody>
          <a:bodyPr lIns="216000" tIns="34290" rIns="68580" bIns="34290" anchor="ctr"/>
          <a:lstStyle/>
          <a:p>
            <a:pPr algn="ctr">
              <a:defRPr/>
            </a:pPr>
            <a:endParaRPr lang="zh-CN" altLang="en-US" sz="2400" kern="0">
              <a:latin typeface="微软雅黑" pitchFamily="34" charset="-122"/>
              <a:ea typeface="微软雅黑" pitchFamily="34" charset="-122"/>
            </a:endParaRPr>
          </a:p>
        </p:txBody>
      </p:sp>
      <p:sp>
        <p:nvSpPr>
          <p:cNvPr id="9" name="燕尾形箭头 24"/>
          <p:cNvSpPr>
            <a:spLocks noChangeArrowheads="1"/>
          </p:cNvSpPr>
          <p:nvPr/>
        </p:nvSpPr>
        <p:spPr bwMode="auto">
          <a:xfrm>
            <a:off x="6672263" y="2250282"/>
            <a:ext cx="944166" cy="979885"/>
          </a:xfrm>
          <a:prstGeom prst="notchedRightArrow">
            <a:avLst>
              <a:gd name="adj1" fmla="val 60009"/>
              <a:gd name="adj2" fmla="val 36500"/>
            </a:avLst>
          </a:prstGeom>
          <a:solidFill>
            <a:srgbClr val="4B525A"/>
          </a:solidFill>
          <a:ln>
            <a:noFill/>
          </a:ln>
          <a:extLst/>
        </p:spPr>
        <p:txBody>
          <a:bodyPr lIns="68580" tIns="34290" rIns="68580" bIns="34290" anchor="ctr"/>
          <a:lstStyle/>
          <a:p>
            <a:pPr algn="ctr">
              <a:defRPr/>
            </a:pPr>
            <a:endParaRPr lang="zh-CN" altLang="en-US" sz="1100" kern="0">
              <a:latin typeface="微软雅黑" pitchFamily="34" charset="-122"/>
              <a:ea typeface="微软雅黑" pitchFamily="34" charset="-122"/>
            </a:endParaRPr>
          </a:p>
        </p:txBody>
      </p:sp>
      <p:sp>
        <p:nvSpPr>
          <p:cNvPr id="10" name="燕尾形箭头 25"/>
          <p:cNvSpPr>
            <a:spLocks noChangeArrowheads="1"/>
          </p:cNvSpPr>
          <p:nvPr/>
        </p:nvSpPr>
        <p:spPr bwMode="auto">
          <a:xfrm flipH="1">
            <a:off x="5143501" y="2250282"/>
            <a:ext cx="944166" cy="979885"/>
          </a:xfrm>
          <a:prstGeom prst="notchedRightArrow">
            <a:avLst>
              <a:gd name="adj1" fmla="val 60009"/>
              <a:gd name="adj2" fmla="val 36500"/>
            </a:avLst>
          </a:prstGeom>
          <a:solidFill>
            <a:srgbClr val="4B525A"/>
          </a:solidFill>
          <a:ln>
            <a:noFill/>
          </a:ln>
          <a:extLst/>
        </p:spPr>
        <p:txBody>
          <a:bodyPr lIns="68580" tIns="34290" rIns="68580" bIns="34290" anchor="ctr"/>
          <a:lstStyle/>
          <a:p>
            <a:pPr algn="ctr">
              <a:defRPr/>
            </a:pPr>
            <a:endParaRPr lang="zh-CN" altLang="en-US" sz="1100" kern="0">
              <a:latin typeface="微软雅黑" pitchFamily="34" charset="-122"/>
              <a:ea typeface="微软雅黑" pitchFamily="34" charset="-122"/>
            </a:endParaRPr>
          </a:p>
        </p:txBody>
      </p:sp>
      <p:sp>
        <p:nvSpPr>
          <p:cNvPr id="11" name="TextBox 7"/>
          <p:cNvSpPr txBox="1">
            <a:spLocks noChangeArrowheads="1"/>
          </p:cNvSpPr>
          <p:nvPr/>
        </p:nvSpPr>
        <p:spPr bwMode="auto">
          <a:xfrm>
            <a:off x="5913835" y="2607469"/>
            <a:ext cx="932259"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defRPr/>
            </a:pPr>
            <a:r>
              <a:rPr lang="zh-CN" altLang="en-US" sz="1800" kern="0" dirty="0">
                <a:latin typeface="微软雅黑" pitchFamily="34" charset="-122"/>
                <a:ea typeface="微软雅黑" pitchFamily="34" charset="-122"/>
              </a:rPr>
              <a:t>标题</a:t>
            </a:r>
          </a:p>
        </p:txBody>
      </p:sp>
      <p:sp>
        <p:nvSpPr>
          <p:cNvPr id="12" name="TextBox 8"/>
          <p:cNvSpPr txBox="1">
            <a:spLocks noChangeArrowheads="1"/>
          </p:cNvSpPr>
          <p:nvPr/>
        </p:nvSpPr>
        <p:spPr bwMode="auto">
          <a:xfrm>
            <a:off x="4080273" y="2499123"/>
            <a:ext cx="1063228"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lnSpc>
                <a:spcPct val="130000"/>
              </a:lnSpc>
              <a:defRPr/>
            </a:pPr>
            <a:r>
              <a:rPr lang="zh-CN" altLang="en-US" sz="1200" kern="0" dirty="0">
                <a:latin typeface="微软雅黑" pitchFamily="34" charset="-122"/>
                <a:ea typeface="微软雅黑" pitchFamily="34" charset="-122"/>
              </a:rPr>
              <a:t>请在此处输入您的文本</a:t>
            </a:r>
          </a:p>
        </p:txBody>
      </p:sp>
      <p:sp>
        <p:nvSpPr>
          <p:cNvPr id="13" name="TextBox 10"/>
          <p:cNvSpPr txBox="1">
            <a:spLocks noChangeArrowheads="1"/>
          </p:cNvSpPr>
          <p:nvPr/>
        </p:nvSpPr>
        <p:spPr bwMode="auto">
          <a:xfrm>
            <a:off x="5829300" y="1022748"/>
            <a:ext cx="1113235"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lnSpc>
                <a:spcPct val="130000"/>
              </a:lnSpc>
              <a:defRPr/>
            </a:pPr>
            <a:r>
              <a:rPr lang="zh-CN" altLang="en-US" sz="1200" kern="0">
                <a:latin typeface="微软雅黑" pitchFamily="34" charset="-122"/>
                <a:ea typeface="微软雅黑" pitchFamily="34" charset="-122"/>
              </a:rPr>
              <a:t>请在此处输入您的文本</a:t>
            </a:r>
          </a:p>
        </p:txBody>
      </p:sp>
      <p:sp>
        <p:nvSpPr>
          <p:cNvPr id="14" name="燕尾形箭头 29"/>
          <p:cNvSpPr>
            <a:spLocks noChangeArrowheads="1"/>
          </p:cNvSpPr>
          <p:nvPr/>
        </p:nvSpPr>
        <p:spPr bwMode="auto">
          <a:xfrm rot="5400000" flipV="1">
            <a:off x="5905501" y="3019426"/>
            <a:ext cx="944165" cy="979884"/>
          </a:xfrm>
          <a:prstGeom prst="notchedRightArrow">
            <a:avLst>
              <a:gd name="adj1" fmla="val 60009"/>
              <a:gd name="adj2" fmla="val 36500"/>
            </a:avLst>
          </a:prstGeom>
          <a:solidFill>
            <a:srgbClr val="D20000"/>
          </a:solidFill>
          <a:ln>
            <a:noFill/>
          </a:ln>
          <a:effectLst>
            <a:outerShdw dist="25401" dir="2700000" algn="ctr" rotWithShape="0">
              <a:srgbClr val="000000">
                <a:alpha val="14000"/>
              </a:srgbClr>
            </a:outerShdw>
          </a:effectLst>
        </p:spPr>
        <p:txBody>
          <a:bodyPr lIns="216000" tIns="34290" rIns="68580" bIns="34290" anchor="ctr"/>
          <a:lstStyle/>
          <a:p>
            <a:pPr algn="ctr">
              <a:defRPr/>
            </a:pPr>
            <a:endParaRPr lang="zh-CN" altLang="en-US" sz="2400" kern="0">
              <a:latin typeface="微软雅黑" pitchFamily="34" charset="-122"/>
              <a:ea typeface="微软雅黑" pitchFamily="34" charset="-122"/>
            </a:endParaRPr>
          </a:p>
        </p:txBody>
      </p:sp>
      <p:sp>
        <p:nvSpPr>
          <p:cNvPr id="15" name="TextBox 8"/>
          <p:cNvSpPr txBox="1">
            <a:spLocks noChangeArrowheads="1"/>
          </p:cNvSpPr>
          <p:nvPr/>
        </p:nvSpPr>
        <p:spPr bwMode="auto">
          <a:xfrm>
            <a:off x="5810250" y="3988594"/>
            <a:ext cx="1132285"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lnSpc>
                <a:spcPct val="130000"/>
              </a:lnSpc>
              <a:defRPr/>
            </a:pPr>
            <a:r>
              <a:rPr lang="zh-CN" altLang="en-US" sz="1200" kern="0" dirty="0">
                <a:latin typeface="微软雅黑" pitchFamily="34" charset="-122"/>
                <a:ea typeface="微软雅黑" pitchFamily="34" charset="-122"/>
              </a:rPr>
              <a:t>请在此处输入您的文本</a:t>
            </a:r>
          </a:p>
        </p:txBody>
      </p:sp>
      <p:sp>
        <p:nvSpPr>
          <p:cNvPr id="16" name="矩形 15"/>
          <p:cNvSpPr>
            <a:spLocks noChangeArrowheads="1"/>
          </p:cNvSpPr>
          <p:nvPr/>
        </p:nvSpPr>
        <p:spPr bwMode="auto">
          <a:xfrm>
            <a:off x="593180" y="1500055"/>
            <a:ext cx="53579" cy="620316"/>
          </a:xfrm>
          <a:prstGeom prst="rect">
            <a:avLst/>
          </a:prstGeom>
          <a:solidFill>
            <a:srgbClr val="D20000"/>
          </a:solidFill>
          <a:ln w="9525">
            <a:noFill/>
            <a:miter lim="800000"/>
            <a:headEnd/>
            <a:tailEnd/>
          </a:ln>
        </p:spPr>
        <p:txBody>
          <a:bodyPr lIns="68580" tIns="34290" rIns="68580" bIns="34290" anchor="ctr"/>
          <a:lstStyle/>
          <a:p>
            <a:pPr algn="ctr">
              <a:defRPr/>
            </a:pPr>
            <a:endParaRPr lang="zh-CN" altLang="en-US" kern="0"/>
          </a:p>
        </p:txBody>
      </p:sp>
      <p:sp>
        <p:nvSpPr>
          <p:cNvPr id="17" name="矩形 70"/>
          <p:cNvSpPr>
            <a:spLocks noChangeArrowheads="1"/>
          </p:cNvSpPr>
          <p:nvPr/>
        </p:nvSpPr>
        <p:spPr bwMode="auto">
          <a:xfrm>
            <a:off x="593180" y="2418027"/>
            <a:ext cx="53579" cy="619125"/>
          </a:xfrm>
          <a:prstGeom prst="rect">
            <a:avLst/>
          </a:prstGeom>
          <a:solidFill>
            <a:srgbClr val="4B525A"/>
          </a:solidFill>
          <a:ln w="9525">
            <a:noFill/>
            <a:miter lim="800000"/>
            <a:headEnd/>
            <a:tailEnd/>
          </a:ln>
        </p:spPr>
        <p:txBody>
          <a:bodyPr lIns="68580" tIns="34290" rIns="68580" bIns="34290" anchor="ctr"/>
          <a:lstStyle/>
          <a:p>
            <a:pPr algn="ctr">
              <a:defRPr/>
            </a:pPr>
            <a:endParaRPr lang="zh-CN" altLang="en-US" kern="0"/>
          </a:p>
        </p:txBody>
      </p:sp>
      <p:sp>
        <p:nvSpPr>
          <p:cNvPr id="18" name="矩形 75"/>
          <p:cNvSpPr>
            <a:spLocks noChangeArrowheads="1"/>
          </p:cNvSpPr>
          <p:nvPr/>
        </p:nvSpPr>
        <p:spPr bwMode="auto">
          <a:xfrm>
            <a:off x="593180" y="3335999"/>
            <a:ext cx="53579" cy="619125"/>
          </a:xfrm>
          <a:prstGeom prst="rect">
            <a:avLst/>
          </a:prstGeom>
          <a:solidFill>
            <a:srgbClr val="D20000"/>
          </a:solidFill>
          <a:ln w="9525">
            <a:noFill/>
            <a:miter lim="800000"/>
            <a:headEnd/>
            <a:tailEnd/>
          </a:ln>
        </p:spPr>
        <p:txBody>
          <a:bodyPr lIns="68580" tIns="34290" rIns="68580" bIns="34290" anchor="ctr"/>
          <a:lstStyle/>
          <a:p>
            <a:pPr algn="ctr">
              <a:defRPr/>
            </a:pPr>
            <a:endParaRPr lang="zh-CN" altLang="en-US" kern="0"/>
          </a:p>
        </p:txBody>
      </p:sp>
      <p:grpSp>
        <p:nvGrpSpPr>
          <p:cNvPr id="19" name="Group 18"/>
          <p:cNvGrpSpPr>
            <a:grpSpLocks/>
          </p:cNvGrpSpPr>
          <p:nvPr/>
        </p:nvGrpSpPr>
        <p:grpSpPr bwMode="auto">
          <a:xfrm>
            <a:off x="755576" y="1417399"/>
            <a:ext cx="2887266" cy="695406"/>
            <a:chOff x="0" y="0"/>
            <a:chExt cx="3850501" cy="928543"/>
          </a:xfrm>
        </p:grpSpPr>
        <p:sp>
          <p:nvSpPr>
            <p:cNvPr id="20" name="文本框 44"/>
            <p:cNvSpPr txBox="1">
              <a:spLocks noChangeArrowheads="1"/>
            </p:cNvSpPr>
            <p:nvPr/>
          </p:nvSpPr>
          <p:spPr bwMode="auto">
            <a:xfrm>
              <a:off x="0" y="0"/>
              <a:ext cx="2674843" cy="34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a:defRPr/>
              </a:pPr>
              <a:r>
                <a:rPr lang="zh-CN" altLang="en-US" sz="1100" b="1" kern="0" dirty="0" smtClean="0">
                  <a:latin typeface="微软雅黑" pitchFamily="34" charset="-122"/>
                  <a:ea typeface="微软雅黑" pitchFamily="34" charset="-122"/>
                </a:rPr>
                <a:t>添加标题</a:t>
              </a:r>
              <a:endParaRPr lang="zh-CN" altLang="en-US" sz="1100" b="1" kern="0" dirty="0">
                <a:latin typeface="微软雅黑" pitchFamily="34" charset="-122"/>
                <a:ea typeface="微软雅黑" pitchFamily="34" charset="-122"/>
              </a:endParaRPr>
            </a:p>
          </p:txBody>
        </p:sp>
        <p:sp>
          <p:nvSpPr>
            <p:cNvPr id="21" name="文本框 14"/>
            <p:cNvSpPr txBox="1">
              <a:spLocks noChangeArrowheads="1"/>
            </p:cNvSpPr>
            <p:nvPr/>
          </p:nvSpPr>
          <p:spPr bwMode="auto">
            <a:xfrm>
              <a:off x="0" y="353200"/>
              <a:ext cx="3850501" cy="575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just">
                <a:defRPr/>
              </a:pPr>
              <a:r>
                <a:rPr lang="zh-CN" altLang="en-US" sz="1050" dirty="0">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grpSp>
      <p:grpSp>
        <p:nvGrpSpPr>
          <p:cNvPr id="22" name="Group 21"/>
          <p:cNvGrpSpPr>
            <a:grpSpLocks/>
          </p:cNvGrpSpPr>
          <p:nvPr/>
        </p:nvGrpSpPr>
        <p:grpSpPr bwMode="auto">
          <a:xfrm>
            <a:off x="755576" y="2379542"/>
            <a:ext cx="2887266" cy="695854"/>
            <a:chOff x="0" y="0"/>
            <a:chExt cx="3850501" cy="927568"/>
          </a:xfrm>
        </p:grpSpPr>
        <p:sp>
          <p:nvSpPr>
            <p:cNvPr id="23" name="文本框 47"/>
            <p:cNvSpPr txBox="1">
              <a:spLocks noChangeArrowheads="1"/>
            </p:cNvSpPr>
            <p:nvPr/>
          </p:nvSpPr>
          <p:spPr bwMode="auto">
            <a:xfrm>
              <a:off x="0" y="0"/>
              <a:ext cx="2674843" cy="34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a:defRPr/>
              </a:pPr>
              <a:r>
                <a:rPr lang="zh-CN" altLang="en-US" sz="1100" b="1" kern="0" dirty="0">
                  <a:latin typeface="微软雅黑" pitchFamily="34" charset="-122"/>
                  <a:ea typeface="微软雅黑" pitchFamily="34" charset="-122"/>
                </a:rPr>
                <a:t>添加标题</a:t>
              </a:r>
            </a:p>
          </p:txBody>
        </p:sp>
        <p:sp>
          <p:nvSpPr>
            <p:cNvPr id="24" name="文本框 14"/>
            <p:cNvSpPr txBox="1">
              <a:spLocks noChangeArrowheads="1"/>
            </p:cNvSpPr>
            <p:nvPr/>
          </p:nvSpPr>
          <p:spPr bwMode="auto">
            <a:xfrm>
              <a:off x="0" y="353199"/>
              <a:ext cx="3850501" cy="57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just">
                <a:defRPr/>
              </a:pPr>
              <a:r>
                <a:rPr lang="zh-CN" altLang="en-US" sz="1050" dirty="0">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grpSp>
      <p:grpSp>
        <p:nvGrpSpPr>
          <p:cNvPr id="25" name="Group 24"/>
          <p:cNvGrpSpPr>
            <a:grpSpLocks/>
          </p:cNvGrpSpPr>
          <p:nvPr/>
        </p:nvGrpSpPr>
        <p:grpSpPr bwMode="auto">
          <a:xfrm>
            <a:off x="755576" y="3309651"/>
            <a:ext cx="2887266" cy="695854"/>
            <a:chOff x="0" y="0"/>
            <a:chExt cx="3850501" cy="927568"/>
          </a:xfrm>
        </p:grpSpPr>
        <p:sp>
          <p:nvSpPr>
            <p:cNvPr id="26" name="文本框 50"/>
            <p:cNvSpPr txBox="1">
              <a:spLocks noChangeArrowheads="1"/>
            </p:cNvSpPr>
            <p:nvPr/>
          </p:nvSpPr>
          <p:spPr bwMode="auto">
            <a:xfrm>
              <a:off x="0" y="0"/>
              <a:ext cx="2674843" cy="34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a:defRPr/>
              </a:pPr>
              <a:r>
                <a:rPr lang="zh-CN" altLang="en-US" sz="1100" b="1" kern="0" dirty="0">
                  <a:latin typeface="微软雅黑" pitchFamily="34" charset="-122"/>
                  <a:ea typeface="微软雅黑" pitchFamily="34" charset="-122"/>
                </a:rPr>
                <a:t>添加标题</a:t>
              </a:r>
            </a:p>
          </p:txBody>
        </p:sp>
        <p:sp>
          <p:nvSpPr>
            <p:cNvPr id="27" name="文本框 14"/>
            <p:cNvSpPr txBox="1">
              <a:spLocks noChangeArrowheads="1"/>
            </p:cNvSpPr>
            <p:nvPr/>
          </p:nvSpPr>
          <p:spPr bwMode="auto">
            <a:xfrm>
              <a:off x="0" y="353199"/>
              <a:ext cx="3850501" cy="57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just">
                <a:defRPr/>
              </a:pPr>
              <a:r>
                <a:rPr lang="zh-CN" altLang="en-US" sz="1050" dirty="0">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grpSp>
    </p:spTree>
    <p:extLst>
      <p:ext uri="{BB962C8B-B14F-4D97-AF65-F5344CB8AC3E}">
        <p14:creationId xmlns:p14="http://schemas.microsoft.com/office/powerpoint/2010/main" val="337748788"/>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8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par>
                          <p:cTn id="21" fill="hold">
                            <p:stCondLst>
                              <p:cond delay="1400"/>
                            </p:stCondLst>
                            <p:childTnLst>
                              <p:par>
                                <p:cTn id="22" presetID="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1+#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par>
                                <p:cTn id="30" presetID="2" presetClass="entr" presetSubtype="1"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0-#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par>
                          <p:cTn id="38" fill="hold">
                            <p:stCondLst>
                              <p:cond delay="1900"/>
                            </p:stCondLst>
                            <p:childTnLst>
                              <p:par>
                                <p:cTn id="39" presetID="12" presetClass="entr" presetSubtype="2"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p:tgtEl>
                                          <p:spTgt spid="12"/>
                                        </p:tgtEl>
                                        <p:attrNameLst>
                                          <p:attrName>ppt_x</p:attrName>
                                        </p:attrNameLst>
                                      </p:cBhvr>
                                      <p:tavLst>
                                        <p:tav tm="0">
                                          <p:val>
                                            <p:strVal val="#ppt_x+#ppt_w*1.125000"/>
                                          </p:val>
                                        </p:tav>
                                        <p:tav tm="100000">
                                          <p:val>
                                            <p:strVal val="#ppt_x"/>
                                          </p:val>
                                        </p:tav>
                                      </p:tavLst>
                                    </p:anim>
                                    <p:animEffect transition="in" filter="wipe(left)">
                                      <p:cBhvr>
                                        <p:cTn id="42" dur="500"/>
                                        <p:tgtEl>
                                          <p:spTgt spid="12"/>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p:tgtEl>
                                          <p:spTgt spid="13"/>
                                        </p:tgtEl>
                                        <p:attrNameLst>
                                          <p:attrName>ppt_y</p:attrName>
                                        </p:attrNameLst>
                                      </p:cBhvr>
                                      <p:tavLst>
                                        <p:tav tm="0">
                                          <p:val>
                                            <p:strVal val="#ppt_y+#ppt_h*1.125000"/>
                                          </p:val>
                                        </p:tav>
                                        <p:tav tm="100000">
                                          <p:val>
                                            <p:strVal val="#ppt_y"/>
                                          </p:val>
                                        </p:tav>
                                      </p:tavLst>
                                    </p:anim>
                                    <p:animEffect transition="in" filter="wipe(up)">
                                      <p:cBhvr>
                                        <p:cTn id="46" dur="500"/>
                                        <p:tgtEl>
                                          <p:spTgt spid="13"/>
                                        </p:tgtEl>
                                      </p:cBhvr>
                                    </p:animEffect>
                                  </p:childTnLst>
                                </p:cTn>
                              </p:par>
                              <p:par>
                                <p:cTn id="47" presetID="12" presetClass="entr" presetSubtype="8"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p:tgtEl>
                                          <p:spTgt spid="7"/>
                                        </p:tgtEl>
                                        <p:attrNameLst>
                                          <p:attrName>ppt_x</p:attrName>
                                        </p:attrNameLst>
                                      </p:cBhvr>
                                      <p:tavLst>
                                        <p:tav tm="0">
                                          <p:val>
                                            <p:strVal val="#ppt_x-#ppt_w*1.125000"/>
                                          </p:val>
                                        </p:tav>
                                        <p:tav tm="100000">
                                          <p:val>
                                            <p:strVal val="#ppt_x"/>
                                          </p:val>
                                        </p:tav>
                                      </p:tavLst>
                                    </p:anim>
                                    <p:animEffect transition="in" filter="wipe(right)">
                                      <p:cBhvr>
                                        <p:cTn id="50" dur="500"/>
                                        <p:tgtEl>
                                          <p:spTgt spid="7"/>
                                        </p:tgtEl>
                                      </p:cBhvr>
                                    </p:animEffect>
                                  </p:childTnLst>
                                </p:cTn>
                              </p:par>
                              <p:par>
                                <p:cTn id="51" presetID="12" presetClass="entr" presetSubtype="1"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p:tgtEl>
                                          <p:spTgt spid="15"/>
                                        </p:tgtEl>
                                        <p:attrNameLst>
                                          <p:attrName>ppt_y</p:attrName>
                                        </p:attrNameLst>
                                      </p:cBhvr>
                                      <p:tavLst>
                                        <p:tav tm="0">
                                          <p:val>
                                            <p:strVal val="#ppt_y-#ppt_h*1.125000"/>
                                          </p:val>
                                        </p:tav>
                                        <p:tav tm="100000">
                                          <p:val>
                                            <p:strVal val="#ppt_y"/>
                                          </p:val>
                                        </p:tav>
                                      </p:tavLst>
                                    </p:anim>
                                    <p:animEffect transition="in" filter="wipe(down)">
                                      <p:cBhvr>
                                        <p:cTn id="54" dur="500"/>
                                        <p:tgtEl>
                                          <p:spTgt spid="15"/>
                                        </p:tgtEl>
                                      </p:cBhvr>
                                    </p:animEffect>
                                  </p:childTnLst>
                                </p:cTn>
                              </p:par>
                            </p:childTnLst>
                          </p:cTn>
                        </p:par>
                        <p:par>
                          <p:cTn id="55" fill="hold">
                            <p:stCondLst>
                              <p:cond delay="24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2900"/>
                            </p:stCondLst>
                            <p:childTnLst>
                              <p:par>
                                <p:cTn id="62" presetID="2" presetClass="entr" presetSubtype="4"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fill="hold"/>
                                        <p:tgtEl>
                                          <p:spTgt spid="17"/>
                                        </p:tgtEl>
                                        <p:attrNameLst>
                                          <p:attrName>ppt_x</p:attrName>
                                        </p:attrNameLst>
                                      </p:cBhvr>
                                      <p:tavLst>
                                        <p:tav tm="0">
                                          <p:val>
                                            <p:strVal val="#ppt_x"/>
                                          </p:val>
                                        </p:tav>
                                        <p:tav tm="100000">
                                          <p:val>
                                            <p:strVal val="#ppt_x"/>
                                          </p:val>
                                        </p:tav>
                                      </p:tavLst>
                                    </p:anim>
                                    <p:anim calcmode="lin" valueType="num">
                                      <p:cBhvr additive="base">
                                        <p:cTn id="65" dur="500" fill="hold"/>
                                        <p:tgtEl>
                                          <p:spTgt spid="17"/>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10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20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500" fill="hold"/>
                                        <p:tgtEl>
                                          <p:spTgt spid="18"/>
                                        </p:tgtEl>
                                        <p:attrNameLst>
                                          <p:attrName>ppt_x</p:attrName>
                                        </p:attrNameLst>
                                      </p:cBhvr>
                                      <p:tavLst>
                                        <p:tav tm="0">
                                          <p:val>
                                            <p:strVal val="#ppt_x"/>
                                          </p:val>
                                        </p:tav>
                                        <p:tav tm="100000">
                                          <p:val>
                                            <p:strVal val="#ppt_x"/>
                                          </p:val>
                                        </p:tav>
                                      </p:tavLst>
                                    </p:anim>
                                    <p:anim calcmode="lin" valueType="num">
                                      <p:cBhvr additive="base">
                                        <p:cTn id="73" dur="500" fill="hold"/>
                                        <p:tgtEl>
                                          <p:spTgt spid="18"/>
                                        </p:tgtEl>
                                        <p:attrNameLst>
                                          <p:attrName>ppt_y</p:attrName>
                                        </p:attrNameLst>
                                      </p:cBhvr>
                                      <p:tavLst>
                                        <p:tav tm="0">
                                          <p:val>
                                            <p:strVal val="1+#ppt_h/2"/>
                                          </p:val>
                                        </p:tav>
                                        <p:tav tm="100000">
                                          <p:val>
                                            <p:strVal val="#ppt_y"/>
                                          </p:val>
                                        </p:tav>
                                      </p:tavLst>
                                    </p:anim>
                                  </p:childTnLst>
                                </p:cTn>
                              </p:par>
                            </p:childTnLst>
                          </p:cTn>
                        </p:par>
                        <p:par>
                          <p:cTn id="74" fill="hold">
                            <p:stCondLst>
                              <p:cond delay="3600"/>
                            </p:stCondLst>
                            <p:childTnLst>
                              <p:par>
                                <p:cTn id="75" presetID="22" presetClass="entr" presetSubtype="8" fill="hold" nodeType="after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left)">
                                      <p:cBhvr>
                                        <p:cTn id="77" dur="500"/>
                                        <p:tgtEl>
                                          <p:spTgt spid="19"/>
                                        </p:tgtEl>
                                      </p:cBhvr>
                                    </p:animEffect>
                                  </p:childTnLst>
                                </p:cTn>
                              </p:par>
                            </p:childTnLst>
                          </p:cTn>
                        </p:par>
                        <p:par>
                          <p:cTn id="78" fill="hold">
                            <p:stCondLst>
                              <p:cond delay="4100"/>
                            </p:stCondLst>
                            <p:childTnLst>
                              <p:par>
                                <p:cTn id="79" presetID="22" presetClass="entr" presetSubtype="8" fill="hold"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wipe(left)">
                                      <p:cBhvr>
                                        <p:cTn id="81" dur="500"/>
                                        <p:tgtEl>
                                          <p:spTgt spid="22"/>
                                        </p:tgtEl>
                                      </p:cBhvr>
                                    </p:animEffect>
                                  </p:childTnLst>
                                </p:cTn>
                              </p:par>
                            </p:childTnLst>
                          </p:cTn>
                        </p:par>
                        <p:par>
                          <p:cTn id="82" fill="hold">
                            <p:stCondLst>
                              <p:cond delay="4600"/>
                            </p:stCondLst>
                            <p:childTnLst>
                              <p:par>
                                <p:cTn id="83" presetID="22" presetClass="entr" presetSubtype="8" fill="hold"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left)">
                                      <p:cBhvr>
                                        <p:cTn id="8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nimBg="1"/>
      <p:bldP spid="7" grpId="0"/>
      <p:bldP spid="8" grpId="0" animBg="1"/>
      <p:bldP spid="9" grpId="0" animBg="1"/>
      <p:bldP spid="10" grpId="0" animBg="1"/>
      <p:bldP spid="11" grpId="0"/>
      <p:bldP spid="12" grpId="0"/>
      <p:bldP spid="13" grpId="0"/>
      <p:bldP spid="14" grpId="0" animBg="1"/>
      <p:bldP spid="15" grpId="0"/>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6"/>
          <p:cNvSpPr txBox="1">
            <a:spLocks noChangeArrowheads="1"/>
          </p:cNvSpPr>
          <p:nvPr/>
        </p:nvSpPr>
        <p:spPr bwMode="auto">
          <a:xfrm>
            <a:off x="409016" y="70339"/>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smtClean="0">
                <a:solidFill>
                  <a:srgbClr val="4D4948"/>
                </a:solidFill>
                <a:latin typeface="微软雅黑" panose="020B0503020204020204" pitchFamily="34" charset="-122"/>
                <a:ea typeface="微软雅黑" panose="020B0503020204020204" pitchFamily="34" charset="-122"/>
              </a:rPr>
              <a:t>单击添加标题</a:t>
            </a:r>
            <a:endParaRPr lang="zh-CN" altLang="en-US" dirty="0">
              <a:solidFill>
                <a:srgbClr val="4D4948"/>
              </a:solidFill>
              <a:latin typeface="微软雅黑" panose="020B0503020204020204" pitchFamily="34" charset="-122"/>
              <a:ea typeface="微软雅黑" panose="020B0503020204020204" pitchFamily="34" charset="-122"/>
            </a:endParaRPr>
          </a:p>
        </p:txBody>
      </p:sp>
      <p:cxnSp>
        <p:nvCxnSpPr>
          <p:cNvPr id="5" name="直接连接符 46"/>
          <p:cNvCxnSpPr>
            <a:cxnSpLocks noChangeShapeType="1"/>
          </p:cNvCxnSpPr>
          <p:nvPr/>
        </p:nvCxnSpPr>
        <p:spPr bwMode="auto">
          <a:xfrm flipH="1">
            <a:off x="463790" y="445386"/>
            <a:ext cx="8047164" cy="0"/>
          </a:xfrm>
          <a:prstGeom prst="line">
            <a:avLst/>
          </a:prstGeom>
          <a:noFill/>
          <a:ln w="9525" cmpd="sng">
            <a:solidFill>
              <a:srgbClr val="4D49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Freeform 5"/>
          <p:cNvSpPr>
            <a:spLocks noChangeAspect="1"/>
          </p:cNvSpPr>
          <p:nvPr/>
        </p:nvSpPr>
        <p:spPr bwMode="auto">
          <a:xfrm>
            <a:off x="16110" y="152492"/>
            <a:ext cx="258366" cy="296466"/>
          </a:xfrm>
          <a:custGeom>
            <a:avLst/>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ah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rgbClr val="BE0202"/>
          </a:solidFill>
          <a:ln>
            <a:noFill/>
          </a:ln>
        </p:spPr>
        <p:txBody>
          <a:bodyPr/>
          <a:lstStyle/>
          <a:p>
            <a:endParaRPr lang="zh-CN" altLang="en-US"/>
          </a:p>
        </p:txBody>
      </p:sp>
      <p:sp>
        <p:nvSpPr>
          <p:cNvPr id="7" name="椭圆 19"/>
          <p:cNvSpPr>
            <a:spLocks noChangeArrowheads="1"/>
          </p:cNvSpPr>
          <p:nvPr/>
        </p:nvSpPr>
        <p:spPr bwMode="auto">
          <a:xfrm>
            <a:off x="1096216" y="1313161"/>
            <a:ext cx="1556147" cy="1554956"/>
          </a:xfrm>
          <a:prstGeom prst="ellipse">
            <a:avLst/>
          </a:prstGeom>
          <a:solidFill>
            <a:srgbClr val="4B525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椭圆 20"/>
          <p:cNvSpPr>
            <a:spLocks noChangeArrowheads="1"/>
          </p:cNvSpPr>
          <p:nvPr/>
        </p:nvSpPr>
        <p:spPr bwMode="auto">
          <a:xfrm>
            <a:off x="2938113" y="1313161"/>
            <a:ext cx="1554956" cy="1554956"/>
          </a:xfrm>
          <a:prstGeom prst="ellipse">
            <a:avLst/>
          </a:prstGeom>
          <a:solidFill>
            <a:srgbClr val="D20000"/>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椭圆 21"/>
          <p:cNvSpPr>
            <a:spLocks noChangeArrowheads="1"/>
          </p:cNvSpPr>
          <p:nvPr/>
        </p:nvSpPr>
        <p:spPr bwMode="auto">
          <a:xfrm>
            <a:off x="4778820" y="1313161"/>
            <a:ext cx="1554956" cy="1554956"/>
          </a:xfrm>
          <a:prstGeom prst="ellipse">
            <a:avLst/>
          </a:prstGeom>
          <a:solidFill>
            <a:srgbClr val="4B525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 name="椭圆 22"/>
          <p:cNvSpPr>
            <a:spLocks noChangeArrowheads="1"/>
          </p:cNvSpPr>
          <p:nvPr/>
        </p:nvSpPr>
        <p:spPr bwMode="auto">
          <a:xfrm>
            <a:off x="6619526" y="1313161"/>
            <a:ext cx="1556147" cy="1554956"/>
          </a:xfrm>
          <a:prstGeom prst="ellipse">
            <a:avLst/>
          </a:prstGeom>
          <a:solidFill>
            <a:srgbClr val="D20000"/>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1" name="Group 4"/>
          <p:cNvGrpSpPr>
            <a:grpSpLocks/>
          </p:cNvGrpSpPr>
          <p:nvPr/>
        </p:nvGrpSpPr>
        <p:grpSpPr bwMode="auto">
          <a:xfrm>
            <a:off x="1521269" y="1759644"/>
            <a:ext cx="706041" cy="661988"/>
            <a:chOff x="0" y="0"/>
            <a:chExt cx="796" cy="747"/>
          </a:xfrm>
        </p:grpSpPr>
        <p:sp>
          <p:nvSpPr>
            <p:cNvPr id="12" name="Line 5"/>
            <p:cNvSpPr>
              <a:spLocks noChangeShapeType="1"/>
            </p:cNvSpPr>
            <p:nvPr/>
          </p:nvSpPr>
          <p:spPr bwMode="auto">
            <a:xfrm>
              <a:off x="0" y="0"/>
              <a:ext cx="0" cy="0"/>
            </a:xfrm>
            <a:prstGeom prst="line">
              <a:avLst/>
            </a:prstGeom>
            <a:noFill/>
            <a:ln w="15875">
              <a:solidFill>
                <a:srgbClr val="449FDB"/>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 name="Freeform 6"/>
            <p:cNvSpPr>
              <a:spLocks noEditPoints="1"/>
            </p:cNvSpPr>
            <p:nvPr/>
          </p:nvSpPr>
          <p:spPr bwMode="auto">
            <a:xfrm>
              <a:off x="0" y="50"/>
              <a:ext cx="796" cy="697"/>
            </a:xfrm>
            <a:custGeom>
              <a:avLst/>
              <a:gdLst>
                <a:gd name="T0" fmla="*/ 796 w 796"/>
                <a:gd name="T1" fmla="*/ 597 h 697"/>
                <a:gd name="T2" fmla="*/ 796 w 796"/>
                <a:gd name="T3" fmla="*/ 0 h 697"/>
                <a:gd name="T4" fmla="*/ 0 w 796"/>
                <a:gd name="T5" fmla="*/ 0 h 697"/>
                <a:gd name="T6" fmla="*/ 0 w 796"/>
                <a:gd name="T7" fmla="*/ 597 h 697"/>
                <a:gd name="T8" fmla="*/ 348 w 796"/>
                <a:gd name="T9" fmla="*/ 597 h 697"/>
                <a:gd name="T10" fmla="*/ 348 w 796"/>
                <a:gd name="T11" fmla="*/ 647 h 697"/>
                <a:gd name="T12" fmla="*/ 200 w 796"/>
                <a:gd name="T13" fmla="*/ 647 h 697"/>
                <a:gd name="T14" fmla="*/ 200 w 796"/>
                <a:gd name="T15" fmla="*/ 697 h 697"/>
                <a:gd name="T16" fmla="*/ 599 w 796"/>
                <a:gd name="T17" fmla="*/ 697 h 697"/>
                <a:gd name="T18" fmla="*/ 599 w 796"/>
                <a:gd name="T19" fmla="*/ 647 h 697"/>
                <a:gd name="T20" fmla="*/ 448 w 796"/>
                <a:gd name="T21" fmla="*/ 647 h 697"/>
                <a:gd name="T22" fmla="*/ 448 w 796"/>
                <a:gd name="T23" fmla="*/ 597 h 697"/>
                <a:gd name="T24" fmla="*/ 796 w 796"/>
                <a:gd name="T25" fmla="*/ 597 h 697"/>
                <a:gd name="T26" fmla="*/ 100 w 796"/>
                <a:gd name="T27" fmla="*/ 101 h 697"/>
                <a:gd name="T28" fmla="*/ 696 w 796"/>
                <a:gd name="T29" fmla="*/ 101 h 697"/>
                <a:gd name="T30" fmla="*/ 696 w 796"/>
                <a:gd name="T31" fmla="*/ 499 h 697"/>
                <a:gd name="T32" fmla="*/ 100 w 796"/>
                <a:gd name="T33" fmla="*/ 499 h 697"/>
                <a:gd name="T34" fmla="*/ 100 w 796"/>
                <a:gd name="T35" fmla="*/ 101 h 6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96" h="697">
                  <a:moveTo>
                    <a:pt x="796" y="597"/>
                  </a:moveTo>
                  <a:lnTo>
                    <a:pt x="796" y="0"/>
                  </a:lnTo>
                  <a:lnTo>
                    <a:pt x="0" y="0"/>
                  </a:lnTo>
                  <a:lnTo>
                    <a:pt x="0" y="597"/>
                  </a:lnTo>
                  <a:lnTo>
                    <a:pt x="348" y="597"/>
                  </a:lnTo>
                  <a:lnTo>
                    <a:pt x="348" y="647"/>
                  </a:lnTo>
                  <a:lnTo>
                    <a:pt x="200" y="647"/>
                  </a:lnTo>
                  <a:lnTo>
                    <a:pt x="200" y="697"/>
                  </a:lnTo>
                  <a:lnTo>
                    <a:pt x="599" y="697"/>
                  </a:lnTo>
                  <a:lnTo>
                    <a:pt x="599" y="647"/>
                  </a:lnTo>
                  <a:lnTo>
                    <a:pt x="448" y="647"/>
                  </a:lnTo>
                  <a:lnTo>
                    <a:pt x="448" y="597"/>
                  </a:lnTo>
                  <a:lnTo>
                    <a:pt x="796" y="597"/>
                  </a:lnTo>
                  <a:close/>
                  <a:moveTo>
                    <a:pt x="100" y="101"/>
                  </a:moveTo>
                  <a:lnTo>
                    <a:pt x="696" y="101"/>
                  </a:lnTo>
                  <a:lnTo>
                    <a:pt x="696" y="499"/>
                  </a:lnTo>
                  <a:lnTo>
                    <a:pt x="100" y="499"/>
                  </a:lnTo>
                  <a:lnTo>
                    <a:pt x="100" y="10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4" name="Group 9"/>
          <p:cNvGrpSpPr>
            <a:grpSpLocks/>
          </p:cNvGrpSpPr>
          <p:nvPr/>
        </p:nvGrpSpPr>
        <p:grpSpPr bwMode="auto">
          <a:xfrm>
            <a:off x="3392932" y="1652488"/>
            <a:ext cx="803672" cy="711994"/>
            <a:chOff x="0" y="0"/>
            <a:chExt cx="741" cy="656"/>
          </a:xfrm>
        </p:grpSpPr>
        <p:sp>
          <p:nvSpPr>
            <p:cNvPr id="15" name="Line 10"/>
            <p:cNvSpPr>
              <a:spLocks noChangeShapeType="1"/>
            </p:cNvSpPr>
            <p:nvPr/>
          </p:nvSpPr>
          <p:spPr bwMode="auto">
            <a:xfrm>
              <a:off x="741" y="0"/>
              <a:ext cx="0" cy="0"/>
            </a:xfrm>
            <a:prstGeom prst="line">
              <a:avLst/>
            </a:prstGeom>
            <a:noFill/>
            <a:ln w="15875">
              <a:solidFill>
                <a:srgbClr val="449FDB"/>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 name="Freeform 11"/>
            <p:cNvSpPr>
              <a:spLocks noEditPoints="1"/>
            </p:cNvSpPr>
            <p:nvPr/>
          </p:nvSpPr>
          <p:spPr bwMode="auto">
            <a:xfrm>
              <a:off x="0" y="44"/>
              <a:ext cx="675" cy="612"/>
            </a:xfrm>
            <a:custGeom>
              <a:avLst/>
              <a:gdLst>
                <a:gd name="T0" fmla="*/ 6361 w 286"/>
                <a:gd name="T1" fmla="*/ 6174 h 259"/>
                <a:gd name="T2" fmla="*/ 6205 w 286"/>
                <a:gd name="T3" fmla="*/ 5702 h 259"/>
                <a:gd name="T4" fmla="*/ 6795 w 286"/>
                <a:gd name="T5" fmla="*/ 4579 h 259"/>
                <a:gd name="T6" fmla="*/ 6958 w 286"/>
                <a:gd name="T7" fmla="*/ 3641 h 259"/>
                <a:gd name="T8" fmla="*/ 5549 w 286"/>
                <a:gd name="T9" fmla="*/ 1687 h 259"/>
                <a:gd name="T10" fmla="*/ 4128 w 286"/>
                <a:gd name="T11" fmla="*/ 3641 h 259"/>
                <a:gd name="T12" fmla="*/ 4312 w 286"/>
                <a:gd name="T13" fmla="*/ 4579 h 259"/>
                <a:gd name="T14" fmla="*/ 4902 w 286"/>
                <a:gd name="T15" fmla="*/ 5702 h 259"/>
                <a:gd name="T16" fmla="*/ 4718 w 286"/>
                <a:gd name="T17" fmla="*/ 6174 h 259"/>
                <a:gd name="T18" fmla="*/ 2233 w 286"/>
                <a:gd name="T19" fmla="*/ 8074 h 259"/>
                <a:gd name="T20" fmla="*/ 8874 w 286"/>
                <a:gd name="T21" fmla="*/ 8074 h 259"/>
                <a:gd name="T22" fmla="*/ 6361 w 286"/>
                <a:gd name="T23" fmla="*/ 6174 h 259"/>
                <a:gd name="T24" fmla="*/ 2986 w 286"/>
                <a:gd name="T25" fmla="*/ 6333 h 259"/>
                <a:gd name="T26" fmla="*/ 4222 w 286"/>
                <a:gd name="T27" fmla="*/ 5740 h 259"/>
                <a:gd name="T28" fmla="*/ 3809 w 286"/>
                <a:gd name="T29" fmla="*/ 4957 h 259"/>
                <a:gd name="T30" fmla="*/ 3510 w 286"/>
                <a:gd name="T31" fmla="*/ 4482 h 259"/>
                <a:gd name="T32" fmla="*/ 3443 w 286"/>
                <a:gd name="T33" fmla="*/ 3892 h 259"/>
                <a:gd name="T34" fmla="*/ 3564 w 286"/>
                <a:gd name="T35" fmla="*/ 3495 h 259"/>
                <a:gd name="T36" fmla="*/ 3993 w 286"/>
                <a:gd name="T37" fmla="*/ 1713 h 259"/>
                <a:gd name="T38" fmla="*/ 4775 w 286"/>
                <a:gd name="T39" fmla="*/ 1250 h 259"/>
                <a:gd name="T40" fmla="*/ 3325 w 286"/>
                <a:gd name="T41" fmla="*/ 0 h 259"/>
                <a:gd name="T42" fmla="*/ 1921 w 286"/>
                <a:gd name="T43" fmla="*/ 1994 h 259"/>
                <a:gd name="T44" fmla="*/ 2077 w 286"/>
                <a:gd name="T45" fmla="*/ 2904 h 259"/>
                <a:gd name="T46" fmla="*/ 2669 w 286"/>
                <a:gd name="T47" fmla="*/ 4026 h 259"/>
                <a:gd name="T48" fmla="*/ 2511 w 286"/>
                <a:gd name="T49" fmla="*/ 4482 h 259"/>
                <a:gd name="T50" fmla="*/ 0 w 286"/>
                <a:gd name="T51" fmla="*/ 6387 h 259"/>
                <a:gd name="T52" fmla="*/ 2851 w 286"/>
                <a:gd name="T53" fmla="*/ 6387 h 259"/>
                <a:gd name="T54" fmla="*/ 2986 w 286"/>
                <a:gd name="T55" fmla="*/ 6333 h 25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86" h="259">
                  <a:moveTo>
                    <a:pt x="205" y="198"/>
                  </a:moveTo>
                  <a:cubicBezTo>
                    <a:pt x="200" y="197"/>
                    <a:pt x="200" y="183"/>
                    <a:pt x="200" y="183"/>
                  </a:cubicBezTo>
                  <a:cubicBezTo>
                    <a:pt x="200" y="183"/>
                    <a:pt x="215" y="167"/>
                    <a:pt x="219" y="147"/>
                  </a:cubicBezTo>
                  <a:cubicBezTo>
                    <a:pt x="228" y="147"/>
                    <a:pt x="234" y="125"/>
                    <a:pt x="224" y="117"/>
                  </a:cubicBezTo>
                  <a:cubicBezTo>
                    <a:pt x="225" y="109"/>
                    <a:pt x="236" y="54"/>
                    <a:pt x="179" y="54"/>
                  </a:cubicBezTo>
                  <a:cubicBezTo>
                    <a:pt x="121" y="54"/>
                    <a:pt x="133" y="109"/>
                    <a:pt x="133" y="117"/>
                  </a:cubicBezTo>
                  <a:cubicBezTo>
                    <a:pt x="124" y="125"/>
                    <a:pt x="130" y="147"/>
                    <a:pt x="139" y="147"/>
                  </a:cubicBezTo>
                  <a:cubicBezTo>
                    <a:pt x="142" y="167"/>
                    <a:pt x="158" y="183"/>
                    <a:pt x="158" y="183"/>
                  </a:cubicBezTo>
                  <a:cubicBezTo>
                    <a:pt x="158" y="183"/>
                    <a:pt x="158" y="197"/>
                    <a:pt x="152" y="198"/>
                  </a:cubicBezTo>
                  <a:cubicBezTo>
                    <a:pt x="135" y="201"/>
                    <a:pt x="72" y="228"/>
                    <a:pt x="72" y="259"/>
                  </a:cubicBezTo>
                  <a:cubicBezTo>
                    <a:pt x="286" y="259"/>
                    <a:pt x="286" y="259"/>
                    <a:pt x="286" y="259"/>
                  </a:cubicBezTo>
                  <a:cubicBezTo>
                    <a:pt x="286" y="228"/>
                    <a:pt x="222" y="201"/>
                    <a:pt x="205" y="198"/>
                  </a:cubicBezTo>
                  <a:close/>
                  <a:moveTo>
                    <a:pt x="96" y="203"/>
                  </a:moveTo>
                  <a:cubicBezTo>
                    <a:pt x="108" y="195"/>
                    <a:pt x="123" y="188"/>
                    <a:pt x="136" y="184"/>
                  </a:cubicBezTo>
                  <a:cubicBezTo>
                    <a:pt x="131" y="178"/>
                    <a:pt x="126" y="169"/>
                    <a:pt x="123" y="159"/>
                  </a:cubicBezTo>
                  <a:cubicBezTo>
                    <a:pt x="119" y="156"/>
                    <a:pt x="115" y="151"/>
                    <a:pt x="113" y="144"/>
                  </a:cubicBezTo>
                  <a:cubicBezTo>
                    <a:pt x="111" y="138"/>
                    <a:pt x="110" y="131"/>
                    <a:pt x="111" y="125"/>
                  </a:cubicBezTo>
                  <a:cubicBezTo>
                    <a:pt x="111" y="120"/>
                    <a:pt x="113" y="116"/>
                    <a:pt x="115" y="112"/>
                  </a:cubicBezTo>
                  <a:cubicBezTo>
                    <a:pt x="113" y="99"/>
                    <a:pt x="113" y="74"/>
                    <a:pt x="129" y="55"/>
                  </a:cubicBezTo>
                  <a:cubicBezTo>
                    <a:pt x="136" y="48"/>
                    <a:pt x="144" y="43"/>
                    <a:pt x="154" y="40"/>
                  </a:cubicBezTo>
                  <a:cubicBezTo>
                    <a:pt x="152" y="22"/>
                    <a:pt x="143" y="0"/>
                    <a:pt x="107" y="0"/>
                  </a:cubicBezTo>
                  <a:cubicBezTo>
                    <a:pt x="50" y="0"/>
                    <a:pt x="61" y="56"/>
                    <a:pt x="62" y="64"/>
                  </a:cubicBezTo>
                  <a:cubicBezTo>
                    <a:pt x="52" y="71"/>
                    <a:pt x="58" y="93"/>
                    <a:pt x="67" y="93"/>
                  </a:cubicBezTo>
                  <a:cubicBezTo>
                    <a:pt x="71" y="114"/>
                    <a:pt x="86" y="129"/>
                    <a:pt x="86" y="129"/>
                  </a:cubicBezTo>
                  <a:cubicBezTo>
                    <a:pt x="86" y="129"/>
                    <a:pt x="86" y="143"/>
                    <a:pt x="81" y="144"/>
                  </a:cubicBezTo>
                  <a:cubicBezTo>
                    <a:pt x="64" y="147"/>
                    <a:pt x="0" y="175"/>
                    <a:pt x="0" y="205"/>
                  </a:cubicBezTo>
                  <a:cubicBezTo>
                    <a:pt x="92" y="205"/>
                    <a:pt x="92" y="205"/>
                    <a:pt x="92" y="205"/>
                  </a:cubicBezTo>
                  <a:cubicBezTo>
                    <a:pt x="93" y="205"/>
                    <a:pt x="95" y="204"/>
                    <a:pt x="96" y="20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7" name="Group 14"/>
          <p:cNvGrpSpPr>
            <a:grpSpLocks/>
          </p:cNvGrpSpPr>
          <p:nvPr/>
        </p:nvGrpSpPr>
        <p:grpSpPr bwMode="auto">
          <a:xfrm>
            <a:off x="5258641" y="1773932"/>
            <a:ext cx="595313" cy="634604"/>
            <a:chOff x="0" y="0"/>
            <a:chExt cx="550" cy="587"/>
          </a:xfrm>
        </p:grpSpPr>
        <p:sp>
          <p:nvSpPr>
            <p:cNvPr id="18" name="Line 15"/>
            <p:cNvSpPr>
              <a:spLocks noChangeShapeType="1"/>
            </p:cNvSpPr>
            <p:nvPr/>
          </p:nvSpPr>
          <p:spPr bwMode="auto">
            <a:xfrm>
              <a:off x="0" y="0"/>
              <a:ext cx="0" cy="0"/>
            </a:xfrm>
            <a:prstGeom prst="line">
              <a:avLst/>
            </a:prstGeom>
            <a:noFill/>
            <a:ln w="15875">
              <a:solidFill>
                <a:srgbClr val="449FDB"/>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 name="Freeform 16"/>
            <p:cNvSpPr>
              <a:spLocks noEditPoints="1"/>
            </p:cNvSpPr>
            <p:nvPr/>
          </p:nvSpPr>
          <p:spPr bwMode="auto">
            <a:xfrm>
              <a:off x="36" y="0"/>
              <a:ext cx="514" cy="587"/>
            </a:xfrm>
            <a:custGeom>
              <a:avLst/>
              <a:gdLst>
                <a:gd name="T0" fmla="*/ 74 w 514"/>
                <a:gd name="T1" fmla="*/ 587 h 587"/>
                <a:gd name="T2" fmla="*/ 439 w 514"/>
                <a:gd name="T3" fmla="*/ 587 h 587"/>
                <a:gd name="T4" fmla="*/ 478 w 514"/>
                <a:gd name="T5" fmla="*/ 185 h 587"/>
                <a:gd name="T6" fmla="*/ 38 w 514"/>
                <a:gd name="T7" fmla="*/ 185 h 587"/>
                <a:gd name="T8" fmla="*/ 74 w 514"/>
                <a:gd name="T9" fmla="*/ 587 h 587"/>
                <a:gd name="T10" fmla="*/ 330 w 514"/>
                <a:gd name="T11" fmla="*/ 74 h 587"/>
                <a:gd name="T12" fmla="*/ 330 w 514"/>
                <a:gd name="T13" fmla="*/ 0 h 587"/>
                <a:gd name="T14" fmla="*/ 184 w 514"/>
                <a:gd name="T15" fmla="*/ 0 h 587"/>
                <a:gd name="T16" fmla="*/ 184 w 514"/>
                <a:gd name="T17" fmla="*/ 74 h 587"/>
                <a:gd name="T18" fmla="*/ 0 w 514"/>
                <a:gd name="T19" fmla="*/ 74 h 587"/>
                <a:gd name="T20" fmla="*/ 0 w 514"/>
                <a:gd name="T21" fmla="*/ 185 h 587"/>
                <a:gd name="T22" fmla="*/ 38 w 514"/>
                <a:gd name="T23" fmla="*/ 146 h 587"/>
                <a:gd name="T24" fmla="*/ 478 w 514"/>
                <a:gd name="T25" fmla="*/ 146 h 587"/>
                <a:gd name="T26" fmla="*/ 514 w 514"/>
                <a:gd name="T27" fmla="*/ 185 h 587"/>
                <a:gd name="T28" fmla="*/ 514 w 514"/>
                <a:gd name="T29" fmla="*/ 74 h 587"/>
                <a:gd name="T30" fmla="*/ 330 w 514"/>
                <a:gd name="T31" fmla="*/ 74 h 587"/>
                <a:gd name="T32" fmla="*/ 294 w 514"/>
                <a:gd name="T33" fmla="*/ 74 h 587"/>
                <a:gd name="T34" fmla="*/ 220 w 514"/>
                <a:gd name="T35" fmla="*/ 74 h 587"/>
                <a:gd name="T36" fmla="*/ 220 w 514"/>
                <a:gd name="T37" fmla="*/ 36 h 587"/>
                <a:gd name="T38" fmla="*/ 294 w 514"/>
                <a:gd name="T39" fmla="*/ 36 h 587"/>
                <a:gd name="T40" fmla="*/ 294 w 514"/>
                <a:gd name="T41" fmla="*/ 74 h 5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4" h="587">
                  <a:moveTo>
                    <a:pt x="74" y="587"/>
                  </a:moveTo>
                  <a:lnTo>
                    <a:pt x="439" y="587"/>
                  </a:lnTo>
                  <a:lnTo>
                    <a:pt x="478" y="185"/>
                  </a:lnTo>
                  <a:lnTo>
                    <a:pt x="38" y="185"/>
                  </a:lnTo>
                  <a:lnTo>
                    <a:pt x="74" y="587"/>
                  </a:lnTo>
                  <a:close/>
                  <a:moveTo>
                    <a:pt x="330" y="74"/>
                  </a:moveTo>
                  <a:lnTo>
                    <a:pt x="330" y="0"/>
                  </a:lnTo>
                  <a:lnTo>
                    <a:pt x="184" y="0"/>
                  </a:lnTo>
                  <a:lnTo>
                    <a:pt x="184" y="74"/>
                  </a:lnTo>
                  <a:lnTo>
                    <a:pt x="0" y="74"/>
                  </a:lnTo>
                  <a:lnTo>
                    <a:pt x="0" y="185"/>
                  </a:lnTo>
                  <a:lnTo>
                    <a:pt x="38" y="146"/>
                  </a:lnTo>
                  <a:lnTo>
                    <a:pt x="478" y="146"/>
                  </a:lnTo>
                  <a:lnTo>
                    <a:pt x="514" y="185"/>
                  </a:lnTo>
                  <a:lnTo>
                    <a:pt x="514" y="74"/>
                  </a:lnTo>
                  <a:lnTo>
                    <a:pt x="330" y="74"/>
                  </a:lnTo>
                  <a:close/>
                  <a:moveTo>
                    <a:pt x="294" y="74"/>
                  </a:moveTo>
                  <a:lnTo>
                    <a:pt x="220" y="74"/>
                  </a:lnTo>
                  <a:lnTo>
                    <a:pt x="220" y="36"/>
                  </a:lnTo>
                  <a:lnTo>
                    <a:pt x="294" y="36"/>
                  </a:lnTo>
                  <a:lnTo>
                    <a:pt x="294" y="7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pic>
        <p:nvPicPr>
          <p:cNvPr id="20" name="Group 19"/>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18386" y="1709638"/>
            <a:ext cx="648890"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文本框 44"/>
          <p:cNvSpPr txBox="1">
            <a:spLocks noChangeArrowheads="1"/>
          </p:cNvSpPr>
          <p:nvPr/>
        </p:nvSpPr>
        <p:spPr bwMode="auto">
          <a:xfrm>
            <a:off x="1442688" y="2930030"/>
            <a:ext cx="88344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5F6D78"/>
                </a:solidFill>
                <a:latin typeface="微软雅黑" panose="020B0503020204020204" pitchFamily="34" charset="-122"/>
                <a:ea typeface="微软雅黑" panose="020B0503020204020204" pitchFamily="34" charset="-122"/>
              </a:rPr>
              <a:t>标题内容</a:t>
            </a:r>
          </a:p>
        </p:txBody>
      </p:sp>
      <p:sp>
        <p:nvSpPr>
          <p:cNvPr id="22" name="文本框 45"/>
          <p:cNvSpPr txBox="1">
            <a:spLocks noChangeArrowheads="1"/>
          </p:cNvSpPr>
          <p:nvPr/>
        </p:nvSpPr>
        <p:spPr bwMode="auto">
          <a:xfrm>
            <a:off x="1199801" y="3207444"/>
            <a:ext cx="1350169"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dirty="0">
                <a:solidFill>
                  <a:srgbClr val="5F6D78"/>
                </a:solidFill>
                <a:latin typeface="微软雅黑" panose="020B0503020204020204" pitchFamily="34" charset="-122"/>
                <a:ea typeface="微软雅黑" panose="020B0503020204020204" pitchFamily="34" charset="-122"/>
              </a:rPr>
              <a:t>这里填具体描述这里填具体描述</a:t>
            </a:r>
          </a:p>
          <a:p>
            <a:pPr eaLnBrk="1" hangingPunct="1">
              <a:buFont typeface="Arial" panose="020B0604020202020204" pitchFamily="34" charset="0"/>
              <a:buNone/>
            </a:pPr>
            <a:r>
              <a:rPr lang="zh-CN" altLang="en-US" dirty="0">
                <a:solidFill>
                  <a:srgbClr val="5F6D78"/>
                </a:solidFill>
                <a:latin typeface="微软雅黑" panose="020B0503020204020204" pitchFamily="34" charset="-122"/>
                <a:ea typeface="微软雅黑" panose="020B0503020204020204" pitchFamily="34" charset="-122"/>
              </a:rPr>
              <a:t>这里填具体描述</a:t>
            </a:r>
          </a:p>
          <a:p>
            <a:pPr eaLnBrk="1" hangingPunct="1">
              <a:buFont typeface="Arial" panose="020B0604020202020204" pitchFamily="34" charset="0"/>
              <a:buNone/>
            </a:pPr>
            <a:r>
              <a:rPr lang="zh-CN" altLang="en-US" dirty="0">
                <a:solidFill>
                  <a:srgbClr val="5F6D78"/>
                </a:solidFill>
                <a:latin typeface="微软雅黑" panose="020B0503020204020204" pitchFamily="34" charset="-122"/>
                <a:ea typeface="微软雅黑" panose="020B0503020204020204" pitchFamily="34" charset="-122"/>
              </a:rPr>
              <a:t>这里填具体描述</a:t>
            </a:r>
          </a:p>
        </p:txBody>
      </p:sp>
      <p:sp>
        <p:nvSpPr>
          <p:cNvPr id="23" name="文本框 46"/>
          <p:cNvSpPr txBox="1">
            <a:spLocks noChangeArrowheads="1"/>
          </p:cNvSpPr>
          <p:nvPr/>
        </p:nvSpPr>
        <p:spPr bwMode="auto">
          <a:xfrm>
            <a:off x="3266726" y="2930030"/>
            <a:ext cx="88463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5F6D78"/>
                </a:solidFill>
                <a:latin typeface="微软雅黑" panose="020B0503020204020204" pitchFamily="34" charset="-122"/>
                <a:ea typeface="微软雅黑" panose="020B0503020204020204" pitchFamily="34" charset="-122"/>
              </a:rPr>
              <a:t>标题内容</a:t>
            </a:r>
          </a:p>
        </p:txBody>
      </p:sp>
      <p:sp>
        <p:nvSpPr>
          <p:cNvPr id="24" name="文本框 47"/>
          <p:cNvSpPr txBox="1">
            <a:spLocks noChangeArrowheads="1"/>
          </p:cNvSpPr>
          <p:nvPr/>
        </p:nvSpPr>
        <p:spPr bwMode="auto">
          <a:xfrm>
            <a:off x="3025029" y="3207444"/>
            <a:ext cx="1348978"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5F6D78"/>
                </a:solidFill>
                <a:latin typeface="微软雅黑" panose="020B0503020204020204" pitchFamily="34" charset="-122"/>
                <a:ea typeface="微软雅黑" panose="020B0503020204020204" pitchFamily="34" charset="-122"/>
              </a:rPr>
              <a:t>这里填具体描述这里填具体描述</a:t>
            </a:r>
          </a:p>
          <a:p>
            <a:pPr eaLnBrk="1" hangingPunct="1">
              <a:buFont typeface="Arial" panose="020B0604020202020204" pitchFamily="34" charset="0"/>
              <a:buNone/>
            </a:pPr>
            <a:r>
              <a:rPr lang="zh-CN" altLang="en-US">
                <a:solidFill>
                  <a:srgbClr val="5F6D78"/>
                </a:solidFill>
                <a:latin typeface="微软雅黑" panose="020B0503020204020204" pitchFamily="34" charset="-122"/>
                <a:ea typeface="微软雅黑" panose="020B0503020204020204" pitchFamily="34" charset="-122"/>
              </a:rPr>
              <a:t>这里填具体描述</a:t>
            </a:r>
          </a:p>
          <a:p>
            <a:pPr eaLnBrk="1" hangingPunct="1">
              <a:buFont typeface="Arial" panose="020B0604020202020204" pitchFamily="34" charset="0"/>
              <a:buNone/>
            </a:pPr>
            <a:r>
              <a:rPr lang="zh-CN" altLang="en-US">
                <a:solidFill>
                  <a:srgbClr val="5F6D78"/>
                </a:solidFill>
                <a:latin typeface="微软雅黑" panose="020B0503020204020204" pitchFamily="34" charset="-122"/>
                <a:ea typeface="微软雅黑" panose="020B0503020204020204" pitchFamily="34" charset="-122"/>
              </a:rPr>
              <a:t>这里填具体描述</a:t>
            </a:r>
          </a:p>
        </p:txBody>
      </p:sp>
      <p:sp>
        <p:nvSpPr>
          <p:cNvPr id="25" name="文本框 48"/>
          <p:cNvSpPr txBox="1">
            <a:spLocks noChangeArrowheads="1"/>
          </p:cNvSpPr>
          <p:nvPr/>
        </p:nvSpPr>
        <p:spPr bwMode="auto">
          <a:xfrm>
            <a:off x="5232448" y="2930030"/>
            <a:ext cx="88344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5F6D78"/>
                </a:solidFill>
                <a:latin typeface="微软雅黑" panose="020B0503020204020204" pitchFamily="34" charset="-122"/>
                <a:ea typeface="微软雅黑" panose="020B0503020204020204" pitchFamily="34" charset="-122"/>
              </a:rPr>
              <a:t>标题内容</a:t>
            </a:r>
          </a:p>
        </p:txBody>
      </p:sp>
      <p:sp>
        <p:nvSpPr>
          <p:cNvPr id="26" name="文本框 49"/>
          <p:cNvSpPr txBox="1">
            <a:spLocks noChangeArrowheads="1"/>
          </p:cNvSpPr>
          <p:nvPr/>
        </p:nvSpPr>
        <p:spPr bwMode="auto">
          <a:xfrm>
            <a:off x="4989560" y="3207444"/>
            <a:ext cx="1348978"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5F6D78"/>
                </a:solidFill>
                <a:latin typeface="微软雅黑" panose="020B0503020204020204" pitchFamily="34" charset="-122"/>
                <a:ea typeface="微软雅黑" panose="020B0503020204020204" pitchFamily="34" charset="-122"/>
              </a:rPr>
              <a:t>这里填具体描述这里填具体描述</a:t>
            </a:r>
          </a:p>
          <a:p>
            <a:pPr eaLnBrk="1" hangingPunct="1">
              <a:buFont typeface="Arial" panose="020B0604020202020204" pitchFamily="34" charset="0"/>
              <a:buNone/>
            </a:pPr>
            <a:r>
              <a:rPr lang="zh-CN" altLang="en-US">
                <a:solidFill>
                  <a:srgbClr val="5F6D78"/>
                </a:solidFill>
                <a:latin typeface="微软雅黑" panose="020B0503020204020204" pitchFamily="34" charset="-122"/>
                <a:ea typeface="微软雅黑" panose="020B0503020204020204" pitchFamily="34" charset="-122"/>
              </a:rPr>
              <a:t>这里填具体描述</a:t>
            </a:r>
          </a:p>
          <a:p>
            <a:pPr eaLnBrk="1" hangingPunct="1">
              <a:buFont typeface="Arial" panose="020B0604020202020204" pitchFamily="34" charset="0"/>
              <a:buNone/>
            </a:pPr>
            <a:r>
              <a:rPr lang="zh-CN" altLang="en-US">
                <a:solidFill>
                  <a:srgbClr val="5F6D78"/>
                </a:solidFill>
                <a:latin typeface="微软雅黑" panose="020B0503020204020204" pitchFamily="34" charset="-122"/>
                <a:ea typeface="微软雅黑" panose="020B0503020204020204" pitchFamily="34" charset="-122"/>
              </a:rPr>
              <a:t>这里填具体描述</a:t>
            </a:r>
          </a:p>
        </p:txBody>
      </p:sp>
      <p:sp>
        <p:nvSpPr>
          <p:cNvPr id="27" name="文本框 50"/>
          <p:cNvSpPr txBox="1">
            <a:spLocks noChangeArrowheads="1"/>
          </p:cNvSpPr>
          <p:nvPr/>
        </p:nvSpPr>
        <p:spPr bwMode="auto">
          <a:xfrm>
            <a:off x="6973142" y="2930030"/>
            <a:ext cx="88344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5F6D78"/>
                </a:solidFill>
                <a:latin typeface="微软雅黑" panose="020B0503020204020204" pitchFamily="34" charset="-122"/>
                <a:ea typeface="微软雅黑" panose="020B0503020204020204" pitchFamily="34" charset="-122"/>
              </a:rPr>
              <a:t>标题内容</a:t>
            </a:r>
          </a:p>
        </p:txBody>
      </p:sp>
      <p:sp>
        <p:nvSpPr>
          <p:cNvPr id="28" name="文本框 51"/>
          <p:cNvSpPr txBox="1">
            <a:spLocks noChangeArrowheads="1"/>
          </p:cNvSpPr>
          <p:nvPr/>
        </p:nvSpPr>
        <p:spPr bwMode="auto">
          <a:xfrm>
            <a:off x="6730254" y="3207444"/>
            <a:ext cx="1350169"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5F6D78"/>
                </a:solidFill>
                <a:latin typeface="微软雅黑" panose="020B0503020204020204" pitchFamily="34" charset="-122"/>
                <a:ea typeface="微软雅黑" panose="020B0503020204020204" pitchFamily="34" charset="-122"/>
              </a:rPr>
              <a:t>这里填具体描述这里填具体描述</a:t>
            </a:r>
          </a:p>
          <a:p>
            <a:pPr eaLnBrk="1" hangingPunct="1">
              <a:buFont typeface="Arial" panose="020B0604020202020204" pitchFamily="34" charset="0"/>
              <a:buNone/>
            </a:pPr>
            <a:r>
              <a:rPr lang="zh-CN" altLang="en-US">
                <a:solidFill>
                  <a:srgbClr val="5F6D78"/>
                </a:solidFill>
                <a:latin typeface="微软雅黑" panose="020B0503020204020204" pitchFamily="34" charset="-122"/>
                <a:ea typeface="微软雅黑" panose="020B0503020204020204" pitchFamily="34" charset="-122"/>
              </a:rPr>
              <a:t>这里填具体描述</a:t>
            </a:r>
          </a:p>
          <a:p>
            <a:pPr eaLnBrk="1" hangingPunct="1">
              <a:buFont typeface="Arial" panose="020B0604020202020204" pitchFamily="34" charset="0"/>
              <a:buNone/>
            </a:pPr>
            <a:r>
              <a:rPr lang="zh-CN" altLang="en-US">
                <a:solidFill>
                  <a:srgbClr val="5F6D78"/>
                </a:solidFill>
                <a:latin typeface="微软雅黑" panose="020B0503020204020204" pitchFamily="34" charset="-122"/>
                <a:ea typeface="微软雅黑" panose="020B0503020204020204" pitchFamily="34" charset="-122"/>
              </a:rPr>
              <a:t>这里填具体描述</a:t>
            </a:r>
          </a:p>
        </p:txBody>
      </p:sp>
    </p:spTree>
    <p:extLst>
      <p:ext uri="{BB962C8B-B14F-4D97-AF65-F5344CB8AC3E}">
        <p14:creationId xmlns:p14="http://schemas.microsoft.com/office/powerpoint/2010/main" val="3279460806"/>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8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1000" fill="hold"/>
                                        <p:tgtEl>
                                          <p:spTgt spid="22"/>
                                        </p:tgtEl>
                                        <p:attrNameLst>
                                          <p:attrName>ppt_y</p:attrName>
                                        </p:attrNameLst>
                                      </p:cBhvr>
                                      <p:tavLst>
                                        <p:tav tm="0">
                                          <p:val>
                                            <p:strVal val="#ppt_y+.1"/>
                                          </p:val>
                                        </p:tav>
                                        <p:tav tm="100000">
                                          <p:val>
                                            <p:strVal val="#ppt_y"/>
                                          </p:val>
                                        </p:tav>
                                      </p:tavLst>
                                    </p:anim>
                                  </p:childTnLst>
                                </p:cTn>
                              </p:par>
                            </p:childTnLst>
                          </p:cTn>
                        </p:par>
                        <p:par>
                          <p:cTn id="41" fill="hold">
                            <p:stCondLst>
                              <p:cond delay="1800"/>
                            </p:stCondLst>
                            <p:childTnLst>
                              <p:par>
                                <p:cTn id="42" presetID="42" presetClass="entr" presetSubtype="0"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1000"/>
                                        <p:tgtEl>
                                          <p:spTgt spid="24"/>
                                        </p:tgtEl>
                                      </p:cBhvr>
                                    </p:animEffect>
                                    <p:anim calcmode="lin" valueType="num">
                                      <p:cBhvr>
                                        <p:cTn id="60" dur="1000" fill="hold"/>
                                        <p:tgtEl>
                                          <p:spTgt spid="24"/>
                                        </p:tgtEl>
                                        <p:attrNameLst>
                                          <p:attrName>ppt_x</p:attrName>
                                        </p:attrNameLst>
                                      </p:cBhvr>
                                      <p:tavLst>
                                        <p:tav tm="0">
                                          <p:val>
                                            <p:strVal val="#ppt_x"/>
                                          </p:val>
                                        </p:tav>
                                        <p:tav tm="100000">
                                          <p:val>
                                            <p:strVal val="#ppt_x"/>
                                          </p:val>
                                        </p:tav>
                                      </p:tavLst>
                                    </p:anim>
                                    <p:anim calcmode="lin" valueType="num">
                                      <p:cBhvr>
                                        <p:cTn id="61" dur="1000" fill="hold"/>
                                        <p:tgtEl>
                                          <p:spTgt spid="24"/>
                                        </p:tgtEl>
                                        <p:attrNameLst>
                                          <p:attrName>ppt_y</p:attrName>
                                        </p:attrNameLst>
                                      </p:cBhvr>
                                      <p:tavLst>
                                        <p:tav tm="0">
                                          <p:val>
                                            <p:strVal val="#ppt_y+.1"/>
                                          </p:val>
                                        </p:tav>
                                        <p:tav tm="100000">
                                          <p:val>
                                            <p:strVal val="#ppt_y"/>
                                          </p:val>
                                        </p:tav>
                                      </p:tavLst>
                                    </p:anim>
                                  </p:childTnLst>
                                </p:cTn>
                              </p:par>
                            </p:childTnLst>
                          </p:cTn>
                        </p:par>
                        <p:par>
                          <p:cTn id="62" fill="hold">
                            <p:stCondLst>
                              <p:cond delay="2800"/>
                            </p:stCondLst>
                            <p:childTnLst>
                              <p:par>
                                <p:cTn id="63" presetID="42" presetClass="entr" presetSubtype="0"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1000"/>
                                        <p:tgtEl>
                                          <p:spTgt spid="9"/>
                                        </p:tgtEl>
                                      </p:cBhvr>
                                    </p:animEffect>
                                    <p:anim calcmode="lin" valueType="num">
                                      <p:cBhvr>
                                        <p:cTn id="71" dur="1000" fill="hold"/>
                                        <p:tgtEl>
                                          <p:spTgt spid="9"/>
                                        </p:tgtEl>
                                        <p:attrNameLst>
                                          <p:attrName>ppt_x</p:attrName>
                                        </p:attrNameLst>
                                      </p:cBhvr>
                                      <p:tavLst>
                                        <p:tav tm="0">
                                          <p:val>
                                            <p:strVal val="#ppt_x"/>
                                          </p:val>
                                        </p:tav>
                                        <p:tav tm="100000">
                                          <p:val>
                                            <p:strVal val="#ppt_x"/>
                                          </p:val>
                                        </p:tav>
                                      </p:tavLst>
                                    </p:anim>
                                    <p:anim calcmode="lin" valueType="num">
                                      <p:cBhvr>
                                        <p:cTn id="72" dur="1000" fill="hold"/>
                                        <p:tgtEl>
                                          <p:spTgt spid="9"/>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1000"/>
                                        <p:tgtEl>
                                          <p:spTgt spid="26"/>
                                        </p:tgtEl>
                                      </p:cBhvr>
                                    </p:animEffect>
                                    <p:anim calcmode="lin" valueType="num">
                                      <p:cBhvr>
                                        <p:cTn id="81" dur="1000" fill="hold"/>
                                        <p:tgtEl>
                                          <p:spTgt spid="26"/>
                                        </p:tgtEl>
                                        <p:attrNameLst>
                                          <p:attrName>ppt_x</p:attrName>
                                        </p:attrNameLst>
                                      </p:cBhvr>
                                      <p:tavLst>
                                        <p:tav tm="0">
                                          <p:val>
                                            <p:strVal val="#ppt_x"/>
                                          </p:val>
                                        </p:tav>
                                        <p:tav tm="100000">
                                          <p:val>
                                            <p:strVal val="#ppt_x"/>
                                          </p:val>
                                        </p:tav>
                                      </p:tavLst>
                                    </p:anim>
                                    <p:anim calcmode="lin" valueType="num">
                                      <p:cBhvr>
                                        <p:cTn id="82" dur="1000" fill="hold"/>
                                        <p:tgtEl>
                                          <p:spTgt spid="26"/>
                                        </p:tgtEl>
                                        <p:attrNameLst>
                                          <p:attrName>ppt_y</p:attrName>
                                        </p:attrNameLst>
                                      </p:cBhvr>
                                      <p:tavLst>
                                        <p:tav tm="0">
                                          <p:val>
                                            <p:strVal val="#ppt_y+.1"/>
                                          </p:val>
                                        </p:tav>
                                        <p:tav tm="100000">
                                          <p:val>
                                            <p:strVal val="#ppt_y"/>
                                          </p:val>
                                        </p:tav>
                                      </p:tavLst>
                                    </p:anim>
                                  </p:childTnLst>
                                </p:cTn>
                              </p:par>
                            </p:childTnLst>
                          </p:cTn>
                        </p:par>
                        <p:par>
                          <p:cTn id="83" fill="hold">
                            <p:stCondLst>
                              <p:cond delay="3800"/>
                            </p:stCondLst>
                            <p:childTnLst>
                              <p:par>
                                <p:cTn id="84" presetID="42" presetClass="entr" presetSubtype="0" fill="hold"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1000"/>
                                        <p:tgtEl>
                                          <p:spTgt spid="20"/>
                                        </p:tgtEl>
                                      </p:cBhvr>
                                    </p:animEffect>
                                    <p:anim calcmode="lin" valueType="num">
                                      <p:cBhvr>
                                        <p:cTn id="87" dur="1000" fill="hold"/>
                                        <p:tgtEl>
                                          <p:spTgt spid="20"/>
                                        </p:tgtEl>
                                        <p:attrNameLst>
                                          <p:attrName>ppt_x</p:attrName>
                                        </p:attrNameLst>
                                      </p:cBhvr>
                                      <p:tavLst>
                                        <p:tav tm="0">
                                          <p:val>
                                            <p:strVal val="#ppt_x"/>
                                          </p:val>
                                        </p:tav>
                                        <p:tav tm="100000">
                                          <p:val>
                                            <p:strVal val="#ppt_x"/>
                                          </p:val>
                                        </p:tav>
                                      </p:tavLst>
                                    </p:anim>
                                    <p:anim calcmode="lin" valueType="num">
                                      <p:cBhvr>
                                        <p:cTn id="88" dur="1000" fill="hold"/>
                                        <p:tgtEl>
                                          <p:spTgt spid="20"/>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0"/>
                                        </p:tgtEl>
                                        <p:attrNameLst>
                                          <p:attrName>style.visibility</p:attrName>
                                        </p:attrNameLst>
                                      </p:cBhvr>
                                      <p:to>
                                        <p:strVal val="visible"/>
                                      </p:to>
                                    </p:set>
                                    <p:animEffect transition="in" filter="fade">
                                      <p:cBhvr>
                                        <p:cTn id="91" dur="1000"/>
                                        <p:tgtEl>
                                          <p:spTgt spid="10"/>
                                        </p:tgtEl>
                                      </p:cBhvr>
                                    </p:animEffect>
                                    <p:anim calcmode="lin" valueType="num">
                                      <p:cBhvr>
                                        <p:cTn id="92" dur="1000" fill="hold"/>
                                        <p:tgtEl>
                                          <p:spTgt spid="10"/>
                                        </p:tgtEl>
                                        <p:attrNameLst>
                                          <p:attrName>ppt_x</p:attrName>
                                        </p:attrNameLst>
                                      </p:cBhvr>
                                      <p:tavLst>
                                        <p:tav tm="0">
                                          <p:val>
                                            <p:strVal val="#ppt_x"/>
                                          </p:val>
                                        </p:tav>
                                        <p:tav tm="100000">
                                          <p:val>
                                            <p:strVal val="#ppt_x"/>
                                          </p:val>
                                        </p:tav>
                                      </p:tavLst>
                                    </p:anim>
                                    <p:anim calcmode="lin" valueType="num">
                                      <p:cBhvr>
                                        <p:cTn id="93" dur="1000" fill="hold"/>
                                        <p:tgtEl>
                                          <p:spTgt spid="10"/>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fade">
                                      <p:cBhvr>
                                        <p:cTn id="96" dur="1000"/>
                                        <p:tgtEl>
                                          <p:spTgt spid="27"/>
                                        </p:tgtEl>
                                      </p:cBhvr>
                                    </p:animEffect>
                                    <p:anim calcmode="lin" valueType="num">
                                      <p:cBhvr>
                                        <p:cTn id="97" dur="1000" fill="hold"/>
                                        <p:tgtEl>
                                          <p:spTgt spid="27"/>
                                        </p:tgtEl>
                                        <p:attrNameLst>
                                          <p:attrName>ppt_x</p:attrName>
                                        </p:attrNameLst>
                                      </p:cBhvr>
                                      <p:tavLst>
                                        <p:tav tm="0">
                                          <p:val>
                                            <p:strVal val="#ppt_x"/>
                                          </p:val>
                                        </p:tav>
                                        <p:tav tm="100000">
                                          <p:val>
                                            <p:strVal val="#ppt_x"/>
                                          </p:val>
                                        </p:tav>
                                      </p:tavLst>
                                    </p:anim>
                                    <p:anim calcmode="lin" valueType="num">
                                      <p:cBhvr>
                                        <p:cTn id="98" dur="1000" fill="hold"/>
                                        <p:tgtEl>
                                          <p:spTgt spid="27"/>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nimBg="1"/>
      <p:bldP spid="7" grpId="0" animBg="1" autoUpdateAnimBg="0"/>
      <p:bldP spid="8" grpId="0" animBg="1" autoUpdateAnimBg="0"/>
      <p:bldP spid="9" grpId="0" animBg="1" autoUpdateAnimBg="0"/>
      <p:bldP spid="10" grpId="0" animBg="1" autoUpdateAnimBg="0"/>
      <p:bldP spid="21" grpId="0" autoUpdateAnimBg="0"/>
      <p:bldP spid="22" grpId="0" autoUpdateAnimBg="0"/>
      <p:bldP spid="23" grpId="0" autoUpdateAnimBg="0"/>
      <p:bldP spid="24" grpId="0" autoUpdateAnimBg="0"/>
      <p:bldP spid="25" grpId="0" autoUpdateAnimBg="0"/>
      <p:bldP spid="26" grpId="0" autoUpdateAnimBg="0"/>
      <p:bldP spid="27" grpId="0" autoUpdateAnimBg="0"/>
      <p:bldP spid="28"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6"/>
          <p:cNvSpPr txBox="1">
            <a:spLocks noChangeArrowheads="1"/>
          </p:cNvSpPr>
          <p:nvPr/>
        </p:nvSpPr>
        <p:spPr bwMode="auto">
          <a:xfrm>
            <a:off x="409016" y="70339"/>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smtClean="0">
                <a:solidFill>
                  <a:srgbClr val="4D4948"/>
                </a:solidFill>
                <a:latin typeface="微软雅黑" panose="020B0503020204020204" pitchFamily="34" charset="-122"/>
                <a:ea typeface="微软雅黑" panose="020B0503020204020204" pitchFamily="34" charset="-122"/>
              </a:rPr>
              <a:t>单击添加标题</a:t>
            </a:r>
            <a:endParaRPr lang="zh-CN" altLang="en-US" dirty="0">
              <a:solidFill>
                <a:srgbClr val="4D4948"/>
              </a:solidFill>
              <a:latin typeface="微软雅黑" panose="020B0503020204020204" pitchFamily="34" charset="-122"/>
              <a:ea typeface="微软雅黑" panose="020B0503020204020204" pitchFamily="34" charset="-122"/>
            </a:endParaRPr>
          </a:p>
        </p:txBody>
      </p:sp>
      <p:cxnSp>
        <p:nvCxnSpPr>
          <p:cNvPr id="5" name="直接连接符 46"/>
          <p:cNvCxnSpPr>
            <a:cxnSpLocks noChangeShapeType="1"/>
          </p:cNvCxnSpPr>
          <p:nvPr/>
        </p:nvCxnSpPr>
        <p:spPr bwMode="auto">
          <a:xfrm flipH="1">
            <a:off x="463790" y="445386"/>
            <a:ext cx="8047164" cy="0"/>
          </a:xfrm>
          <a:prstGeom prst="line">
            <a:avLst/>
          </a:prstGeom>
          <a:noFill/>
          <a:ln w="9525" cmpd="sng">
            <a:solidFill>
              <a:srgbClr val="4D49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Freeform 5"/>
          <p:cNvSpPr>
            <a:spLocks noChangeAspect="1"/>
          </p:cNvSpPr>
          <p:nvPr/>
        </p:nvSpPr>
        <p:spPr bwMode="auto">
          <a:xfrm>
            <a:off x="16110" y="152492"/>
            <a:ext cx="258366" cy="296466"/>
          </a:xfrm>
          <a:custGeom>
            <a:avLst/>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ah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rgbClr val="BE0202"/>
          </a:solidFill>
          <a:ln>
            <a:noFill/>
          </a:ln>
        </p:spPr>
        <p:txBody>
          <a:bodyPr/>
          <a:lstStyle/>
          <a:p>
            <a:endParaRPr lang="zh-CN" altLang="en-US"/>
          </a:p>
        </p:txBody>
      </p:sp>
      <p:sp>
        <p:nvSpPr>
          <p:cNvPr id="7" name="矩形 6"/>
          <p:cNvSpPr/>
          <p:nvPr/>
        </p:nvSpPr>
        <p:spPr>
          <a:xfrm>
            <a:off x="567257" y="1176418"/>
            <a:ext cx="8016139" cy="613694"/>
          </a:xfrm>
          <a:prstGeom prst="rect">
            <a:avLst/>
          </a:prstGeom>
        </p:spPr>
        <p:txBody>
          <a:bodyPr wrap="square">
            <a:spAutoFit/>
          </a:bodyPr>
          <a:lstStyle/>
          <a:p>
            <a:pPr>
              <a:lnSpc>
                <a:spcPct val="150000"/>
              </a:lnSpc>
              <a:spcBef>
                <a:spcPts val="600"/>
              </a:spcBef>
              <a:spcAft>
                <a:spcPts val="600"/>
              </a:spcAft>
              <a:defRPr/>
            </a:pPr>
            <a:r>
              <a:rPr lang="zh-CN" altLang="en-US" sz="1200" dirty="0">
                <a:solidFill>
                  <a:schemeClr val="tx1">
                    <a:lumMod val="85000"/>
                    <a:lumOff val="15000"/>
                  </a:schemeClr>
                </a:solidFill>
                <a:latin typeface="微软雅黑" pitchFamily="34" charset="-122"/>
                <a:ea typeface="微软雅黑"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p>
        </p:txBody>
      </p:sp>
      <p:pic>
        <p:nvPicPr>
          <p:cNvPr id="8" name="图片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7258" y="2106429"/>
            <a:ext cx="5486547" cy="2419988"/>
          </a:xfrm>
          <a:prstGeom prst="rect">
            <a:avLst/>
          </a:prstGeom>
        </p:spPr>
      </p:pic>
      <p:sp>
        <p:nvSpPr>
          <p:cNvPr id="9" name="Rectangle 12"/>
          <p:cNvSpPr/>
          <p:nvPr/>
        </p:nvSpPr>
        <p:spPr bwMode="auto">
          <a:xfrm>
            <a:off x="6130216" y="2106429"/>
            <a:ext cx="2453181" cy="2419987"/>
          </a:xfrm>
          <a:prstGeom prst="rect">
            <a:avLst/>
          </a:prstGeom>
          <a:solidFill>
            <a:srgbClr val="4B525A"/>
          </a:solidFill>
          <a:ln w="9525" cap="flat" cmpd="sng" algn="ctr">
            <a:noFill/>
            <a:prstDash val="solid"/>
            <a:headEnd type="none" w="med" len="med"/>
            <a:tailEnd type="none" w="med" len="med"/>
          </a:ln>
          <a:effectLst/>
        </p:spPr>
        <p:txBody>
          <a:bodyPr rot="0" spcFirstLastPara="0" vert="horz" wrap="square" lIns="137166" tIns="68583" rIns="34292" bIns="34292" numCol="1" spcCol="0" rtlCol="0" fromWordArt="0" anchor="t"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450"/>
              </a:spcAft>
              <a:buClrTx/>
              <a:buSzTx/>
              <a:buFontTx/>
              <a:buNone/>
              <a:tabLst/>
              <a:defRPr/>
            </a:pPr>
            <a:endParaRPr kumimoji="0" lang="en-US" sz="2700" b="0" i="0" u="none" strike="noStrike" kern="1200" cap="none" spc="0" normalizeH="0" baseline="0" noProof="0" dirty="0">
              <a:ln>
                <a:noFill/>
              </a:ln>
              <a:solidFill>
                <a:srgbClr val="FFFFFF">
                  <a:alpha val="99000"/>
                </a:srgbClr>
              </a:solidFill>
              <a:effectLst/>
              <a:uLnTx/>
              <a:uFillTx/>
              <a:latin typeface="Segoe UI Light" pitchFamily="34" charset="0"/>
              <a:ea typeface="+mn-ea"/>
              <a:cs typeface="+mn-cs"/>
            </a:endParaRPr>
          </a:p>
        </p:txBody>
      </p:sp>
      <p:sp>
        <p:nvSpPr>
          <p:cNvPr id="10" name="文本框 81"/>
          <p:cNvSpPr txBox="1">
            <a:spLocks noChangeArrowheads="1"/>
          </p:cNvSpPr>
          <p:nvPr/>
        </p:nvSpPr>
        <p:spPr bwMode="auto">
          <a:xfrm>
            <a:off x="6423157" y="2493443"/>
            <a:ext cx="1944216" cy="173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nSpc>
                <a:spcPct val="150000"/>
              </a:lnSpc>
            </a:pPr>
            <a:r>
              <a:rPr lang="zh-CN" altLang="en-US" sz="1200" dirty="0" smtClean="0">
                <a:solidFill>
                  <a:schemeClr val="bg1"/>
                </a:solidFill>
                <a:latin typeface="微软雅黑" pitchFamily="34" charset="-122"/>
                <a:ea typeface="微软雅黑" pitchFamily="34" charset="-122"/>
              </a:rPr>
              <a:t>此处</a:t>
            </a:r>
            <a:r>
              <a:rPr lang="zh-CN" altLang="en-US" sz="1200" dirty="0">
                <a:solidFill>
                  <a:schemeClr val="bg1"/>
                </a:solidFill>
                <a:latin typeface="微软雅黑" pitchFamily="34" charset="-122"/>
                <a:ea typeface="微软雅黑" pitchFamily="34" charset="-122"/>
              </a:rPr>
              <a:t>输入您的文本请在此处输入您的文本此处输入您的文本此处输入您的文本此处输入您的文本请在此处输入您的文本此处输入您的</a:t>
            </a:r>
            <a:r>
              <a:rPr lang="zh-CN" altLang="en-US" sz="1200" dirty="0" smtClean="0">
                <a:solidFill>
                  <a:schemeClr val="bg1"/>
                </a:solidFill>
                <a:latin typeface="微软雅黑" pitchFamily="34" charset="-122"/>
                <a:ea typeface="微软雅黑" pitchFamily="34" charset="-122"/>
              </a:rPr>
              <a:t>文本。</a:t>
            </a:r>
            <a:endParaRPr lang="zh-CN" altLang="en-US" sz="12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416802"/>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8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par>
                          <p:cTn id="21" fill="hold">
                            <p:stCondLst>
                              <p:cond delay="1400"/>
                            </p:stCondLst>
                            <p:childTnLst>
                              <p:par>
                                <p:cTn id="22" presetID="22" presetClass="entr" presetSubtype="8" fill="hold" grpId="0" nodeType="afterEffect">
                                  <p:stCondLst>
                                    <p:cond delay="0"/>
                                  </p:stCondLst>
                                  <p:iterate type="lt">
                                    <p:tmPct val="8000"/>
                                  </p:iterate>
                                  <p:childTnLst>
                                    <p:set>
                                      <p:cBhvr>
                                        <p:cTn id="23" dur="1" fill="hold">
                                          <p:stCondLst>
                                            <p:cond delay="0"/>
                                          </p:stCondLst>
                                        </p:cTn>
                                        <p:tgtEl>
                                          <p:spTgt spid="7"/>
                                        </p:tgtEl>
                                        <p:attrNameLst>
                                          <p:attrName>style.visibility</p:attrName>
                                        </p:attrNameLst>
                                      </p:cBhvr>
                                      <p:to>
                                        <p:strVal val="visible"/>
                                      </p:to>
                                    </p:set>
                                    <p:animEffect transition="in" filter="wipe(left)">
                                      <p:cBhvr>
                                        <p:cTn id="24" dur="300"/>
                                        <p:tgtEl>
                                          <p:spTgt spid="7"/>
                                        </p:tgtEl>
                                      </p:cBhvr>
                                    </p:animEffect>
                                  </p:childTnLst>
                                </p:cTn>
                              </p:par>
                            </p:childTnLst>
                          </p:cTn>
                        </p:par>
                        <p:par>
                          <p:cTn id="25" fill="hold">
                            <p:stCondLst>
                              <p:cond delay="3980"/>
                            </p:stCondLst>
                            <p:childTnLst>
                              <p:par>
                                <p:cTn id="26" presetID="22" presetClass="entr" presetSubtype="2"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right)">
                                      <p:cBhvr>
                                        <p:cTn id="28" dur="500"/>
                                        <p:tgtEl>
                                          <p:spTgt spid="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4480"/>
                            </p:stCondLst>
                            <p:childTnLst>
                              <p:par>
                                <p:cTn id="33" presetID="22" presetClass="entr" presetSubtype="2"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right)">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nimBg="1"/>
      <p:bldP spid="7" grpId="0"/>
      <p:bldP spid="9"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55816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接连接符 3"/>
          <p:cNvCxnSpPr>
            <a:cxnSpLocks noChangeShapeType="1"/>
          </p:cNvCxnSpPr>
          <p:nvPr/>
        </p:nvCxnSpPr>
        <p:spPr bwMode="auto">
          <a:xfrm>
            <a:off x="5294568" y="1187282"/>
            <a:ext cx="3851022" cy="0"/>
          </a:xfrm>
          <a:prstGeom prst="line">
            <a:avLst/>
          </a:prstGeom>
          <a:noFill/>
          <a:ln w="9525" cmpd="sng">
            <a:solidFill>
              <a:srgbClr val="504B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p:cNvSpPr txBox="1">
            <a:spLocks noChangeArrowheads="1"/>
          </p:cNvSpPr>
          <p:nvPr/>
        </p:nvSpPr>
        <p:spPr bwMode="auto">
          <a:xfrm>
            <a:off x="7670805" y="591687"/>
            <a:ext cx="1005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a:solidFill>
                  <a:srgbClr val="504B48"/>
                </a:solidFill>
                <a:latin typeface="微软雅黑" panose="020B0503020204020204" pitchFamily="34" charset="-122"/>
                <a:ea typeface="微软雅黑" panose="020B0503020204020204" pitchFamily="34" charset="-122"/>
              </a:rPr>
              <a:t>目录</a:t>
            </a:r>
          </a:p>
        </p:txBody>
      </p:sp>
      <p:sp>
        <p:nvSpPr>
          <p:cNvPr id="7" name="TextBox 6"/>
          <p:cNvSpPr txBox="1">
            <a:spLocks noChangeArrowheads="1"/>
          </p:cNvSpPr>
          <p:nvPr/>
        </p:nvSpPr>
        <p:spPr bwMode="auto">
          <a:xfrm>
            <a:off x="6704010" y="805995"/>
            <a:ext cx="87716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solidFill>
                  <a:srgbClr val="504B48"/>
                </a:solidFill>
                <a:ea typeface="微软雅黑" panose="020B0503020204020204" pitchFamily="34" charset="-122"/>
              </a:rPr>
              <a:t>Contents</a:t>
            </a:r>
            <a:endParaRPr lang="zh-CN" altLang="en-US">
              <a:solidFill>
                <a:srgbClr val="504B48"/>
              </a:solidFill>
              <a:ea typeface="微软雅黑" panose="020B0503020204020204" pitchFamily="34" charset="-122"/>
            </a:endParaRPr>
          </a:p>
        </p:txBody>
      </p:sp>
      <p:sp>
        <p:nvSpPr>
          <p:cNvPr id="8" name="矩形 7"/>
          <p:cNvSpPr>
            <a:spLocks noChangeArrowheads="1"/>
          </p:cNvSpPr>
          <p:nvPr/>
        </p:nvSpPr>
        <p:spPr bwMode="auto">
          <a:xfrm>
            <a:off x="8702675" y="663122"/>
            <a:ext cx="441325" cy="441325"/>
          </a:xfrm>
          <a:prstGeom prst="rect">
            <a:avLst/>
          </a:prstGeom>
          <a:solidFill>
            <a:srgbClr val="BE020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 name="AutoShape 3"/>
          <p:cNvSpPr>
            <a:spLocks noChangeAspect="1" noChangeArrowheads="1" noTextEdit="1"/>
          </p:cNvSpPr>
          <p:nvPr/>
        </p:nvSpPr>
        <p:spPr bwMode="auto">
          <a:xfrm>
            <a:off x="5126386" y="1462193"/>
            <a:ext cx="5969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 name="Oval 5"/>
          <p:cNvSpPr>
            <a:spLocks noChangeArrowheads="1"/>
          </p:cNvSpPr>
          <p:nvPr/>
        </p:nvSpPr>
        <p:spPr bwMode="auto">
          <a:xfrm>
            <a:off x="5126384" y="1462198"/>
            <a:ext cx="603251" cy="601663"/>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Oval 6"/>
          <p:cNvSpPr>
            <a:spLocks noChangeArrowheads="1"/>
          </p:cNvSpPr>
          <p:nvPr/>
        </p:nvSpPr>
        <p:spPr bwMode="auto">
          <a:xfrm>
            <a:off x="5180360" y="1516168"/>
            <a:ext cx="496888" cy="495300"/>
          </a:xfrm>
          <a:prstGeom prst="ellipse">
            <a:avLst/>
          </a:prstGeom>
          <a:solidFill>
            <a:srgbClr val="BE020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 name="TextBox 14"/>
          <p:cNvSpPr txBox="1">
            <a:spLocks noChangeArrowheads="1"/>
          </p:cNvSpPr>
          <p:nvPr/>
        </p:nvSpPr>
        <p:spPr bwMode="auto">
          <a:xfrm>
            <a:off x="5259735" y="1528868"/>
            <a:ext cx="3946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2800" dirty="0">
                <a:solidFill>
                  <a:srgbClr val="FFFFFF"/>
                </a:solidFill>
                <a:latin typeface="微软雅黑" panose="020B0503020204020204" pitchFamily="34" charset="-122"/>
                <a:ea typeface="微软雅黑" panose="020B0503020204020204" pitchFamily="34" charset="-122"/>
              </a:rPr>
              <a:t>1</a:t>
            </a:r>
            <a:endParaRPr lang="zh-CN" altLang="en-US" sz="2800" dirty="0">
              <a:solidFill>
                <a:srgbClr val="FFFFFF"/>
              </a:solidFill>
              <a:latin typeface="微软雅黑" panose="020B0503020204020204" pitchFamily="34" charset="-122"/>
              <a:ea typeface="微软雅黑" panose="020B0503020204020204" pitchFamily="34" charset="-122"/>
            </a:endParaRPr>
          </a:p>
        </p:txBody>
      </p:sp>
      <p:sp>
        <p:nvSpPr>
          <p:cNvPr id="13" name="TextBox 15"/>
          <p:cNvSpPr txBox="1">
            <a:spLocks noChangeArrowheads="1"/>
          </p:cNvSpPr>
          <p:nvPr/>
        </p:nvSpPr>
        <p:spPr bwMode="auto">
          <a:xfrm>
            <a:off x="5775675" y="1493948"/>
            <a:ext cx="37433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dirty="0">
                <a:solidFill>
                  <a:srgbClr val="504B48"/>
                </a:solidFill>
                <a:latin typeface="微软雅黑" panose="020B0503020204020204" pitchFamily="34" charset="-122"/>
                <a:ea typeface="微软雅黑" panose="020B0503020204020204" pitchFamily="34" charset="-122"/>
              </a:rPr>
              <a:t>请输入第一部分标题</a:t>
            </a:r>
          </a:p>
        </p:txBody>
      </p:sp>
      <p:sp>
        <p:nvSpPr>
          <p:cNvPr id="14" name="AutoShape 3"/>
          <p:cNvSpPr>
            <a:spLocks noChangeAspect="1" noChangeArrowheads="1" noTextEdit="1"/>
          </p:cNvSpPr>
          <p:nvPr/>
        </p:nvSpPr>
        <p:spPr bwMode="auto">
          <a:xfrm>
            <a:off x="5126386" y="2198793"/>
            <a:ext cx="5969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 name="Oval 5"/>
          <p:cNvSpPr>
            <a:spLocks noChangeArrowheads="1"/>
          </p:cNvSpPr>
          <p:nvPr/>
        </p:nvSpPr>
        <p:spPr bwMode="auto">
          <a:xfrm>
            <a:off x="5126384" y="2198798"/>
            <a:ext cx="603251" cy="601663"/>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6" name="Oval 6"/>
          <p:cNvSpPr>
            <a:spLocks noChangeArrowheads="1"/>
          </p:cNvSpPr>
          <p:nvPr/>
        </p:nvSpPr>
        <p:spPr bwMode="auto">
          <a:xfrm>
            <a:off x="5180360" y="2252768"/>
            <a:ext cx="496888" cy="495300"/>
          </a:xfrm>
          <a:prstGeom prst="ellipse">
            <a:avLst/>
          </a:prstGeom>
          <a:solidFill>
            <a:srgbClr val="BE020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 name="TextBox 19"/>
          <p:cNvSpPr txBox="1">
            <a:spLocks noChangeArrowheads="1"/>
          </p:cNvSpPr>
          <p:nvPr/>
        </p:nvSpPr>
        <p:spPr bwMode="auto">
          <a:xfrm>
            <a:off x="5259735" y="2265468"/>
            <a:ext cx="3946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2800" dirty="0">
                <a:solidFill>
                  <a:srgbClr val="FFFFFF"/>
                </a:solidFill>
                <a:latin typeface="微软雅黑" panose="020B0503020204020204" pitchFamily="34" charset="-122"/>
                <a:ea typeface="微软雅黑" panose="020B0503020204020204" pitchFamily="34" charset="-122"/>
              </a:rPr>
              <a:t>2</a:t>
            </a:r>
            <a:endParaRPr lang="zh-CN" altLang="en-US" sz="2800" dirty="0">
              <a:solidFill>
                <a:srgbClr val="FFFFFF"/>
              </a:solidFill>
              <a:latin typeface="微软雅黑" panose="020B0503020204020204" pitchFamily="34" charset="-122"/>
              <a:ea typeface="微软雅黑" panose="020B0503020204020204" pitchFamily="34" charset="-122"/>
            </a:endParaRPr>
          </a:p>
        </p:txBody>
      </p:sp>
      <p:sp>
        <p:nvSpPr>
          <p:cNvPr id="18" name="TextBox 20"/>
          <p:cNvSpPr txBox="1">
            <a:spLocks noChangeArrowheads="1"/>
          </p:cNvSpPr>
          <p:nvPr/>
        </p:nvSpPr>
        <p:spPr bwMode="auto">
          <a:xfrm>
            <a:off x="5775675" y="2230548"/>
            <a:ext cx="37433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solidFill>
                  <a:srgbClr val="504B48"/>
                </a:solidFill>
                <a:latin typeface="微软雅黑" panose="020B0503020204020204" pitchFamily="34" charset="-122"/>
                <a:ea typeface="微软雅黑" panose="020B0503020204020204" pitchFamily="34" charset="-122"/>
              </a:rPr>
              <a:t>请输入第二部分标题</a:t>
            </a:r>
          </a:p>
        </p:txBody>
      </p:sp>
      <p:sp>
        <p:nvSpPr>
          <p:cNvPr id="19" name="AutoShape 3"/>
          <p:cNvSpPr>
            <a:spLocks noChangeAspect="1" noChangeArrowheads="1" noTextEdit="1"/>
          </p:cNvSpPr>
          <p:nvPr/>
        </p:nvSpPr>
        <p:spPr bwMode="auto">
          <a:xfrm>
            <a:off x="5126386" y="3003661"/>
            <a:ext cx="5969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 name="Oval 5"/>
          <p:cNvSpPr>
            <a:spLocks noChangeArrowheads="1"/>
          </p:cNvSpPr>
          <p:nvPr/>
        </p:nvSpPr>
        <p:spPr bwMode="auto">
          <a:xfrm>
            <a:off x="5126384" y="3003660"/>
            <a:ext cx="603251" cy="601663"/>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1" name="Oval 6"/>
          <p:cNvSpPr>
            <a:spLocks noChangeArrowheads="1"/>
          </p:cNvSpPr>
          <p:nvPr/>
        </p:nvSpPr>
        <p:spPr bwMode="auto">
          <a:xfrm>
            <a:off x="5180360" y="3057632"/>
            <a:ext cx="496888" cy="495300"/>
          </a:xfrm>
          <a:prstGeom prst="ellipse">
            <a:avLst/>
          </a:prstGeom>
          <a:solidFill>
            <a:srgbClr val="BE020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 name="TextBox 24"/>
          <p:cNvSpPr txBox="1">
            <a:spLocks noChangeArrowheads="1"/>
          </p:cNvSpPr>
          <p:nvPr/>
        </p:nvSpPr>
        <p:spPr bwMode="auto">
          <a:xfrm>
            <a:off x="5259735" y="3071918"/>
            <a:ext cx="3946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2800">
                <a:solidFill>
                  <a:srgbClr val="FFFFFF"/>
                </a:solidFill>
                <a:latin typeface="微软雅黑" panose="020B0503020204020204" pitchFamily="34" charset="-122"/>
                <a:ea typeface="微软雅黑" panose="020B0503020204020204" pitchFamily="34" charset="-122"/>
              </a:rPr>
              <a:t>3</a:t>
            </a:r>
            <a:endParaRPr lang="zh-CN" altLang="en-US" sz="2800">
              <a:solidFill>
                <a:srgbClr val="FFFFFF"/>
              </a:solidFill>
              <a:latin typeface="微软雅黑" panose="020B0503020204020204" pitchFamily="34" charset="-122"/>
              <a:ea typeface="微软雅黑" panose="020B0503020204020204" pitchFamily="34" charset="-122"/>
            </a:endParaRPr>
          </a:p>
        </p:txBody>
      </p:sp>
      <p:sp>
        <p:nvSpPr>
          <p:cNvPr id="23" name="TextBox 25"/>
          <p:cNvSpPr txBox="1">
            <a:spLocks noChangeArrowheads="1"/>
          </p:cNvSpPr>
          <p:nvPr/>
        </p:nvSpPr>
        <p:spPr bwMode="auto">
          <a:xfrm>
            <a:off x="5775675" y="3035411"/>
            <a:ext cx="37433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solidFill>
                  <a:srgbClr val="504B48"/>
                </a:solidFill>
                <a:latin typeface="微软雅黑" panose="020B0503020204020204" pitchFamily="34" charset="-122"/>
                <a:ea typeface="微软雅黑" panose="020B0503020204020204" pitchFamily="34" charset="-122"/>
              </a:rPr>
              <a:t>请输入第三部分标题</a:t>
            </a:r>
          </a:p>
        </p:txBody>
      </p:sp>
      <p:sp>
        <p:nvSpPr>
          <p:cNvPr id="24" name="AutoShape 3"/>
          <p:cNvSpPr>
            <a:spLocks noChangeAspect="1" noChangeArrowheads="1" noTextEdit="1"/>
          </p:cNvSpPr>
          <p:nvPr/>
        </p:nvSpPr>
        <p:spPr bwMode="auto">
          <a:xfrm>
            <a:off x="5126386" y="3795818"/>
            <a:ext cx="5969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5" name="Oval 5"/>
          <p:cNvSpPr>
            <a:spLocks noChangeArrowheads="1"/>
          </p:cNvSpPr>
          <p:nvPr/>
        </p:nvSpPr>
        <p:spPr bwMode="auto">
          <a:xfrm>
            <a:off x="5126384" y="3795823"/>
            <a:ext cx="603251" cy="601663"/>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6" name="Oval 6"/>
          <p:cNvSpPr>
            <a:spLocks noChangeArrowheads="1"/>
          </p:cNvSpPr>
          <p:nvPr/>
        </p:nvSpPr>
        <p:spPr bwMode="auto">
          <a:xfrm>
            <a:off x="5180360" y="3849796"/>
            <a:ext cx="496888" cy="495300"/>
          </a:xfrm>
          <a:prstGeom prst="ellipse">
            <a:avLst/>
          </a:prstGeom>
          <a:solidFill>
            <a:srgbClr val="BE020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7" name="TextBox 29"/>
          <p:cNvSpPr txBox="1">
            <a:spLocks noChangeArrowheads="1"/>
          </p:cNvSpPr>
          <p:nvPr/>
        </p:nvSpPr>
        <p:spPr bwMode="auto">
          <a:xfrm>
            <a:off x="5259735" y="3862493"/>
            <a:ext cx="3946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2800">
                <a:solidFill>
                  <a:srgbClr val="FFFFFF"/>
                </a:solidFill>
                <a:latin typeface="微软雅黑" panose="020B0503020204020204" pitchFamily="34" charset="-122"/>
                <a:ea typeface="微软雅黑" panose="020B0503020204020204" pitchFamily="34" charset="-122"/>
              </a:rPr>
              <a:t>4</a:t>
            </a:r>
            <a:endParaRPr lang="zh-CN" altLang="en-US" sz="2800">
              <a:solidFill>
                <a:srgbClr val="FFFFFF"/>
              </a:solidFill>
              <a:latin typeface="微软雅黑" panose="020B0503020204020204" pitchFamily="34" charset="-122"/>
              <a:ea typeface="微软雅黑" panose="020B0503020204020204" pitchFamily="34" charset="-122"/>
            </a:endParaRPr>
          </a:p>
        </p:txBody>
      </p:sp>
      <p:sp>
        <p:nvSpPr>
          <p:cNvPr id="28" name="TextBox 30"/>
          <p:cNvSpPr txBox="1">
            <a:spLocks noChangeArrowheads="1"/>
          </p:cNvSpPr>
          <p:nvPr/>
        </p:nvSpPr>
        <p:spPr bwMode="auto">
          <a:xfrm>
            <a:off x="5775675" y="3827573"/>
            <a:ext cx="37433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solidFill>
                  <a:srgbClr val="504B48"/>
                </a:solidFill>
                <a:latin typeface="微软雅黑" panose="020B0503020204020204" pitchFamily="34" charset="-122"/>
                <a:ea typeface="微软雅黑" panose="020B0503020204020204" pitchFamily="34" charset="-122"/>
              </a:rPr>
              <a:t>请输入第四部分标题</a:t>
            </a:r>
          </a:p>
        </p:txBody>
      </p:sp>
      <p:cxnSp>
        <p:nvCxnSpPr>
          <p:cNvPr id="29" name="直接连接符 32"/>
          <p:cNvCxnSpPr>
            <a:cxnSpLocks noChangeShapeType="1"/>
          </p:cNvCxnSpPr>
          <p:nvPr/>
        </p:nvCxnSpPr>
        <p:spPr bwMode="auto">
          <a:xfrm flipH="1">
            <a:off x="8172454" y="3973266"/>
            <a:ext cx="971546" cy="1204908"/>
          </a:xfrm>
          <a:prstGeom prst="line">
            <a:avLst/>
          </a:prstGeom>
          <a:noFill/>
          <a:ln w="9525" cmpd="sng">
            <a:solidFill>
              <a:srgbClr val="504B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接连接符 34"/>
          <p:cNvCxnSpPr>
            <a:cxnSpLocks noChangeShapeType="1"/>
          </p:cNvCxnSpPr>
          <p:nvPr/>
        </p:nvCxnSpPr>
        <p:spPr bwMode="auto">
          <a:xfrm flipH="1">
            <a:off x="7670810" y="4443165"/>
            <a:ext cx="1473190" cy="639857"/>
          </a:xfrm>
          <a:prstGeom prst="line">
            <a:avLst/>
          </a:prstGeom>
          <a:noFill/>
          <a:ln w="9525" cmpd="sng">
            <a:solidFill>
              <a:srgbClr val="504B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08166207"/>
      </p:ext>
    </p:extLst>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7"/>
                                        </p:tgtEl>
                                        <p:attrNameLst>
                                          <p:attrName>ppt_y</p:attrName>
                                        </p:attrNameLst>
                                      </p:cBhvr>
                                      <p:tavLst>
                                        <p:tav tm="0">
                                          <p:val>
                                            <p:strVal val="#ppt_y"/>
                                          </p:val>
                                        </p:tav>
                                        <p:tav tm="100000">
                                          <p:val>
                                            <p:strVal val="#ppt_y"/>
                                          </p:val>
                                        </p:tav>
                                      </p:tavLst>
                                    </p:anim>
                                    <p:anim calcmode="lin" valueType="num">
                                      <p:cBhvr>
                                        <p:cTn id="2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7"/>
                                        </p:tgtEl>
                                      </p:cBhvr>
                                    </p:animEffect>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6"/>
                                        </p:tgtEl>
                                        <p:attrNameLst>
                                          <p:attrName>ppt_y</p:attrName>
                                        </p:attrNameLst>
                                      </p:cBhvr>
                                      <p:tavLst>
                                        <p:tav tm="0">
                                          <p:val>
                                            <p:strVal val="#ppt_y"/>
                                          </p:val>
                                        </p:tav>
                                        <p:tav tm="100000">
                                          <p:val>
                                            <p:strVal val="#ppt_y"/>
                                          </p:val>
                                        </p:tav>
                                      </p:tavLst>
                                    </p:anim>
                                    <p:anim calcmode="lin" valueType="num">
                                      <p:cBhvr>
                                        <p:cTn id="30"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6"/>
                                        </p:tgtEl>
                                      </p:cBhvr>
                                    </p:animEffect>
                                  </p:childTnLst>
                                </p:cTn>
                              </p:par>
                            </p:childTnLst>
                          </p:cTn>
                        </p:par>
                        <p:par>
                          <p:cTn id="33" fill="hold">
                            <p:stCondLst>
                              <p:cond delay="2350"/>
                            </p:stCondLst>
                            <p:childTnLst>
                              <p:par>
                                <p:cTn id="34" presetID="52" presetClass="entr" presetSubtype="0" fill="hold" grpId="0" nodeType="afterEffect" nodePh="1">
                                  <p:stCondLst>
                                    <p:cond delay="0"/>
                                  </p:stCondLst>
                                  <p:endCondLst>
                                    <p:cond evt="begin" delay="0">
                                      <p:tn val="34"/>
                                    </p:cond>
                                  </p:endCondLst>
                                  <p:childTnLst>
                                    <p:set>
                                      <p:cBhvr>
                                        <p:cTn id="35" dur="1" fill="hold">
                                          <p:stCondLst>
                                            <p:cond delay="0"/>
                                          </p:stCondLst>
                                        </p:cTn>
                                        <p:tgtEl>
                                          <p:spTgt spid="9"/>
                                        </p:tgtEl>
                                        <p:attrNameLst>
                                          <p:attrName>style.visibility</p:attrName>
                                        </p:attrNameLst>
                                      </p:cBhvr>
                                      <p:to>
                                        <p:strVal val="visible"/>
                                      </p:to>
                                    </p:set>
                                    <p:animScale>
                                      <p:cBhvr>
                                        <p:cTn id="3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7" dur="1000" decel="50000" fill="hold">
                                          <p:stCondLst>
                                            <p:cond delay="0"/>
                                          </p:stCondLst>
                                        </p:cTn>
                                        <p:tgtEl>
                                          <p:spTgt spid="9"/>
                                        </p:tgtEl>
                                        <p:attrNameLst>
                                          <p:attrName>ppt_x,ppt_y</p:attrName>
                                        </p:attrNameLst>
                                      </p:cBhvr>
                                      <p:rCtr x="0" y="0"/>
                                    </p:animMotion>
                                    <p:animEffect transition="in" filter="fade">
                                      <p:cBhvr>
                                        <p:cTn id="38" dur="1000"/>
                                        <p:tgtEl>
                                          <p:spTgt spid="9"/>
                                        </p:tgtEl>
                                      </p:cBhvr>
                                    </p:animEffect>
                                  </p:childTnLst>
                                </p:cTn>
                              </p:par>
                              <p:par>
                                <p:cTn id="39" presetID="52"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Scale>
                                      <p:cBhvr>
                                        <p:cTn id="41"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2" dur="1000" decel="50000" fill="hold">
                                          <p:stCondLst>
                                            <p:cond delay="0"/>
                                          </p:stCondLst>
                                        </p:cTn>
                                        <p:tgtEl>
                                          <p:spTgt spid="10"/>
                                        </p:tgtEl>
                                        <p:attrNameLst>
                                          <p:attrName>ppt_x,ppt_y</p:attrName>
                                        </p:attrNameLst>
                                      </p:cBhvr>
                                      <p:rCtr x="0" y="0"/>
                                    </p:animMotion>
                                    <p:animEffect transition="in" filter="fade">
                                      <p:cBhvr>
                                        <p:cTn id="43" dur="1000"/>
                                        <p:tgtEl>
                                          <p:spTgt spid="10"/>
                                        </p:tgtEl>
                                      </p:cBhvr>
                                    </p:animEffect>
                                  </p:childTnLst>
                                </p:cTn>
                              </p:par>
                              <p:par>
                                <p:cTn id="44" presetID="52"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Scale>
                                      <p:cBhvr>
                                        <p:cTn id="46"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7" dur="1000" decel="50000" fill="hold">
                                          <p:stCondLst>
                                            <p:cond delay="0"/>
                                          </p:stCondLst>
                                        </p:cTn>
                                        <p:tgtEl>
                                          <p:spTgt spid="11"/>
                                        </p:tgtEl>
                                        <p:attrNameLst>
                                          <p:attrName>ppt_x,ppt_y</p:attrName>
                                        </p:attrNameLst>
                                      </p:cBhvr>
                                      <p:rCtr x="0" y="0"/>
                                    </p:animMotion>
                                    <p:animEffect transition="in" filter="fade">
                                      <p:cBhvr>
                                        <p:cTn id="48" dur="1000"/>
                                        <p:tgtEl>
                                          <p:spTgt spid="11"/>
                                        </p:tgtEl>
                                      </p:cBhvr>
                                    </p:animEffect>
                                  </p:childTnLst>
                                </p:cTn>
                              </p:par>
                              <p:par>
                                <p:cTn id="49" presetID="52"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Scale>
                                      <p:cBhvr>
                                        <p:cTn id="51"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2" dur="1000" decel="50000" fill="hold">
                                          <p:stCondLst>
                                            <p:cond delay="0"/>
                                          </p:stCondLst>
                                        </p:cTn>
                                        <p:tgtEl>
                                          <p:spTgt spid="12"/>
                                        </p:tgtEl>
                                        <p:attrNameLst>
                                          <p:attrName>ppt_x,ppt_y</p:attrName>
                                        </p:attrNameLst>
                                      </p:cBhvr>
                                      <p:rCtr x="0" y="0"/>
                                    </p:animMotion>
                                    <p:animEffect transition="in" filter="fade">
                                      <p:cBhvr>
                                        <p:cTn id="53" dur="1000"/>
                                        <p:tgtEl>
                                          <p:spTgt spid="12"/>
                                        </p:tgtEl>
                                      </p:cBhvr>
                                    </p:animEffect>
                                  </p:childTnLst>
                                </p:cTn>
                              </p:par>
                            </p:childTnLst>
                          </p:cTn>
                        </p:par>
                        <p:par>
                          <p:cTn id="54" fill="hold">
                            <p:stCondLst>
                              <p:cond delay="3350"/>
                            </p:stCondLst>
                            <p:childTnLst>
                              <p:par>
                                <p:cTn id="55" presetID="22" presetClass="entr" presetSubtype="8"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500"/>
                                        <p:tgtEl>
                                          <p:spTgt spid="13"/>
                                        </p:tgtEl>
                                      </p:cBhvr>
                                    </p:animEffect>
                                  </p:childTnLst>
                                </p:cTn>
                              </p:par>
                            </p:childTnLst>
                          </p:cTn>
                        </p:par>
                        <p:par>
                          <p:cTn id="58" fill="hold">
                            <p:stCondLst>
                              <p:cond delay="3850"/>
                            </p:stCondLst>
                            <p:childTnLst>
                              <p:par>
                                <p:cTn id="59" presetID="52" presetClass="entr" presetSubtype="0" fill="hold" grpId="0" nodeType="afterEffect" nodePh="1">
                                  <p:stCondLst>
                                    <p:cond delay="0"/>
                                  </p:stCondLst>
                                  <p:endCondLst>
                                    <p:cond evt="begin" delay="0">
                                      <p:tn val="59"/>
                                    </p:cond>
                                  </p:endCondLst>
                                  <p:childTnLst>
                                    <p:set>
                                      <p:cBhvr>
                                        <p:cTn id="60" dur="1" fill="hold">
                                          <p:stCondLst>
                                            <p:cond delay="0"/>
                                          </p:stCondLst>
                                        </p:cTn>
                                        <p:tgtEl>
                                          <p:spTgt spid="14"/>
                                        </p:tgtEl>
                                        <p:attrNameLst>
                                          <p:attrName>style.visibility</p:attrName>
                                        </p:attrNameLst>
                                      </p:cBhvr>
                                      <p:to>
                                        <p:strVal val="visible"/>
                                      </p:to>
                                    </p:set>
                                    <p:animScale>
                                      <p:cBhvr>
                                        <p:cTn id="61"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2" dur="1000" decel="50000" fill="hold">
                                          <p:stCondLst>
                                            <p:cond delay="0"/>
                                          </p:stCondLst>
                                        </p:cTn>
                                        <p:tgtEl>
                                          <p:spTgt spid="14"/>
                                        </p:tgtEl>
                                        <p:attrNameLst>
                                          <p:attrName>ppt_x,ppt_y</p:attrName>
                                        </p:attrNameLst>
                                      </p:cBhvr>
                                      <p:rCtr x="0" y="0"/>
                                    </p:animMotion>
                                    <p:animEffect transition="in" filter="fade">
                                      <p:cBhvr>
                                        <p:cTn id="63" dur="1000"/>
                                        <p:tgtEl>
                                          <p:spTgt spid="14"/>
                                        </p:tgtEl>
                                      </p:cBhvr>
                                    </p:animEffect>
                                  </p:childTnLst>
                                </p:cTn>
                              </p:par>
                              <p:par>
                                <p:cTn id="64" presetID="52" presetClass="entr" presetSubtype="0"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Scale>
                                      <p:cBhvr>
                                        <p:cTn id="66"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7" dur="1000" decel="50000" fill="hold">
                                          <p:stCondLst>
                                            <p:cond delay="0"/>
                                          </p:stCondLst>
                                        </p:cTn>
                                        <p:tgtEl>
                                          <p:spTgt spid="15"/>
                                        </p:tgtEl>
                                        <p:attrNameLst>
                                          <p:attrName>ppt_x,ppt_y</p:attrName>
                                        </p:attrNameLst>
                                      </p:cBhvr>
                                      <p:rCtr x="0" y="0"/>
                                    </p:animMotion>
                                    <p:animEffect transition="in" filter="fade">
                                      <p:cBhvr>
                                        <p:cTn id="68" dur="1000"/>
                                        <p:tgtEl>
                                          <p:spTgt spid="15"/>
                                        </p:tgtEl>
                                      </p:cBhvr>
                                    </p:animEffect>
                                  </p:childTnLst>
                                </p:cTn>
                              </p:par>
                              <p:par>
                                <p:cTn id="69" presetID="52" presetClass="entr" presetSubtype="0"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Scale>
                                      <p:cBhvr>
                                        <p:cTn id="71"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72" dur="1000" decel="50000" fill="hold">
                                          <p:stCondLst>
                                            <p:cond delay="0"/>
                                          </p:stCondLst>
                                        </p:cTn>
                                        <p:tgtEl>
                                          <p:spTgt spid="16"/>
                                        </p:tgtEl>
                                        <p:attrNameLst>
                                          <p:attrName>ppt_x,ppt_y</p:attrName>
                                        </p:attrNameLst>
                                      </p:cBhvr>
                                      <p:rCtr x="0" y="0"/>
                                    </p:animMotion>
                                    <p:animEffect transition="in" filter="fade">
                                      <p:cBhvr>
                                        <p:cTn id="73" dur="1000"/>
                                        <p:tgtEl>
                                          <p:spTgt spid="16"/>
                                        </p:tgtEl>
                                      </p:cBhvr>
                                    </p:animEffect>
                                  </p:childTnLst>
                                </p:cTn>
                              </p:par>
                              <p:par>
                                <p:cTn id="74" presetID="52" presetClass="entr" presetSubtype="0"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Scale>
                                      <p:cBhvr>
                                        <p:cTn id="76"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77" dur="1000" decel="50000" fill="hold">
                                          <p:stCondLst>
                                            <p:cond delay="0"/>
                                          </p:stCondLst>
                                        </p:cTn>
                                        <p:tgtEl>
                                          <p:spTgt spid="17"/>
                                        </p:tgtEl>
                                        <p:attrNameLst>
                                          <p:attrName>ppt_x,ppt_y</p:attrName>
                                        </p:attrNameLst>
                                      </p:cBhvr>
                                      <p:rCtr x="0" y="0"/>
                                    </p:animMotion>
                                    <p:animEffect transition="in" filter="fade">
                                      <p:cBhvr>
                                        <p:cTn id="78" dur="1000"/>
                                        <p:tgtEl>
                                          <p:spTgt spid="17"/>
                                        </p:tgtEl>
                                      </p:cBhvr>
                                    </p:animEffect>
                                  </p:childTnLst>
                                </p:cTn>
                              </p:par>
                            </p:childTnLst>
                          </p:cTn>
                        </p:par>
                        <p:par>
                          <p:cTn id="79" fill="hold">
                            <p:stCondLst>
                              <p:cond delay="4850"/>
                            </p:stCondLst>
                            <p:childTnLst>
                              <p:par>
                                <p:cTn id="80" presetID="22" presetClass="entr" presetSubtype="8"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wipe(left)">
                                      <p:cBhvr>
                                        <p:cTn id="82" dur="500"/>
                                        <p:tgtEl>
                                          <p:spTgt spid="18"/>
                                        </p:tgtEl>
                                      </p:cBhvr>
                                    </p:animEffect>
                                  </p:childTnLst>
                                </p:cTn>
                              </p:par>
                            </p:childTnLst>
                          </p:cTn>
                        </p:par>
                        <p:par>
                          <p:cTn id="83" fill="hold">
                            <p:stCondLst>
                              <p:cond delay="5350"/>
                            </p:stCondLst>
                            <p:childTnLst>
                              <p:par>
                                <p:cTn id="84" presetID="52" presetClass="entr" presetSubtype="0" fill="hold" grpId="0" nodeType="afterEffect" nodePh="1">
                                  <p:stCondLst>
                                    <p:cond delay="0"/>
                                  </p:stCondLst>
                                  <p:endCondLst>
                                    <p:cond evt="begin" delay="0">
                                      <p:tn val="84"/>
                                    </p:cond>
                                  </p:endCondLst>
                                  <p:childTnLst>
                                    <p:set>
                                      <p:cBhvr>
                                        <p:cTn id="85" dur="1" fill="hold">
                                          <p:stCondLst>
                                            <p:cond delay="0"/>
                                          </p:stCondLst>
                                        </p:cTn>
                                        <p:tgtEl>
                                          <p:spTgt spid="19"/>
                                        </p:tgtEl>
                                        <p:attrNameLst>
                                          <p:attrName>style.visibility</p:attrName>
                                        </p:attrNameLst>
                                      </p:cBhvr>
                                      <p:to>
                                        <p:strVal val="visible"/>
                                      </p:to>
                                    </p:set>
                                    <p:animScale>
                                      <p:cBhvr>
                                        <p:cTn id="86"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7" dur="1000" decel="50000" fill="hold">
                                          <p:stCondLst>
                                            <p:cond delay="0"/>
                                          </p:stCondLst>
                                        </p:cTn>
                                        <p:tgtEl>
                                          <p:spTgt spid="19"/>
                                        </p:tgtEl>
                                        <p:attrNameLst>
                                          <p:attrName>ppt_x,ppt_y</p:attrName>
                                        </p:attrNameLst>
                                      </p:cBhvr>
                                      <p:rCtr x="0" y="0"/>
                                    </p:animMotion>
                                    <p:animEffect transition="in" filter="fade">
                                      <p:cBhvr>
                                        <p:cTn id="88" dur="1000"/>
                                        <p:tgtEl>
                                          <p:spTgt spid="19"/>
                                        </p:tgtEl>
                                      </p:cBhvr>
                                    </p:animEffect>
                                  </p:childTnLst>
                                </p:cTn>
                              </p:par>
                              <p:par>
                                <p:cTn id="89" presetID="52" presetClass="entr" presetSubtype="0" fill="hold" grpId="0" nodeType="withEffect">
                                  <p:stCondLst>
                                    <p:cond delay="0"/>
                                  </p:stCondLst>
                                  <p:childTnLst>
                                    <p:set>
                                      <p:cBhvr>
                                        <p:cTn id="90" dur="1" fill="hold">
                                          <p:stCondLst>
                                            <p:cond delay="0"/>
                                          </p:stCondLst>
                                        </p:cTn>
                                        <p:tgtEl>
                                          <p:spTgt spid="20"/>
                                        </p:tgtEl>
                                        <p:attrNameLst>
                                          <p:attrName>style.visibility</p:attrName>
                                        </p:attrNameLst>
                                      </p:cBhvr>
                                      <p:to>
                                        <p:strVal val="visible"/>
                                      </p:to>
                                    </p:set>
                                    <p:animScale>
                                      <p:cBhvr>
                                        <p:cTn id="91"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92" dur="1000" decel="50000" fill="hold">
                                          <p:stCondLst>
                                            <p:cond delay="0"/>
                                          </p:stCondLst>
                                        </p:cTn>
                                        <p:tgtEl>
                                          <p:spTgt spid="20"/>
                                        </p:tgtEl>
                                        <p:attrNameLst>
                                          <p:attrName>ppt_x,ppt_y</p:attrName>
                                        </p:attrNameLst>
                                      </p:cBhvr>
                                      <p:rCtr x="0" y="0"/>
                                    </p:animMotion>
                                    <p:animEffect transition="in" filter="fade">
                                      <p:cBhvr>
                                        <p:cTn id="93" dur="1000"/>
                                        <p:tgtEl>
                                          <p:spTgt spid="20"/>
                                        </p:tgtEl>
                                      </p:cBhvr>
                                    </p:animEffect>
                                  </p:childTnLst>
                                </p:cTn>
                              </p:par>
                              <p:par>
                                <p:cTn id="94" presetID="52" presetClass="entr" presetSubtype="0" fill="hold" grpId="0" nodeType="withEffect">
                                  <p:stCondLst>
                                    <p:cond delay="0"/>
                                  </p:stCondLst>
                                  <p:childTnLst>
                                    <p:set>
                                      <p:cBhvr>
                                        <p:cTn id="95" dur="1" fill="hold">
                                          <p:stCondLst>
                                            <p:cond delay="0"/>
                                          </p:stCondLst>
                                        </p:cTn>
                                        <p:tgtEl>
                                          <p:spTgt spid="21"/>
                                        </p:tgtEl>
                                        <p:attrNameLst>
                                          <p:attrName>style.visibility</p:attrName>
                                        </p:attrNameLst>
                                      </p:cBhvr>
                                      <p:to>
                                        <p:strVal val="visible"/>
                                      </p:to>
                                    </p:set>
                                    <p:animScale>
                                      <p:cBhvr>
                                        <p:cTn id="96"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97" dur="1000" decel="50000" fill="hold">
                                          <p:stCondLst>
                                            <p:cond delay="0"/>
                                          </p:stCondLst>
                                        </p:cTn>
                                        <p:tgtEl>
                                          <p:spTgt spid="21"/>
                                        </p:tgtEl>
                                        <p:attrNameLst>
                                          <p:attrName>ppt_x,ppt_y</p:attrName>
                                        </p:attrNameLst>
                                      </p:cBhvr>
                                      <p:rCtr x="0" y="0"/>
                                    </p:animMotion>
                                    <p:animEffect transition="in" filter="fade">
                                      <p:cBhvr>
                                        <p:cTn id="98" dur="1000"/>
                                        <p:tgtEl>
                                          <p:spTgt spid="21"/>
                                        </p:tgtEl>
                                      </p:cBhvr>
                                    </p:animEffect>
                                  </p:childTnLst>
                                </p:cTn>
                              </p:par>
                              <p:par>
                                <p:cTn id="99" presetID="5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Scale>
                                      <p:cBhvr>
                                        <p:cTn id="101"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02" dur="1000" decel="50000" fill="hold">
                                          <p:stCondLst>
                                            <p:cond delay="0"/>
                                          </p:stCondLst>
                                        </p:cTn>
                                        <p:tgtEl>
                                          <p:spTgt spid="22"/>
                                        </p:tgtEl>
                                        <p:attrNameLst>
                                          <p:attrName>ppt_x,ppt_y</p:attrName>
                                        </p:attrNameLst>
                                      </p:cBhvr>
                                      <p:rCtr x="0" y="0"/>
                                    </p:animMotion>
                                    <p:animEffect transition="in" filter="fade">
                                      <p:cBhvr>
                                        <p:cTn id="103" dur="1000"/>
                                        <p:tgtEl>
                                          <p:spTgt spid="22"/>
                                        </p:tgtEl>
                                      </p:cBhvr>
                                    </p:animEffect>
                                  </p:childTnLst>
                                </p:cTn>
                              </p:par>
                            </p:childTnLst>
                          </p:cTn>
                        </p:par>
                        <p:par>
                          <p:cTn id="104" fill="hold">
                            <p:stCondLst>
                              <p:cond delay="6350"/>
                            </p:stCondLst>
                            <p:childTnLst>
                              <p:par>
                                <p:cTn id="105" presetID="22" presetClass="entr" presetSubtype="8" fill="hold" grpId="0" nodeType="after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wipe(left)">
                                      <p:cBhvr>
                                        <p:cTn id="107" dur="500"/>
                                        <p:tgtEl>
                                          <p:spTgt spid="23"/>
                                        </p:tgtEl>
                                      </p:cBhvr>
                                    </p:animEffect>
                                  </p:childTnLst>
                                </p:cTn>
                              </p:par>
                            </p:childTnLst>
                          </p:cTn>
                        </p:par>
                        <p:par>
                          <p:cTn id="108" fill="hold">
                            <p:stCondLst>
                              <p:cond delay="6850"/>
                            </p:stCondLst>
                            <p:childTnLst>
                              <p:par>
                                <p:cTn id="109" presetID="52" presetClass="entr" presetSubtype="0" fill="hold" grpId="0" nodeType="afterEffect" nodePh="1">
                                  <p:stCondLst>
                                    <p:cond delay="0"/>
                                  </p:stCondLst>
                                  <p:endCondLst>
                                    <p:cond evt="begin" delay="0">
                                      <p:tn val="109"/>
                                    </p:cond>
                                  </p:endCondLst>
                                  <p:childTnLst>
                                    <p:set>
                                      <p:cBhvr>
                                        <p:cTn id="110" dur="1" fill="hold">
                                          <p:stCondLst>
                                            <p:cond delay="0"/>
                                          </p:stCondLst>
                                        </p:cTn>
                                        <p:tgtEl>
                                          <p:spTgt spid="24"/>
                                        </p:tgtEl>
                                        <p:attrNameLst>
                                          <p:attrName>style.visibility</p:attrName>
                                        </p:attrNameLst>
                                      </p:cBhvr>
                                      <p:to>
                                        <p:strVal val="visible"/>
                                      </p:to>
                                    </p:set>
                                    <p:animScale>
                                      <p:cBhvr>
                                        <p:cTn id="111"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12" dur="1000" decel="50000" fill="hold">
                                          <p:stCondLst>
                                            <p:cond delay="0"/>
                                          </p:stCondLst>
                                        </p:cTn>
                                        <p:tgtEl>
                                          <p:spTgt spid="24"/>
                                        </p:tgtEl>
                                        <p:attrNameLst>
                                          <p:attrName>ppt_x,ppt_y</p:attrName>
                                        </p:attrNameLst>
                                      </p:cBhvr>
                                      <p:rCtr x="0" y="0"/>
                                    </p:animMotion>
                                    <p:animEffect transition="in" filter="fade">
                                      <p:cBhvr>
                                        <p:cTn id="113" dur="1000"/>
                                        <p:tgtEl>
                                          <p:spTgt spid="24"/>
                                        </p:tgtEl>
                                      </p:cBhvr>
                                    </p:animEffect>
                                  </p:childTnLst>
                                </p:cTn>
                              </p:par>
                              <p:par>
                                <p:cTn id="114" presetID="52" presetClass="entr" presetSubtype="0" fill="hold" grpId="0" nodeType="withEffect">
                                  <p:stCondLst>
                                    <p:cond delay="0"/>
                                  </p:stCondLst>
                                  <p:childTnLst>
                                    <p:set>
                                      <p:cBhvr>
                                        <p:cTn id="115" dur="1" fill="hold">
                                          <p:stCondLst>
                                            <p:cond delay="0"/>
                                          </p:stCondLst>
                                        </p:cTn>
                                        <p:tgtEl>
                                          <p:spTgt spid="25"/>
                                        </p:tgtEl>
                                        <p:attrNameLst>
                                          <p:attrName>style.visibility</p:attrName>
                                        </p:attrNameLst>
                                      </p:cBhvr>
                                      <p:to>
                                        <p:strVal val="visible"/>
                                      </p:to>
                                    </p:set>
                                    <p:animScale>
                                      <p:cBhvr>
                                        <p:cTn id="116"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17" dur="1000" decel="50000" fill="hold">
                                          <p:stCondLst>
                                            <p:cond delay="0"/>
                                          </p:stCondLst>
                                        </p:cTn>
                                        <p:tgtEl>
                                          <p:spTgt spid="25"/>
                                        </p:tgtEl>
                                        <p:attrNameLst>
                                          <p:attrName>ppt_x,ppt_y</p:attrName>
                                        </p:attrNameLst>
                                      </p:cBhvr>
                                      <p:rCtr x="0" y="0"/>
                                    </p:animMotion>
                                    <p:animEffect transition="in" filter="fade">
                                      <p:cBhvr>
                                        <p:cTn id="118" dur="1000"/>
                                        <p:tgtEl>
                                          <p:spTgt spid="25"/>
                                        </p:tgtEl>
                                      </p:cBhvr>
                                    </p:animEffect>
                                  </p:childTnLst>
                                </p:cTn>
                              </p:par>
                              <p:par>
                                <p:cTn id="119" presetID="52" presetClass="entr" presetSubtype="0" fill="hold" grpId="0" nodeType="withEffect">
                                  <p:stCondLst>
                                    <p:cond delay="0"/>
                                  </p:stCondLst>
                                  <p:childTnLst>
                                    <p:set>
                                      <p:cBhvr>
                                        <p:cTn id="120" dur="1" fill="hold">
                                          <p:stCondLst>
                                            <p:cond delay="0"/>
                                          </p:stCondLst>
                                        </p:cTn>
                                        <p:tgtEl>
                                          <p:spTgt spid="26"/>
                                        </p:tgtEl>
                                        <p:attrNameLst>
                                          <p:attrName>style.visibility</p:attrName>
                                        </p:attrNameLst>
                                      </p:cBhvr>
                                      <p:to>
                                        <p:strVal val="visible"/>
                                      </p:to>
                                    </p:set>
                                    <p:animScale>
                                      <p:cBhvr>
                                        <p:cTn id="121"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22" dur="1000" decel="50000" fill="hold">
                                          <p:stCondLst>
                                            <p:cond delay="0"/>
                                          </p:stCondLst>
                                        </p:cTn>
                                        <p:tgtEl>
                                          <p:spTgt spid="26"/>
                                        </p:tgtEl>
                                        <p:attrNameLst>
                                          <p:attrName>ppt_x,ppt_y</p:attrName>
                                        </p:attrNameLst>
                                      </p:cBhvr>
                                      <p:rCtr x="0" y="0"/>
                                    </p:animMotion>
                                    <p:animEffect transition="in" filter="fade">
                                      <p:cBhvr>
                                        <p:cTn id="123" dur="1000"/>
                                        <p:tgtEl>
                                          <p:spTgt spid="26"/>
                                        </p:tgtEl>
                                      </p:cBhvr>
                                    </p:animEffect>
                                  </p:childTnLst>
                                </p:cTn>
                              </p:par>
                              <p:par>
                                <p:cTn id="124" presetID="52" presetClass="entr" presetSubtype="0" fill="hold" grpId="0" nodeType="withEffect">
                                  <p:stCondLst>
                                    <p:cond delay="0"/>
                                  </p:stCondLst>
                                  <p:childTnLst>
                                    <p:set>
                                      <p:cBhvr>
                                        <p:cTn id="125" dur="1" fill="hold">
                                          <p:stCondLst>
                                            <p:cond delay="0"/>
                                          </p:stCondLst>
                                        </p:cTn>
                                        <p:tgtEl>
                                          <p:spTgt spid="27"/>
                                        </p:tgtEl>
                                        <p:attrNameLst>
                                          <p:attrName>style.visibility</p:attrName>
                                        </p:attrNameLst>
                                      </p:cBhvr>
                                      <p:to>
                                        <p:strVal val="visible"/>
                                      </p:to>
                                    </p:set>
                                    <p:animScale>
                                      <p:cBhvr>
                                        <p:cTn id="126"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27" dur="1000" decel="50000" fill="hold">
                                          <p:stCondLst>
                                            <p:cond delay="0"/>
                                          </p:stCondLst>
                                        </p:cTn>
                                        <p:tgtEl>
                                          <p:spTgt spid="27"/>
                                        </p:tgtEl>
                                        <p:attrNameLst>
                                          <p:attrName>ppt_x,ppt_y</p:attrName>
                                        </p:attrNameLst>
                                      </p:cBhvr>
                                      <p:rCtr x="0" y="0"/>
                                    </p:animMotion>
                                    <p:animEffect transition="in" filter="fade">
                                      <p:cBhvr>
                                        <p:cTn id="128" dur="1000"/>
                                        <p:tgtEl>
                                          <p:spTgt spid="27"/>
                                        </p:tgtEl>
                                      </p:cBhvr>
                                    </p:animEffect>
                                  </p:childTnLst>
                                </p:cTn>
                              </p:par>
                            </p:childTnLst>
                          </p:cTn>
                        </p:par>
                        <p:par>
                          <p:cTn id="129" fill="hold">
                            <p:stCondLst>
                              <p:cond delay="7850"/>
                            </p:stCondLst>
                            <p:childTnLst>
                              <p:par>
                                <p:cTn id="130" presetID="22" presetClass="entr" presetSubtype="8" fill="hold" grpId="0" nodeType="afterEffect">
                                  <p:stCondLst>
                                    <p:cond delay="0"/>
                                  </p:stCondLst>
                                  <p:childTnLst>
                                    <p:set>
                                      <p:cBhvr>
                                        <p:cTn id="131" dur="1" fill="hold">
                                          <p:stCondLst>
                                            <p:cond delay="0"/>
                                          </p:stCondLst>
                                        </p:cTn>
                                        <p:tgtEl>
                                          <p:spTgt spid="28"/>
                                        </p:tgtEl>
                                        <p:attrNameLst>
                                          <p:attrName>style.visibility</p:attrName>
                                        </p:attrNameLst>
                                      </p:cBhvr>
                                      <p:to>
                                        <p:strVal val="visible"/>
                                      </p:to>
                                    </p:set>
                                    <p:animEffect transition="in" filter="wipe(left)">
                                      <p:cBhvr>
                                        <p:cTn id="1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8" grpId="0" animBg="1" autoUpdateAnimBg="0"/>
      <p:bldP spid="9" grpId="0" animBg="1"/>
      <p:bldP spid="10" grpId="0" animBg="1" autoUpdateAnimBg="0"/>
      <p:bldP spid="11" grpId="0" animBg="1" autoUpdateAnimBg="0"/>
      <p:bldP spid="12" grpId="0" autoUpdateAnimBg="0"/>
      <p:bldP spid="13" grpId="0" autoUpdateAnimBg="0"/>
      <p:bldP spid="14" grpId="0" animBg="1"/>
      <p:bldP spid="15" grpId="0" animBg="1" autoUpdateAnimBg="0"/>
      <p:bldP spid="16" grpId="0" animBg="1" autoUpdateAnimBg="0"/>
      <p:bldP spid="17" grpId="0" autoUpdateAnimBg="0"/>
      <p:bldP spid="18" grpId="0" autoUpdateAnimBg="0"/>
      <p:bldP spid="19" grpId="0" animBg="1"/>
      <p:bldP spid="20" grpId="0" animBg="1" autoUpdateAnimBg="0"/>
      <p:bldP spid="21" grpId="0" animBg="1" autoUpdateAnimBg="0"/>
      <p:bldP spid="22" grpId="0" autoUpdateAnimBg="0"/>
      <p:bldP spid="23" grpId="0" autoUpdateAnimBg="0"/>
      <p:bldP spid="24" grpId="0" animBg="1"/>
      <p:bldP spid="25" grpId="0" animBg="1" autoUpdateAnimBg="0"/>
      <p:bldP spid="26" grpId="0" animBg="1" autoUpdateAnimBg="0"/>
      <p:bldP spid="27" grpId="0" autoUpdateAnimBg="0"/>
      <p:bldP spid="2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6"/>
          <p:cNvSpPr txBox="1">
            <a:spLocks noChangeArrowheads="1"/>
          </p:cNvSpPr>
          <p:nvPr/>
        </p:nvSpPr>
        <p:spPr bwMode="auto">
          <a:xfrm>
            <a:off x="409016" y="70339"/>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smtClean="0">
                <a:solidFill>
                  <a:srgbClr val="4D4948"/>
                </a:solidFill>
                <a:latin typeface="微软雅黑" panose="020B0503020204020204" pitchFamily="34" charset="-122"/>
                <a:ea typeface="微软雅黑" panose="020B0503020204020204" pitchFamily="34" charset="-122"/>
              </a:rPr>
              <a:t>单击添加标题</a:t>
            </a:r>
            <a:endParaRPr lang="zh-CN" altLang="en-US" dirty="0">
              <a:solidFill>
                <a:srgbClr val="4D4948"/>
              </a:solidFill>
              <a:latin typeface="微软雅黑" panose="020B0503020204020204" pitchFamily="34" charset="-122"/>
              <a:ea typeface="微软雅黑" panose="020B0503020204020204" pitchFamily="34" charset="-122"/>
            </a:endParaRPr>
          </a:p>
        </p:txBody>
      </p:sp>
      <p:cxnSp>
        <p:nvCxnSpPr>
          <p:cNvPr id="5" name="直接连接符 46"/>
          <p:cNvCxnSpPr>
            <a:cxnSpLocks noChangeShapeType="1"/>
          </p:cNvCxnSpPr>
          <p:nvPr/>
        </p:nvCxnSpPr>
        <p:spPr bwMode="auto">
          <a:xfrm flipH="1">
            <a:off x="463790" y="445386"/>
            <a:ext cx="8047164" cy="0"/>
          </a:xfrm>
          <a:prstGeom prst="line">
            <a:avLst/>
          </a:prstGeom>
          <a:noFill/>
          <a:ln w="9525" cmpd="sng">
            <a:solidFill>
              <a:srgbClr val="4D49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Freeform 5"/>
          <p:cNvSpPr>
            <a:spLocks noChangeAspect="1"/>
          </p:cNvSpPr>
          <p:nvPr/>
        </p:nvSpPr>
        <p:spPr bwMode="auto">
          <a:xfrm>
            <a:off x="16110" y="152492"/>
            <a:ext cx="258366" cy="296466"/>
          </a:xfrm>
          <a:custGeom>
            <a:avLst/>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ah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rgbClr val="BE0202"/>
          </a:solidFill>
          <a:ln>
            <a:noFill/>
          </a:ln>
        </p:spPr>
        <p:txBody>
          <a:bodyPr/>
          <a:lstStyle/>
          <a:p>
            <a:endParaRPr lang="zh-CN" altLang="en-US"/>
          </a:p>
        </p:txBody>
      </p:sp>
      <p:sp>
        <p:nvSpPr>
          <p:cNvPr id="26" name="椭圆 25"/>
          <p:cNvSpPr/>
          <p:nvPr/>
        </p:nvSpPr>
        <p:spPr>
          <a:xfrm>
            <a:off x="3349699" y="1534589"/>
            <a:ext cx="2400300" cy="2400300"/>
          </a:xfrm>
          <a:prstGeom prst="ellipse">
            <a:avLst/>
          </a:prstGeom>
          <a:solidFill>
            <a:srgbClr val="BF2121">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itchFamily="34" charset="-122"/>
              <a:ea typeface="微软雅黑" pitchFamily="34" charset="-122"/>
            </a:endParaRPr>
          </a:p>
        </p:txBody>
      </p:sp>
      <p:sp>
        <p:nvSpPr>
          <p:cNvPr id="27" name="椭圆 26"/>
          <p:cNvSpPr/>
          <p:nvPr/>
        </p:nvSpPr>
        <p:spPr>
          <a:xfrm>
            <a:off x="2984646" y="1169536"/>
            <a:ext cx="3130406" cy="3130406"/>
          </a:xfrm>
          <a:prstGeom prst="ellipse">
            <a:avLst/>
          </a:prstGeom>
          <a:noFill/>
          <a:ln w="3175">
            <a:solidFill>
              <a:srgbClr val="BF212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itchFamily="34" charset="-122"/>
              <a:ea typeface="微软雅黑" pitchFamily="34" charset="-122"/>
            </a:endParaRPr>
          </a:p>
        </p:txBody>
      </p:sp>
      <p:grpSp>
        <p:nvGrpSpPr>
          <p:cNvPr id="28" name="组合 27"/>
          <p:cNvGrpSpPr/>
          <p:nvPr/>
        </p:nvGrpSpPr>
        <p:grpSpPr>
          <a:xfrm>
            <a:off x="6171423" y="1319685"/>
            <a:ext cx="2865073" cy="1123955"/>
            <a:chOff x="544923" y="2418093"/>
            <a:chExt cx="3820097" cy="1498607"/>
          </a:xfrm>
        </p:grpSpPr>
        <p:sp>
          <p:nvSpPr>
            <p:cNvPr id="29" name="矩形 28"/>
            <p:cNvSpPr/>
            <p:nvPr/>
          </p:nvSpPr>
          <p:spPr>
            <a:xfrm>
              <a:off x="544924" y="2729109"/>
              <a:ext cx="3820096" cy="1187591"/>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latin typeface="微软雅黑" pitchFamily="34" charset="-122"/>
                  <a:ea typeface="微软雅黑" pitchFamily="34" charset="-122"/>
                </a:rPr>
                <a:t>您的内容打在这里，或者通过复制您的文本后，在此框中选择粘贴，并选择只保留文字。</a:t>
              </a:r>
              <a:endParaRPr lang="en-US" altLang="zh-CN" sz="1200" dirty="0">
                <a:solidFill>
                  <a:schemeClr val="tx1">
                    <a:lumMod val="95000"/>
                    <a:lumOff val="5000"/>
                  </a:schemeClr>
                </a:solidFill>
                <a:latin typeface="微软雅黑" pitchFamily="34" charset="-122"/>
                <a:ea typeface="微软雅黑" pitchFamily="34" charset="-122"/>
              </a:endParaRPr>
            </a:p>
          </p:txBody>
        </p:sp>
        <p:sp>
          <p:nvSpPr>
            <p:cNvPr id="30" name="文本框 17"/>
            <p:cNvSpPr txBox="1"/>
            <p:nvPr/>
          </p:nvSpPr>
          <p:spPr>
            <a:xfrm>
              <a:off x="544923" y="2418093"/>
              <a:ext cx="1272143" cy="430887"/>
            </a:xfrm>
            <a:prstGeom prst="rect">
              <a:avLst/>
            </a:prstGeom>
            <a:noFill/>
          </p:spPr>
          <p:txBody>
            <a:bodyPr wrap="none" rtlCol="0">
              <a:spAutoFit/>
            </a:bodyPr>
            <a:lstStyle/>
            <a:p>
              <a:r>
                <a:rPr lang="zh-CN" altLang="en-US" sz="1500" dirty="0" smtClean="0">
                  <a:latin typeface="微软雅黑" pitchFamily="34" charset="-122"/>
                  <a:ea typeface="微软雅黑" pitchFamily="34" charset="-122"/>
                </a:rPr>
                <a:t>添加标题</a:t>
              </a:r>
              <a:endParaRPr lang="zh-CN" altLang="en-US" sz="1500" dirty="0">
                <a:latin typeface="微软雅黑" pitchFamily="34" charset="-122"/>
                <a:ea typeface="微软雅黑" pitchFamily="34" charset="-122"/>
              </a:endParaRPr>
            </a:p>
          </p:txBody>
        </p:sp>
      </p:grpSp>
      <p:grpSp>
        <p:nvGrpSpPr>
          <p:cNvPr id="31" name="组合 30"/>
          <p:cNvGrpSpPr/>
          <p:nvPr/>
        </p:nvGrpSpPr>
        <p:grpSpPr>
          <a:xfrm>
            <a:off x="38609" y="2477598"/>
            <a:ext cx="2865072" cy="1093685"/>
            <a:chOff x="449775" y="2458453"/>
            <a:chExt cx="3820096" cy="1458247"/>
          </a:xfrm>
        </p:grpSpPr>
        <p:sp>
          <p:nvSpPr>
            <p:cNvPr id="32" name="矩形 31"/>
            <p:cNvSpPr/>
            <p:nvPr/>
          </p:nvSpPr>
          <p:spPr>
            <a:xfrm>
              <a:off x="449775" y="2729109"/>
              <a:ext cx="3820096" cy="1187591"/>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latin typeface="微软雅黑" pitchFamily="34" charset="-122"/>
                  <a:ea typeface="微软雅黑" pitchFamily="34" charset="-122"/>
                </a:rPr>
                <a:t>您的内容打在这里，或者通过复制您的文本后，在此框中选择粘贴，并选择只保留文字。</a:t>
              </a:r>
              <a:endParaRPr lang="en-US" altLang="zh-CN" sz="1200" dirty="0">
                <a:solidFill>
                  <a:schemeClr val="tx1">
                    <a:lumMod val="95000"/>
                    <a:lumOff val="5000"/>
                  </a:schemeClr>
                </a:solidFill>
                <a:latin typeface="微软雅黑" pitchFamily="34" charset="-122"/>
                <a:ea typeface="微软雅黑" pitchFamily="34" charset="-122"/>
              </a:endParaRPr>
            </a:p>
          </p:txBody>
        </p:sp>
        <p:sp>
          <p:nvSpPr>
            <p:cNvPr id="33" name="文本框 24"/>
            <p:cNvSpPr txBox="1"/>
            <p:nvPr/>
          </p:nvSpPr>
          <p:spPr>
            <a:xfrm>
              <a:off x="2512785" y="2458453"/>
              <a:ext cx="1272143" cy="430887"/>
            </a:xfrm>
            <a:prstGeom prst="rect">
              <a:avLst/>
            </a:prstGeom>
            <a:noFill/>
          </p:spPr>
          <p:txBody>
            <a:bodyPr wrap="none" rtlCol="0">
              <a:spAutoFit/>
            </a:bodyPr>
            <a:lstStyle/>
            <a:p>
              <a:r>
                <a:rPr lang="zh-CN" altLang="en-US" sz="1500" dirty="0" smtClean="0">
                  <a:latin typeface="微软雅黑" pitchFamily="34" charset="-122"/>
                  <a:ea typeface="微软雅黑" pitchFamily="34" charset="-122"/>
                </a:rPr>
                <a:t>添加标题</a:t>
              </a:r>
              <a:endParaRPr lang="zh-CN" altLang="en-US" sz="1500" dirty="0">
                <a:latin typeface="微软雅黑" pitchFamily="34" charset="-122"/>
                <a:ea typeface="微软雅黑" pitchFamily="34" charset="-122"/>
              </a:endParaRPr>
            </a:p>
          </p:txBody>
        </p:sp>
      </p:grpSp>
      <p:grpSp>
        <p:nvGrpSpPr>
          <p:cNvPr id="34" name="组合 33"/>
          <p:cNvGrpSpPr/>
          <p:nvPr/>
        </p:nvGrpSpPr>
        <p:grpSpPr>
          <a:xfrm>
            <a:off x="3706887" y="1891777"/>
            <a:ext cx="1685925" cy="1685925"/>
            <a:chOff x="4862685" y="2533650"/>
            <a:chExt cx="2247900" cy="2247900"/>
          </a:xfrm>
        </p:grpSpPr>
        <p:sp>
          <p:nvSpPr>
            <p:cNvPr id="35" name="椭圆 34"/>
            <p:cNvSpPr/>
            <p:nvPr/>
          </p:nvSpPr>
          <p:spPr>
            <a:xfrm>
              <a:off x="4862685" y="2533650"/>
              <a:ext cx="2247900" cy="2247900"/>
            </a:xfrm>
            <a:prstGeom prst="ellipse">
              <a:avLst/>
            </a:prstGeom>
            <a:solidFill>
              <a:srgbClr val="BF2121"/>
            </a:solidFill>
            <a:ln>
              <a:solidFill>
                <a:srgbClr val="BF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36" name="Freeform 7"/>
            <p:cNvSpPr>
              <a:spLocks noChangeAspect="1" noEditPoints="1"/>
            </p:cNvSpPr>
            <p:nvPr/>
          </p:nvSpPr>
          <p:spPr bwMode="auto">
            <a:xfrm>
              <a:off x="5600263" y="3172305"/>
              <a:ext cx="772742" cy="577230"/>
            </a:xfrm>
            <a:custGeom>
              <a:avLst/>
              <a:gdLst>
                <a:gd name="T0" fmla="*/ 485 w 527"/>
                <a:gd name="T1" fmla="*/ 294 h 394"/>
                <a:gd name="T2" fmla="*/ 42 w 527"/>
                <a:gd name="T3" fmla="*/ 294 h 394"/>
                <a:gd name="T4" fmla="*/ 9 w 527"/>
                <a:gd name="T5" fmla="*/ 359 h 394"/>
                <a:gd name="T6" fmla="*/ 518 w 527"/>
                <a:gd name="T7" fmla="*/ 359 h 394"/>
                <a:gd name="T8" fmla="*/ 485 w 527"/>
                <a:gd name="T9" fmla="*/ 294 h 394"/>
                <a:gd name="T10" fmla="*/ 208 w 527"/>
                <a:gd name="T11" fmla="*/ 343 h 394"/>
                <a:gd name="T12" fmla="*/ 222 w 527"/>
                <a:gd name="T13" fmla="*/ 317 h 394"/>
                <a:gd name="T14" fmla="*/ 307 w 527"/>
                <a:gd name="T15" fmla="*/ 317 h 394"/>
                <a:gd name="T16" fmla="*/ 319 w 527"/>
                <a:gd name="T17" fmla="*/ 343 h 394"/>
                <a:gd name="T18" fmla="*/ 208 w 527"/>
                <a:gd name="T19" fmla="*/ 343 h 394"/>
                <a:gd name="T20" fmla="*/ 478 w 527"/>
                <a:gd name="T21" fmla="*/ 280 h 394"/>
                <a:gd name="T22" fmla="*/ 478 w 527"/>
                <a:gd name="T23" fmla="*/ 278 h 394"/>
                <a:gd name="T24" fmla="*/ 478 w 527"/>
                <a:gd name="T25" fmla="*/ 277 h 394"/>
                <a:gd name="T26" fmla="*/ 478 w 527"/>
                <a:gd name="T27" fmla="*/ 12 h 394"/>
                <a:gd name="T28" fmla="*/ 465 w 527"/>
                <a:gd name="T29" fmla="*/ 0 h 394"/>
                <a:gd name="T30" fmla="*/ 62 w 527"/>
                <a:gd name="T31" fmla="*/ 0 h 394"/>
                <a:gd name="T32" fmla="*/ 49 w 527"/>
                <a:gd name="T33" fmla="*/ 12 h 394"/>
                <a:gd name="T34" fmla="*/ 49 w 527"/>
                <a:gd name="T35" fmla="*/ 277 h 394"/>
                <a:gd name="T36" fmla="*/ 50 w 527"/>
                <a:gd name="T37" fmla="*/ 278 h 394"/>
                <a:gd name="T38" fmla="*/ 49 w 527"/>
                <a:gd name="T39" fmla="*/ 280 h 394"/>
                <a:gd name="T40" fmla="*/ 49 w 527"/>
                <a:gd name="T41" fmla="*/ 280 h 394"/>
                <a:gd name="T42" fmla="*/ 478 w 527"/>
                <a:gd name="T43" fmla="*/ 280 h 394"/>
                <a:gd name="T44" fmla="*/ 447 w 527"/>
                <a:gd name="T45" fmla="*/ 259 h 394"/>
                <a:gd name="T46" fmla="*/ 80 w 527"/>
                <a:gd name="T47" fmla="*/ 259 h 394"/>
                <a:gd name="T48" fmla="*/ 80 w 527"/>
                <a:gd name="T49" fmla="*/ 30 h 394"/>
                <a:gd name="T50" fmla="*/ 447 w 527"/>
                <a:gd name="T51" fmla="*/ 30 h 394"/>
                <a:gd name="T52" fmla="*/ 447 w 527"/>
                <a:gd name="T53" fmla="*/ 259 h 394"/>
                <a:gd name="T54" fmla="*/ 526 w 527"/>
                <a:gd name="T55" fmla="*/ 373 h 394"/>
                <a:gd name="T56" fmla="*/ 1 w 527"/>
                <a:gd name="T57" fmla="*/ 373 h 394"/>
                <a:gd name="T58" fmla="*/ 0 w 527"/>
                <a:gd name="T59" fmla="*/ 376 h 394"/>
                <a:gd name="T60" fmla="*/ 12 w 527"/>
                <a:gd name="T61" fmla="*/ 394 h 394"/>
                <a:gd name="T62" fmla="*/ 515 w 527"/>
                <a:gd name="T63" fmla="*/ 394 h 394"/>
                <a:gd name="T64" fmla="*/ 527 w 527"/>
                <a:gd name="T65" fmla="*/ 376 h 394"/>
                <a:gd name="T66" fmla="*/ 526 w 527"/>
                <a:gd name="T67" fmla="*/ 373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7" h="394">
                  <a:moveTo>
                    <a:pt x="485" y="294"/>
                  </a:moveTo>
                  <a:cubicBezTo>
                    <a:pt x="42" y="294"/>
                    <a:pt x="42" y="294"/>
                    <a:pt x="42" y="294"/>
                  </a:cubicBezTo>
                  <a:cubicBezTo>
                    <a:pt x="9" y="359"/>
                    <a:pt x="9" y="359"/>
                    <a:pt x="9" y="359"/>
                  </a:cubicBezTo>
                  <a:cubicBezTo>
                    <a:pt x="518" y="359"/>
                    <a:pt x="518" y="359"/>
                    <a:pt x="518" y="359"/>
                  </a:cubicBezTo>
                  <a:lnTo>
                    <a:pt x="485" y="294"/>
                  </a:lnTo>
                  <a:close/>
                  <a:moveTo>
                    <a:pt x="208" y="343"/>
                  </a:moveTo>
                  <a:cubicBezTo>
                    <a:pt x="222" y="317"/>
                    <a:pt x="222" y="317"/>
                    <a:pt x="222" y="317"/>
                  </a:cubicBezTo>
                  <a:cubicBezTo>
                    <a:pt x="307" y="317"/>
                    <a:pt x="307" y="317"/>
                    <a:pt x="307" y="317"/>
                  </a:cubicBezTo>
                  <a:cubicBezTo>
                    <a:pt x="319" y="343"/>
                    <a:pt x="319" y="343"/>
                    <a:pt x="319" y="343"/>
                  </a:cubicBezTo>
                  <a:lnTo>
                    <a:pt x="208" y="343"/>
                  </a:lnTo>
                  <a:close/>
                  <a:moveTo>
                    <a:pt x="478" y="280"/>
                  </a:moveTo>
                  <a:cubicBezTo>
                    <a:pt x="478" y="279"/>
                    <a:pt x="478" y="279"/>
                    <a:pt x="478" y="278"/>
                  </a:cubicBezTo>
                  <a:cubicBezTo>
                    <a:pt x="478" y="278"/>
                    <a:pt x="478" y="278"/>
                    <a:pt x="478" y="277"/>
                  </a:cubicBezTo>
                  <a:cubicBezTo>
                    <a:pt x="478" y="12"/>
                    <a:pt x="478" y="12"/>
                    <a:pt x="478" y="12"/>
                  </a:cubicBezTo>
                  <a:cubicBezTo>
                    <a:pt x="478" y="5"/>
                    <a:pt x="472" y="0"/>
                    <a:pt x="465" y="0"/>
                  </a:cubicBezTo>
                  <a:cubicBezTo>
                    <a:pt x="62" y="0"/>
                    <a:pt x="62" y="0"/>
                    <a:pt x="62" y="0"/>
                  </a:cubicBezTo>
                  <a:cubicBezTo>
                    <a:pt x="55" y="0"/>
                    <a:pt x="49" y="5"/>
                    <a:pt x="49" y="12"/>
                  </a:cubicBezTo>
                  <a:cubicBezTo>
                    <a:pt x="49" y="277"/>
                    <a:pt x="49" y="277"/>
                    <a:pt x="49" y="277"/>
                  </a:cubicBezTo>
                  <a:cubicBezTo>
                    <a:pt x="49" y="278"/>
                    <a:pt x="50" y="278"/>
                    <a:pt x="50" y="278"/>
                  </a:cubicBezTo>
                  <a:cubicBezTo>
                    <a:pt x="50" y="279"/>
                    <a:pt x="49" y="279"/>
                    <a:pt x="49" y="280"/>
                  </a:cubicBezTo>
                  <a:cubicBezTo>
                    <a:pt x="49" y="280"/>
                    <a:pt x="49" y="280"/>
                    <a:pt x="49" y="280"/>
                  </a:cubicBezTo>
                  <a:cubicBezTo>
                    <a:pt x="478" y="280"/>
                    <a:pt x="478" y="280"/>
                    <a:pt x="478" y="280"/>
                  </a:cubicBezTo>
                  <a:close/>
                  <a:moveTo>
                    <a:pt x="447" y="259"/>
                  </a:moveTo>
                  <a:cubicBezTo>
                    <a:pt x="80" y="259"/>
                    <a:pt x="80" y="259"/>
                    <a:pt x="80" y="259"/>
                  </a:cubicBezTo>
                  <a:cubicBezTo>
                    <a:pt x="80" y="30"/>
                    <a:pt x="80" y="30"/>
                    <a:pt x="80" y="30"/>
                  </a:cubicBezTo>
                  <a:cubicBezTo>
                    <a:pt x="447" y="30"/>
                    <a:pt x="447" y="30"/>
                    <a:pt x="447" y="30"/>
                  </a:cubicBezTo>
                  <a:lnTo>
                    <a:pt x="447" y="259"/>
                  </a:lnTo>
                  <a:close/>
                  <a:moveTo>
                    <a:pt x="526" y="373"/>
                  </a:moveTo>
                  <a:cubicBezTo>
                    <a:pt x="1" y="373"/>
                    <a:pt x="1" y="373"/>
                    <a:pt x="1" y="373"/>
                  </a:cubicBezTo>
                  <a:cubicBezTo>
                    <a:pt x="0" y="376"/>
                    <a:pt x="0" y="376"/>
                    <a:pt x="0" y="376"/>
                  </a:cubicBezTo>
                  <a:cubicBezTo>
                    <a:pt x="0" y="382"/>
                    <a:pt x="6" y="394"/>
                    <a:pt x="12" y="394"/>
                  </a:cubicBezTo>
                  <a:cubicBezTo>
                    <a:pt x="515" y="394"/>
                    <a:pt x="515" y="394"/>
                    <a:pt x="515" y="394"/>
                  </a:cubicBezTo>
                  <a:cubicBezTo>
                    <a:pt x="521" y="394"/>
                    <a:pt x="527" y="382"/>
                    <a:pt x="527" y="376"/>
                  </a:cubicBezTo>
                  <a:lnTo>
                    <a:pt x="526" y="37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783731">
                <a:defRPr/>
              </a:pPr>
              <a:endParaRPr lang="zh-CN" altLang="en-US" sz="1800" kern="0">
                <a:solidFill>
                  <a:srgbClr val="464646"/>
                </a:solidFill>
                <a:latin typeface="微软雅黑" pitchFamily="34" charset="-122"/>
                <a:ea typeface="微软雅黑" pitchFamily="34" charset="-122"/>
              </a:endParaRPr>
            </a:p>
          </p:txBody>
        </p:sp>
        <p:sp>
          <p:nvSpPr>
            <p:cNvPr id="37" name="文本框 36"/>
            <p:cNvSpPr txBox="1"/>
            <p:nvPr/>
          </p:nvSpPr>
          <p:spPr>
            <a:xfrm>
              <a:off x="5345272" y="3939754"/>
              <a:ext cx="1340537" cy="451405"/>
            </a:xfrm>
            <a:prstGeom prst="rect">
              <a:avLst/>
            </a:prstGeom>
            <a:noFill/>
          </p:spPr>
          <p:txBody>
            <a:bodyPr wrap="none" rtlCol="0">
              <a:spAutoFit/>
            </a:bodyPr>
            <a:lstStyle/>
            <a:p>
              <a:r>
                <a:rPr lang="zh-CN" altLang="en-US" sz="1600" dirty="0" smtClean="0">
                  <a:solidFill>
                    <a:schemeClr val="bg1"/>
                  </a:solidFill>
                  <a:latin typeface="微软雅黑" pitchFamily="34" charset="-122"/>
                  <a:ea typeface="微软雅黑" pitchFamily="34" charset="-122"/>
                </a:rPr>
                <a:t>添加标题</a:t>
              </a:r>
              <a:endParaRPr lang="zh-CN" altLang="en-US" sz="1600" dirty="0">
                <a:solidFill>
                  <a:schemeClr val="bg1"/>
                </a:solidFill>
                <a:latin typeface="微软雅黑" pitchFamily="34" charset="-122"/>
                <a:ea typeface="微软雅黑" pitchFamily="34" charset="-122"/>
              </a:endParaRPr>
            </a:p>
          </p:txBody>
        </p:sp>
      </p:grpSp>
      <p:grpSp>
        <p:nvGrpSpPr>
          <p:cNvPr id="38" name="组合 37"/>
          <p:cNvGrpSpPr/>
          <p:nvPr/>
        </p:nvGrpSpPr>
        <p:grpSpPr>
          <a:xfrm>
            <a:off x="5452966" y="936389"/>
            <a:ext cx="594066" cy="657008"/>
            <a:chOff x="7190791" y="1259800"/>
            <a:chExt cx="792088" cy="876010"/>
          </a:xfrm>
          <a:solidFill>
            <a:srgbClr val="4B525A"/>
          </a:solidFill>
        </p:grpSpPr>
        <p:grpSp>
          <p:nvGrpSpPr>
            <p:cNvPr id="39" name="组合 38"/>
            <p:cNvGrpSpPr/>
            <p:nvPr/>
          </p:nvGrpSpPr>
          <p:grpSpPr>
            <a:xfrm rot="1291582">
              <a:off x="7190791" y="1259800"/>
              <a:ext cx="792088" cy="876010"/>
              <a:chOff x="6744072" y="893003"/>
              <a:chExt cx="792088" cy="876010"/>
            </a:xfrm>
            <a:grpFill/>
          </p:grpSpPr>
          <p:sp>
            <p:nvSpPr>
              <p:cNvPr id="41" name="流程图: 联系 40"/>
              <p:cNvSpPr/>
              <p:nvPr/>
            </p:nvSpPr>
            <p:spPr>
              <a:xfrm>
                <a:off x="6744072" y="893003"/>
                <a:ext cx="792088" cy="792088"/>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42" name="等腰三角形 41"/>
              <p:cNvSpPr/>
              <p:nvPr/>
            </p:nvSpPr>
            <p:spPr>
              <a:xfrm rot="11236714">
                <a:off x="6978736" y="1601169"/>
                <a:ext cx="216024" cy="16784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微软雅黑" pitchFamily="34" charset="-122"/>
                  <a:ea typeface="微软雅黑" pitchFamily="34" charset="-122"/>
                </a:endParaRPr>
              </a:p>
            </p:txBody>
          </p:sp>
        </p:grpSp>
        <p:sp>
          <p:nvSpPr>
            <p:cNvPr id="40" name="文本框 28"/>
            <p:cNvSpPr txBox="1"/>
            <p:nvPr/>
          </p:nvSpPr>
          <p:spPr>
            <a:xfrm>
              <a:off x="7423168" y="1475477"/>
              <a:ext cx="438581" cy="430886"/>
            </a:xfrm>
            <a:prstGeom prst="rect">
              <a:avLst/>
            </a:prstGeom>
            <a:grpFill/>
            <a:ln>
              <a:noFill/>
            </a:ln>
          </p:spPr>
          <p:txBody>
            <a:bodyPr wrap="none" rtlCol="0">
              <a:spAutoFit/>
            </a:bodyPr>
            <a:lstStyle/>
            <a:p>
              <a:r>
                <a:rPr lang="en-US" altLang="zh-CN" sz="1500" dirty="0">
                  <a:solidFill>
                    <a:schemeClr val="bg1"/>
                  </a:solidFill>
                  <a:latin typeface="微软雅黑" pitchFamily="34" charset="-122"/>
                  <a:ea typeface="微软雅黑" pitchFamily="34" charset="-122"/>
                </a:rPr>
                <a:t>A</a:t>
              </a:r>
              <a:endParaRPr lang="zh-CN" altLang="en-US" sz="1500" dirty="0">
                <a:solidFill>
                  <a:schemeClr val="bg1"/>
                </a:solidFill>
                <a:latin typeface="微软雅黑" pitchFamily="34" charset="-122"/>
                <a:ea typeface="微软雅黑" pitchFamily="34" charset="-122"/>
              </a:endParaRPr>
            </a:p>
          </p:txBody>
        </p:sp>
      </p:grpSp>
      <p:grpSp>
        <p:nvGrpSpPr>
          <p:cNvPr id="43" name="组合 42"/>
          <p:cNvGrpSpPr/>
          <p:nvPr/>
        </p:nvGrpSpPr>
        <p:grpSpPr>
          <a:xfrm>
            <a:off x="2909455" y="2009925"/>
            <a:ext cx="657008" cy="594066"/>
            <a:chOff x="3799443" y="2691181"/>
            <a:chExt cx="876010" cy="792088"/>
          </a:xfrm>
          <a:solidFill>
            <a:srgbClr val="4B525A"/>
          </a:solidFill>
        </p:grpSpPr>
        <p:grpSp>
          <p:nvGrpSpPr>
            <p:cNvPr id="44" name="组合 43"/>
            <p:cNvGrpSpPr/>
            <p:nvPr/>
          </p:nvGrpSpPr>
          <p:grpSpPr>
            <a:xfrm rot="18172526">
              <a:off x="3841404" y="2649220"/>
              <a:ext cx="792088" cy="876010"/>
              <a:chOff x="6744072" y="893003"/>
              <a:chExt cx="792088" cy="876010"/>
            </a:xfrm>
            <a:grpFill/>
          </p:grpSpPr>
          <p:sp>
            <p:nvSpPr>
              <p:cNvPr id="46" name="流程图: 联系 45"/>
              <p:cNvSpPr/>
              <p:nvPr/>
            </p:nvSpPr>
            <p:spPr>
              <a:xfrm>
                <a:off x="6744072" y="893003"/>
                <a:ext cx="792088" cy="792088"/>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47" name="等腰三角形 46"/>
              <p:cNvSpPr/>
              <p:nvPr/>
            </p:nvSpPr>
            <p:spPr>
              <a:xfrm rot="11236714">
                <a:off x="6978736" y="1601169"/>
                <a:ext cx="216024" cy="16784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微软雅黑" pitchFamily="34" charset="-122"/>
                  <a:ea typeface="微软雅黑" pitchFamily="34" charset="-122"/>
                </a:endParaRPr>
              </a:p>
            </p:txBody>
          </p:sp>
        </p:grpSp>
        <p:sp>
          <p:nvSpPr>
            <p:cNvPr id="45" name="文本框 29"/>
            <p:cNvSpPr txBox="1"/>
            <p:nvPr/>
          </p:nvSpPr>
          <p:spPr>
            <a:xfrm>
              <a:off x="3975023" y="2864393"/>
              <a:ext cx="406522" cy="430887"/>
            </a:xfrm>
            <a:prstGeom prst="rect">
              <a:avLst/>
            </a:prstGeom>
            <a:grpFill/>
            <a:ln>
              <a:noFill/>
            </a:ln>
          </p:spPr>
          <p:txBody>
            <a:bodyPr wrap="none" rtlCol="0">
              <a:spAutoFit/>
            </a:bodyPr>
            <a:lstStyle/>
            <a:p>
              <a:r>
                <a:rPr lang="en-US" altLang="zh-CN" sz="1500" dirty="0">
                  <a:solidFill>
                    <a:schemeClr val="bg1"/>
                  </a:solidFill>
                  <a:latin typeface="微软雅黑" pitchFamily="34" charset="-122"/>
                  <a:ea typeface="微软雅黑" pitchFamily="34" charset="-122"/>
                </a:rPr>
                <a:t>B</a:t>
              </a:r>
              <a:endParaRPr lang="zh-CN" altLang="en-US" sz="1500" dirty="0">
                <a:solidFill>
                  <a:schemeClr val="bg1"/>
                </a:solidFill>
                <a:latin typeface="微软雅黑" pitchFamily="34" charset="-122"/>
                <a:ea typeface="微软雅黑" pitchFamily="34" charset="-122"/>
              </a:endParaRPr>
            </a:p>
          </p:txBody>
        </p:sp>
      </p:grpSp>
    </p:spTree>
    <p:extLst>
      <p:ext uri="{BB962C8B-B14F-4D97-AF65-F5344CB8AC3E}">
        <p14:creationId xmlns:p14="http://schemas.microsoft.com/office/powerpoint/2010/main" val="588416890"/>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8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par>
                          <p:cTn id="21" fill="hold">
                            <p:stCondLst>
                              <p:cond delay="14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300" fill="hold"/>
                                        <p:tgtEl>
                                          <p:spTgt spid="34"/>
                                        </p:tgtEl>
                                        <p:attrNameLst>
                                          <p:attrName>ppt_w</p:attrName>
                                        </p:attrNameLst>
                                      </p:cBhvr>
                                      <p:tavLst>
                                        <p:tav tm="0">
                                          <p:val>
                                            <p:fltVal val="0"/>
                                          </p:val>
                                        </p:tav>
                                        <p:tav tm="100000">
                                          <p:val>
                                            <p:strVal val="#ppt_w"/>
                                          </p:val>
                                        </p:tav>
                                      </p:tavLst>
                                    </p:anim>
                                    <p:anim calcmode="lin" valueType="num">
                                      <p:cBhvr>
                                        <p:cTn id="25" dur="300" fill="hold"/>
                                        <p:tgtEl>
                                          <p:spTgt spid="34"/>
                                        </p:tgtEl>
                                        <p:attrNameLst>
                                          <p:attrName>ppt_h</p:attrName>
                                        </p:attrNameLst>
                                      </p:cBhvr>
                                      <p:tavLst>
                                        <p:tav tm="0">
                                          <p:val>
                                            <p:fltVal val="0"/>
                                          </p:val>
                                        </p:tav>
                                        <p:tav tm="100000">
                                          <p:val>
                                            <p:strVal val="#ppt_h"/>
                                          </p:val>
                                        </p:tav>
                                      </p:tavLst>
                                    </p:anim>
                                    <p:animEffect transition="in" filter="fade">
                                      <p:cBhvr>
                                        <p:cTn id="26" dur="300"/>
                                        <p:tgtEl>
                                          <p:spTgt spid="34"/>
                                        </p:tgtEl>
                                      </p:cBhvr>
                                    </p:animEffect>
                                  </p:childTnLst>
                                </p:cTn>
                              </p:par>
                            </p:childTnLst>
                          </p:cTn>
                        </p:par>
                        <p:par>
                          <p:cTn id="27" fill="hold">
                            <p:stCondLst>
                              <p:cond delay="1700"/>
                            </p:stCondLst>
                            <p:childTnLst>
                              <p:par>
                                <p:cTn id="28" presetID="53" presetClass="entr" presetSubtype="16"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300" fill="hold"/>
                                        <p:tgtEl>
                                          <p:spTgt spid="26"/>
                                        </p:tgtEl>
                                        <p:attrNameLst>
                                          <p:attrName>ppt_w</p:attrName>
                                        </p:attrNameLst>
                                      </p:cBhvr>
                                      <p:tavLst>
                                        <p:tav tm="0">
                                          <p:val>
                                            <p:fltVal val="0"/>
                                          </p:val>
                                        </p:tav>
                                        <p:tav tm="100000">
                                          <p:val>
                                            <p:strVal val="#ppt_w"/>
                                          </p:val>
                                        </p:tav>
                                      </p:tavLst>
                                    </p:anim>
                                    <p:anim calcmode="lin" valueType="num">
                                      <p:cBhvr>
                                        <p:cTn id="31" dur="300" fill="hold"/>
                                        <p:tgtEl>
                                          <p:spTgt spid="26"/>
                                        </p:tgtEl>
                                        <p:attrNameLst>
                                          <p:attrName>ppt_h</p:attrName>
                                        </p:attrNameLst>
                                      </p:cBhvr>
                                      <p:tavLst>
                                        <p:tav tm="0">
                                          <p:val>
                                            <p:fltVal val="0"/>
                                          </p:val>
                                        </p:tav>
                                        <p:tav tm="100000">
                                          <p:val>
                                            <p:strVal val="#ppt_h"/>
                                          </p:val>
                                        </p:tav>
                                      </p:tavLst>
                                    </p:anim>
                                    <p:animEffect transition="in" filter="fade">
                                      <p:cBhvr>
                                        <p:cTn id="32" dur="300"/>
                                        <p:tgtEl>
                                          <p:spTgt spid="26"/>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300" fill="hold"/>
                                        <p:tgtEl>
                                          <p:spTgt spid="27"/>
                                        </p:tgtEl>
                                        <p:attrNameLst>
                                          <p:attrName>ppt_w</p:attrName>
                                        </p:attrNameLst>
                                      </p:cBhvr>
                                      <p:tavLst>
                                        <p:tav tm="0">
                                          <p:val>
                                            <p:fltVal val="0"/>
                                          </p:val>
                                        </p:tav>
                                        <p:tav tm="100000">
                                          <p:val>
                                            <p:strVal val="#ppt_w"/>
                                          </p:val>
                                        </p:tav>
                                      </p:tavLst>
                                    </p:anim>
                                    <p:anim calcmode="lin" valueType="num">
                                      <p:cBhvr>
                                        <p:cTn id="37" dur="300" fill="hold"/>
                                        <p:tgtEl>
                                          <p:spTgt spid="27"/>
                                        </p:tgtEl>
                                        <p:attrNameLst>
                                          <p:attrName>ppt_h</p:attrName>
                                        </p:attrNameLst>
                                      </p:cBhvr>
                                      <p:tavLst>
                                        <p:tav tm="0">
                                          <p:val>
                                            <p:fltVal val="0"/>
                                          </p:val>
                                        </p:tav>
                                        <p:tav tm="100000">
                                          <p:val>
                                            <p:strVal val="#ppt_h"/>
                                          </p:val>
                                        </p:tav>
                                      </p:tavLst>
                                    </p:anim>
                                    <p:animEffect transition="in" filter="fade">
                                      <p:cBhvr>
                                        <p:cTn id="38" dur="300"/>
                                        <p:tgtEl>
                                          <p:spTgt spid="27"/>
                                        </p:tgtEl>
                                      </p:cBhvr>
                                    </p:animEffect>
                                  </p:childTnLst>
                                </p:cTn>
                              </p:par>
                            </p:childTnLst>
                          </p:cTn>
                        </p:par>
                        <p:par>
                          <p:cTn id="39" fill="hold">
                            <p:stCondLst>
                              <p:cond delay="2300"/>
                            </p:stCondLst>
                            <p:childTnLst>
                              <p:par>
                                <p:cTn id="40" presetID="2" presetClass="entr" presetSubtype="3" fill="hold" nodeType="after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500" fill="hold"/>
                                        <p:tgtEl>
                                          <p:spTgt spid="38"/>
                                        </p:tgtEl>
                                        <p:attrNameLst>
                                          <p:attrName>ppt_x</p:attrName>
                                        </p:attrNameLst>
                                      </p:cBhvr>
                                      <p:tavLst>
                                        <p:tav tm="0">
                                          <p:val>
                                            <p:strVal val="1+#ppt_w/2"/>
                                          </p:val>
                                        </p:tav>
                                        <p:tav tm="100000">
                                          <p:val>
                                            <p:strVal val="#ppt_x"/>
                                          </p:val>
                                        </p:tav>
                                      </p:tavLst>
                                    </p:anim>
                                    <p:anim calcmode="lin" valueType="num">
                                      <p:cBhvr additive="base">
                                        <p:cTn id="43" dur="500" fill="hold"/>
                                        <p:tgtEl>
                                          <p:spTgt spid="38"/>
                                        </p:tgtEl>
                                        <p:attrNameLst>
                                          <p:attrName>ppt_y</p:attrName>
                                        </p:attrNameLst>
                                      </p:cBhvr>
                                      <p:tavLst>
                                        <p:tav tm="0">
                                          <p:val>
                                            <p:strVal val="0-#ppt_h/2"/>
                                          </p:val>
                                        </p:tav>
                                        <p:tav tm="100000">
                                          <p:val>
                                            <p:strVal val="#ppt_y"/>
                                          </p:val>
                                        </p:tav>
                                      </p:tavLst>
                                    </p:anim>
                                  </p:childTnLst>
                                </p:cTn>
                              </p:par>
                              <p:par>
                                <p:cTn id="44" presetID="26" presetClass="emph" presetSubtype="0" fill="hold" nodeType="withEffect">
                                  <p:stCondLst>
                                    <p:cond delay="0"/>
                                  </p:stCondLst>
                                  <p:childTnLst>
                                    <p:animEffect transition="out" filter="fade">
                                      <p:cBhvr>
                                        <p:cTn id="45" dur="500" tmFilter="0, 0; .2, .5; .8, .5; 1, 0"/>
                                        <p:tgtEl>
                                          <p:spTgt spid="38"/>
                                        </p:tgtEl>
                                      </p:cBhvr>
                                    </p:animEffect>
                                    <p:animScale>
                                      <p:cBhvr>
                                        <p:cTn id="46" dur="250" autoRev="1" fill="hold"/>
                                        <p:tgtEl>
                                          <p:spTgt spid="38"/>
                                        </p:tgtEl>
                                      </p:cBhvr>
                                      <p:by x="105000" y="105000"/>
                                    </p:animScale>
                                  </p:childTnLst>
                                </p:cTn>
                              </p:par>
                              <p:par>
                                <p:cTn id="47" presetID="2" presetClass="entr" presetSubtype="2"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1+#ppt_w/2"/>
                                          </p:val>
                                        </p:tav>
                                        <p:tav tm="100000">
                                          <p:val>
                                            <p:strVal val="#ppt_x"/>
                                          </p:val>
                                        </p:tav>
                                      </p:tavLst>
                                    </p:anim>
                                    <p:anim calcmode="lin" valueType="num">
                                      <p:cBhvr additive="base">
                                        <p:cTn id="50" dur="500" fill="hold"/>
                                        <p:tgtEl>
                                          <p:spTgt spid="28"/>
                                        </p:tgtEl>
                                        <p:attrNameLst>
                                          <p:attrName>ppt_y</p:attrName>
                                        </p:attrNameLst>
                                      </p:cBhvr>
                                      <p:tavLst>
                                        <p:tav tm="0">
                                          <p:val>
                                            <p:strVal val="#ppt_y"/>
                                          </p:val>
                                        </p:tav>
                                        <p:tav tm="100000">
                                          <p:val>
                                            <p:strVal val="#ppt_y"/>
                                          </p:val>
                                        </p:tav>
                                      </p:tavLst>
                                    </p:anim>
                                  </p:childTnLst>
                                </p:cTn>
                              </p:par>
                            </p:childTnLst>
                          </p:cTn>
                        </p:par>
                        <p:par>
                          <p:cTn id="51" fill="hold">
                            <p:stCondLst>
                              <p:cond delay="2800"/>
                            </p:stCondLst>
                            <p:childTnLst>
                              <p:par>
                                <p:cTn id="52" presetID="2" presetClass="entr" presetSubtype="8" fill="hold" nodeType="after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additive="base">
                                        <p:cTn id="54" dur="500" fill="hold"/>
                                        <p:tgtEl>
                                          <p:spTgt spid="43"/>
                                        </p:tgtEl>
                                        <p:attrNameLst>
                                          <p:attrName>ppt_x</p:attrName>
                                        </p:attrNameLst>
                                      </p:cBhvr>
                                      <p:tavLst>
                                        <p:tav tm="0">
                                          <p:val>
                                            <p:strVal val="0-#ppt_w/2"/>
                                          </p:val>
                                        </p:tav>
                                        <p:tav tm="100000">
                                          <p:val>
                                            <p:strVal val="#ppt_x"/>
                                          </p:val>
                                        </p:tav>
                                      </p:tavLst>
                                    </p:anim>
                                    <p:anim calcmode="lin" valueType="num">
                                      <p:cBhvr additive="base">
                                        <p:cTn id="55" dur="500" fill="hold"/>
                                        <p:tgtEl>
                                          <p:spTgt spid="43"/>
                                        </p:tgtEl>
                                        <p:attrNameLst>
                                          <p:attrName>ppt_y</p:attrName>
                                        </p:attrNameLst>
                                      </p:cBhvr>
                                      <p:tavLst>
                                        <p:tav tm="0">
                                          <p:val>
                                            <p:strVal val="#ppt_y"/>
                                          </p:val>
                                        </p:tav>
                                        <p:tav tm="100000">
                                          <p:val>
                                            <p:strVal val="#ppt_y"/>
                                          </p:val>
                                        </p:tav>
                                      </p:tavLst>
                                    </p:anim>
                                  </p:childTnLst>
                                </p:cTn>
                              </p:par>
                              <p:par>
                                <p:cTn id="56" presetID="26" presetClass="emph" presetSubtype="0" fill="hold" nodeType="withEffect">
                                  <p:stCondLst>
                                    <p:cond delay="0"/>
                                  </p:stCondLst>
                                  <p:childTnLst>
                                    <p:animEffect transition="out" filter="fade">
                                      <p:cBhvr>
                                        <p:cTn id="57" dur="500" tmFilter="0, 0; .2, .5; .8, .5; 1, 0"/>
                                        <p:tgtEl>
                                          <p:spTgt spid="43"/>
                                        </p:tgtEl>
                                      </p:cBhvr>
                                    </p:animEffect>
                                    <p:animScale>
                                      <p:cBhvr>
                                        <p:cTn id="58" dur="250" autoRev="1" fill="hold"/>
                                        <p:tgtEl>
                                          <p:spTgt spid="43"/>
                                        </p:tgtEl>
                                      </p:cBhvr>
                                      <p:by x="105000" y="105000"/>
                                    </p:animScale>
                                  </p:childTnLst>
                                </p:cTn>
                              </p:par>
                              <p:par>
                                <p:cTn id="59" presetID="2" presetClass="entr" presetSubtype="8"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0-#ppt_w/2"/>
                                          </p:val>
                                        </p:tav>
                                        <p:tav tm="100000">
                                          <p:val>
                                            <p:strVal val="#ppt_x"/>
                                          </p:val>
                                        </p:tav>
                                      </p:tavLst>
                                    </p:anim>
                                    <p:anim calcmode="lin" valueType="num">
                                      <p:cBhvr additive="base">
                                        <p:cTn id="6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nimBg="1"/>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5"/>
          <p:cNvSpPr>
            <a:spLocks noChangeArrowheads="1"/>
          </p:cNvSpPr>
          <p:nvPr/>
        </p:nvSpPr>
        <p:spPr bwMode="auto">
          <a:xfrm>
            <a:off x="3727254" y="1004890"/>
            <a:ext cx="1691878" cy="1699022"/>
          </a:xfrm>
          <a:prstGeom prst="ellipse">
            <a:avLst/>
          </a:prstGeom>
          <a:solidFill>
            <a:srgbClr val="4E4B4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 name="Freeform 8"/>
          <p:cNvSpPr>
            <a:spLocks/>
          </p:cNvSpPr>
          <p:nvPr/>
        </p:nvSpPr>
        <p:spPr bwMode="auto">
          <a:xfrm>
            <a:off x="3643913" y="1846662"/>
            <a:ext cx="1858565" cy="940594"/>
          </a:xfrm>
          <a:custGeom>
            <a:avLst/>
            <a:gdLst>
              <a:gd name="T0" fmla="*/ 3963 w 3963"/>
              <a:gd name="T1" fmla="*/ 0 h 1997"/>
              <a:gd name="T2" fmla="*/ 3963 w 3963"/>
              <a:gd name="T3" fmla="*/ 16 h 1997"/>
              <a:gd name="T4" fmla="*/ 1982 w 3963"/>
              <a:gd name="T5" fmla="*/ 1997 h 1997"/>
              <a:gd name="T6" fmla="*/ 0 w 3963"/>
              <a:gd name="T7" fmla="*/ 16 h 1997"/>
            </a:gdLst>
            <a:ahLst/>
            <a:cxnLst>
              <a:cxn ang="0">
                <a:pos x="T0" y="T1"/>
              </a:cxn>
              <a:cxn ang="0">
                <a:pos x="T2" y="T3"/>
              </a:cxn>
              <a:cxn ang="0">
                <a:pos x="T4" y="T5"/>
              </a:cxn>
              <a:cxn ang="0">
                <a:pos x="T6" y="T7"/>
              </a:cxn>
            </a:cxnLst>
            <a:rect l="0" t="0" r="r" b="b"/>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rgbClr val="4E4B49"/>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 name="Oval 9"/>
          <p:cNvSpPr>
            <a:spLocks noChangeArrowheads="1"/>
          </p:cNvSpPr>
          <p:nvPr/>
        </p:nvSpPr>
        <p:spPr bwMode="auto">
          <a:xfrm>
            <a:off x="5450087" y="1784747"/>
            <a:ext cx="104775" cy="104775"/>
          </a:xfrm>
          <a:prstGeom prst="ellipse">
            <a:avLst/>
          </a:pr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 name="Oval 10"/>
          <p:cNvSpPr>
            <a:spLocks noChangeArrowheads="1"/>
          </p:cNvSpPr>
          <p:nvPr/>
        </p:nvSpPr>
        <p:spPr bwMode="auto">
          <a:xfrm>
            <a:off x="3590334" y="1784747"/>
            <a:ext cx="103585" cy="104775"/>
          </a:xfrm>
          <a:prstGeom prst="ellipse">
            <a:avLst/>
          </a:pr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 name="TextBox 13"/>
          <p:cNvSpPr txBox="1">
            <a:spLocks noChangeArrowheads="1"/>
          </p:cNvSpPr>
          <p:nvPr/>
        </p:nvSpPr>
        <p:spPr bwMode="auto">
          <a:xfrm>
            <a:off x="3967760" y="1194199"/>
            <a:ext cx="1255472"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7500" dirty="0" smtClean="0">
                <a:solidFill>
                  <a:srgbClr val="F8F8F8"/>
                </a:solidFill>
              </a:rPr>
              <a:t>04</a:t>
            </a:r>
            <a:endParaRPr lang="zh-CN" altLang="en-US" sz="7500" dirty="0">
              <a:solidFill>
                <a:srgbClr val="F8F8F8"/>
              </a:solidFill>
            </a:endParaRPr>
          </a:p>
        </p:txBody>
      </p:sp>
      <p:cxnSp>
        <p:nvCxnSpPr>
          <p:cNvPr id="9" name="直接连接符 15"/>
          <p:cNvCxnSpPr>
            <a:cxnSpLocks noChangeShapeType="1"/>
          </p:cNvCxnSpPr>
          <p:nvPr/>
        </p:nvCxnSpPr>
        <p:spPr bwMode="auto">
          <a:xfrm>
            <a:off x="2358033" y="3083719"/>
            <a:ext cx="4427934" cy="0"/>
          </a:xfrm>
          <a:prstGeom prst="line">
            <a:avLst/>
          </a:prstGeom>
          <a:noFill/>
          <a:ln w="9525" cmpd="sng">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17"/>
          <p:cNvSpPr txBox="1">
            <a:spLocks noChangeArrowheads="1"/>
          </p:cNvSpPr>
          <p:nvPr/>
        </p:nvSpPr>
        <p:spPr bwMode="auto">
          <a:xfrm>
            <a:off x="3114084" y="3223027"/>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latin typeface="微软雅黑" panose="020B0503020204020204" pitchFamily="34" charset="-122"/>
                <a:ea typeface="微软雅黑" panose="020B0503020204020204" pitchFamily="34" charset="-122"/>
              </a:rPr>
              <a:t>请输入</a:t>
            </a:r>
            <a:r>
              <a:rPr lang="zh-CN" altLang="en-US" sz="2400" dirty="0" smtClean="0">
                <a:latin typeface="微软雅黑" panose="020B0503020204020204" pitchFamily="34" charset="-122"/>
                <a:ea typeface="微软雅黑" panose="020B0503020204020204" pitchFamily="34" charset="-122"/>
              </a:rPr>
              <a:t>第四部分</a:t>
            </a:r>
            <a:r>
              <a:rPr lang="zh-CN" altLang="en-US" sz="2400" dirty="0">
                <a:latin typeface="微软雅黑" panose="020B0503020204020204" pitchFamily="34" charset="-122"/>
                <a:ea typeface="微软雅黑" panose="020B0503020204020204" pitchFamily="34" charset="-122"/>
              </a:rPr>
              <a:t>标题</a:t>
            </a:r>
          </a:p>
        </p:txBody>
      </p:sp>
      <p:sp>
        <p:nvSpPr>
          <p:cNvPr id="11" name="TextBox 49"/>
          <p:cNvSpPr txBox="1">
            <a:spLocks noChangeArrowheads="1"/>
          </p:cNvSpPr>
          <p:nvPr/>
        </p:nvSpPr>
        <p:spPr bwMode="auto">
          <a:xfrm>
            <a:off x="2411615" y="3661173"/>
            <a:ext cx="432077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en-US">
                <a:solidFill>
                  <a:srgbClr val="4D4D4D"/>
                </a:solidFill>
                <a:latin typeface="微软雅黑" panose="020B0503020204020204" pitchFamily="34" charset="-122"/>
                <a:ea typeface="微软雅黑" panose="020B0503020204020204" pitchFamily="34" charset="-122"/>
              </a:rPr>
              <a:t>◎</a:t>
            </a:r>
            <a:r>
              <a:rPr lang="zh-CN" altLang="en-US">
                <a:solidFill>
                  <a:srgbClr val="4D4D4D"/>
                </a:solidFill>
                <a:latin typeface="微软雅黑" panose="020B0503020204020204" pitchFamily="34" charset="-122"/>
                <a:ea typeface="微软雅黑" panose="020B0503020204020204" pitchFamily="34" charset="-122"/>
              </a:rPr>
              <a:t>这里是小节标题一   </a:t>
            </a:r>
            <a:r>
              <a:rPr lang="en-US">
                <a:solidFill>
                  <a:srgbClr val="4D4D4D"/>
                </a:solidFill>
                <a:latin typeface="微软雅黑" panose="020B0503020204020204" pitchFamily="34" charset="-122"/>
                <a:ea typeface="微软雅黑" panose="020B0503020204020204" pitchFamily="34" charset="-122"/>
              </a:rPr>
              <a:t>◎</a:t>
            </a:r>
            <a:r>
              <a:rPr lang="zh-CN" altLang="en-US">
                <a:solidFill>
                  <a:srgbClr val="4D4D4D"/>
                </a:solidFill>
                <a:latin typeface="微软雅黑" panose="020B0503020204020204" pitchFamily="34" charset="-122"/>
                <a:ea typeface="微软雅黑" panose="020B0503020204020204" pitchFamily="34" charset="-122"/>
              </a:rPr>
              <a:t>这里是小节标题二</a:t>
            </a:r>
          </a:p>
          <a:p>
            <a:pPr algn="ctr" eaLnBrk="1" hangingPunct="1">
              <a:lnSpc>
                <a:spcPct val="150000"/>
              </a:lnSpc>
            </a:pPr>
            <a:r>
              <a:rPr lang="en-US">
                <a:solidFill>
                  <a:srgbClr val="4D4D4D"/>
                </a:solidFill>
                <a:latin typeface="微软雅黑" panose="020B0503020204020204" pitchFamily="34" charset="-122"/>
                <a:ea typeface="微软雅黑" panose="020B0503020204020204" pitchFamily="34" charset="-122"/>
              </a:rPr>
              <a:t>◎</a:t>
            </a:r>
            <a:r>
              <a:rPr lang="zh-CN" altLang="en-US">
                <a:solidFill>
                  <a:srgbClr val="4D4D4D"/>
                </a:solidFill>
                <a:latin typeface="微软雅黑" panose="020B0503020204020204" pitchFamily="34" charset="-122"/>
                <a:ea typeface="微软雅黑" panose="020B0503020204020204" pitchFamily="34" charset="-122"/>
              </a:rPr>
              <a:t>这里是小节标题三   </a:t>
            </a:r>
            <a:r>
              <a:rPr lang="en-US">
                <a:solidFill>
                  <a:srgbClr val="4D4D4D"/>
                </a:solidFill>
                <a:latin typeface="微软雅黑" panose="020B0503020204020204" pitchFamily="34" charset="-122"/>
                <a:ea typeface="微软雅黑" panose="020B0503020204020204" pitchFamily="34" charset="-122"/>
              </a:rPr>
              <a:t>◎</a:t>
            </a:r>
            <a:r>
              <a:rPr lang="zh-CN" altLang="en-US">
                <a:solidFill>
                  <a:srgbClr val="4D4D4D"/>
                </a:solidFill>
                <a:latin typeface="微软雅黑" panose="020B0503020204020204" pitchFamily="34" charset="-122"/>
                <a:ea typeface="微软雅黑" panose="020B0503020204020204" pitchFamily="34" charset="-122"/>
              </a:rPr>
              <a:t>这里是小节标题四</a:t>
            </a:r>
          </a:p>
        </p:txBody>
      </p:sp>
    </p:spTree>
    <p:extLst>
      <p:ext uri="{BB962C8B-B14F-4D97-AF65-F5344CB8AC3E}">
        <p14:creationId xmlns:p14="http://schemas.microsoft.com/office/powerpoint/2010/main" val="2551242347"/>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 calcmode="lin" valueType="num">
                                      <p:cBhvr>
                                        <p:cTn id="13" dur="500" fill="hold"/>
                                        <p:tgtEl>
                                          <p:spTgt spid="8"/>
                                        </p:tgtEl>
                                        <p:attrNameLst>
                                          <p:attrName>style.rotation</p:attrName>
                                        </p:attrNameLst>
                                      </p:cBhvr>
                                      <p:tavLst>
                                        <p:tav tm="0">
                                          <p:val>
                                            <p:fltVal val="90"/>
                                          </p:val>
                                        </p:tav>
                                        <p:tav tm="100000">
                                          <p:val>
                                            <p:fltVal val="0"/>
                                          </p:val>
                                        </p:tav>
                                      </p:tavLst>
                                    </p:anim>
                                    <p:animEffect transition="in" filter="fade">
                                      <p:cBhvr>
                                        <p:cTn id="14" dur="500"/>
                                        <p:tgtEl>
                                          <p:spTgt spid="8"/>
                                        </p:tgtEl>
                                      </p:cBhvr>
                                    </p:animEffect>
                                  </p:childTnLst>
                                </p:cTn>
                              </p:par>
                            </p:childTnLst>
                          </p:cTn>
                        </p:par>
                        <p:par>
                          <p:cTn id="15" fill="hold">
                            <p:stCondLst>
                              <p:cond delay="2500"/>
                            </p:stCondLst>
                            <p:childTnLst>
                              <p:par>
                                <p:cTn id="16" presetID="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par>
                          <p:cTn id="20" fill="hold">
                            <p:stCondLst>
                              <p:cond delay="2500"/>
                            </p:stCondLst>
                            <p:childTnLst>
                              <p:par>
                                <p:cTn id="21" presetID="37" presetClass="path" presetSubtype="0" accel="50000" decel="50000" fill="hold" grpId="1" nodeType="afterEffect">
                                  <p:stCondLst>
                                    <p:cond delay="0"/>
                                  </p:stCondLst>
                                  <p:childTnLst>
                                    <p:animMotion origin="layout" path="M -3.88889E-6 4.48659E-6 L -0.00434 0.05064 L -0.02378 0.10846 C -0.03593 0.12696 -0.05625 0.15124 -0.07465 0.16396 C -0.09305 0.17668 -0.11302 0.18524 -0.13385 0.18455 C -0.16302 0.19102 -0.18246 0.17183 -0.2 0.16003 C -0.21805 0.14824 -0.23073 0.13159 -0.24166 0.11424 L -0.26562 0.05666 L -0.26961 4.48659E-6 " pathEditMode="relative" rAng="0" ptsTypes="FAfafaFAF">
                                      <p:cBhvr>
                                        <p:cTn id="22" dur="2000" spd="-99800" fill="hold"/>
                                        <p:tgtEl>
                                          <p:spTgt spid="6"/>
                                        </p:tgtEl>
                                        <p:attrNameLst>
                                          <p:attrName>ppt_x,ppt_y</p:attrName>
                                        </p:attrNameLst>
                                      </p:cBhvr>
                                      <p:rCtr x="-13300" y="9600"/>
                                    </p:animMotion>
                                  </p:childTnLst>
                                </p:cTn>
                              </p:par>
                              <p:par>
                                <p:cTn id="23" presetID="22" presetClass="entr" presetSubtype="8"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2000"/>
                                        <p:tgtEl>
                                          <p:spTgt spid="5"/>
                                        </p:tgtEl>
                                      </p:cBhvr>
                                    </p:animEffect>
                                  </p:childTnLst>
                                </p:cTn>
                              </p:par>
                            </p:childTnLst>
                          </p:cTn>
                        </p:par>
                        <p:par>
                          <p:cTn id="26" fill="hold">
                            <p:stCondLst>
                              <p:cond delay="4500"/>
                            </p:stCondLst>
                            <p:childTnLst>
                              <p:par>
                                <p:cTn id="27" presetID="31"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 calcmode="lin" valueType="num">
                                      <p:cBhvr>
                                        <p:cTn id="31" dur="500" fill="hold"/>
                                        <p:tgtEl>
                                          <p:spTgt spid="9"/>
                                        </p:tgtEl>
                                        <p:attrNameLst>
                                          <p:attrName>style.rotation</p:attrName>
                                        </p:attrNameLst>
                                      </p:cBhvr>
                                      <p:tavLst>
                                        <p:tav tm="0">
                                          <p:val>
                                            <p:fltVal val="90"/>
                                          </p:val>
                                        </p:tav>
                                        <p:tav tm="100000">
                                          <p:val>
                                            <p:fltVal val="0"/>
                                          </p:val>
                                        </p:tav>
                                      </p:tavLst>
                                    </p:anim>
                                    <p:animEffect transition="in" filter="fade">
                                      <p:cBhvr>
                                        <p:cTn id="32" dur="500"/>
                                        <p:tgtEl>
                                          <p:spTgt spid="9"/>
                                        </p:tgtEl>
                                      </p:cBhvr>
                                    </p:animEffect>
                                  </p:childTnLst>
                                </p:cTn>
                              </p:par>
                            </p:childTnLst>
                          </p:cTn>
                        </p:par>
                        <p:par>
                          <p:cTn id="33" fill="hold">
                            <p:stCondLst>
                              <p:cond delay="50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0"/>
                                        </p:tgtEl>
                                        <p:attrNameLst>
                                          <p:attrName>ppt_y</p:attrName>
                                        </p:attrNameLst>
                                      </p:cBhvr>
                                      <p:tavLst>
                                        <p:tav tm="0">
                                          <p:val>
                                            <p:strVal val="#ppt_y"/>
                                          </p:val>
                                        </p:tav>
                                        <p:tav tm="100000">
                                          <p:val>
                                            <p:strVal val="#ppt_y"/>
                                          </p:val>
                                        </p:tav>
                                      </p:tavLst>
                                    </p:anim>
                                    <p:anim calcmode="lin" valueType="num">
                                      <p:cBhvr>
                                        <p:cTn id="3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0"/>
                                        </p:tgtEl>
                                      </p:cBhvr>
                                    </p:animEffect>
                                  </p:childTnLst>
                                </p:cTn>
                              </p:par>
                            </p:childTnLst>
                          </p:cTn>
                        </p:par>
                        <p:par>
                          <p:cTn id="41" fill="hold">
                            <p:stCondLst>
                              <p:cond delay="59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p:bldP spid="6" grpId="0" animBg="1" autoUpdateAnimBg="0"/>
      <p:bldP spid="6" grpId="1" animBg="1" autoUpdateAnimBg="0"/>
      <p:bldP spid="7" grpId="0" animBg="1" autoUpdateAnimBg="0"/>
      <p:bldP spid="8" grpId="0" autoUpdateAnimBg="0"/>
      <p:bldP spid="10" grpId="0" autoUpdateAnimBg="0"/>
      <p:bldP spid="11"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6"/>
          <p:cNvSpPr txBox="1">
            <a:spLocks noChangeArrowheads="1"/>
          </p:cNvSpPr>
          <p:nvPr/>
        </p:nvSpPr>
        <p:spPr bwMode="auto">
          <a:xfrm>
            <a:off x="409016" y="70339"/>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smtClean="0">
                <a:solidFill>
                  <a:srgbClr val="4D4948"/>
                </a:solidFill>
                <a:latin typeface="微软雅黑" panose="020B0503020204020204" pitchFamily="34" charset="-122"/>
                <a:ea typeface="微软雅黑" panose="020B0503020204020204" pitchFamily="34" charset="-122"/>
              </a:rPr>
              <a:t>单击添加标题</a:t>
            </a:r>
            <a:endParaRPr lang="zh-CN" altLang="en-US" dirty="0">
              <a:solidFill>
                <a:srgbClr val="4D4948"/>
              </a:solidFill>
              <a:latin typeface="微软雅黑" panose="020B0503020204020204" pitchFamily="34" charset="-122"/>
              <a:ea typeface="微软雅黑" panose="020B0503020204020204" pitchFamily="34" charset="-122"/>
            </a:endParaRPr>
          </a:p>
        </p:txBody>
      </p:sp>
      <p:cxnSp>
        <p:nvCxnSpPr>
          <p:cNvPr id="5" name="直接连接符 46"/>
          <p:cNvCxnSpPr>
            <a:cxnSpLocks noChangeShapeType="1"/>
          </p:cNvCxnSpPr>
          <p:nvPr/>
        </p:nvCxnSpPr>
        <p:spPr bwMode="auto">
          <a:xfrm flipH="1">
            <a:off x="463790" y="445386"/>
            <a:ext cx="8047164" cy="0"/>
          </a:xfrm>
          <a:prstGeom prst="line">
            <a:avLst/>
          </a:prstGeom>
          <a:noFill/>
          <a:ln w="9525" cmpd="sng">
            <a:solidFill>
              <a:srgbClr val="4D49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Freeform 5"/>
          <p:cNvSpPr>
            <a:spLocks noChangeAspect="1"/>
          </p:cNvSpPr>
          <p:nvPr/>
        </p:nvSpPr>
        <p:spPr bwMode="auto">
          <a:xfrm>
            <a:off x="16110" y="152492"/>
            <a:ext cx="258366" cy="296466"/>
          </a:xfrm>
          <a:custGeom>
            <a:avLst/>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ah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rgbClr val="BE0202"/>
          </a:solidFill>
          <a:ln>
            <a:noFill/>
          </a:ln>
        </p:spPr>
        <p:txBody>
          <a:bodyPr/>
          <a:lstStyle/>
          <a:p>
            <a:endParaRPr lang="zh-CN" altLang="en-US"/>
          </a:p>
        </p:txBody>
      </p:sp>
      <p:sp>
        <p:nvSpPr>
          <p:cNvPr id="7" name="Freeform 3"/>
          <p:cNvSpPr>
            <a:spLocks/>
          </p:cNvSpPr>
          <p:nvPr/>
        </p:nvSpPr>
        <p:spPr bwMode="gray">
          <a:xfrm rot="19490962">
            <a:off x="2981655" y="2696261"/>
            <a:ext cx="1364831" cy="1649200"/>
          </a:xfrm>
          <a:custGeom>
            <a:avLst/>
            <a:gdLst>
              <a:gd name="T0" fmla="*/ 1219 w 1921"/>
              <a:gd name="T1" fmla="*/ 3 h 1516"/>
              <a:gd name="T2" fmla="*/ 1047 w 1921"/>
              <a:gd name="T3" fmla="*/ 20 h 1516"/>
              <a:gd name="T4" fmla="*/ 900 w 1921"/>
              <a:gd name="T5" fmla="*/ 43 h 1516"/>
              <a:gd name="T6" fmla="*/ 763 w 1921"/>
              <a:gd name="T7" fmla="*/ 76 h 1516"/>
              <a:gd name="T8" fmla="*/ 593 w 1921"/>
              <a:gd name="T9" fmla="*/ 128 h 1516"/>
              <a:gd name="T10" fmla="*/ 449 w 1921"/>
              <a:gd name="T11" fmla="*/ 187 h 1516"/>
              <a:gd name="T12" fmla="*/ 345 w 1921"/>
              <a:gd name="T13" fmla="*/ 244 h 1516"/>
              <a:gd name="T14" fmla="*/ 261 w 1921"/>
              <a:gd name="T15" fmla="*/ 301 h 1516"/>
              <a:gd name="T16" fmla="*/ 184 w 1921"/>
              <a:gd name="T17" fmla="*/ 366 h 1516"/>
              <a:gd name="T18" fmla="*/ 118 w 1921"/>
              <a:gd name="T19" fmla="*/ 431 h 1516"/>
              <a:gd name="T20" fmla="*/ 58 w 1921"/>
              <a:gd name="T21" fmla="*/ 516 h 1516"/>
              <a:gd name="T22" fmla="*/ 21 w 1921"/>
              <a:gd name="T23" fmla="*/ 594 h 1516"/>
              <a:gd name="T24" fmla="*/ 0 w 1921"/>
              <a:gd name="T25" fmla="*/ 695 h 1516"/>
              <a:gd name="T26" fmla="*/ 14 w 1921"/>
              <a:gd name="T27" fmla="*/ 785 h 1516"/>
              <a:gd name="T28" fmla="*/ 47 w 1921"/>
              <a:gd name="T29" fmla="*/ 872 h 1516"/>
              <a:gd name="T30" fmla="*/ 92 w 1921"/>
              <a:gd name="T31" fmla="*/ 946 h 1516"/>
              <a:gd name="T32" fmla="*/ 179 w 1921"/>
              <a:gd name="T33" fmla="*/ 1041 h 1516"/>
              <a:gd name="T34" fmla="*/ 271 w 1921"/>
              <a:gd name="T35" fmla="*/ 1115 h 1516"/>
              <a:gd name="T36" fmla="*/ 377 w 1921"/>
              <a:gd name="T37" fmla="*/ 1176 h 1516"/>
              <a:gd name="T38" fmla="*/ 512 w 1921"/>
              <a:gd name="T39" fmla="*/ 1244 h 1516"/>
              <a:gd name="T40" fmla="*/ 667 w 1921"/>
              <a:gd name="T41" fmla="*/ 1302 h 1516"/>
              <a:gd name="T42" fmla="*/ 978 w 1921"/>
              <a:gd name="T43" fmla="*/ 1373 h 1516"/>
              <a:gd name="T44" fmla="*/ 1248 w 1921"/>
              <a:gd name="T45" fmla="*/ 1403 h 1516"/>
              <a:gd name="T46" fmla="*/ 1403 w 1921"/>
              <a:gd name="T47" fmla="*/ 1515 h 1516"/>
              <a:gd name="T48" fmla="*/ 1397 w 1921"/>
              <a:gd name="T49" fmla="*/ 1031 h 1516"/>
              <a:gd name="T50" fmla="*/ 1243 w 1921"/>
              <a:gd name="T51" fmla="*/ 1132 h 1516"/>
              <a:gd name="T52" fmla="*/ 1007 w 1921"/>
              <a:gd name="T53" fmla="*/ 1098 h 1516"/>
              <a:gd name="T54" fmla="*/ 757 w 1921"/>
              <a:gd name="T55" fmla="*/ 1025 h 1516"/>
              <a:gd name="T56" fmla="*/ 619 w 1921"/>
              <a:gd name="T57" fmla="*/ 957 h 1516"/>
              <a:gd name="T58" fmla="*/ 506 w 1921"/>
              <a:gd name="T59" fmla="*/ 888 h 1516"/>
              <a:gd name="T60" fmla="*/ 417 w 1921"/>
              <a:gd name="T61" fmla="*/ 806 h 1516"/>
              <a:gd name="T62" fmla="*/ 348 w 1921"/>
              <a:gd name="T63" fmla="*/ 708 h 1516"/>
              <a:gd name="T64" fmla="*/ 319 w 1921"/>
              <a:gd name="T65" fmla="*/ 610 h 1516"/>
              <a:gd name="T66" fmla="*/ 321 w 1921"/>
              <a:gd name="T67" fmla="*/ 522 h 1516"/>
              <a:gd name="T68" fmla="*/ 348 w 1921"/>
              <a:gd name="T69" fmla="*/ 437 h 1516"/>
              <a:gd name="T70" fmla="*/ 401 w 1921"/>
              <a:gd name="T71" fmla="*/ 351 h 1516"/>
              <a:gd name="T72" fmla="*/ 509 w 1921"/>
              <a:gd name="T73" fmla="*/ 251 h 1516"/>
              <a:gd name="T74" fmla="*/ 643 w 1921"/>
              <a:gd name="T75" fmla="*/ 169 h 1516"/>
              <a:gd name="T76" fmla="*/ 778 w 1921"/>
              <a:gd name="T77" fmla="*/ 110 h 1516"/>
              <a:gd name="T78" fmla="*/ 913 w 1921"/>
              <a:gd name="T79" fmla="*/ 68 h 1516"/>
              <a:gd name="T80" fmla="*/ 1021 w 1921"/>
              <a:gd name="T81" fmla="*/ 42 h 1516"/>
              <a:gd name="T82" fmla="*/ 1150 w 1921"/>
              <a:gd name="T83" fmla="*/ 25 h 1516"/>
              <a:gd name="T84" fmla="*/ 1446 w 1921"/>
              <a:gd name="T85" fmla="*/ 0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1" h="1516">
                <a:moveTo>
                  <a:pt x="1446" y="0"/>
                </a:moveTo>
                <a:lnTo>
                  <a:pt x="1219" y="3"/>
                </a:lnTo>
                <a:lnTo>
                  <a:pt x="1142" y="9"/>
                </a:lnTo>
                <a:lnTo>
                  <a:pt x="1047" y="20"/>
                </a:lnTo>
                <a:lnTo>
                  <a:pt x="974" y="29"/>
                </a:lnTo>
                <a:lnTo>
                  <a:pt x="900" y="43"/>
                </a:lnTo>
                <a:lnTo>
                  <a:pt x="828" y="59"/>
                </a:lnTo>
                <a:lnTo>
                  <a:pt x="763" y="76"/>
                </a:lnTo>
                <a:lnTo>
                  <a:pt x="686" y="97"/>
                </a:lnTo>
                <a:lnTo>
                  <a:pt x="593" y="128"/>
                </a:lnTo>
                <a:lnTo>
                  <a:pt x="520" y="156"/>
                </a:lnTo>
                <a:lnTo>
                  <a:pt x="449" y="187"/>
                </a:lnTo>
                <a:lnTo>
                  <a:pt x="401" y="213"/>
                </a:lnTo>
                <a:lnTo>
                  <a:pt x="345" y="244"/>
                </a:lnTo>
                <a:lnTo>
                  <a:pt x="304" y="268"/>
                </a:lnTo>
                <a:lnTo>
                  <a:pt x="261" y="301"/>
                </a:lnTo>
                <a:lnTo>
                  <a:pt x="222" y="332"/>
                </a:lnTo>
                <a:lnTo>
                  <a:pt x="184" y="366"/>
                </a:lnTo>
                <a:lnTo>
                  <a:pt x="155" y="393"/>
                </a:lnTo>
                <a:lnTo>
                  <a:pt x="118" y="431"/>
                </a:lnTo>
                <a:lnTo>
                  <a:pt x="82" y="474"/>
                </a:lnTo>
                <a:lnTo>
                  <a:pt x="58" y="516"/>
                </a:lnTo>
                <a:lnTo>
                  <a:pt x="39" y="552"/>
                </a:lnTo>
                <a:lnTo>
                  <a:pt x="21" y="594"/>
                </a:lnTo>
                <a:lnTo>
                  <a:pt x="6" y="638"/>
                </a:lnTo>
                <a:lnTo>
                  <a:pt x="0" y="695"/>
                </a:lnTo>
                <a:lnTo>
                  <a:pt x="5" y="744"/>
                </a:lnTo>
                <a:lnTo>
                  <a:pt x="14" y="785"/>
                </a:lnTo>
                <a:lnTo>
                  <a:pt x="26" y="826"/>
                </a:lnTo>
                <a:lnTo>
                  <a:pt x="47" y="872"/>
                </a:lnTo>
                <a:lnTo>
                  <a:pt x="66" y="911"/>
                </a:lnTo>
                <a:lnTo>
                  <a:pt x="92" y="946"/>
                </a:lnTo>
                <a:lnTo>
                  <a:pt x="130" y="991"/>
                </a:lnTo>
                <a:lnTo>
                  <a:pt x="179" y="1041"/>
                </a:lnTo>
                <a:lnTo>
                  <a:pt x="229" y="1081"/>
                </a:lnTo>
                <a:lnTo>
                  <a:pt x="271" y="1115"/>
                </a:lnTo>
                <a:lnTo>
                  <a:pt x="325" y="1149"/>
                </a:lnTo>
                <a:lnTo>
                  <a:pt x="377" y="1176"/>
                </a:lnTo>
                <a:lnTo>
                  <a:pt x="437" y="1207"/>
                </a:lnTo>
                <a:lnTo>
                  <a:pt x="512" y="1244"/>
                </a:lnTo>
                <a:lnTo>
                  <a:pt x="585" y="1271"/>
                </a:lnTo>
                <a:lnTo>
                  <a:pt x="667" y="1302"/>
                </a:lnTo>
                <a:lnTo>
                  <a:pt x="836" y="1346"/>
                </a:lnTo>
                <a:lnTo>
                  <a:pt x="978" y="1373"/>
                </a:lnTo>
                <a:lnTo>
                  <a:pt x="1128" y="1393"/>
                </a:lnTo>
                <a:lnTo>
                  <a:pt x="1248" y="1403"/>
                </a:lnTo>
                <a:lnTo>
                  <a:pt x="1403" y="1410"/>
                </a:lnTo>
                <a:lnTo>
                  <a:pt x="1403" y="1515"/>
                </a:lnTo>
                <a:lnTo>
                  <a:pt x="1920" y="1275"/>
                </a:lnTo>
                <a:lnTo>
                  <a:pt x="1397" y="1031"/>
                </a:lnTo>
                <a:lnTo>
                  <a:pt x="1398" y="1139"/>
                </a:lnTo>
                <a:lnTo>
                  <a:pt x="1243" y="1132"/>
                </a:lnTo>
                <a:lnTo>
                  <a:pt x="1128" y="1119"/>
                </a:lnTo>
                <a:lnTo>
                  <a:pt x="1007" y="1098"/>
                </a:lnTo>
                <a:lnTo>
                  <a:pt x="836" y="1054"/>
                </a:lnTo>
                <a:lnTo>
                  <a:pt x="757" y="1025"/>
                </a:lnTo>
                <a:lnTo>
                  <a:pt x="681" y="993"/>
                </a:lnTo>
                <a:lnTo>
                  <a:pt x="619" y="957"/>
                </a:lnTo>
                <a:lnTo>
                  <a:pt x="556" y="922"/>
                </a:lnTo>
                <a:lnTo>
                  <a:pt x="506" y="888"/>
                </a:lnTo>
                <a:lnTo>
                  <a:pt x="464" y="850"/>
                </a:lnTo>
                <a:lnTo>
                  <a:pt x="417" y="806"/>
                </a:lnTo>
                <a:lnTo>
                  <a:pt x="377" y="755"/>
                </a:lnTo>
                <a:lnTo>
                  <a:pt x="348" y="708"/>
                </a:lnTo>
                <a:lnTo>
                  <a:pt x="333" y="664"/>
                </a:lnTo>
                <a:lnTo>
                  <a:pt x="319" y="610"/>
                </a:lnTo>
                <a:lnTo>
                  <a:pt x="317" y="558"/>
                </a:lnTo>
                <a:lnTo>
                  <a:pt x="321" y="522"/>
                </a:lnTo>
                <a:lnTo>
                  <a:pt x="329" y="483"/>
                </a:lnTo>
                <a:lnTo>
                  <a:pt x="348" y="437"/>
                </a:lnTo>
                <a:lnTo>
                  <a:pt x="372" y="393"/>
                </a:lnTo>
                <a:lnTo>
                  <a:pt x="401" y="351"/>
                </a:lnTo>
                <a:lnTo>
                  <a:pt x="440" y="310"/>
                </a:lnTo>
                <a:lnTo>
                  <a:pt x="509" y="251"/>
                </a:lnTo>
                <a:lnTo>
                  <a:pt x="567" y="211"/>
                </a:lnTo>
                <a:lnTo>
                  <a:pt x="643" y="169"/>
                </a:lnTo>
                <a:lnTo>
                  <a:pt x="720" y="133"/>
                </a:lnTo>
                <a:lnTo>
                  <a:pt x="778" y="110"/>
                </a:lnTo>
                <a:lnTo>
                  <a:pt x="847" y="86"/>
                </a:lnTo>
                <a:lnTo>
                  <a:pt x="913" y="68"/>
                </a:lnTo>
                <a:lnTo>
                  <a:pt x="966" y="54"/>
                </a:lnTo>
                <a:lnTo>
                  <a:pt x="1021" y="42"/>
                </a:lnTo>
                <a:lnTo>
                  <a:pt x="1089" y="32"/>
                </a:lnTo>
                <a:lnTo>
                  <a:pt x="1150" y="25"/>
                </a:lnTo>
                <a:lnTo>
                  <a:pt x="1234" y="15"/>
                </a:lnTo>
                <a:lnTo>
                  <a:pt x="1446" y="0"/>
                </a:lnTo>
              </a:path>
            </a:pathLst>
          </a:custGeom>
          <a:solidFill>
            <a:srgbClr val="BF2121"/>
          </a:solidFill>
          <a:ln>
            <a:noFill/>
          </a:ln>
          <a:effectLst>
            <a:outerShdw dist="107763" dir="2700000" algn="ctr" rotWithShape="0">
              <a:schemeClr val="bg2">
                <a:alpha val="50000"/>
              </a:schemeClr>
            </a:outerShdw>
          </a:effectLst>
          <a:extLst/>
        </p:spPr>
        <p:txBody>
          <a:bodyPr lIns="45720" tIns="44450" rIns="45720" bIns="44450" anchor="ctr" anchorCtr="1"/>
          <a:lstStyle/>
          <a:p>
            <a:endParaRPr lang="zh-CN" altLang="en-US"/>
          </a:p>
        </p:txBody>
      </p:sp>
      <p:sp>
        <p:nvSpPr>
          <p:cNvPr id="8" name="Oval 5"/>
          <p:cNvSpPr>
            <a:spLocks noChangeArrowheads="1"/>
          </p:cNvSpPr>
          <p:nvPr/>
        </p:nvSpPr>
        <p:spPr bwMode="gray">
          <a:xfrm>
            <a:off x="3134003" y="1861951"/>
            <a:ext cx="1183595" cy="1183595"/>
          </a:xfrm>
          <a:prstGeom prst="ellipse">
            <a:avLst/>
          </a:prstGeom>
          <a:solidFill>
            <a:srgbClr val="4B525A"/>
          </a:solidFill>
          <a:ln>
            <a:noFill/>
          </a:ln>
          <a:effectLst>
            <a:outerShdw dist="107763" dir="2700000" algn="ctr" rotWithShape="0">
              <a:schemeClr val="bg2">
                <a:alpha val="50000"/>
              </a:schemeClr>
            </a:outerShdw>
          </a:effectLst>
          <a:extLst/>
        </p:spPr>
        <p:txBody>
          <a:bodyPr lIns="45720" tIns="44450" rIns="45720" bIns="44450" anchor="ctr" anchorCtr="1"/>
          <a:lstStyle/>
          <a:p>
            <a:r>
              <a:rPr lang="zh-CN" altLang="en-US" sz="2000" b="1" dirty="0" smtClean="0">
                <a:solidFill>
                  <a:schemeClr val="bg1"/>
                </a:solidFill>
                <a:latin typeface="微软雅黑" pitchFamily="34" charset="-122"/>
                <a:ea typeface="微软雅黑" pitchFamily="34" charset="-122"/>
              </a:rPr>
              <a:t>标题</a:t>
            </a:r>
            <a:endParaRPr lang="zh-CN" altLang="en-US" sz="2000" b="1" dirty="0">
              <a:solidFill>
                <a:schemeClr val="bg1"/>
              </a:solidFill>
              <a:latin typeface="微软雅黑" pitchFamily="34" charset="-122"/>
              <a:ea typeface="微软雅黑" pitchFamily="34" charset="-122"/>
            </a:endParaRPr>
          </a:p>
        </p:txBody>
      </p:sp>
      <p:sp>
        <p:nvSpPr>
          <p:cNvPr id="9" name="Oval 6"/>
          <p:cNvSpPr>
            <a:spLocks noChangeArrowheads="1"/>
          </p:cNvSpPr>
          <p:nvPr/>
        </p:nvSpPr>
        <p:spPr bwMode="gray">
          <a:xfrm>
            <a:off x="4547136" y="2687639"/>
            <a:ext cx="1183595" cy="1183595"/>
          </a:xfrm>
          <a:prstGeom prst="ellipse">
            <a:avLst/>
          </a:prstGeom>
          <a:solidFill>
            <a:srgbClr val="4B525A"/>
          </a:solidFill>
          <a:ln>
            <a:noFill/>
          </a:ln>
          <a:effectLst>
            <a:outerShdw dist="107763" dir="2700000" algn="ctr" rotWithShape="0">
              <a:schemeClr val="bg2">
                <a:alpha val="50000"/>
              </a:schemeClr>
            </a:outerShdw>
          </a:effectLst>
          <a:extLst/>
        </p:spPr>
        <p:txBody>
          <a:bodyPr lIns="45720" tIns="44450" rIns="45720" bIns="44450" anchor="ctr" anchorCtr="1"/>
          <a:lstStyle/>
          <a:p>
            <a:r>
              <a:rPr lang="zh-CN" altLang="en-US" sz="2000" b="1" dirty="0" smtClean="0">
                <a:solidFill>
                  <a:schemeClr val="bg1"/>
                </a:solidFill>
                <a:latin typeface="微软雅黑" pitchFamily="34" charset="-122"/>
                <a:ea typeface="微软雅黑" pitchFamily="34" charset="-122"/>
              </a:rPr>
              <a:t>标题</a:t>
            </a:r>
            <a:endParaRPr lang="zh-CN" altLang="en-US" sz="2000" b="1" dirty="0">
              <a:solidFill>
                <a:schemeClr val="bg1"/>
              </a:solidFill>
              <a:latin typeface="微软雅黑" pitchFamily="34" charset="-122"/>
              <a:ea typeface="微软雅黑" pitchFamily="34" charset="-122"/>
            </a:endParaRPr>
          </a:p>
        </p:txBody>
      </p:sp>
      <p:sp>
        <p:nvSpPr>
          <p:cNvPr id="10" name="TextBox 7"/>
          <p:cNvSpPr txBox="1"/>
          <p:nvPr/>
        </p:nvSpPr>
        <p:spPr>
          <a:xfrm>
            <a:off x="467544" y="1962378"/>
            <a:ext cx="2351856" cy="2052870"/>
          </a:xfrm>
          <a:prstGeom prst="rect">
            <a:avLst/>
          </a:prstGeom>
          <a:noFill/>
        </p:spPr>
        <p:txBody>
          <a:bodyPr wrap="square" rtlCol="0">
            <a:spAutoFit/>
          </a:bodyPr>
          <a:lstStyle/>
          <a:p>
            <a:pPr algn="just">
              <a:lnSpc>
                <a:spcPct val="130000"/>
              </a:lnSpc>
            </a:pPr>
            <a:r>
              <a:rPr lang="zh-CN" altLang="en-US" sz="1400" dirty="0">
                <a:latin typeface="微软雅黑" pitchFamily="34" charset="-122"/>
                <a:ea typeface="微软雅黑" pitchFamily="34" charset="-122"/>
              </a:rPr>
              <a:t>您的内容打在这里，或者通过复制您的文本后，在此框中选择粘贴，并选择只保留文字</a:t>
            </a:r>
            <a:r>
              <a:rPr lang="zh-CN" altLang="en-US" sz="1400" dirty="0" smtClean="0">
                <a:latin typeface="微软雅黑" pitchFamily="34" charset="-122"/>
                <a:ea typeface="微软雅黑" pitchFamily="34" charset="-122"/>
              </a:rPr>
              <a:t>。</a:t>
            </a:r>
            <a:r>
              <a:rPr lang="zh-CN" altLang="en-US" sz="1400" dirty="0">
                <a:latin typeface="微软雅黑" pitchFamily="34" charset="-122"/>
                <a:ea typeface="微软雅黑" pitchFamily="34" charset="-122"/>
              </a:rPr>
              <a:t>您的内容打在这里，或者通过复制您的文本后，在此框中选择粘贴，并选择只保留文字</a:t>
            </a:r>
            <a:r>
              <a:rPr lang="zh-CN" altLang="en-US" sz="1400" dirty="0" smtClean="0">
                <a:latin typeface="微软雅黑" pitchFamily="34" charset="-122"/>
                <a:ea typeface="微软雅黑" pitchFamily="34" charset="-122"/>
              </a:rPr>
              <a:t>。</a:t>
            </a:r>
            <a:endParaRPr lang="en-US" altLang="zh-CN" sz="1400" dirty="0">
              <a:latin typeface="微软雅黑" pitchFamily="34" charset="-122"/>
              <a:ea typeface="微软雅黑" pitchFamily="34" charset="-122"/>
            </a:endParaRPr>
          </a:p>
        </p:txBody>
      </p:sp>
      <p:grpSp>
        <p:nvGrpSpPr>
          <p:cNvPr id="11" name="组合 10"/>
          <p:cNvGrpSpPr/>
          <p:nvPr/>
        </p:nvGrpSpPr>
        <p:grpSpPr>
          <a:xfrm>
            <a:off x="469900" y="1400286"/>
            <a:ext cx="3299884" cy="461665"/>
            <a:chOff x="469900" y="1057571"/>
            <a:chExt cx="3299884" cy="461665"/>
          </a:xfrm>
        </p:grpSpPr>
        <p:sp>
          <p:nvSpPr>
            <p:cNvPr id="12" name="TextBox 6"/>
            <p:cNvSpPr txBox="1"/>
            <p:nvPr/>
          </p:nvSpPr>
          <p:spPr>
            <a:xfrm>
              <a:off x="553419" y="1057571"/>
              <a:ext cx="1569660" cy="369332"/>
            </a:xfrm>
            <a:prstGeom prst="rect">
              <a:avLst/>
            </a:prstGeom>
            <a:noFill/>
          </p:spPr>
          <p:txBody>
            <a:bodyPr wrap="none" rtlCol="0">
              <a:spAutoFit/>
            </a:bodyPr>
            <a:lstStyle/>
            <a:p>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点击添加标题</a:t>
              </a:r>
            </a:p>
          </p:txBody>
        </p:sp>
        <p:cxnSp>
          <p:nvCxnSpPr>
            <p:cNvPr id="13" name="直接连接符 12"/>
            <p:cNvCxnSpPr/>
            <p:nvPr/>
          </p:nvCxnSpPr>
          <p:spPr>
            <a:xfrm>
              <a:off x="469900" y="1519236"/>
              <a:ext cx="3299884" cy="0"/>
            </a:xfrm>
            <a:prstGeom prst="line">
              <a:avLst/>
            </a:prstGeom>
            <a:noFill/>
            <a:ln>
              <a:solidFill>
                <a:srgbClr val="BF2121"/>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14" name="TextBox 10"/>
          <p:cNvSpPr txBox="1"/>
          <p:nvPr/>
        </p:nvSpPr>
        <p:spPr>
          <a:xfrm>
            <a:off x="6169019" y="1749775"/>
            <a:ext cx="2453767" cy="2052870"/>
          </a:xfrm>
          <a:prstGeom prst="rect">
            <a:avLst/>
          </a:prstGeom>
          <a:noFill/>
        </p:spPr>
        <p:txBody>
          <a:bodyPr wrap="square" rtlCol="0">
            <a:spAutoFit/>
          </a:bodyPr>
          <a:lstStyle/>
          <a:p>
            <a:pPr algn="just">
              <a:lnSpc>
                <a:spcPct val="130000"/>
              </a:lnSpc>
            </a:pPr>
            <a:r>
              <a:rPr lang="zh-CN" altLang="en-US" sz="1400" dirty="0">
                <a:latin typeface="微软雅黑" pitchFamily="34" charset="-122"/>
                <a:ea typeface="微软雅黑" pitchFamily="34" charset="-122"/>
              </a:rPr>
              <a:t>您的内容打在这里，或者通过复制您的文本后，在此框中选择粘贴，并选择只保留文字</a:t>
            </a:r>
            <a:r>
              <a:rPr lang="zh-CN" altLang="en-US" sz="1400" dirty="0" smtClean="0">
                <a:latin typeface="微软雅黑" pitchFamily="34" charset="-122"/>
                <a:ea typeface="微软雅黑" pitchFamily="34" charset="-122"/>
              </a:rPr>
              <a:t>。</a:t>
            </a:r>
            <a:r>
              <a:rPr lang="zh-CN" altLang="en-US" sz="1400" dirty="0">
                <a:latin typeface="微软雅黑" pitchFamily="34" charset="-122"/>
                <a:ea typeface="微软雅黑" pitchFamily="34" charset="-122"/>
              </a:rPr>
              <a:t>您的内容打在这里，或者通过复制您的文本后，在此框中选择粘贴，并选择只保留文字</a:t>
            </a:r>
            <a:r>
              <a:rPr lang="zh-CN" altLang="en-US" sz="1400" dirty="0" smtClean="0">
                <a:latin typeface="微软雅黑" pitchFamily="34" charset="-122"/>
                <a:ea typeface="微软雅黑" pitchFamily="34" charset="-122"/>
              </a:rPr>
              <a:t>。</a:t>
            </a:r>
            <a:endParaRPr lang="en-US" altLang="zh-CN" sz="1400" dirty="0">
              <a:latin typeface="微软雅黑" pitchFamily="34" charset="-122"/>
              <a:ea typeface="微软雅黑" pitchFamily="34" charset="-122"/>
            </a:endParaRPr>
          </a:p>
        </p:txBody>
      </p:sp>
      <p:grpSp>
        <p:nvGrpSpPr>
          <p:cNvPr id="15" name="组合 14"/>
          <p:cNvGrpSpPr/>
          <p:nvPr/>
        </p:nvGrpSpPr>
        <p:grpSpPr>
          <a:xfrm>
            <a:off x="5257195" y="3871234"/>
            <a:ext cx="3442305" cy="404838"/>
            <a:chOff x="5257195" y="3528519"/>
            <a:chExt cx="3442305" cy="404838"/>
          </a:xfrm>
        </p:grpSpPr>
        <p:sp>
          <p:nvSpPr>
            <p:cNvPr id="16" name="TextBox 9"/>
            <p:cNvSpPr txBox="1"/>
            <p:nvPr/>
          </p:nvSpPr>
          <p:spPr>
            <a:xfrm>
              <a:off x="5975908" y="3564025"/>
              <a:ext cx="1569660" cy="369332"/>
            </a:xfrm>
            <a:prstGeom prst="rect">
              <a:avLst/>
            </a:prstGeom>
            <a:noFill/>
          </p:spPr>
          <p:txBody>
            <a:bodyPr wrap="none" rtlCol="0">
              <a:spAutoFit/>
            </a:bodyPr>
            <a:lstStyle/>
            <a:p>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点击添加标题</a:t>
              </a:r>
            </a:p>
          </p:txBody>
        </p:sp>
        <p:cxnSp>
          <p:nvCxnSpPr>
            <p:cNvPr id="17" name="直接连接符 16"/>
            <p:cNvCxnSpPr/>
            <p:nvPr/>
          </p:nvCxnSpPr>
          <p:spPr>
            <a:xfrm>
              <a:off x="5257195" y="3528519"/>
              <a:ext cx="3442305" cy="0"/>
            </a:xfrm>
            <a:prstGeom prst="line">
              <a:avLst/>
            </a:prstGeom>
            <a:noFill/>
            <a:ln>
              <a:solidFill>
                <a:srgbClr val="BF2121"/>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1688533808"/>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8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par>
                          <p:cTn id="35" fill="hold">
                            <p:stCondLst>
                              <p:cond delay="500"/>
                            </p:stCondLst>
                            <p:childTnLst>
                              <p:par>
                                <p:cTn id="36" presetID="22" presetClass="entr" presetSubtype="2"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right)">
                                      <p:cBhvr>
                                        <p:cTn id="38" dur="500"/>
                                        <p:tgtEl>
                                          <p:spTgt spid="11"/>
                                        </p:tgtEl>
                                      </p:cBhvr>
                                    </p:animEffect>
                                  </p:childTnLst>
                                </p:cTn>
                              </p:par>
                              <p:par>
                                <p:cTn id="39" presetID="18" presetClass="entr" presetSubtype="6"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strips(downRight)">
                                      <p:cBhvr>
                                        <p:cTn id="41" dur="750"/>
                                        <p:tgtEl>
                                          <p:spTgt spid="10"/>
                                        </p:tgtEl>
                                      </p:cBhvr>
                                    </p:animEffect>
                                  </p:childTnLst>
                                </p:cTn>
                              </p:par>
                            </p:childTnLst>
                          </p:cTn>
                        </p:par>
                        <p:par>
                          <p:cTn id="42" fill="hold">
                            <p:stCondLst>
                              <p:cond delay="1250"/>
                            </p:stCondLst>
                            <p:childTnLst>
                              <p:par>
                                <p:cTn id="43" presetID="22" presetClass="entr" presetSubtype="8"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par>
                          <p:cTn id="46" fill="hold">
                            <p:stCondLst>
                              <p:cond delay="1750"/>
                            </p:stCondLst>
                            <p:childTnLst>
                              <p:par>
                                <p:cTn id="47" presetID="18" presetClass="entr" presetSubtype="6"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strips(downRight)">
                                      <p:cBhvr>
                                        <p:cTn id="49"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nimBg="1"/>
      <p:bldP spid="7" grpId="0" animBg="1"/>
      <p:bldP spid="8" grpId="0" animBg="1"/>
      <p:bldP spid="9" grpId="0" animBg="1"/>
      <p:bldP spid="10"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6"/>
          <p:cNvSpPr txBox="1">
            <a:spLocks noChangeArrowheads="1"/>
          </p:cNvSpPr>
          <p:nvPr/>
        </p:nvSpPr>
        <p:spPr bwMode="auto">
          <a:xfrm>
            <a:off x="409016" y="70339"/>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smtClean="0">
                <a:solidFill>
                  <a:srgbClr val="4D4948"/>
                </a:solidFill>
                <a:latin typeface="微软雅黑" panose="020B0503020204020204" pitchFamily="34" charset="-122"/>
                <a:ea typeface="微软雅黑" panose="020B0503020204020204" pitchFamily="34" charset="-122"/>
              </a:rPr>
              <a:t>单击添加标题</a:t>
            </a:r>
            <a:endParaRPr lang="zh-CN" altLang="en-US" dirty="0">
              <a:solidFill>
                <a:srgbClr val="4D4948"/>
              </a:solidFill>
              <a:latin typeface="微软雅黑" panose="020B0503020204020204" pitchFamily="34" charset="-122"/>
              <a:ea typeface="微软雅黑" panose="020B0503020204020204" pitchFamily="34" charset="-122"/>
            </a:endParaRPr>
          </a:p>
        </p:txBody>
      </p:sp>
      <p:cxnSp>
        <p:nvCxnSpPr>
          <p:cNvPr id="5" name="直接连接符 46"/>
          <p:cNvCxnSpPr>
            <a:cxnSpLocks noChangeShapeType="1"/>
          </p:cNvCxnSpPr>
          <p:nvPr/>
        </p:nvCxnSpPr>
        <p:spPr bwMode="auto">
          <a:xfrm flipH="1">
            <a:off x="463790" y="445386"/>
            <a:ext cx="8047164" cy="0"/>
          </a:xfrm>
          <a:prstGeom prst="line">
            <a:avLst/>
          </a:prstGeom>
          <a:noFill/>
          <a:ln w="9525" cmpd="sng">
            <a:solidFill>
              <a:srgbClr val="4D49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Freeform 5"/>
          <p:cNvSpPr>
            <a:spLocks noChangeAspect="1"/>
          </p:cNvSpPr>
          <p:nvPr/>
        </p:nvSpPr>
        <p:spPr bwMode="auto">
          <a:xfrm>
            <a:off x="16110" y="152492"/>
            <a:ext cx="258366" cy="296466"/>
          </a:xfrm>
          <a:custGeom>
            <a:avLst/>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ah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rgbClr val="BE0202"/>
          </a:solidFill>
          <a:ln>
            <a:noFill/>
          </a:ln>
        </p:spPr>
        <p:txBody>
          <a:bodyPr/>
          <a:lstStyle/>
          <a:p>
            <a:endParaRPr lang="zh-CN" altLang="en-US"/>
          </a:p>
        </p:txBody>
      </p:sp>
      <p:grpSp>
        <p:nvGrpSpPr>
          <p:cNvPr id="7" name="组合 6"/>
          <p:cNvGrpSpPr/>
          <p:nvPr/>
        </p:nvGrpSpPr>
        <p:grpSpPr>
          <a:xfrm>
            <a:off x="3017253" y="1419623"/>
            <a:ext cx="3109494" cy="2763423"/>
            <a:chOff x="873550" y="1447293"/>
            <a:chExt cx="3098949" cy="2582126"/>
          </a:xfrm>
          <a:effectLst/>
        </p:grpSpPr>
        <p:sp>
          <p:nvSpPr>
            <p:cNvPr id="8" name="Freeform 210"/>
            <p:cNvSpPr>
              <a:spLocks/>
            </p:cNvSpPr>
            <p:nvPr/>
          </p:nvSpPr>
          <p:spPr bwMode="auto">
            <a:xfrm>
              <a:off x="1964595" y="3554721"/>
              <a:ext cx="916860" cy="403876"/>
            </a:xfrm>
            <a:custGeom>
              <a:avLst/>
              <a:gdLst>
                <a:gd name="T0" fmla="*/ 22 w 203"/>
                <a:gd name="T1" fmla="*/ 0 h 89"/>
                <a:gd name="T2" fmla="*/ 0 w 203"/>
                <a:gd name="T3" fmla="*/ 89 h 89"/>
                <a:gd name="T4" fmla="*/ 203 w 203"/>
                <a:gd name="T5" fmla="*/ 89 h 89"/>
                <a:gd name="T6" fmla="*/ 181 w 203"/>
                <a:gd name="T7" fmla="*/ 0 h 89"/>
                <a:gd name="T8" fmla="*/ 22 w 203"/>
                <a:gd name="T9" fmla="*/ 0 h 89"/>
              </a:gdLst>
              <a:ahLst/>
              <a:cxnLst>
                <a:cxn ang="0">
                  <a:pos x="T0" y="T1"/>
                </a:cxn>
                <a:cxn ang="0">
                  <a:pos x="T2" y="T3"/>
                </a:cxn>
                <a:cxn ang="0">
                  <a:pos x="T4" y="T5"/>
                </a:cxn>
                <a:cxn ang="0">
                  <a:pos x="T6" y="T7"/>
                </a:cxn>
                <a:cxn ang="0">
                  <a:pos x="T8" y="T9"/>
                </a:cxn>
              </a:cxnLst>
              <a:rect l="0" t="0" r="r" b="b"/>
              <a:pathLst>
                <a:path w="203" h="89">
                  <a:moveTo>
                    <a:pt x="22" y="0"/>
                  </a:moveTo>
                  <a:cubicBezTo>
                    <a:pt x="14" y="30"/>
                    <a:pt x="7" y="60"/>
                    <a:pt x="0" y="89"/>
                  </a:cubicBezTo>
                  <a:cubicBezTo>
                    <a:pt x="67" y="89"/>
                    <a:pt x="135" y="89"/>
                    <a:pt x="203" y="89"/>
                  </a:cubicBezTo>
                  <a:cubicBezTo>
                    <a:pt x="195" y="60"/>
                    <a:pt x="188" y="30"/>
                    <a:pt x="181" y="0"/>
                  </a:cubicBezTo>
                  <a:cubicBezTo>
                    <a:pt x="128" y="0"/>
                    <a:pt x="75" y="0"/>
                    <a:pt x="22" y="0"/>
                  </a:cubicBezTo>
                  <a:close/>
                </a:path>
              </a:pathLst>
            </a:custGeom>
            <a:solidFill>
              <a:schemeClr val="tx2">
                <a:lumMod val="50000"/>
                <a:alpha val="8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 name="Freeform 211"/>
            <p:cNvSpPr>
              <a:spLocks/>
            </p:cNvSpPr>
            <p:nvPr/>
          </p:nvSpPr>
          <p:spPr bwMode="auto">
            <a:xfrm>
              <a:off x="1859319" y="3952855"/>
              <a:ext cx="1127413" cy="76564"/>
            </a:xfrm>
            <a:custGeom>
              <a:avLst/>
              <a:gdLst>
                <a:gd name="T0" fmla="*/ 238 w 249"/>
                <a:gd name="T1" fmla="*/ 0 h 17"/>
                <a:gd name="T2" fmla="*/ 10 w 249"/>
                <a:gd name="T3" fmla="*/ 0 h 17"/>
                <a:gd name="T4" fmla="*/ 0 w 249"/>
                <a:gd name="T5" fmla="*/ 12 h 17"/>
                <a:gd name="T6" fmla="*/ 0 w 249"/>
                <a:gd name="T7" fmla="*/ 17 h 17"/>
                <a:gd name="T8" fmla="*/ 249 w 249"/>
                <a:gd name="T9" fmla="*/ 17 h 17"/>
                <a:gd name="T10" fmla="*/ 249 w 249"/>
                <a:gd name="T11" fmla="*/ 12 h 17"/>
                <a:gd name="T12" fmla="*/ 238 w 249"/>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249" h="17">
                  <a:moveTo>
                    <a:pt x="238" y="0"/>
                  </a:moveTo>
                  <a:cubicBezTo>
                    <a:pt x="10" y="0"/>
                    <a:pt x="10" y="0"/>
                    <a:pt x="10" y="0"/>
                  </a:cubicBezTo>
                  <a:cubicBezTo>
                    <a:pt x="4" y="0"/>
                    <a:pt x="0" y="5"/>
                    <a:pt x="0" y="12"/>
                  </a:cubicBezTo>
                  <a:cubicBezTo>
                    <a:pt x="0" y="17"/>
                    <a:pt x="0" y="17"/>
                    <a:pt x="0" y="17"/>
                  </a:cubicBezTo>
                  <a:cubicBezTo>
                    <a:pt x="249" y="17"/>
                    <a:pt x="249" y="17"/>
                    <a:pt x="249" y="17"/>
                  </a:cubicBezTo>
                  <a:cubicBezTo>
                    <a:pt x="249" y="12"/>
                    <a:pt x="249" y="12"/>
                    <a:pt x="249" y="12"/>
                  </a:cubicBezTo>
                  <a:cubicBezTo>
                    <a:pt x="249" y="5"/>
                    <a:pt x="244" y="0"/>
                    <a:pt x="238" y="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12"/>
            <p:cNvSpPr>
              <a:spLocks/>
            </p:cNvSpPr>
            <p:nvPr/>
          </p:nvSpPr>
          <p:spPr bwMode="auto">
            <a:xfrm>
              <a:off x="873550" y="3401594"/>
              <a:ext cx="3098949" cy="298600"/>
            </a:xfrm>
            <a:custGeom>
              <a:avLst/>
              <a:gdLst>
                <a:gd name="T0" fmla="*/ 0 w 685"/>
                <a:gd name="T1" fmla="*/ 0 h 66"/>
                <a:gd name="T2" fmla="*/ 0 w 685"/>
                <a:gd name="T3" fmla="*/ 49 h 66"/>
                <a:gd name="T4" fmla="*/ 17 w 685"/>
                <a:gd name="T5" fmla="*/ 66 h 66"/>
                <a:gd name="T6" fmla="*/ 668 w 685"/>
                <a:gd name="T7" fmla="*/ 66 h 66"/>
                <a:gd name="T8" fmla="*/ 685 w 685"/>
                <a:gd name="T9" fmla="*/ 49 h 66"/>
                <a:gd name="T10" fmla="*/ 685 w 685"/>
                <a:gd name="T11" fmla="*/ 0 h 66"/>
                <a:gd name="T12" fmla="*/ 0 w 685"/>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685" h="66">
                  <a:moveTo>
                    <a:pt x="0" y="0"/>
                  </a:moveTo>
                  <a:cubicBezTo>
                    <a:pt x="0" y="49"/>
                    <a:pt x="0" y="49"/>
                    <a:pt x="0" y="49"/>
                  </a:cubicBezTo>
                  <a:cubicBezTo>
                    <a:pt x="0" y="58"/>
                    <a:pt x="7" y="66"/>
                    <a:pt x="17" y="66"/>
                  </a:cubicBezTo>
                  <a:cubicBezTo>
                    <a:pt x="668" y="66"/>
                    <a:pt x="668" y="66"/>
                    <a:pt x="668" y="66"/>
                  </a:cubicBezTo>
                  <a:cubicBezTo>
                    <a:pt x="677" y="66"/>
                    <a:pt x="685" y="58"/>
                    <a:pt x="685" y="49"/>
                  </a:cubicBezTo>
                  <a:cubicBezTo>
                    <a:pt x="685" y="0"/>
                    <a:pt x="685" y="0"/>
                    <a:pt x="685" y="0"/>
                  </a:cubicBezTo>
                  <a:lnTo>
                    <a:pt x="0"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13"/>
            <p:cNvSpPr>
              <a:spLocks/>
            </p:cNvSpPr>
            <p:nvPr/>
          </p:nvSpPr>
          <p:spPr bwMode="auto">
            <a:xfrm>
              <a:off x="873550" y="1447293"/>
              <a:ext cx="3098949" cy="1954301"/>
            </a:xfrm>
            <a:prstGeom prst="frame">
              <a:avLst>
                <a:gd name="adj1" fmla="val 7301"/>
              </a:avLst>
            </a:prstGeom>
            <a:solidFill>
              <a:schemeClr val="tx2">
                <a:lumMod val="50000"/>
                <a:alpha val="8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Rectangle 214"/>
            <p:cNvSpPr>
              <a:spLocks noChangeArrowheads="1"/>
            </p:cNvSpPr>
            <p:nvPr/>
          </p:nvSpPr>
          <p:spPr bwMode="auto">
            <a:xfrm>
              <a:off x="1001795" y="1569795"/>
              <a:ext cx="2842457" cy="1705467"/>
            </a:xfrm>
            <a:prstGeom prst="rect">
              <a:avLst/>
            </a:prstGeom>
            <a:blipFill>
              <a:blip r:embed="rId2" cstate="screen">
                <a:extLst>
                  <a:ext uri="{28A0092B-C50C-407E-A947-70E740481C1C}">
                    <a14:useLocalDpi xmlns:a14="http://schemas.microsoft.com/office/drawing/2010/main"/>
                  </a:ext>
                </a:extLst>
              </a:blip>
              <a:stretch>
                <a:fillRect/>
              </a:stretch>
            </a:blipFill>
            <a:ln>
              <a:solidFill>
                <a:schemeClr val="bg1">
                  <a:lumMod val="95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727989"/>
              <a:endParaRPr lang="zh-CN" altLang="en-US" sz="3401">
                <a:solidFill>
                  <a:schemeClr val="lt1"/>
                </a:solidFill>
              </a:endParaRPr>
            </a:p>
          </p:txBody>
        </p:sp>
      </p:grpSp>
      <p:sp>
        <p:nvSpPr>
          <p:cNvPr id="13" name="TextBox 53"/>
          <p:cNvSpPr txBox="1"/>
          <p:nvPr/>
        </p:nvSpPr>
        <p:spPr>
          <a:xfrm>
            <a:off x="6211222" y="2038078"/>
            <a:ext cx="1992964" cy="461665"/>
          </a:xfrm>
          <a:prstGeom prst="rect">
            <a:avLst/>
          </a:prstGeom>
          <a:noFill/>
          <a:ln>
            <a:noFill/>
            <a:prstDash val="sysDash"/>
          </a:ln>
        </p:spPr>
        <p:txBody>
          <a:bodyPr wrap="square" rtlCol="0">
            <a:spAutoFit/>
          </a:bodyPr>
          <a:lstStyle/>
          <a:p>
            <a:pPr algn="ctr"/>
            <a:r>
              <a:rPr lang="zh-CN" altLang="en-US" sz="1200" dirty="0">
                <a:solidFill>
                  <a:schemeClr val="tx1">
                    <a:lumMod val="75000"/>
                    <a:lumOff val="25000"/>
                  </a:schemeClr>
                </a:solidFill>
                <a:latin typeface="微软雅黑" pitchFamily="34" charset="-122"/>
                <a:ea typeface="微软雅黑" panose="020B0503020204020204" pitchFamily="34" charset="-122"/>
              </a:rPr>
              <a:t>输入你的文字输入你的文字 输入你的文字 输入你</a:t>
            </a:r>
            <a:r>
              <a:rPr lang="zh-CN" altLang="en-US" sz="1200" dirty="0" smtClean="0">
                <a:solidFill>
                  <a:schemeClr val="tx1">
                    <a:lumMod val="75000"/>
                    <a:lumOff val="25000"/>
                  </a:schemeClr>
                </a:solidFill>
                <a:latin typeface="微软雅黑" pitchFamily="34" charset="-122"/>
                <a:ea typeface="微软雅黑" panose="020B0503020204020204" pitchFamily="34" charset="-122"/>
              </a:rPr>
              <a:t>的</a:t>
            </a:r>
            <a:endParaRPr lang="zh-CN" altLang="en-US" sz="1200" dirty="0">
              <a:solidFill>
                <a:schemeClr val="tx1">
                  <a:lumMod val="75000"/>
                  <a:lumOff val="25000"/>
                </a:schemeClr>
              </a:solidFill>
              <a:latin typeface="微软雅黑" pitchFamily="34" charset="-122"/>
              <a:ea typeface="微软雅黑" panose="020B0503020204020204" pitchFamily="34" charset="-122"/>
            </a:endParaRPr>
          </a:p>
        </p:txBody>
      </p:sp>
      <p:grpSp>
        <p:nvGrpSpPr>
          <p:cNvPr id="14" name="组合 13"/>
          <p:cNvGrpSpPr/>
          <p:nvPr/>
        </p:nvGrpSpPr>
        <p:grpSpPr>
          <a:xfrm>
            <a:off x="5908012" y="2761027"/>
            <a:ext cx="2120372" cy="1682931"/>
            <a:chOff x="873550" y="1447293"/>
            <a:chExt cx="3098949" cy="2582126"/>
          </a:xfrm>
          <a:effectLst/>
        </p:grpSpPr>
        <p:sp>
          <p:nvSpPr>
            <p:cNvPr id="15" name="Rectangle 214"/>
            <p:cNvSpPr>
              <a:spLocks noChangeArrowheads="1"/>
            </p:cNvSpPr>
            <p:nvPr/>
          </p:nvSpPr>
          <p:spPr bwMode="auto">
            <a:xfrm>
              <a:off x="1001795" y="1569795"/>
              <a:ext cx="2842457" cy="1705467"/>
            </a:xfrm>
            <a:prstGeom prst="rect">
              <a:avLst/>
            </a:prstGeom>
            <a:solidFill>
              <a:schemeClr val="bg1">
                <a:lumMod val="75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727989"/>
              <a:endParaRPr lang="zh-CN" altLang="en-US" sz="3401">
                <a:solidFill>
                  <a:schemeClr val="lt1"/>
                </a:solidFill>
              </a:endParaRPr>
            </a:p>
          </p:txBody>
        </p:sp>
        <p:sp>
          <p:nvSpPr>
            <p:cNvPr id="16" name="Freeform 210"/>
            <p:cNvSpPr>
              <a:spLocks/>
            </p:cNvSpPr>
            <p:nvPr/>
          </p:nvSpPr>
          <p:spPr bwMode="auto">
            <a:xfrm>
              <a:off x="1964595" y="3554721"/>
              <a:ext cx="916860" cy="403876"/>
            </a:xfrm>
            <a:custGeom>
              <a:avLst/>
              <a:gdLst>
                <a:gd name="T0" fmla="*/ 22 w 203"/>
                <a:gd name="T1" fmla="*/ 0 h 89"/>
                <a:gd name="T2" fmla="*/ 0 w 203"/>
                <a:gd name="T3" fmla="*/ 89 h 89"/>
                <a:gd name="T4" fmla="*/ 203 w 203"/>
                <a:gd name="T5" fmla="*/ 89 h 89"/>
                <a:gd name="T6" fmla="*/ 181 w 203"/>
                <a:gd name="T7" fmla="*/ 0 h 89"/>
                <a:gd name="T8" fmla="*/ 22 w 203"/>
                <a:gd name="T9" fmla="*/ 0 h 89"/>
              </a:gdLst>
              <a:ahLst/>
              <a:cxnLst>
                <a:cxn ang="0">
                  <a:pos x="T0" y="T1"/>
                </a:cxn>
                <a:cxn ang="0">
                  <a:pos x="T2" y="T3"/>
                </a:cxn>
                <a:cxn ang="0">
                  <a:pos x="T4" y="T5"/>
                </a:cxn>
                <a:cxn ang="0">
                  <a:pos x="T6" y="T7"/>
                </a:cxn>
                <a:cxn ang="0">
                  <a:pos x="T8" y="T9"/>
                </a:cxn>
              </a:cxnLst>
              <a:rect l="0" t="0" r="r" b="b"/>
              <a:pathLst>
                <a:path w="203" h="89">
                  <a:moveTo>
                    <a:pt x="22" y="0"/>
                  </a:moveTo>
                  <a:cubicBezTo>
                    <a:pt x="14" y="30"/>
                    <a:pt x="7" y="60"/>
                    <a:pt x="0" y="89"/>
                  </a:cubicBezTo>
                  <a:cubicBezTo>
                    <a:pt x="67" y="89"/>
                    <a:pt x="135" y="89"/>
                    <a:pt x="203" y="89"/>
                  </a:cubicBezTo>
                  <a:cubicBezTo>
                    <a:pt x="195" y="60"/>
                    <a:pt x="188" y="30"/>
                    <a:pt x="181" y="0"/>
                  </a:cubicBezTo>
                  <a:cubicBezTo>
                    <a:pt x="128" y="0"/>
                    <a:pt x="75" y="0"/>
                    <a:pt x="22" y="0"/>
                  </a:cubicBezTo>
                  <a:close/>
                </a:path>
              </a:pathLst>
            </a:custGeom>
            <a:solidFill>
              <a:schemeClr val="tx2">
                <a:lumMod val="50000"/>
                <a:alpha val="8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 name="Freeform 211"/>
            <p:cNvSpPr>
              <a:spLocks/>
            </p:cNvSpPr>
            <p:nvPr/>
          </p:nvSpPr>
          <p:spPr bwMode="auto">
            <a:xfrm>
              <a:off x="1859319" y="3952855"/>
              <a:ext cx="1127413" cy="76564"/>
            </a:xfrm>
            <a:custGeom>
              <a:avLst/>
              <a:gdLst>
                <a:gd name="T0" fmla="*/ 238 w 249"/>
                <a:gd name="T1" fmla="*/ 0 h 17"/>
                <a:gd name="T2" fmla="*/ 10 w 249"/>
                <a:gd name="T3" fmla="*/ 0 h 17"/>
                <a:gd name="T4" fmla="*/ 0 w 249"/>
                <a:gd name="T5" fmla="*/ 12 h 17"/>
                <a:gd name="T6" fmla="*/ 0 w 249"/>
                <a:gd name="T7" fmla="*/ 17 h 17"/>
                <a:gd name="T8" fmla="*/ 249 w 249"/>
                <a:gd name="T9" fmla="*/ 17 h 17"/>
                <a:gd name="T10" fmla="*/ 249 w 249"/>
                <a:gd name="T11" fmla="*/ 12 h 17"/>
                <a:gd name="T12" fmla="*/ 238 w 249"/>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249" h="17">
                  <a:moveTo>
                    <a:pt x="238" y="0"/>
                  </a:moveTo>
                  <a:cubicBezTo>
                    <a:pt x="10" y="0"/>
                    <a:pt x="10" y="0"/>
                    <a:pt x="10" y="0"/>
                  </a:cubicBezTo>
                  <a:cubicBezTo>
                    <a:pt x="4" y="0"/>
                    <a:pt x="0" y="5"/>
                    <a:pt x="0" y="12"/>
                  </a:cubicBezTo>
                  <a:cubicBezTo>
                    <a:pt x="0" y="17"/>
                    <a:pt x="0" y="17"/>
                    <a:pt x="0" y="17"/>
                  </a:cubicBezTo>
                  <a:cubicBezTo>
                    <a:pt x="249" y="17"/>
                    <a:pt x="249" y="17"/>
                    <a:pt x="249" y="17"/>
                  </a:cubicBezTo>
                  <a:cubicBezTo>
                    <a:pt x="249" y="12"/>
                    <a:pt x="249" y="12"/>
                    <a:pt x="249" y="12"/>
                  </a:cubicBezTo>
                  <a:cubicBezTo>
                    <a:pt x="249" y="5"/>
                    <a:pt x="244" y="0"/>
                    <a:pt x="238" y="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212"/>
            <p:cNvSpPr>
              <a:spLocks/>
            </p:cNvSpPr>
            <p:nvPr/>
          </p:nvSpPr>
          <p:spPr bwMode="auto">
            <a:xfrm>
              <a:off x="873550" y="3401594"/>
              <a:ext cx="3098949" cy="298600"/>
            </a:xfrm>
            <a:custGeom>
              <a:avLst/>
              <a:gdLst>
                <a:gd name="T0" fmla="*/ 0 w 685"/>
                <a:gd name="T1" fmla="*/ 0 h 66"/>
                <a:gd name="T2" fmla="*/ 0 w 685"/>
                <a:gd name="T3" fmla="*/ 49 h 66"/>
                <a:gd name="T4" fmla="*/ 17 w 685"/>
                <a:gd name="T5" fmla="*/ 66 h 66"/>
                <a:gd name="T6" fmla="*/ 668 w 685"/>
                <a:gd name="T7" fmla="*/ 66 h 66"/>
                <a:gd name="T8" fmla="*/ 685 w 685"/>
                <a:gd name="T9" fmla="*/ 49 h 66"/>
                <a:gd name="T10" fmla="*/ 685 w 685"/>
                <a:gd name="T11" fmla="*/ 0 h 66"/>
                <a:gd name="T12" fmla="*/ 0 w 685"/>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685" h="66">
                  <a:moveTo>
                    <a:pt x="0" y="0"/>
                  </a:moveTo>
                  <a:cubicBezTo>
                    <a:pt x="0" y="49"/>
                    <a:pt x="0" y="49"/>
                    <a:pt x="0" y="49"/>
                  </a:cubicBezTo>
                  <a:cubicBezTo>
                    <a:pt x="0" y="58"/>
                    <a:pt x="7" y="66"/>
                    <a:pt x="17" y="66"/>
                  </a:cubicBezTo>
                  <a:cubicBezTo>
                    <a:pt x="668" y="66"/>
                    <a:pt x="668" y="66"/>
                    <a:pt x="668" y="66"/>
                  </a:cubicBezTo>
                  <a:cubicBezTo>
                    <a:pt x="677" y="66"/>
                    <a:pt x="685" y="58"/>
                    <a:pt x="685" y="49"/>
                  </a:cubicBezTo>
                  <a:cubicBezTo>
                    <a:pt x="685" y="0"/>
                    <a:pt x="685" y="0"/>
                    <a:pt x="685" y="0"/>
                  </a:cubicBezTo>
                  <a:lnTo>
                    <a:pt x="0"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213"/>
            <p:cNvSpPr>
              <a:spLocks/>
            </p:cNvSpPr>
            <p:nvPr/>
          </p:nvSpPr>
          <p:spPr bwMode="auto">
            <a:xfrm>
              <a:off x="873550" y="1447293"/>
              <a:ext cx="3098949" cy="1954301"/>
            </a:xfrm>
            <a:prstGeom prst="frame">
              <a:avLst>
                <a:gd name="adj1" fmla="val 7301"/>
              </a:avLst>
            </a:prstGeom>
            <a:solidFill>
              <a:schemeClr val="tx2">
                <a:lumMod val="50000"/>
                <a:alpha val="8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20" name="组合 19"/>
          <p:cNvGrpSpPr/>
          <p:nvPr/>
        </p:nvGrpSpPr>
        <p:grpSpPr>
          <a:xfrm>
            <a:off x="1115616" y="2761027"/>
            <a:ext cx="2120372" cy="1682931"/>
            <a:chOff x="873550" y="1447293"/>
            <a:chExt cx="3098949" cy="2582126"/>
          </a:xfrm>
          <a:effectLst/>
        </p:grpSpPr>
        <p:sp>
          <p:nvSpPr>
            <p:cNvPr id="21" name="Rectangle 214"/>
            <p:cNvSpPr>
              <a:spLocks noChangeArrowheads="1"/>
            </p:cNvSpPr>
            <p:nvPr/>
          </p:nvSpPr>
          <p:spPr bwMode="auto">
            <a:xfrm>
              <a:off x="1001795" y="1569795"/>
              <a:ext cx="2842457" cy="1705467"/>
            </a:xfrm>
            <a:prstGeom prst="rect">
              <a:avLst/>
            </a:prstGeom>
            <a:solidFill>
              <a:schemeClr val="bg1">
                <a:lumMod val="75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727989"/>
              <a:endParaRPr lang="zh-CN" altLang="en-US" sz="3401">
                <a:solidFill>
                  <a:schemeClr val="lt1"/>
                </a:solidFill>
              </a:endParaRPr>
            </a:p>
          </p:txBody>
        </p:sp>
        <p:sp>
          <p:nvSpPr>
            <p:cNvPr id="22" name="Freeform 210"/>
            <p:cNvSpPr>
              <a:spLocks/>
            </p:cNvSpPr>
            <p:nvPr/>
          </p:nvSpPr>
          <p:spPr bwMode="auto">
            <a:xfrm>
              <a:off x="1964595" y="3554721"/>
              <a:ext cx="916860" cy="403876"/>
            </a:xfrm>
            <a:custGeom>
              <a:avLst/>
              <a:gdLst>
                <a:gd name="T0" fmla="*/ 22 w 203"/>
                <a:gd name="T1" fmla="*/ 0 h 89"/>
                <a:gd name="T2" fmla="*/ 0 w 203"/>
                <a:gd name="T3" fmla="*/ 89 h 89"/>
                <a:gd name="T4" fmla="*/ 203 w 203"/>
                <a:gd name="T5" fmla="*/ 89 h 89"/>
                <a:gd name="T6" fmla="*/ 181 w 203"/>
                <a:gd name="T7" fmla="*/ 0 h 89"/>
                <a:gd name="T8" fmla="*/ 22 w 203"/>
                <a:gd name="T9" fmla="*/ 0 h 89"/>
              </a:gdLst>
              <a:ahLst/>
              <a:cxnLst>
                <a:cxn ang="0">
                  <a:pos x="T0" y="T1"/>
                </a:cxn>
                <a:cxn ang="0">
                  <a:pos x="T2" y="T3"/>
                </a:cxn>
                <a:cxn ang="0">
                  <a:pos x="T4" y="T5"/>
                </a:cxn>
                <a:cxn ang="0">
                  <a:pos x="T6" y="T7"/>
                </a:cxn>
                <a:cxn ang="0">
                  <a:pos x="T8" y="T9"/>
                </a:cxn>
              </a:cxnLst>
              <a:rect l="0" t="0" r="r" b="b"/>
              <a:pathLst>
                <a:path w="203" h="89">
                  <a:moveTo>
                    <a:pt x="22" y="0"/>
                  </a:moveTo>
                  <a:cubicBezTo>
                    <a:pt x="14" y="30"/>
                    <a:pt x="7" y="60"/>
                    <a:pt x="0" y="89"/>
                  </a:cubicBezTo>
                  <a:cubicBezTo>
                    <a:pt x="67" y="89"/>
                    <a:pt x="135" y="89"/>
                    <a:pt x="203" y="89"/>
                  </a:cubicBezTo>
                  <a:cubicBezTo>
                    <a:pt x="195" y="60"/>
                    <a:pt x="188" y="30"/>
                    <a:pt x="181" y="0"/>
                  </a:cubicBezTo>
                  <a:cubicBezTo>
                    <a:pt x="128" y="0"/>
                    <a:pt x="75" y="0"/>
                    <a:pt x="22" y="0"/>
                  </a:cubicBezTo>
                  <a:close/>
                </a:path>
              </a:pathLst>
            </a:custGeom>
            <a:solidFill>
              <a:schemeClr val="tx2">
                <a:lumMod val="50000"/>
                <a:alpha val="8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Freeform 211"/>
            <p:cNvSpPr>
              <a:spLocks/>
            </p:cNvSpPr>
            <p:nvPr/>
          </p:nvSpPr>
          <p:spPr bwMode="auto">
            <a:xfrm>
              <a:off x="1859319" y="3952855"/>
              <a:ext cx="1127413" cy="76564"/>
            </a:xfrm>
            <a:custGeom>
              <a:avLst/>
              <a:gdLst>
                <a:gd name="T0" fmla="*/ 238 w 249"/>
                <a:gd name="T1" fmla="*/ 0 h 17"/>
                <a:gd name="T2" fmla="*/ 10 w 249"/>
                <a:gd name="T3" fmla="*/ 0 h 17"/>
                <a:gd name="T4" fmla="*/ 0 w 249"/>
                <a:gd name="T5" fmla="*/ 12 h 17"/>
                <a:gd name="T6" fmla="*/ 0 w 249"/>
                <a:gd name="T7" fmla="*/ 17 h 17"/>
                <a:gd name="T8" fmla="*/ 249 w 249"/>
                <a:gd name="T9" fmla="*/ 17 h 17"/>
                <a:gd name="T10" fmla="*/ 249 w 249"/>
                <a:gd name="T11" fmla="*/ 12 h 17"/>
                <a:gd name="T12" fmla="*/ 238 w 249"/>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249" h="17">
                  <a:moveTo>
                    <a:pt x="238" y="0"/>
                  </a:moveTo>
                  <a:cubicBezTo>
                    <a:pt x="10" y="0"/>
                    <a:pt x="10" y="0"/>
                    <a:pt x="10" y="0"/>
                  </a:cubicBezTo>
                  <a:cubicBezTo>
                    <a:pt x="4" y="0"/>
                    <a:pt x="0" y="5"/>
                    <a:pt x="0" y="12"/>
                  </a:cubicBezTo>
                  <a:cubicBezTo>
                    <a:pt x="0" y="17"/>
                    <a:pt x="0" y="17"/>
                    <a:pt x="0" y="17"/>
                  </a:cubicBezTo>
                  <a:cubicBezTo>
                    <a:pt x="249" y="17"/>
                    <a:pt x="249" y="17"/>
                    <a:pt x="249" y="17"/>
                  </a:cubicBezTo>
                  <a:cubicBezTo>
                    <a:pt x="249" y="12"/>
                    <a:pt x="249" y="12"/>
                    <a:pt x="249" y="12"/>
                  </a:cubicBezTo>
                  <a:cubicBezTo>
                    <a:pt x="249" y="5"/>
                    <a:pt x="244" y="0"/>
                    <a:pt x="238" y="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2"/>
            <p:cNvSpPr>
              <a:spLocks/>
            </p:cNvSpPr>
            <p:nvPr/>
          </p:nvSpPr>
          <p:spPr bwMode="auto">
            <a:xfrm>
              <a:off x="873550" y="3401594"/>
              <a:ext cx="3098949" cy="298600"/>
            </a:xfrm>
            <a:custGeom>
              <a:avLst/>
              <a:gdLst>
                <a:gd name="T0" fmla="*/ 0 w 685"/>
                <a:gd name="T1" fmla="*/ 0 h 66"/>
                <a:gd name="T2" fmla="*/ 0 w 685"/>
                <a:gd name="T3" fmla="*/ 49 h 66"/>
                <a:gd name="T4" fmla="*/ 17 w 685"/>
                <a:gd name="T5" fmla="*/ 66 h 66"/>
                <a:gd name="T6" fmla="*/ 668 w 685"/>
                <a:gd name="T7" fmla="*/ 66 h 66"/>
                <a:gd name="T8" fmla="*/ 685 w 685"/>
                <a:gd name="T9" fmla="*/ 49 h 66"/>
                <a:gd name="T10" fmla="*/ 685 w 685"/>
                <a:gd name="T11" fmla="*/ 0 h 66"/>
                <a:gd name="T12" fmla="*/ 0 w 685"/>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685" h="66">
                  <a:moveTo>
                    <a:pt x="0" y="0"/>
                  </a:moveTo>
                  <a:cubicBezTo>
                    <a:pt x="0" y="49"/>
                    <a:pt x="0" y="49"/>
                    <a:pt x="0" y="49"/>
                  </a:cubicBezTo>
                  <a:cubicBezTo>
                    <a:pt x="0" y="58"/>
                    <a:pt x="7" y="66"/>
                    <a:pt x="17" y="66"/>
                  </a:cubicBezTo>
                  <a:cubicBezTo>
                    <a:pt x="668" y="66"/>
                    <a:pt x="668" y="66"/>
                    <a:pt x="668" y="66"/>
                  </a:cubicBezTo>
                  <a:cubicBezTo>
                    <a:pt x="677" y="66"/>
                    <a:pt x="685" y="58"/>
                    <a:pt x="685" y="49"/>
                  </a:cubicBezTo>
                  <a:cubicBezTo>
                    <a:pt x="685" y="0"/>
                    <a:pt x="685" y="0"/>
                    <a:pt x="685" y="0"/>
                  </a:cubicBezTo>
                  <a:lnTo>
                    <a:pt x="0"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3"/>
            <p:cNvSpPr>
              <a:spLocks/>
            </p:cNvSpPr>
            <p:nvPr/>
          </p:nvSpPr>
          <p:spPr bwMode="auto">
            <a:xfrm>
              <a:off x="873550" y="1447293"/>
              <a:ext cx="3098949" cy="1954301"/>
            </a:xfrm>
            <a:prstGeom prst="frame">
              <a:avLst>
                <a:gd name="adj1" fmla="val 7301"/>
              </a:avLst>
            </a:prstGeom>
            <a:solidFill>
              <a:schemeClr val="tx2">
                <a:lumMod val="50000"/>
                <a:alpha val="8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26" name="组合 25"/>
          <p:cNvGrpSpPr/>
          <p:nvPr/>
        </p:nvGrpSpPr>
        <p:grpSpPr>
          <a:xfrm>
            <a:off x="6084168" y="3089095"/>
            <a:ext cx="1722778" cy="850807"/>
            <a:chOff x="-148492" y="2581206"/>
            <a:chExt cx="3271249" cy="1862753"/>
          </a:xfrm>
        </p:grpSpPr>
        <p:sp>
          <p:nvSpPr>
            <p:cNvPr id="27" name="矩形 26"/>
            <p:cNvSpPr/>
            <p:nvPr/>
          </p:nvSpPr>
          <p:spPr>
            <a:xfrm>
              <a:off x="1100874" y="3472071"/>
              <a:ext cx="335087" cy="971884"/>
            </a:xfrm>
            <a:prstGeom prst="rect">
              <a:avLst/>
            </a:prstGeom>
            <a:solidFill>
              <a:schemeClr val="tx2">
                <a:lumMod val="50000"/>
                <a:alpha val="8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矩形 27"/>
            <p:cNvSpPr/>
            <p:nvPr/>
          </p:nvSpPr>
          <p:spPr>
            <a:xfrm>
              <a:off x="1932639" y="2934474"/>
              <a:ext cx="335087" cy="1509484"/>
            </a:xfrm>
            <a:prstGeom prst="rect">
              <a:avLst/>
            </a:prstGeom>
            <a:solidFill>
              <a:schemeClr val="tx2">
                <a:lumMod val="50000"/>
                <a:alpha val="8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 name="矩形 28"/>
            <p:cNvSpPr/>
            <p:nvPr/>
          </p:nvSpPr>
          <p:spPr>
            <a:xfrm>
              <a:off x="2764403" y="2581206"/>
              <a:ext cx="358354" cy="1862752"/>
            </a:xfrm>
            <a:prstGeom prst="rect">
              <a:avLst/>
            </a:prstGeom>
            <a:solidFill>
              <a:schemeClr val="tx2">
                <a:lumMod val="50000"/>
                <a:alpha val="8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 name="矩形 29"/>
            <p:cNvSpPr/>
            <p:nvPr/>
          </p:nvSpPr>
          <p:spPr>
            <a:xfrm>
              <a:off x="1516758" y="3512581"/>
              <a:ext cx="335087" cy="931378"/>
            </a:xfrm>
            <a:prstGeom prst="rect">
              <a:avLst/>
            </a:prstGeom>
            <a:solidFill>
              <a:srgbClr val="D2000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 name="矩形 30"/>
            <p:cNvSpPr/>
            <p:nvPr/>
          </p:nvSpPr>
          <p:spPr>
            <a:xfrm>
              <a:off x="2348522" y="3698855"/>
              <a:ext cx="335087" cy="745102"/>
            </a:xfrm>
            <a:prstGeom prst="rect">
              <a:avLst/>
            </a:prstGeom>
            <a:solidFill>
              <a:srgbClr val="D2000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 name="矩形 31"/>
            <p:cNvSpPr/>
            <p:nvPr/>
          </p:nvSpPr>
          <p:spPr>
            <a:xfrm>
              <a:off x="684992" y="3698855"/>
              <a:ext cx="335087" cy="745102"/>
            </a:xfrm>
            <a:prstGeom prst="rect">
              <a:avLst/>
            </a:prstGeom>
            <a:solidFill>
              <a:srgbClr val="D2000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 name="矩形 32"/>
            <p:cNvSpPr/>
            <p:nvPr/>
          </p:nvSpPr>
          <p:spPr>
            <a:xfrm>
              <a:off x="267390" y="3472073"/>
              <a:ext cx="335087" cy="971884"/>
            </a:xfrm>
            <a:prstGeom prst="rect">
              <a:avLst/>
            </a:prstGeom>
            <a:solidFill>
              <a:schemeClr val="tx2">
                <a:lumMod val="50000"/>
                <a:alpha val="8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 name="矩形 33"/>
            <p:cNvSpPr/>
            <p:nvPr/>
          </p:nvSpPr>
          <p:spPr>
            <a:xfrm>
              <a:off x="-148492" y="3841619"/>
              <a:ext cx="335087" cy="602338"/>
            </a:xfrm>
            <a:prstGeom prst="rect">
              <a:avLst/>
            </a:prstGeom>
            <a:solidFill>
              <a:srgbClr val="D2000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35" name="组合 34"/>
          <p:cNvGrpSpPr/>
          <p:nvPr/>
        </p:nvGrpSpPr>
        <p:grpSpPr>
          <a:xfrm>
            <a:off x="1403648" y="2931791"/>
            <a:ext cx="1049414" cy="890032"/>
            <a:chOff x="2501702" y="1313926"/>
            <a:chExt cx="3727202" cy="3161127"/>
          </a:xfrm>
        </p:grpSpPr>
        <p:sp>
          <p:nvSpPr>
            <p:cNvPr id="36" name="等腰三角形 6"/>
            <p:cNvSpPr/>
            <p:nvPr/>
          </p:nvSpPr>
          <p:spPr>
            <a:xfrm>
              <a:off x="3470077" y="1313926"/>
              <a:ext cx="1796802" cy="1469072"/>
            </a:xfrm>
            <a:custGeom>
              <a:avLst/>
              <a:gdLst/>
              <a:ahLst/>
              <a:cxnLst/>
              <a:rect l="l" t="t" r="r" b="b"/>
              <a:pathLst>
                <a:path w="1796802" h="146907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close/>
                </a:path>
              </a:pathLst>
            </a:cu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等腰三角形 7"/>
            <p:cNvSpPr/>
            <p:nvPr/>
          </p:nvSpPr>
          <p:spPr>
            <a:xfrm>
              <a:off x="4463852" y="2974450"/>
              <a:ext cx="1765052" cy="1500603"/>
            </a:xfrm>
            <a:custGeom>
              <a:avLst/>
              <a:gdLst/>
              <a:ahLst/>
              <a:cxnLst/>
              <a:rect l="l" t="t" r="r" b="b"/>
              <a:pathLst>
                <a:path w="1765052" h="1500603">
                  <a:moveTo>
                    <a:pt x="882526" y="0"/>
                  </a:moveTo>
                  <a:lnTo>
                    <a:pt x="1765052" y="1500603"/>
                  </a:lnTo>
                  <a:lnTo>
                    <a:pt x="0" y="1500603"/>
                  </a:lnTo>
                  <a:lnTo>
                    <a:pt x="375894" y="861452"/>
                  </a:lnTo>
                  <a:lnTo>
                    <a:pt x="464514" y="915388"/>
                  </a:lnTo>
                  <a:lnTo>
                    <a:pt x="392059" y="1034436"/>
                  </a:lnTo>
                  <a:lnTo>
                    <a:pt x="748236" y="924919"/>
                  </a:lnTo>
                  <a:lnTo>
                    <a:pt x="681880" y="558240"/>
                  </a:lnTo>
                  <a:lnTo>
                    <a:pt x="609424" y="677289"/>
                  </a:lnTo>
                  <a:lnTo>
                    <a:pt x="517210" y="621166"/>
                  </a:lnTo>
                  <a:close/>
                </a:path>
              </a:pathLst>
            </a:cu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rot="10800000">
              <a:off x="3434904" y="2871674"/>
              <a:ext cx="1822450" cy="1551623"/>
            </a:xfrm>
            <a:prstGeom prst="triangle">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等腰三角形 11"/>
            <p:cNvSpPr/>
            <p:nvPr/>
          </p:nvSpPr>
          <p:spPr>
            <a:xfrm>
              <a:off x="2501702" y="2974450"/>
              <a:ext cx="1765052" cy="1500603"/>
            </a:xfrm>
            <a:custGeom>
              <a:avLst/>
              <a:gdLst/>
              <a:ahLst/>
              <a:cxnLst/>
              <a:rect l="l" t="t" r="r" b="b"/>
              <a:pathLst>
                <a:path w="1765052" h="1500603">
                  <a:moveTo>
                    <a:pt x="882526" y="0"/>
                  </a:moveTo>
                  <a:lnTo>
                    <a:pt x="1236032" y="601083"/>
                  </a:lnTo>
                  <a:lnTo>
                    <a:pt x="1121186" y="667974"/>
                  </a:lnTo>
                  <a:lnTo>
                    <a:pt x="1051045" y="547547"/>
                  </a:lnTo>
                  <a:lnTo>
                    <a:pt x="977616" y="912876"/>
                  </a:lnTo>
                  <a:lnTo>
                    <a:pt x="1331611" y="1029255"/>
                  </a:lnTo>
                  <a:lnTo>
                    <a:pt x="1261469" y="908828"/>
                  </a:lnTo>
                  <a:lnTo>
                    <a:pt x="1377332" y="841344"/>
                  </a:lnTo>
                  <a:lnTo>
                    <a:pt x="1765052" y="1500603"/>
                  </a:lnTo>
                  <a:lnTo>
                    <a:pt x="0" y="1500603"/>
                  </a:lnTo>
                  <a:close/>
                </a:path>
              </a:pathLst>
            </a:cu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TextBox 62"/>
          <p:cNvSpPr txBox="1"/>
          <p:nvPr/>
        </p:nvSpPr>
        <p:spPr>
          <a:xfrm>
            <a:off x="1568940" y="3365191"/>
            <a:ext cx="700832" cy="261610"/>
          </a:xfrm>
          <a:prstGeom prst="rect">
            <a:avLst/>
          </a:prstGeom>
          <a:noFill/>
        </p:spPr>
        <p:txBody>
          <a:bodyPr wrap="square" rtlCol="0">
            <a:spAutoFit/>
          </a:bodyPr>
          <a:lstStyle/>
          <a:p>
            <a:pPr algn="ctr"/>
            <a:r>
              <a:rPr lang="zh-CN" altLang="en-US" sz="1050" b="1" dirty="0" smtClean="0">
                <a:solidFill>
                  <a:prstClr val="white">
                    <a:lumMod val="95000"/>
                  </a:prstClr>
                </a:solidFill>
                <a:effectLst>
                  <a:innerShdw blurRad="63500" dist="50800" dir="13500000">
                    <a:prstClr val="black">
                      <a:alpha val="50000"/>
                    </a:prstClr>
                  </a:innerShdw>
                </a:effectLst>
                <a:latin typeface="微软雅黑" pitchFamily="34" charset="-122"/>
                <a:ea typeface="微软雅黑" pitchFamily="34" charset="-122"/>
              </a:rPr>
              <a:t>标题</a:t>
            </a:r>
            <a:endParaRPr lang="zh-CN" altLang="en-US" sz="1050" b="1" dirty="0">
              <a:solidFill>
                <a:prstClr val="white">
                  <a:lumMod val="95000"/>
                </a:prstClr>
              </a:solidFill>
              <a:effectLst>
                <a:innerShdw blurRad="63500" dist="50800" dir="13500000">
                  <a:prstClr val="black">
                    <a:alpha val="50000"/>
                  </a:prstClr>
                </a:innerShdw>
              </a:effectLst>
              <a:latin typeface="微软雅黑" pitchFamily="34" charset="-122"/>
              <a:ea typeface="微软雅黑" pitchFamily="34" charset="-122"/>
            </a:endParaRPr>
          </a:p>
        </p:txBody>
      </p:sp>
      <p:sp>
        <p:nvSpPr>
          <p:cNvPr id="41" name="TextBox 63"/>
          <p:cNvSpPr txBox="1"/>
          <p:nvPr/>
        </p:nvSpPr>
        <p:spPr>
          <a:xfrm>
            <a:off x="2131753" y="3570472"/>
            <a:ext cx="276038" cy="307777"/>
          </a:xfrm>
          <a:prstGeom prst="rect">
            <a:avLst/>
          </a:prstGeom>
          <a:noFill/>
        </p:spPr>
        <p:txBody>
          <a:bodyPr wrap="none" rtlCol="0">
            <a:spAutoFit/>
          </a:bodyPr>
          <a:lstStyle/>
          <a:p>
            <a:pPr algn="ctr"/>
            <a:r>
              <a:rPr lang="en-US" altLang="zh-CN" sz="1400" b="1" dirty="0">
                <a:solidFill>
                  <a:prstClr val="white">
                    <a:lumMod val="95000"/>
                  </a:prstClr>
                </a:solidFill>
                <a:effectLst>
                  <a:innerShdw blurRad="63500" dist="50800" dir="13500000">
                    <a:prstClr val="black">
                      <a:alpha val="50000"/>
                    </a:prstClr>
                  </a:innerShdw>
                </a:effectLst>
              </a:rPr>
              <a:t>2</a:t>
            </a:r>
            <a:endParaRPr lang="zh-CN" altLang="en-US" sz="1400" b="1" dirty="0">
              <a:solidFill>
                <a:prstClr val="white">
                  <a:lumMod val="95000"/>
                </a:prstClr>
              </a:solidFill>
              <a:effectLst>
                <a:innerShdw blurRad="63500" dist="50800" dir="13500000">
                  <a:prstClr val="black">
                    <a:alpha val="50000"/>
                  </a:prstClr>
                </a:innerShdw>
              </a:effectLst>
            </a:endParaRPr>
          </a:p>
        </p:txBody>
      </p:sp>
      <p:sp>
        <p:nvSpPr>
          <p:cNvPr id="42" name="TextBox 64"/>
          <p:cNvSpPr txBox="1"/>
          <p:nvPr/>
        </p:nvSpPr>
        <p:spPr>
          <a:xfrm>
            <a:off x="1791229" y="3032163"/>
            <a:ext cx="276038" cy="307777"/>
          </a:xfrm>
          <a:prstGeom prst="rect">
            <a:avLst/>
          </a:prstGeom>
          <a:noFill/>
        </p:spPr>
        <p:txBody>
          <a:bodyPr wrap="none" rtlCol="0">
            <a:spAutoFit/>
          </a:bodyPr>
          <a:lstStyle/>
          <a:p>
            <a:pPr algn="ctr"/>
            <a:r>
              <a:rPr lang="en-US" altLang="zh-CN" sz="1400" b="1" dirty="0">
                <a:solidFill>
                  <a:prstClr val="white">
                    <a:lumMod val="95000"/>
                  </a:prstClr>
                </a:solidFill>
                <a:effectLst>
                  <a:innerShdw blurRad="63500" dist="50800" dir="13500000">
                    <a:prstClr val="black">
                      <a:alpha val="50000"/>
                    </a:prstClr>
                  </a:innerShdw>
                </a:effectLst>
              </a:rPr>
              <a:t>1</a:t>
            </a:r>
            <a:endParaRPr lang="zh-CN" altLang="en-US" sz="1400" b="1" dirty="0">
              <a:solidFill>
                <a:prstClr val="white">
                  <a:lumMod val="95000"/>
                </a:prstClr>
              </a:solidFill>
              <a:effectLst>
                <a:innerShdw blurRad="63500" dist="50800" dir="13500000">
                  <a:prstClr val="black">
                    <a:alpha val="50000"/>
                  </a:prstClr>
                </a:innerShdw>
              </a:effectLst>
            </a:endParaRPr>
          </a:p>
        </p:txBody>
      </p:sp>
      <p:sp>
        <p:nvSpPr>
          <p:cNvPr id="43" name="TextBox 65"/>
          <p:cNvSpPr txBox="1"/>
          <p:nvPr/>
        </p:nvSpPr>
        <p:spPr>
          <a:xfrm>
            <a:off x="1430921" y="3583665"/>
            <a:ext cx="276038" cy="307777"/>
          </a:xfrm>
          <a:prstGeom prst="rect">
            <a:avLst/>
          </a:prstGeom>
          <a:noFill/>
        </p:spPr>
        <p:txBody>
          <a:bodyPr wrap="none" rtlCol="0">
            <a:spAutoFit/>
          </a:bodyPr>
          <a:lstStyle/>
          <a:p>
            <a:pPr algn="ctr"/>
            <a:r>
              <a:rPr lang="en-US" altLang="zh-CN" sz="1400" b="1" dirty="0">
                <a:solidFill>
                  <a:prstClr val="white">
                    <a:lumMod val="95000"/>
                  </a:prstClr>
                </a:solidFill>
                <a:effectLst>
                  <a:innerShdw blurRad="63500" dist="50800" dir="13500000">
                    <a:prstClr val="black">
                      <a:alpha val="50000"/>
                    </a:prstClr>
                  </a:innerShdw>
                </a:effectLst>
              </a:rPr>
              <a:t>3</a:t>
            </a:r>
            <a:endParaRPr lang="zh-CN" altLang="en-US" sz="1400" b="1" dirty="0">
              <a:solidFill>
                <a:prstClr val="white">
                  <a:lumMod val="95000"/>
                </a:prstClr>
              </a:solidFill>
              <a:effectLst>
                <a:innerShdw blurRad="63500" dist="50800" dir="13500000">
                  <a:prstClr val="black">
                    <a:alpha val="50000"/>
                  </a:prstClr>
                </a:innerShdw>
              </a:effectLst>
            </a:endParaRPr>
          </a:p>
        </p:txBody>
      </p:sp>
      <p:sp>
        <p:nvSpPr>
          <p:cNvPr id="44" name="TextBox 7"/>
          <p:cNvSpPr txBox="1"/>
          <p:nvPr/>
        </p:nvSpPr>
        <p:spPr>
          <a:xfrm>
            <a:off x="1115616" y="1402789"/>
            <a:ext cx="954107" cy="646331"/>
          </a:xfrm>
          <a:prstGeom prst="rect">
            <a:avLst/>
          </a:prstGeom>
          <a:noFill/>
        </p:spPr>
        <p:txBody>
          <a:bodyPr wrap="none" rtlCol="0">
            <a:spAutoFit/>
          </a:bodyPr>
          <a:lstStyle/>
          <a:p>
            <a:r>
              <a:rPr lang="en-US" altLang="zh-CN" sz="3600" b="1" dirty="0" smtClean="0">
                <a:solidFill>
                  <a:schemeClr val="tx1">
                    <a:lumMod val="75000"/>
                    <a:lumOff val="25000"/>
                  </a:schemeClr>
                </a:solidFill>
                <a:latin typeface="微软雅黑" panose="020B0503020204020204" pitchFamily="34" charset="-122"/>
                <a:ea typeface="微软雅黑" panose="020B0503020204020204" pitchFamily="34" charset="-122"/>
              </a:rPr>
              <a:t>69</a:t>
            </a:r>
            <a:r>
              <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TextBox 66"/>
          <p:cNvSpPr txBox="1"/>
          <p:nvPr/>
        </p:nvSpPr>
        <p:spPr>
          <a:xfrm>
            <a:off x="7046347" y="1402789"/>
            <a:ext cx="954107" cy="646331"/>
          </a:xfrm>
          <a:prstGeom prst="rect">
            <a:avLst/>
          </a:prstGeom>
          <a:noFill/>
        </p:spPr>
        <p:txBody>
          <a:bodyPr wrap="none" rtlCol="0">
            <a:spAutoFit/>
          </a:bodyPr>
          <a:lstStyle/>
          <a:p>
            <a:r>
              <a:rPr lang="en-US" altLang="zh-CN" sz="3600" b="1" dirty="0" smtClean="0">
                <a:solidFill>
                  <a:schemeClr val="tx1">
                    <a:lumMod val="75000"/>
                    <a:lumOff val="25000"/>
                  </a:schemeClr>
                </a:solidFill>
                <a:latin typeface="微软雅黑" panose="020B0503020204020204" pitchFamily="34" charset="-122"/>
                <a:ea typeface="微软雅黑" panose="020B0503020204020204" pitchFamily="34" charset="-122"/>
              </a:rPr>
              <a:t>89</a:t>
            </a:r>
            <a:r>
              <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TextBox 67"/>
          <p:cNvSpPr txBox="1"/>
          <p:nvPr/>
        </p:nvSpPr>
        <p:spPr>
          <a:xfrm>
            <a:off x="927635" y="2038078"/>
            <a:ext cx="1992964" cy="461665"/>
          </a:xfrm>
          <a:prstGeom prst="rect">
            <a:avLst/>
          </a:prstGeom>
          <a:noFill/>
          <a:ln>
            <a:noFill/>
            <a:prstDash val="sysDash"/>
          </a:ln>
        </p:spPr>
        <p:txBody>
          <a:bodyPr wrap="square" rtlCol="0">
            <a:spAutoFit/>
          </a:bodyPr>
          <a:lstStyle/>
          <a:p>
            <a:pPr algn="ctr"/>
            <a:r>
              <a:rPr lang="zh-CN" altLang="en-US" sz="1200" dirty="0">
                <a:solidFill>
                  <a:schemeClr val="tx1">
                    <a:lumMod val="75000"/>
                    <a:lumOff val="25000"/>
                  </a:schemeClr>
                </a:solidFill>
                <a:latin typeface="微软雅黑" pitchFamily="34" charset="-122"/>
                <a:ea typeface="微软雅黑" panose="020B0503020204020204" pitchFamily="34" charset="-122"/>
              </a:rPr>
              <a:t>输入你的文字输入你的文字 输入你的文字 </a:t>
            </a:r>
            <a:r>
              <a:rPr lang="zh-CN" altLang="en-US" sz="1200" dirty="0" smtClean="0">
                <a:solidFill>
                  <a:schemeClr val="tx1">
                    <a:lumMod val="75000"/>
                    <a:lumOff val="25000"/>
                  </a:schemeClr>
                </a:solidFill>
                <a:latin typeface="微软雅黑" pitchFamily="34" charset="-122"/>
                <a:ea typeface="微软雅黑" panose="020B0503020204020204" pitchFamily="34" charset="-122"/>
              </a:rPr>
              <a:t>输入文字</a:t>
            </a:r>
            <a:endParaRPr lang="zh-CN" altLang="en-US" sz="1200" dirty="0">
              <a:solidFill>
                <a:schemeClr val="tx1">
                  <a:lumMod val="75000"/>
                  <a:lumOff val="25000"/>
                </a:schemeClr>
              </a:solidFill>
              <a:latin typeface="微软雅黑" pitchFamily="34" charset="-122"/>
              <a:ea typeface="微软雅黑" panose="020B0503020204020204" pitchFamily="34" charset="-122"/>
            </a:endParaRPr>
          </a:p>
        </p:txBody>
      </p:sp>
      <p:sp>
        <p:nvSpPr>
          <p:cNvPr id="47" name="矩形 46"/>
          <p:cNvSpPr/>
          <p:nvPr/>
        </p:nvSpPr>
        <p:spPr>
          <a:xfrm>
            <a:off x="2123728" y="3007798"/>
            <a:ext cx="900608" cy="261610"/>
          </a:xfrm>
          <a:prstGeom prst="rect">
            <a:avLst/>
          </a:prstGeom>
          <a:noFill/>
          <a:ln>
            <a:noFill/>
          </a:ln>
        </p:spPr>
        <p:txBody>
          <a:bodyPr wrap="square">
            <a:spAutoFit/>
          </a:bodyPr>
          <a:lstStyle/>
          <a:p>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添加小标题</a:t>
            </a:r>
            <a:endParaRPr lang="zh-CN" altLang="en-US" sz="1100" dirty="0">
              <a:solidFill>
                <a:schemeClr val="tx1">
                  <a:lumMod val="75000"/>
                  <a:lumOff val="25000"/>
                </a:schemeClr>
              </a:solidFill>
              <a:latin typeface="微软雅黑" pitchFamily="34" charset="-122"/>
              <a:ea typeface="微软雅黑" panose="020B0503020204020204" pitchFamily="34" charset="-122"/>
            </a:endParaRPr>
          </a:p>
        </p:txBody>
      </p:sp>
      <p:sp>
        <p:nvSpPr>
          <p:cNvPr id="48" name="矩形 47"/>
          <p:cNvSpPr/>
          <p:nvPr/>
        </p:nvSpPr>
        <p:spPr>
          <a:xfrm>
            <a:off x="6132194" y="3007798"/>
            <a:ext cx="900608" cy="261610"/>
          </a:xfrm>
          <a:prstGeom prst="rect">
            <a:avLst/>
          </a:prstGeom>
          <a:noFill/>
          <a:ln>
            <a:noFill/>
          </a:ln>
        </p:spPr>
        <p:txBody>
          <a:bodyPr wrap="square">
            <a:spAutoFit/>
          </a:bodyPr>
          <a:lstStyle/>
          <a:p>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添加小标题</a:t>
            </a:r>
            <a:endParaRPr lang="zh-CN" altLang="en-US" sz="1100" dirty="0">
              <a:solidFill>
                <a:schemeClr val="tx1">
                  <a:lumMod val="75000"/>
                  <a:lumOff val="25000"/>
                </a:schemeClr>
              </a:solidFill>
              <a:latin typeface="微软雅黑" pitchFamily="34" charset="-122"/>
              <a:ea typeface="微软雅黑" panose="020B0503020204020204" pitchFamily="34" charset="-122"/>
            </a:endParaRPr>
          </a:p>
        </p:txBody>
      </p:sp>
    </p:spTree>
    <p:extLst>
      <p:ext uri="{BB962C8B-B14F-4D97-AF65-F5344CB8AC3E}">
        <p14:creationId xmlns:p14="http://schemas.microsoft.com/office/powerpoint/2010/main" val="877203487"/>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8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par>
                                <p:cTn id="21" presetID="53" presetClass="entr" presetSubtype="16" fill="hold" nodeType="withEffect">
                                  <p:stCondLst>
                                    <p:cond delay="750"/>
                                  </p:stCondLst>
                                  <p:childTnLst>
                                    <p:set>
                                      <p:cBhvr>
                                        <p:cTn id="22" dur="1" fill="hold">
                                          <p:stCondLst>
                                            <p:cond delay="0"/>
                                          </p:stCondLst>
                                        </p:cTn>
                                        <p:tgtEl>
                                          <p:spTgt spid="7"/>
                                        </p:tgtEl>
                                        <p:attrNameLst>
                                          <p:attrName>style.visibility</p:attrName>
                                        </p:attrNameLst>
                                      </p:cBhvr>
                                      <p:to>
                                        <p:strVal val="visible"/>
                                      </p:to>
                                    </p:set>
                                    <p:anim calcmode="lin" valueType="num">
                                      <p:cBhvr>
                                        <p:cTn id="23" dur="750" fill="hold"/>
                                        <p:tgtEl>
                                          <p:spTgt spid="7"/>
                                        </p:tgtEl>
                                        <p:attrNameLst>
                                          <p:attrName>ppt_w</p:attrName>
                                        </p:attrNameLst>
                                      </p:cBhvr>
                                      <p:tavLst>
                                        <p:tav tm="0">
                                          <p:val>
                                            <p:fltVal val="0"/>
                                          </p:val>
                                        </p:tav>
                                        <p:tav tm="100000">
                                          <p:val>
                                            <p:strVal val="#ppt_w"/>
                                          </p:val>
                                        </p:tav>
                                      </p:tavLst>
                                    </p:anim>
                                    <p:anim calcmode="lin" valueType="num">
                                      <p:cBhvr>
                                        <p:cTn id="24" dur="750" fill="hold"/>
                                        <p:tgtEl>
                                          <p:spTgt spid="7"/>
                                        </p:tgtEl>
                                        <p:attrNameLst>
                                          <p:attrName>ppt_h</p:attrName>
                                        </p:attrNameLst>
                                      </p:cBhvr>
                                      <p:tavLst>
                                        <p:tav tm="0">
                                          <p:val>
                                            <p:fltVal val="0"/>
                                          </p:val>
                                        </p:tav>
                                        <p:tav tm="100000">
                                          <p:val>
                                            <p:strVal val="#ppt_h"/>
                                          </p:val>
                                        </p:tav>
                                      </p:tavLst>
                                    </p:anim>
                                    <p:animEffect transition="in" filter="fade">
                                      <p:cBhvr>
                                        <p:cTn id="25" dur="750"/>
                                        <p:tgtEl>
                                          <p:spTgt spid="7"/>
                                        </p:tgtEl>
                                      </p:cBhvr>
                                    </p:animEffect>
                                  </p:childTnLst>
                                </p:cTn>
                              </p:par>
                              <p:par>
                                <p:cTn id="26" presetID="42" presetClass="entr" presetSubtype="0" fill="hold" nodeType="withEffect">
                                  <p:stCondLst>
                                    <p:cond delay="150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150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150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1000" fill="hold"/>
                                        <p:tgtEl>
                                          <p:spTgt spid="26"/>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150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1000"/>
                                        <p:tgtEl>
                                          <p:spTgt spid="35"/>
                                        </p:tgtEl>
                                      </p:cBhvr>
                                    </p:animEffect>
                                    <p:anim calcmode="lin" valueType="num">
                                      <p:cBhvr>
                                        <p:cTn id="44" dur="1000" fill="hold"/>
                                        <p:tgtEl>
                                          <p:spTgt spid="35"/>
                                        </p:tgtEl>
                                        <p:attrNameLst>
                                          <p:attrName>ppt_x</p:attrName>
                                        </p:attrNameLst>
                                      </p:cBhvr>
                                      <p:tavLst>
                                        <p:tav tm="0">
                                          <p:val>
                                            <p:strVal val="#ppt_x"/>
                                          </p:val>
                                        </p:tav>
                                        <p:tav tm="100000">
                                          <p:val>
                                            <p:strVal val="#ppt_x"/>
                                          </p:val>
                                        </p:tav>
                                      </p:tavLst>
                                    </p:anim>
                                    <p:anim calcmode="lin" valueType="num">
                                      <p:cBhvr>
                                        <p:cTn id="45" dur="1000" fill="hold"/>
                                        <p:tgtEl>
                                          <p:spTgt spid="3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150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150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1000"/>
                                        <p:tgtEl>
                                          <p:spTgt spid="41"/>
                                        </p:tgtEl>
                                      </p:cBhvr>
                                    </p:animEffect>
                                    <p:anim calcmode="lin" valueType="num">
                                      <p:cBhvr>
                                        <p:cTn id="54" dur="1000" fill="hold"/>
                                        <p:tgtEl>
                                          <p:spTgt spid="41"/>
                                        </p:tgtEl>
                                        <p:attrNameLst>
                                          <p:attrName>ppt_x</p:attrName>
                                        </p:attrNameLst>
                                      </p:cBhvr>
                                      <p:tavLst>
                                        <p:tav tm="0">
                                          <p:val>
                                            <p:strVal val="#ppt_x"/>
                                          </p:val>
                                        </p:tav>
                                        <p:tav tm="100000">
                                          <p:val>
                                            <p:strVal val="#ppt_x"/>
                                          </p:val>
                                        </p:tav>
                                      </p:tavLst>
                                    </p:anim>
                                    <p:anim calcmode="lin" valueType="num">
                                      <p:cBhvr>
                                        <p:cTn id="55" dur="1000" fill="hold"/>
                                        <p:tgtEl>
                                          <p:spTgt spid="4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150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1000"/>
                                        <p:tgtEl>
                                          <p:spTgt spid="42"/>
                                        </p:tgtEl>
                                      </p:cBhvr>
                                    </p:animEffect>
                                    <p:anim calcmode="lin" valueType="num">
                                      <p:cBhvr>
                                        <p:cTn id="59" dur="1000" fill="hold"/>
                                        <p:tgtEl>
                                          <p:spTgt spid="42"/>
                                        </p:tgtEl>
                                        <p:attrNameLst>
                                          <p:attrName>ppt_x</p:attrName>
                                        </p:attrNameLst>
                                      </p:cBhvr>
                                      <p:tavLst>
                                        <p:tav tm="0">
                                          <p:val>
                                            <p:strVal val="#ppt_x"/>
                                          </p:val>
                                        </p:tav>
                                        <p:tav tm="100000">
                                          <p:val>
                                            <p:strVal val="#ppt_x"/>
                                          </p:val>
                                        </p:tav>
                                      </p:tavLst>
                                    </p:anim>
                                    <p:anim calcmode="lin" valueType="num">
                                      <p:cBhvr>
                                        <p:cTn id="60" dur="1000" fill="hold"/>
                                        <p:tgtEl>
                                          <p:spTgt spid="4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150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1000"/>
                                        <p:tgtEl>
                                          <p:spTgt spid="43"/>
                                        </p:tgtEl>
                                      </p:cBhvr>
                                    </p:animEffect>
                                    <p:anim calcmode="lin" valueType="num">
                                      <p:cBhvr>
                                        <p:cTn id="64" dur="1000" fill="hold"/>
                                        <p:tgtEl>
                                          <p:spTgt spid="43"/>
                                        </p:tgtEl>
                                        <p:attrNameLst>
                                          <p:attrName>ppt_x</p:attrName>
                                        </p:attrNameLst>
                                      </p:cBhvr>
                                      <p:tavLst>
                                        <p:tav tm="0">
                                          <p:val>
                                            <p:strVal val="#ppt_x"/>
                                          </p:val>
                                        </p:tav>
                                        <p:tav tm="100000">
                                          <p:val>
                                            <p:strVal val="#ppt_x"/>
                                          </p:val>
                                        </p:tav>
                                      </p:tavLst>
                                    </p:anim>
                                    <p:anim calcmode="lin" valueType="num">
                                      <p:cBhvr>
                                        <p:cTn id="65" dur="1000" fill="hold"/>
                                        <p:tgtEl>
                                          <p:spTgt spid="43"/>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1500"/>
                                  </p:stCondLst>
                                  <p:childTnLst>
                                    <p:set>
                                      <p:cBhvr>
                                        <p:cTn id="67" dur="1" fill="hold">
                                          <p:stCondLst>
                                            <p:cond delay="0"/>
                                          </p:stCondLst>
                                        </p:cTn>
                                        <p:tgtEl>
                                          <p:spTgt spid="47"/>
                                        </p:tgtEl>
                                        <p:attrNameLst>
                                          <p:attrName>style.visibility</p:attrName>
                                        </p:attrNameLst>
                                      </p:cBhvr>
                                      <p:to>
                                        <p:strVal val="visible"/>
                                      </p:to>
                                    </p:set>
                                    <p:animEffect transition="in" filter="fade">
                                      <p:cBhvr>
                                        <p:cTn id="68" dur="1000"/>
                                        <p:tgtEl>
                                          <p:spTgt spid="47"/>
                                        </p:tgtEl>
                                      </p:cBhvr>
                                    </p:animEffect>
                                    <p:anim calcmode="lin" valueType="num">
                                      <p:cBhvr>
                                        <p:cTn id="69" dur="1000" fill="hold"/>
                                        <p:tgtEl>
                                          <p:spTgt spid="47"/>
                                        </p:tgtEl>
                                        <p:attrNameLst>
                                          <p:attrName>ppt_x</p:attrName>
                                        </p:attrNameLst>
                                      </p:cBhvr>
                                      <p:tavLst>
                                        <p:tav tm="0">
                                          <p:val>
                                            <p:strVal val="#ppt_x"/>
                                          </p:val>
                                        </p:tav>
                                        <p:tav tm="100000">
                                          <p:val>
                                            <p:strVal val="#ppt_x"/>
                                          </p:val>
                                        </p:tav>
                                      </p:tavLst>
                                    </p:anim>
                                    <p:anim calcmode="lin" valueType="num">
                                      <p:cBhvr>
                                        <p:cTn id="70" dur="1000" fill="hold"/>
                                        <p:tgtEl>
                                          <p:spTgt spid="47"/>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150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anim calcmode="lin" valueType="num">
                                      <p:cBhvr>
                                        <p:cTn id="74" dur="1000" fill="hold"/>
                                        <p:tgtEl>
                                          <p:spTgt spid="48"/>
                                        </p:tgtEl>
                                        <p:attrNameLst>
                                          <p:attrName>ppt_x</p:attrName>
                                        </p:attrNameLst>
                                      </p:cBhvr>
                                      <p:tavLst>
                                        <p:tav tm="0">
                                          <p:val>
                                            <p:strVal val="#ppt_x"/>
                                          </p:val>
                                        </p:tav>
                                        <p:tav tm="100000">
                                          <p:val>
                                            <p:strVal val="#ppt_x"/>
                                          </p:val>
                                        </p:tav>
                                      </p:tavLst>
                                    </p:anim>
                                    <p:anim calcmode="lin" valueType="num">
                                      <p:cBhvr>
                                        <p:cTn id="75" dur="1000" fill="hold"/>
                                        <p:tgtEl>
                                          <p:spTgt spid="48"/>
                                        </p:tgtEl>
                                        <p:attrNameLst>
                                          <p:attrName>ppt_y</p:attrName>
                                        </p:attrNameLst>
                                      </p:cBhvr>
                                      <p:tavLst>
                                        <p:tav tm="0">
                                          <p:val>
                                            <p:strVal val="#ppt_y+.1"/>
                                          </p:val>
                                        </p:tav>
                                        <p:tav tm="100000">
                                          <p:val>
                                            <p:strVal val="#ppt_y"/>
                                          </p:val>
                                        </p:tav>
                                      </p:tavLst>
                                    </p:anim>
                                  </p:childTnLst>
                                </p:cTn>
                              </p:par>
                              <p:par>
                                <p:cTn id="76" presetID="53" presetClass="entr" presetSubtype="16" fill="hold" grpId="0" nodeType="withEffect">
                                  <p:stCondLst>
                                    <p:cond delay="2750"/>
                                  </p:stCondLst>
                                  <p:childTnLst>
                                    <p:set>
                                      <p:cBhvr>
                                        <p:cTn id="77" dur="1" fill="hold">
                                          <p:stCondLst>
                                            <p:cond delay="0"/>
                                          </p:stCondLst>
                                        </p:cTn>
                                        <p:tgtEl>
                                          <p:spTgt spid="13"/>
                                        </p:tgtEl>
                                        <p:attrNameLst>
                                          <p:attrName>style.visibility</p:attrName>
                                        </p:attrNameLst>
                                      </p:cBhvr>
                                      <p:to>
                                        <p:strVal val="visible"/>
                                      </p:to>
                                    </p:set>
                                    <p:anim calcmode="lin" valueType="num">
                                      <p:cBhvr>
                                        <p:cTn id="78" dur="500" fill="hold"/>
                                        <p:tgtEl>
                                          <p:spTgt spid="13"/>
                                        </p:tgtEl>
                                        <p:attrNameLst>
                                          <p:attrName>ppt_w</p:attrName>
                                        </p:attrNameLst>
                                      </p:cBhvr>
                                      <p:tavLst>
                                        <p:tav tm="0">
                                          <p:val>
                                            <p:fltVal val="0"/>
                                          </p:val>
                                        </p:tav>
                                        <p:tav tm="100000">
                                          <p:val>
                                            <p:strVal val="#ppt_w"/>
                                          </p:val>
                                        </p:tav>
                                      </p:tavLst>
                                    </p:anim>
                                    <p:anim calcmode="lin" valueType="num">
                                      <p:cBhvr>
                                        <p:cTn id="79" dur="500" fill="hold"/>
                                        <p:tgtEl>
                                          <p:spTgt spid="13"/>
                                        </p:tgtEl>
                                        <p:attrNameLst>
                                          <p:attrName>ppt_h</p:attrName>
                                        </p:attrNameLst>
                                      </p:cBhvr>
                                      <p:tavLst>
                                        <p:tav tm="0">
                                          <p:val>
                                            <p:fltVal val="0"/>
                                          </p:val>
                                        </p:tav>
                                        <p:tav tm="100000">
                                          <p:val>
                                            <p:strVal val="#ppt_h"/>
                                          </p:val>
                                        </p:tav>
                                      </p:tavLst>
                                    </p:anim>
                                    <p:animEffect transition="in" filter="fade">
                                      <p:cBhvr>
                                        <p:cTn id="80" dur="500"/>
                                        <p:tgtEl>
                                          <p:spTgt spid="13"/>
                                        </p:tgtEl>
                                      </p:cBhvr>
                                    </p:animEffect>
                                  </p:childTnLst>
                                </p:cTn>
                              </p:par>
                              <p:par>
                                <p:cTn id="81" presetID="53" presetClass="entr" presetSubtype="16" fill="hold" grpId="0" nodeType="withEffect">
                                  <p:stCondLst>
                                    <p:cond delay="2750"/>
                                  </p:stCondLst>
                                  <p:childTnLst>
                                    <p:set>
                                      <p:cBhvr>
                                        <p:cTn id="82" dur="1" fill="hold">
                                          <p:stCondLst>
                                            <p:cond delay="0"/>
                                          </p:stCondLst>
                                        </p:cTn>
                                        <p:tgtEl>
                                          <p:spTgt spid="45"/>
                                        </p:tgtEl>
                                        <p:attrNameLst>
                                          <p:attrName>style.visibility</p:attrName>
                                        </p:attrNameLst>
                                      </p:cBhvr>
                                      <p:to>
                                        <p:strVal val="visible"/>
                                      </p:to>
                                    </p:set>
                                    <p:anim calcmode="lin" valueType="num">
                                      <p:cBhvr>
                                        <p:cTn id="83" dur="500" fill="hold"/>
                                        <p:tgtEl>
                                          <p:spTgt spid="45"/>
                                        </p:tgtEl>
                                        <p:attrNameLst>
                                          <p:attrName>ppt_w</p:attrName>
                                        </p:attrNameLst>
                                      </p:cBhvr>
                                      <p:tavLst>
                                        <p:tav tm="0">
                                          <p:val>
                                            <p:fltVal val="0"/>
                                          </p:val>
                                        </p:tav>
                                        <p:tav tm="100000">
                                          <p:val>
                                            <p:strVal val="#ppt_w"/>
                                          </p:val>
                                        </p:tav>
                                      </p:tavLst>
                                    </p:anim>
                                    <p:anim calcmode="lin" valueType="num">
                                      <p:cBhvr>
                                        <p:cTn id="84" dur="500" fill="hold"/>
                                        <p:tgtEl>
                                          <p:spTgt spid="45"/>
                                        </p:tgtEl>
                                        <p:attrNameLst>
                                          <p:attrName>ppt_h</p:attrName>
                                        </p:attrNameLst>
                                      </p:cBhvr>
                                      <p:tavLst>
                                        <p:tav tm="0">
                                          <p:val>
                                            <p:fltVal val="0"/>
                                          </p:val>
                                        </p:tav>
                                        <p:tav tm="100000">
                                          <p:val>
                                            <p:strVal val="#ppt_h"/>
                                          </p:val>
                                        </p:tav>
                                      </p:tavLst>
                                    </p:anim>
                                    <p:animEffect transition="in" filter="fade">
                                      <p:cBhvr>
                                        <p:cTn id="85" dur="500"/>
                                        <p:tgtEl>
                                          <p:spTgt spid="45"/>
                                        </p:tgtEl>
                                      </p:cBhvr>
                                    </p:animEffect>
                                  </p:childTnLst>
                                </p:cTn>
                              </p:par>
                              <p:par>
                                <p:cTn id="86" presetID="53" presetClass="entr" presetSubtype="16" fill="hold" grpId="0" nodeType="withEffect">
                                  <p:stCondLst>
                                    <p:cond delay="275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par>
                                <p:cTn id="91" presetID="53" presetClass="entr" presetSubtype="16" fill="hold" grpId="0" nodeType="withEffect">
                                  <p:stCondLst>
                                    <p:cond delay="275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nimBg="1"/>
      <p:bldP spid="13" grpId="0"/>
      <p:bldP spid="40" grpId="0"/>
      <p:bldP spid="41" grpId="0"/>
      <p:bldP spid="42" grpId="0"/>
      <p:bldP spid="43" grpId="0"/>
      <p:bldP spid="44" grpId="0"/>
      <p:bldP spid="45" grpId="0"/>
      <p:bldP spid="46" grpId="0"/>
      <p:bldP spid="47" grpId="0"/>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6"/>
          <p:cNvSpPr txBox="1">
            <a:spLocks noChangeArrowheads="1"/>
          </p:cNvSpPr>
          <p:nvPr/>
        </p:nvSpPr>
        <p:spPr bwMode="auto">
          <a:xfrm>
            <a:off x="409016" y="70339"/>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smtClean="0">
                <a:solidFill>
                  <a:srgbClr val="4D4948"/>
                </a:solidFill>
                <a:latin typeface="微软雅黑" panose="020B0503020204020204" pitchFamily="34" charset="-122"/>
                <a:ea typeface="微软雅黑" panose="020B0503020204020204" pitchFamily="34" charset="-122"/>
              </a:rPr>
              <a:t>单击添加标题</a:t>
            </a:r>
            <a:endParaRPr lang="zh-CN" altLang="en-US" dirty="0">
              <a:solidFill>
                <a:srgbClr val="4D4948"/>
              </a:solidFill>
              <a:latin typeface="微软雅黑" panose="020B0503020204020204" pitchFamily="34" charset="-122"/>
              <a:ea typeface="微软雅黑" panose="020B0503020204020204" pitchFamily="34" charset="-122"/>
            </a:endParaRPr>
          </a:p>
        </p:txBody>
      </p:sp>
      <p:cxnSp>
        <p:nvCxnSpPr>
          <p:cNvPr id="5" name="直接连接符 46"/>
          <p:cNvCxnSpPr>
            <a:cxnSpLocks noChangeShapeType="1"/>
          </p:cNvCxnSpPr>
          <p:nvPr/>
        </p:nvCxnSpPr>
        <p:spPr bwMode="auto">
          <a:xfrm flipH="1">
            <a:off x="463790" y="445386"/>
            <a:ext cx="8047164" cy="0"/>
          </a:xfrm>
          <a:prstGeom prst="line">
            <a:avLst/>
          </a:prstGeom>
          <a:noFill/>
          <a:ln w="9525" cmpd="sng">
            <a:solidFill>
              <a:srgbClr val="4D49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Freeform 5"/>
          <p:cNvSpPr>
            <a:spLocks noChangeAspect="1"/>
          </p:cNvSpPr>
          <p:nvPr/>
        </p:nvSpPr>
        <p:spPr bwMode="auto">
          <a:xfrm>
            <a:off x="16110" y="152492"/>
            <a:ext cx="258366" cy="296466"/>
          </a:xfrm>
          <a:custGeom>
            <a:avLst/>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ah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rgbClr val="BE0202"/>
          </a:solidFill>
          <a:ln>
            <a:noFill/>
          </a:ln>
        </p:spPr>
        <p:txBody>
          <a:bodyPr/>
          <a:lstStyle/>
          <a:p>
            <a:endParaRPr lang="zh-CN" altLang="en-US"/>
          </a:p>
        </p:txBody>
      </p:sp>
      <p:grpSp>
        <p:nvGrpSpPr>
          <p:cNvPr id="7" name="组合 6"/>
          <p:cNvGrpSpPr/>
          <p:nvPr/>
        </p:nvGrpSpPr>
        <p:grpSpPr>
          <a:xfrm flipV="1">
            <a:off x="2943557" y="1312665"/>
            <a:ext cx="3256886" cy="2762240"/>
            <a:chOff x="2501702" y="1313926"/>
            <a:chExt cx="3727202" cy="3161127"/>
          </a:xfrm>
        </p:grpSpPr>
        <p:sp>
          <p:nvSpPr>
            <p:cNvPr id="8" name="等腰三角形 6"/>
            <p:cNvSpPr/>
            <p:nvPr/>
          </p:nvSpPr>
          <p:spPr>
            <a:xfrm>
              <a:off x="3470077" y="1313926"/>
              <a:ext cx="1796802" cy="1469072"/>
            </a:xfrm>
            <a:custGeom>
              <a:avLst/>
              <a:gdLst/>
              <a:ahLst/>
              <a:cxnLst/>
              <a:rect l="l" t="t" r="r" b="b"/>
              <a:pathLst>
                <a:path w="1796802" h="146907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close/>
                </a:path>
              </a:pathLst>
            </a:cu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7"/>
            <p:cNvSpPr/>
            <p:nvPr/>
          </p:nvSpPr>
          <p:spPr>
            <a:xfrm>
              <a:off x="4463852" y="2974450"/>
              <a:ext cx="1765052" cy="1500603"/>
            </a:xfrm>
            <a:custGeom>
              <a:avLst/>
              <a:gdLst/>
              <a:ahLst/>
              <a:cxnLst/>
              <a:rect l="l" t="t" r="r" b="b"/>
              <a:pathLst>
                <a:path w="1765052" h="1500603">
                  <a:moveTo>
                    <a:pt x="882526" y="0"/>
                  </a:moveTo>
                  <a:lnTo>
                    <a:pt x="1765052" y="1500603"/>
                  </a:lnTo>
                  <a:lnTo>
                    <a:pt x="0" y="1500603"/>
                  </a:lnTo>
                  <a:lnTo>
                    <a:pt x="375894" y="861452"/>
                  </a:lnTo>
                  <a:lnTo>
                    <a:pt x="464514" y="915388"/>
                  </a:lnTo>
                  <a:lnTo>
                    <a:pt x="392059" y="1034436"/>
                  </a:lnTo>
                  <a:lnTo>
                    <a:pt x="748236" y="924919"/>
                  </a:lnTo>
                  <a:lnTo>
                    <a:pt x="681880" y="558240"/>
                  </a:lnTo>
                  <a:lnTo>
                    <a:pt x="609424" y="677289"/>
                  </a:lnTo>
                  <a:lnTo>
                    <a:pt x="517210" y="621166"/>
                  </a:lnTo>
                  <a:close/>
                </a:path>
              </a:pathLst>
            </a:cu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10800000">
              <a:off x="3458832" y="2871676"/>
              <a:ext cx="1822450" cy="1551623"/>
            </a:xfrm>
            <a:prstGeom prst="triangle">
              <a:avLst/>
            </a:prstGeom>
            <a:solidFill>
              <a:srgbClr val="BF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1"/>
            <p:cNvSpPr/>
            <p:nvPr/>
          </p:nvSpPr>
          <p:spPr>
            <a:xfrm>
              <a:off x="2501702" y="2974450"/>
              <a:ext cx="1765052" cy="1500603"/>
            </a:xfrm>
            <a:custGeom>
              <a:avLst/>
              <a:gdLst/>
              <a:ahLst/>
              <a:cxnLst/>
              <a:rect l="l" t="t" r="r" b="b"/>
              <a:pathLst>
                <a:path w="1765052" h="1500603">
                  <a:moveTo>
                    <a:pt x="882526" y="0"/>
                  </a:moveTo>
                  <a:lnTo>
                    <a:pt x="1236032" y="601083"/>
                  </a:lnTo>
                  <a:lnTo>
                    <a:pt x="1121186" y="667974"/>
                  </a:lnTo>
                  <a:lnTo>
                    <a:pt x="1051045" y="547547"/>
                  </a:lnTo>
                  <a:lnTo>
                    <a:pt x="977616" y="912876"/>
                  </a:lnTo>
                  <a:lnTo>
                    <a:pt x="1331611" y="1029255"/>
                  </a:lnTo>
                  <a:lnTo>
                    <a:pt x="1261469" y="908828"/>
                  </a:lnTo>
                  <a:lnTo>
                    <a:pt x="1377332" y="841344"/>
                  </a:lnTo>
                  <a:lnTo>
                    <a:pt x="1765052" y="1500603"/>
                  </a:lnTo>
                  <a:lnTo>
                    <a:pt x="0" y="1500603"/>
                  </a:lnTo>
                  <a:close/>
                </a:path>
              </a:pathLst>
            </a:cu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14"/>
          <p:cNvSpPr txBox="1"/>
          <p:nvPr/>
        </p:nvSpPr>
        <p:spPr>
          <a:xfrm>
            <a:off x="899592" y="2034486"/>
            <a:ext cx="2304256" cy="646331"/>
          </a:xfrm>
          <a:prstGeom prst="rect">
            <a:avLst/>
          </a:prstGeom>
          <a:noFill/>
          <a:ln>
            <a:noFill/>
            <a:prstDash val="sysDash"/>
          </a:ln>
        </p:spPr>
        <p:txBody>
          <a:bodyPr wrap="square" rtlCol="0">
            <a:spAutoFit/>
          </a:bodyPr>
          <a:lstStyle/>
          <a:p>
            <a:pPr algn="just"/>
            <a:r>
              <a:rPr lang="zh-CN" altLang="en-US" sz="1200" dirty="0">
                <a:solidFill>
                  <a:schemeClr val="tx1">
                    <a:lumMod val="75000"/>
                    <a:lumOff val="25000"/>
                  </a:schemeClr>
                </a:solidFill>
                <a:latin typeface="微软雅黑" pitchFamily="34" charset="-122"/>
                <a:ea typeface="微软雅黑" pitchFamily="34" charset="-122"/>
              </a:rPr>
              <a:t>输入你的文字输入你的文字 输入你的文字 输入你的文字 输入你的文字 </a:t>
            </a:r>
          </a:p>
        </p:txBody>
      </p:sp>
      <p:sp>
        <p:nvSpPr>
          <p:cNvPr id="13" name="矩形 12"/>
          <p:cNvSpPr/>
          <p:nvPr/>
        </p:nvSpPr>
        <p:spPr>
          <a:xfrm>
            <a:off x="1331640" y="1695932"/>
            <a:ext cx="1440160" cy="338554"/>
          </a:xfrm>
          <a:prstGeom prst="rect">
            <a:avLst/>
          </a:prstGeom>
          <a:noFill/>
          <a:ln>
            <a:noFill/>
          </a:ln>
        </p:spPr>
        <p:txBody>
          <a:bodyPr wrap="square">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这里</a:t>
            </a:r>
            <a:r>
              <a:rPr lang="zh-CN" altLang="en-US" sz="1600" dirty="0">
                <a:solidFill>
                  <a:schemeClr val="tx1">
                    <a:lumMod val="75000"/>
                    <a:lumOff val="25000"/>
                  </a:schemeClr>
                </a:solidFill>
                <a:latin typeface="微软雅黑" pitchFamily="34" charset="-122"/>
                <a:ea typeface="微软雅黑" panose="020B0503020204020204" pitchFamily="34" charset="-122"/>
              </a:rPr>
              <a:t>添加标题</a:t>
            </a:r>
          </a:p>
        </p:txBody>
      </p:sp>
      <p:grpSp>
        <p:nvGrpSpPr>
          <p:cNvPr id="14" name="组合 13"/>
          <p:cNvGrpSpPr/>
          <p:nvPr/>
        </p:nvGrpSpPr>
        <p:grpSpPr>
          <a:xfrm>
            <a:off x="5441137" y="1312665"/>
            <a:ext cx="400409" cy="584775"/>
            <a:chOff x="5210487" y="1340290"/>
            <a:chExt cx="400409" cy="584775"/>
          </a:xfrm>
        </p:grpSpPr>
        <p:sp>
          <p:nvSpPr>
            <p:cNvPr id="15" name="椭圆 14"/>
            <p:cNvSpPr/>
            <p:nvPr/>
          </p:nvSpPr>
          <p:spPr>
            <a:xfrm>
              <a:off x="5210487" y="1432913"/>
              <a:ext cx="390818" cy="39081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8"/>
            <p:cNvSpPr txBox="1"/>
            <p:nvPr/>
          </p:nvSpPr>
          <p:spPr>
            <a:xfrm>
              <a:off x="5219442" y="1340290"/>
              <a:ext cx="391454" cy="584775"/>
            </a:xfrm>
            <a:prstGeom prst="rect">
              <a:avLst/>
            </a:prstGeom>
            <a:noFill/>
          </p:spPr>
          <p:txBody>
            <a:bodyPr wrap="none" rtlCol="0">
              <a:spAutoFit/>
            </a:bodyPr>
            <a:lstStyle/>
            <a:p>
              <a:r>
                <a:rPr lang="en-US" altLang="zh-CN" sz="3200" dirty="0" smtClean="0">
                  <a:solidFill>
                    <a:schemeClr val="bg1"/>
                  </a:solidFill>
                  <a:latin typeface="Impact" panose="020B0806030902050204" pitchFamily="34" charset="0"/>
                </a:rPr>
                <a:t>2</a:t>
              </a:r>
              <a:endParaRPr lang="zh-CN" altLang="en-US" sz="3200" dirty="0">
                <a:solidFill>
                  <a:schemeClr val="bg1"/>
                </a:solidFill>
                <a:latin typeface="Impact" panose="020B0806030902050204" pitchFamily="34" charset="0"/>
              </a:endParaRPr>
            </a:p>
          </p:txBody>
        </p:sp>
      </p:grpSp>
      <p:grpSp>
        <p:nvGrpSpPr>
          <p:cNvPr id="17" name="组合 16"/>
          <p:cNvGrpSpPr/>
          <p:nvPr/>
        </p:nvGrpSpPr>
        <p:grpSpPr>
          <a:xfrm>
            <a:off x="3323903" y="1312665"/>
            <a:ext cx="390818" cy="584775"/>
            <a:chOff x="5210487" y="1340290"/>
            <a:chExt cx="390818" cy="584775"/>
          </a:xfrm>
        </p:grpSpPr>
        <p:sp>
          <p:nvSpPr>
            <p:cNvPr id="18" name="椭圆 17"/>
            <p:cNvSpPr/>
            <p:nvPr/>
          </p:nvSpPr>
          <p:spPr>
            <a:xfrm>
              <a:off x="5210487" y="1432913"/>
              <a:ext cx="390818" cy="39081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21"/>
            <p:cNvSpPr txBox="1"/>
            <p:nvPr/>
          </p:nvSpPr>
          <p:spPr>
            <a:xfrm>
              <a:off x="5219442" y="1340290"/>
              <a:ext cx="341760" cy="584775"/>
            </a:xfrm>
            <a:prstGeom prst="rect">
              <a:avLst/>
            </a:prstGeom>
            <a:noFill/>
          </p:spPr>
          <p:txBody>
            <a:bodyPr wrap="none" rtlCol="0">
              <a:spAutoFit/>
            </a:bodyPr>
            <a:lstStyle/>
            <a:p>
              <a:r>
                <a:rPr lang="en-US" altLang="zh-CN" sz="3200" dirty="0" smtClean="0">
                  <a:solidFill>
                    <a:schemeClr val="bg1"/>
                  </a:solidFill>
                  <a:latin typeface="Impact" panose="020B0806030902050204" pitchFamily="34" charset="0"/>
                </a:rPr>
                <a:t>1</a:t>
              </a:r>
              <a:endParaRPr lang="zh-CN" altLang="en-US" sz="3200" dirty="0">
                <a:solidFill>
                  <a:schemeClr val="bg1"/>
                </a:solidFill>
                <a:latin typeface="Impact" panose="020B0806030902050204" pitchFamily="34" charset="0"/>
              </a:endParaRPr>
            </a:p>
          </p:txBody>
        </p:sp>
      </p:grpSp>
      <p:grpSp>
        <p:nvGrpSpPr>
          <p:cNvPr id="20" name="组合 19"/>
          <p:cNvGrpSpPr/>
          <p:nvPr/>
        </p:nvGrpSpPr>
        <p:grpSpPr>
          <a:xfrm>
            <a:off x="4359836" y="3140668"/>
            <a:ext cx="411629" cy="584775"/>
            <a:chOff x="5210487" y="1340290"/>
            <a:chExt cx="411629" cy="584775"/>
          </a:xfrm>
        </p:grpSpPr>
        <p:sp>
          <p:nvSpPr>
            <p:cNvPr id="21" name="椭圆 20"/>
            <p:cNvSpPr/>
            <p:nvPr/>
          </p:nvSpPr>
          <p:spPr>
            <a:xfrm>
              <a:off x="5210487" y="1432913"/>
              <a:ext cx="390818" cy="39081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4"/>
            <p:cNvSpPr txBox="1"/>
            <p:nvPr/>
          </p:nvSpPr>
          <p:spPr>
            <a:xfrm>
              <a:off x="5219442" y="1340290"/>
              <a:ext cx="402674" cy="584775"/>
            </a:xfrm>
            <a:prstGeom prst="rect">
              <a:avLst/>
            </a:prstGeom>
            <a:noFill/>
          </p:spPr>
          <p:txBody>
            <a:bodyPr wrap="none" rtlCol="0">
              <a:spAutoFit/>
            </a:bodyPr>
            <a:lstStyle/>
            <a:p>
              <a:r>
                <a:rPr lang="en-US" altLang="zh-CN" sz="3200" dirty="0" smtClean="0">
                  <a:solidFill>
                    <a:schemeClr val="bg1"/>
                  </a:solidFill>
                  <a:latin typeface="Impact" panose="020B0806030902050204" pitchFamily="34" charset="0"/>
                </a:rPr>
                <a:t>3</a:t>
              </a:r>
              <a:endParaRPr lang="zh-CN" altLang="en-US" sz="3200" dirty="0">
                <a:solidFill>
                  <a:schemeClr val="bg1"/>
                </a:solidFill>
                <a:latin typeface="Impact" panose="020B0806030902050204" pitchFamily="34" charset="0"/>
              </a:endParaRPr>
            </a:p>
          </p:txBody>
        </p:sp>
      </p:grpSp>
      <p:sp>
        <p:nvSpPr>
          <p:cNvPr id="23" name="Freeform 18">
            <a:hlinkClick r:id="rId2"/>
          </p:cNvPr>
          <p:cNvSpPr>
            <a:spLocks noEditPoints="1"/>
          </p:cNvSpPr>
          <p:nvPr/>
        </p:nvSpPr>
        <p:spPr bwMode="auto">
          <a:xfrm>
            <a:off x="4269515" y="1929383"/>
            <a:ext cx="597156" cy="607418"/>
          </a:xfrm>
          <a:custGeom>
            <a:avLst/>
            <a:gdLst>
              <a:gd name="T0" fmla="*/ 60 w 120"/>
              <a:gd name="T1" fmla="*/ 62 h 122"/>
              <a:gd name="T2" fmla="*/ 91 w 120"/>
              <a:gd name="T3" fmla="*/ 31 h 122"/>
              <a:gd name="T4" fmla="*/ 60 w 120"/>
              <a:gd name="T5" fmla="*/ 0 h 122"/>
              <a:gd name="T6" fmla="*/ 29 w 120"/>
              <a:gd name="T7" fmla="*/ 31 h 122"/>
              <a:gd name="T8" fmla="*/ 60 w 120"/>
              <a:gd name="T9" fmla="*/ 62 h 122"/>
              <a:gd name="T10" fmla="*/ 75 w 120"/>
              <a:gd name="T11" fmla="*/ 64 h 122"/>
              <a:gd name="T12" fmla="*/ 60 w 120"/>
              <a:gd name="T13" fmla="*/ 83 h 122"/>
              <a:gd name="T14" fmla="*/ 44 w 120"/>
              <a:gd name="T15" fmla="*/ 64 h 122"/>
              <a:gd name="T16" fmla="*/ 0 w 120"/>
              <a:gd name="T17" fmla="*/ 122 h 122"/>
              <a:gd name="T18" fmla="*/ 59 w 120"/>
              <a:gd name="T19" fmla="*/ 122 h 122"/>
              <a:gd name="T20" fmla="*/ 60 w 120"/>
              <a:gd name="T21" fmla="*/ 122 h 122"/>
              <a:gd name="T22" fmla="*/ 120 w 120"/>
              <a:gd name="T23" fmla="*/ 122 h 122"/>
              <a:gd name="T24" fmla="*/ 75 w 120"/>
              <a:gd name="T25" fmla="*/ 6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2">
                <a:moveTo>
                  <a:pt x="60" y="62"/>
                </a:moveTo>
                <a:cubicBezTo>
                  <a:pt x="77" y="62"/>
                  <a:pt x="91" y="48"/>
                  <a:pt x="91" y="31"/>
                </a:cubicBezTo>
                <a:cubicBezTo>
                  <a:pt x="91" y="13"/>
                  <a:pt x="77" y="0"/>
                  <a:pt x="60" y="0"/>
                </a:cubicBezTo>
                <a:cubicBezTo>
                  <a:pt x="43" y="0"/>
                  <a:pt x="29" y="13"/>
                  <a:pt x="29" y="31"/>
                </a:cubicBezTo>
                <a:cubicBezTo>
                  <a:pt x="29" y="48"/>
                  <a:pt x="43" y="62"/>
                  <a:pt x="60" y="62"/>
                </a:cubicBezTo>
                <a:moveTo>
                  <a:pt x="75" y="64"/>
                </a:moveTo>
                <a:cubicBezTo>
                  <a:pt x="60" y="83"/>
                  <a:pt x="60" y="83"/>
                  <a:pt x="60" y="83"/>
                </a:cubicBezTo>
                <a:cubicBezTo>
                  <a:pt x="44" y="64"/>
                  <a:pt x="44" y="64"/>
                  <a:pt x="44" y="64"/>
                </a:cubicBezTo>
                <a:cubicBezTo>
                  <a:pt x="44" y="64"/>
                  <a:pt x="10" y="63"/>
                  <a:pt x="0" y="122"/>
                </a:cubicBezTo>
                <a:cubicBezTo>
                  <a:pt x="59" y="122"/>
                  <a:pt x="59" y="122"/>
                  <a:pt x="59" y="122"/>
                </a:cubicBezTo>
                <a:cubicBezTo>
                  <a:pt x="60" y="122"/>
                  <a:pt x="60" y="122"/>
                  <a:pt x="60" y="122"/>
                </a:cubicBezTo>
                <a:cubicBezTo>
                  <a:pt x="120" y="122"/>
                  <a:pt x="120" y="122"/>
                  <a:pt x="120" y="122"/>
                </a:cubicBezTo>
                <a:cubicBezTo>
                  <a:pt x="110" y="63"/>
                  <a:pt x="75" y="64"/>
                  <a:pt x="75" y="64"/>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zh-CN" altLang="en-US" sz="1013">
              <a:solidFill>
                <a:prstClr val="black"/>
              </a:solidFill>
            </a:endParaRPr>
          </a:p>
        </p:txBody>
      </p:sp>
      <p:sp>
        <p:nvSpPr>
          <p:cNvPr id="24" name="TextBox 26"/>
          <p:cNvSpPr txBox="1"/>
          <p:nvPr/>
        </p:nvSpPr>
        <p:spPr>
          <a:xfrm>
            <a:off x="5904280" y="2034486"/>
            <a:ext cx="2304256" cy="646331"/>
          </a:xfrm>
          <a:prstGeom prst="rect">
            <a:avLst/>
          </a:prstGeom>
          <a:noFill/>
          <a:ln>
            <a:noFill/>
            <a:prstDash val="sysDash"/>
          </a:ln>
        </p:spPr>
        <p:txBody>
          <a:bodyPr wrap="square" rtlCol="0">
            <a:spAutoFit/>
          </a:bodyPr>
          <a:lstStyle/>
          <a:p>
            <a:pPr algn="just"/>
            <a:r>
              <a:rPr lang="zh-CN" altLang="en-US" sz="1200" dirty="0">
                <a:solidFill>
                  <a:schemeClr val="tx1">
                    <a:lumMod val="75000"/>
                    <a:lumOff val="25000"/>
                  </a:schemeClr>
                </a:solidFill>
                <a:latin typeface="微软雅黑" pitchFamily="34" charset="-122"/>
                <a:ea typeface="微软雅黑" pitchFamily="34" charset="-122"/>
              </a:rPr>
              <a:t>输入你的文字输入你的文字 输入你的文字 输入你的文字 输入你的文字 </a:t>
            </a:r>
          </a:p>
        </p:txBody>
      </p:sp>
      <p:sp>
        <p:nvSpPr>
          <p:cNvPr id="25" name="矩形 24"/>
          <p:cNvSpPr/>
          <p:nvPr/>
        </p:nvSpPr>
        <p:spPr>
          <a:xfrm>
            <a:off x="6336328" y="1695932"/>
            <a:ext cx="1440160" cy="338554"/>
          </a:xfrm>
          <a:prstGeom prst="rect">
            <a:avLst/>
          </a:prstGeom>
          <a:noFill/>
          <a:ln>
            <a:noFill/>
          </a:ln>
        </p:spPr>
        <p:txBody>
          <a:bodyPr wrap="square">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这里</a:t>
            </a:r>
            <a:r>
              <a:rPr lang="zh-CN" altLang="en-US" sz="1600" dirty="0">
                <a:solidFill>
                  <a:schemeClr val="tx1">
                    <a:lumMod val="75000"/>
                    <a:lumOff val="25000"/>
                  </a:schemeClr>
                </a:solidFill>
                <a:latin typeface="微软雅黑" pitchFamily="34" charset="-122"/>
                <a:ea typeface="微软雅黑" panose="020B0503020204020204" pitchFamily="34" charset="-122"/>
              </a:rPr>
              <a:t>添加标题</a:t>
            </a:r>
          </a:p>
        </p:txBody>
      </p:sp>
      <p:sp>
        <p:nvSpPr>
          <p:cNvPr id="26" name="TextBox 28"/>
          <p:cNvSpPr txBox="1"/>
          <p:nvPr/>
        </p:nvSpPr>
        <p:spPr>
          <a:xfrm>
            <a:off x="2483768" y="4126309"/>
            <a:ext cx="4176464" cy="461665"/>
          </a:xfrm>
          <a:prstGeom prst="rect">
            <a:avLst/>
          </a:prstGeom>
          <a:noFill/>
          <a:ln>
            <a:noFill/>
            <a:prstDash val="sysDash"/>
          </a:ln>
        </p:spPr>
        <p:txBody>
          <a:bodyPr wrap="square" rtlCol="0">
            <a:spAutoFit/>
          </a:bodyPr>
          <a:lstStyle/>
          <a:p>
            <a:pPr algn="just"/>
            <a:r>
              <a:rPr lang="zh-CN" altLang="en-US" sz="1200" dirty="0">
                <a:solidFill>
                  <a:schemeClr val="tx1">
                    <a:lumMod val="75000"/>
                    <a:lumOff val="25000"/>
                  </a:schemeClr>
                </a:solidFill>
                <a:latin typeface="微软雅黑" pitchFamily="34" charset="-122"/>
                <a:ea typeface="微软雅黑" pitchFamily="34" charset="-122"/>
              </a:rPr>
              <a:t>输入你的文字输入你的文字 输入你的文字 输入你的文字 输入你的文字输入你的文字输入你的文字 输入你的文字 </a:t>
            </a:r>
            <a:r>
              <a:rPr lang="zh-CN" altLang="en-US" sz="1200" dirty="0" smtClean="0">
                <a:solidFill>
                  <a:schemeClr val="tx1">
                    <a:lumMod val="75000"/>
                    <a:lumOff val="25000"/>
                  </a:schemeClr>
                </a:solidFill>
                <a:latin typeface="微软雅黑" pitchFamily="34" charset="-122"/>
                <a:ea typeface="微软雅黑" pitchFamily="34" charset="-122"/>
              </a:rPr>
              <a:t>输入</a:t>
            </a: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27" name="矩形 26"/>
          <p:cNvSpPr/>
          <p:nvPr/>
        </p:nvSpPr>
        <p:spPr>
          <a:xfrm>
            <a:off x="5292080" y="3787755"/>
            <a:ext cx="1440160" cy="338554"/>
          </a:xfrm>
          <a:prstGeom prst="rect">
            <a:avLst/>
          </a:prstGeom>
          <a:noFill/>
          <a:ln>
            <a:noFill/>
          </a:ln>
        </p:spPr>
        <p:txBody>
          <a:bodyPr wrap="square">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这里</a:t>
            </a:r>
            <a:r>
              <a:rPr lang="zh-CN" altLang="en-US" sz="1600" dirty="0">
                <a:solidFill>
                  <a:schemeClr val="tx1">
                    <a:lumMod val="75000"/>
                    <a:lumOff val="25000"/>
                  </a:schemeClr>
                </a:solidFill>
                <a:latin typeface="微软雅黑" pitchFamily="34" charset="-122"/>
                <a:ea typeface="微软雅黑" panose="020B0503020204020204" pitchFamily="34" charset="-122"/>
              </a:rPr>
              <a:t>添加标题</a:t>
            </a:r>
          </a:p>
        </p:txBody>
      </p:sp>
    </p:spTree>
    <p:extLst>
      <p:ext uri="{BB962C8B-B14F-4D97-AF65-F5344CB8AC3E}">
        <p14:creationId xmlns:p14="http://schemas.microsoft.com/office/powerpoint/2010/main" val="1880763401"/>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8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par>
                                <p:cTn id="21" presetID="31" presetClass="entr" presetSubtype="0" fill="hold" nodeType="withEffect">
                                  <p:stCondLst>
                                    <p:cond delay="750"/>
                                  </p:stCondLst>
                                  <p:childTnLst>
                                    <p:set>
                                      <p:cBhvr>
                                        <p:cTn id="22" dur="1" fill="hold">
                                          <p:stCondLst>
                                            <p:cond delay="0"/>
                                          </p:stCondLst>
                                        </p:cTn>
                                        <p:tgtEl>
                                          <p:spTgt spid="7"/>
                                        </p:tgtEl>
                                        <p:attrNameLst>
                                          <p:attrName>style.visibility</p:attrName>
                                        </p:attrNameLst>
                                      </p:cBhvr>
                                      <p:to>
                                        <p:strVal val="visible"/>
                                      </p:to>
                                    </p:set>
                                    <p:anim calcmode="lin" valueType="num">
                                      <p:cBhvr>
                                        <p:cTn id="23" dur="750" fill="hold"/>
                                        <p:tgtEl>
                                          <p:spTgt spid="7"/>
                                        </p:tgtEl>
                                        <p:attrNameLst>
                                          <p:attrName>ppt_w</p:attrName>
                                        </p:attrNameLst>
                                      </p:cBhvr>
                                      <p:tavLst>
                                        <p:tav tm="0">
                                          <p:val>
                                            <p:fltVal val="0"/>
                                          </p:val>
                                        </p:tav>
                                        <p:tav tm="100000">
                                          <p:val>
                                            <p:strVal val="#ppt_w"/>
                                          </p:val>
                                        </p:tav>
                                      </p:tavLst>
                                    </p:anim>
                                    <p:anim calcmode="lin" valueType="num">
                                      <p:cBhvr>
                                        <p:cTn id="24" dur="750" fill="hold"/>
                                        <p:tgtEl>
                                          <p:spTgt spid="7"/>
                                        </p:tgtEl>
                                        <p:attrNameLst>
                                          <p:attrName>ppt_h</p:attrName>
                                        </p:attrNameLst>
                                      </p:cBhvr>
                                      <p:tavLst>
                                        <p:tav tm="0">
                                          <p:val>
                                            <p:fltVal val="0"/>
                                          </p:val>
                                        </p:tav>
                                        <p:tav tm="100000">
                                          <p:val>
                                            <p:strVal val="#ppt_h"/>
                                          </p:val>
                                        </p:tav>
                                      </p:tavLst>
                                    </p:anim>
                                    <p:anim calcmode="lin" valueType="num">
                                      <p:cBhvr>
                                        <p:cTn id="25" dur="750" fill="hold"/>
                                        <p:tgtEl>
                                          <p:spTgt spid="7"/>
                                        </p:tgtEl>
                                        <p:attrNameLst>
                                          <p:attrName>style.rotation</p:attrName>
                                        </p:attrNameLst>
                                      </p:cBhvr>
                                      <p:tavLst>
                                        <p:tav tm="0">
                                          <p:val>
                                            <p:fltVal val="90"/>
                                          </p:val>
                                        </p:tav>
                                        <p:tav tm="100000">
                                          <p:val>
                                            <p:fltVal val="0"/>
                                          </p:val>
                                        </p:tav>
                                      </p:tavLst>
                                    </p:anim>
                                    <p:animEffect transition="in" filter="fade">
                                      <p:cBhvr>
                                        <p:cTn id="26" dur="750"/>
                                        <p:tgtEl>
                                          <p:spTgt spid="7"/>
                                        </p:tgtEl>
                                      </p:cBhvr>
                                    </p:animEffect>
                                  </p:childTnLst>
                                </p:cTn>
                              </p:par>
                              <p:par>
                                <p:cTn id="27" presetID="53" presetClass="entr" presetSubtype="16" fill="hold" grpId="0" nodeType="withEffect">
                                  <p:stCondLst>
                                    <p:cond delay="150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par>
                                <p:cTn id="32" presetID="53" presetClass="entr" presetSubtype="16" fill="hold" nodeType="withEffect">
                                  <p:stCondLst>
                                    <p:cond delay="150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par>
                                <p:cTn id="37" presetID="53" presetClass="entr" presetSubtype="16" fill="hold" nodeType="withEffect">
                                  <p:stCondLst>
                                    <p:cond delay="150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par>
                                <p:cTn id="42" presetID="53" presetClass="entr" presetSubtype="16" fill="hold" nodeType="withEffect">
                                  <p:stCondLst>
                                    <p:cond delay="1500"/>
                                  </p:stCondLst>
                                  <p:childTnLst>
                                    <p:set>
                                      <p:cBhvr>
                                        <p:cTn id="43" dur="1"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ppt_w</p:attrName>
                                        </p:attrNameLst>
                                      </p:cBhvr>
                                      <p:tavLst>
                                        <p:tav tm="0">
                                          <p:val>
                                            <p:fltVal val="0"/>
                                          </p:val>
                                        </p:tav>
                                        <p:tav tm="100000">
                                          <p:val>
                                            <p:strVal val="#ppt_w"/>
                                          </p:val>
                                        </p:tav>
                                      </p:tavLst>
                                    </p:anim>
                                    <p:anim calcmode="lin" valueType="num">
                                      <p:cBhvr>
                                        <p:cTn id="45" dur="500" fill="hold"/>
                                        <p:tgtEl>
                                          <p:spTgt spid="20"/>
                                        </p:tgtEl>
                                        <p:attrNameLst>
                                          <p:attrName>ppt_h</p:attrName>
                                        </p:attrNameLst>
                                      </p:cBhvr>
                                      <p:tavLst>
                                        <p:tav tm="0">
                                          <p:val>
                                            <p:fltVal val="0"/>
                                          </p:val>
                                        </p:tav>
                                        <p:tav tm="100000">
                                          <p:val>
                                            <p:strVal val="#ppt_h"/>
                                          </p:val>
                                        </p:tav>
                                      </p:tavLst>
                                    </p:anim>
                                    <p:animEffect transition="in" filter="fade">
                                      <p:cBhvr>
                                        <p:cTn id="46" dur="500"/>
                                        <p:tgtEl>
                                          <p:spTgt spid="20"/>
                                        </p:tgtEl>
                                      </p:cBhvr>
                                    </p:animEffect>
                                  </p:childTnLst>
                                </p:cTn>
                              </p:par>
                              <p:par>
                                <p:cTn id="47" presetID="53" presetClass="entr" presetSubtype="16" fill="hold" grpId="0" nodeType="withEffect">
                                  <p:stCondLst>
                                    <p:cond delay="2000"/>
                                  </p:stCondLst>
                                  <p:childTnLst>
                                    <p:set>
                                      <p:cBhvr>
                                        <p:cTn id="48" dur="1" fill="hold">
                                          <p:stCondLst>
                                            <p:cond delay="0"/>
                                          </p:stCondLst>
                                        </p:cTn>
                                        <p:tgtEl>
                                          <p:spTgt spid="24"/>
                                        </p:tgtEl>
                                        <p:attrNameLst>
                                          <p:attrName>style.visibility</p:attrName>
                                        </p:attrNameLst>
                                      </p:cBhvr>
                                      <p:to>
                                        <p:strVal val="visible"/>
                                      </p:to>
                                    </p:set>
                                    <p:anim calcmode="lin" valueType="num">
                                      <p:cBhvr>
                                        <p:cTn id="49" dur="750" fill="hold"/>
                                        <p:tgtEl>
                                          <p:spTgt spid="24"/>
                                        </p:tgtEl>
                                        <p:attrNameLst>
                                          <p:attrName>ppt_w</p:attrName>
                                        </p:attrNameLst>
                                      </p:cBhvr>
                                      <p:tavLst>
                                        <p:tav tm="0">
                                          <p:val>
                                            <p:fltVal val="0"/>
                                          </p:val>
                                        </p:tav>
                                        <p:tav tm="100000">
                                          <p:val>
                                            <p:strVal val="#ppt_w"/>
                                          </p:val>
                                        </p:tav>
                                      </p:tavLst>
                                    </p:anim>
                                    <p:anim calcmode="lin" valueType="num">
                                      <p:cBhvr>
                                        <p:cTn id="50" dur="750" fill="hold"/>
                                        <p:tgtEl>
                                          <p:spTgt spid="24"/>
                                        </p:tgtEl>
                                        <p:attrNameLst>
                                          <p:attrName>ppt_h</p:attrName>
                                        </p:attrNameLst>
                                      </p:cBhvr>
                                      <p:tavLst>
                                        <p:tav tm="0">
                                          <p:val>
                                            <p:fltVal val="0"/>
                                          </p:val>
                                        </p:tav>
                                        <p:tav tm="100000">
                                          <p:val>
                                            <p:strVal val="#ppt_h"/>
                                          </p:val>
                                        </p:tav>
                                      </p:tavLst>
                                    </p:anim>
                                    <p:animEffect transition="in" filter="fade">
                                      <p:cBhvr>
                                        <p:cTn id="51" dur="750"/>
                                        <p:tgtEl>
                                          <p:spTgt spid="24"/>
                                        </p:tgtEl>
                                      </p:cBhvr>
                                    </p:animEffect>
                                  </p:childTnLst>
                                </p:cTn>
                              </p:par>
                              <p:par>
                                <p:cTn id="52" presetID="53" presetClass="entr" presetSubtype="16" fill="hold" grpId="0" nodeType="withEffect">
                                  <p:stCondLst>
                                    <p:cond delay="2000"/>
                                  </p:stCondLst>
                                  <p:childTnLst>
                                    <p:set>
                                      <p:cBhvr>
                                        <p:cTn id="53" dur="1" fill="hold">
                                          <p:stCondLst>
                                            <p:cond delay="0"/>
                                          </p:stCondLst>
                                        </p:cTn>
                                        <p:tgtEl>
                                          <p:spTgt spid="25"/>
                                        </p:tgtEl>
                                        <p:attrNameLst>
                                          <p:attrName>style.visibility</p:attrName>
                                        </p:attrNameLst>
                                      </p:cBhvr>
                                      <p:to>
                                        <p:strVal val="visible"/>
                                      </p:to>
                                    </p:set>
                                    <p:anim calcmode="lin" valueType="num">
                                      <p:cBhvr>
                                        <p:cTn id="54" dur="750" fill="hold"/>
                                        <p:tgtEl>
                                          <p:spTgt spid="25"/>
                                        </p:tgtEl>
                                        <p:attrNameLst>
                                          <p:attrName>ppt_w</p:attrName>
                                        </p:attrNameLst>
                                      </p:cBhvr>
                                      <p:tavLst>
                                        <p:tav tm="0">
                                          <p:val>
                                            <p:fltVal val="0"/>
                                          </p:val>
                                        </p:tav>
                                        <p:tav tm="100000">
                                          <p:val>
                                            <p:strVal val="#ppt_w"/>
                                          </p:val>
                                        </p:tav>
                                      </p:tavLst>
                                    </p:anim>
                                    <p:anim calcmode="lin" valueType="num">
                                      <p:cBhvr>
                                        <p:cTn id="55" dur="750" fill="hold"/>
                                        <p:tgtEl>
                                          <p:spTgt spid="25"/>
                                        </p:tgtEl>
                                        <p:attrNameLst>
                                          <p:attrName>ppt_h</p:attrName>
                                        </p:attrNameLst>
                                      </p:cBhvr>
                                      <p:tavLst>
                                        <p:tav tm="0">
                                          <p:val>
                                            <p:fltVal val="0"/>
                                          </p:val>
                                        </p:tav>
                                        <p:tav tm="100000">
                                          <p:val>
                                            <p:strVal val="#ppt_h"/>
                                          </p:val>
                                        </p:tav>
                                      </p:tavLst>
                                    </p:anim>
                                    <p:animEffect transition="in" filter="fade">
                                      <p:cBhvr>
                                        <p:cTn id="56" dur="750"/>
                                        <p:tgtEl>
                                          <p:spTgt spid="25"/>
                                        </p:tgtEl>
                                      </p:cBhvr>
                                    </p:animEffect>
                                  </p:childTnLst>
                                </p:cTn>
                              </p:par>
                              <p:par>
                                <p:cTn id="57" presetID="53" presetClass="entr" presetSubtype="16" fill="hold" grpId="0" nodeType="withEffect">
                                  <p:stCondLst>
                                    <p:cond delay="200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2000"/>
                                  </p:stCondLst>
                                  <p:childTnLst>
                                    <p:set>
                                      <p:cBhvr>
                                        <p:cTn id="63" dur="1" fill="hold">
                                          <p:stCondLst>
                                            <p:cond delay="0"/>
                                          </p:stCondLst>
                                        </p:cTn>
                                        <p:tgtEl>
                                          <p:spTgt spid="12"/>
                                        </p:tgtEl>
                                        <p:attrNameLst>
                                          <p:attrName>style.visibility</p:attrName>
                                        </p:attrNameLst>
                                      </p:cBhvr>
                                      <p:to>
                                        <p:strVal val="visible"/>
                                      </p:to>
                                    </p:set>
                                    <p:anim calcmode="lin" valueType="num">
                                      <p:cBhvr>
                                        <p:cTn id="64" dur="750" fill="hold"/>
                                        <p:tgtEl>
                                          <p:spTgt spid="12"/>
                                        </p:tgtEl>
                                        <p:attrNameLst>
                                          <p:attrName>ppt_w</p:attrName>
                                        </p:attrNameLst>
                                      </p:cBhvr>
                                      <p:tavLst>
                                        <p:tav tm="0">
                                          <p:val>
                                            <p:fltVal val="0"/>
                                          </p:val>
                                        </p:tav>
                                        <p:tav tm="100000">
                                          <p:val>
                                            <p:strVal val="#ppt_w"/>
                                          </p:val>
                                        </p:tav>
                                      </p:tavLst>
                                    </p:anim>
                                    <p:anim calcmode="lin" valueType="num">
                                      <p:cBhvr>
                                        <p:cTn id="65" dur="750" fill="hold"/>
                                        <p:tgtEl>
                                          <p:spTgt spid="12"/>
                                        </p:tgtEl>
                                        <p:attrNameLst>
                                          <p:attrName>ppt_h</p:attrName>
                                        </p:attrNameLst>
                                      </p:cBhvr>
                                      <p:tavLst>
                                        <p:tav tm="0">
                                          <p:val>
                                            <p:fltVal val="0"/>
                                          </p:val>
                                        </p:tav>
                                        <p:tav tm="100000">
                                          <p:val>
                                            <p:strVal val="#ppt_h"/>
                                          </p:val>
                                        </p:tav>
                                      </p:tavLst>
                                    </p:anim>
                                    <p:animEffect transition="in" filter="fade">
                                      <p:cBhvr>
                                        <p:cTn id="66" dur="750"/>
                                        <p:tgtEl>
                                          <p:spTgt spid="12"/>
                                        </p:tgtEl>
                                      </p:cBhvr>
                                    </p:animEffect>
                                  </p:childTnLst>
                                </p:cTn>
                              </p:par>
                              <p:par>
                                <p:cTn id="67" presetID="53" presetClass="entr" presetSubtype="16" fill="hold" grpId="0" nodeType="withEffect">
                                  <p:stCondLst>
                                    <p:cond delay="2000"/>
                                  </p:stCondLst>
                                  <p:childTnLst>
                                    <p:set>
                                      <p:cBhvr>
                                        <p:cTn id="68" dur="1" fill="hold">
                                          <p:stCondLst>
                                            <p:cond delay="0"/>
                                          </p:stCondLst>
                                        </p:cTn>
                                        <p:tgtEl>
                                          <p:spTgt spid="13"/>
                                        </p:tgtEl>
                                        <p:attrNameLst>
                                          <p:attrName>style.visibility</p:attrName>
                                        </p:attrNameLst>
                                      </p:cBhvr>
                                      <p:to>
                                        <p:strVal val="visible"/>
                                      </p:to>
                                    </p:set>
                                    <p:anim calcmode="lin" valueType="num">
                                      <p:cBhvr>
                                        <p:cTn id="69" dur="750" fill="hold"/>
                                        <p:tgtEl>
                                          <p:spTgt spid="13"/>
                                        </p:tgtEl>
                                        <p:attrNameLst>
                                          <p:attrName>ppt_w</p:attrName>
                                        </p:attrNameLst>
                                      </p:cBhvr>
                                      <p:tavLst>
                                        <p:tav tm="0">
                                          <p:val>
                                            <p:fltVal val="0"/>
                                          </p:val>
                                        </p:tav>
                                        <p:tav tm="100000">
                                          <p:val>
                                            <p:strVal val="#ppt_w"/>
                                          </p:val>
                                        </p:tav>
                                      </p:tavLst>
                                    </p:anim>
                                    <p:anim calcmode="lin" valueType="num">
                                      <p:cBhvr>
                                        <p:cTn id="70" dur="750" fill="hold"/>
                                        <p:tgtEl>
                                          <p:spTgt spid="13"/>
                                        </p:tgtEl>
                                        <p:attrNameLst>
                                          <p:attrName>ppt_h</p:attrName>
                                        </p:attrNameLst>
                                      </p:cBhvr>
                                      <p:tavLst>
                                        <p:tav tm="0">
                                          <p:val>
                                            <p:fltVal val="0"/>
                                          </p:val>
                                        </p:tav>
                                        <p:tav tm="100000">
                                          <p:val>
                                            <p:strVal val="#ppt_h"/>
                                          </p:val>
                                        </p:tav>
                                      </p:tavLst>
                                    </p:anim>
                                    <p:animEffect transition="in" filter="fade">
                                      <p:cBhvr>
                                        <p:cTn id="71" dur="750"/>
                                        <p:tgtEl>
                                          <p:spTgt spid="13"/>
                                        </p:tgtEl>
                                      </p:cBhvr>
                                    </p:animEffect>
                                  </p:childTnLst>
                                </p:cTn>
                              </p:par>
                              <p:par>
                                <p:cTn id="72" presetID="53" presetClass="entr" presetSubtype="16" fill="hold" grpId="0" nodeType="withEffect">
                                  <p:stCondLst>
                                    <p:cond delay="2000"/>
                                  </p:stCondLst>
                                  <p:childTnLst>
                                    <p:set>
                                      <p:cBhvr>
                                        <p:cTn id="73" dur="1" fill="hold">
                                          <p:stCondLst>
                                            <p:cond delay="0"/>
                                          </p:stCondLst>
                                        </p:cTn>
                                        <p:tgtEl>
                                          <p:spTgt spid="26"/>
                                        </p:tgtEl>
                                        <p:attrNameLst>
                                          <p:attrName>style.visibility</p:attrName>
                                        </p:attrNameLst>
                                      </p:cBhvr>
                                      <p:to>
                                        <p:strVal val="visible"/>
                                      </p:to>
                                    </p:set>
                                    <p:anim calcmode="lin" valueType="num">
                                      <p:cBhvr>
                                        <p:cTn id="74" dur="750" fill="hold"/>
                                        <p:tgtEl>
                                          <p:spTgt spid="26"/>
                                        </p:tgtEl>
                                        <p:attrNameLst>
                                          <p:attrName>ppt_w</p:attrName>
                                        </p:attrNameLst>
                                      </p:cBhvr>
                                      <p:tavLst>
                                        <p:tav tm="0">
                                          <p:val>
                                            <p:fltVal val="0"/>
                                          </p:val>
                                        </p:tav>
                                        <p:tav tm="100000">
                                          <p:val>
                                            <p:strVal val="#ppt_w"/>
                                          </p:val>
                                        </p:tav>
                                      </p:tavLst>
                                    </p:anim>
                                    <p:anim calcmode="lin" valueType="num">
                                      <p:cBhvr>
                                        <p:cTn id="75" dur="750" fill="hold"/>
                                        <p:tgtEl>
                                          <p:spTgt spid="26"/>
                                        </p:tgtEl>
                                        <p:attrNameLst>
                                          <p:attrName>ppt_h</p:attrName>
                                        </p:attrNameLst>
                                      </p:cBhvr>
                                      <p:tavLst>
                                        <p:tav tm="0">
                                          <p:val>
                                            <p:fltVal val="0"/>
                                          </p:val>
                                        </p:tav>
                                        <p:tav tm="100000">
                                          <p:val>
                                            <p:strVal val="#ppt_h"/>
                                          </p:val>
                                        </p:tav>
                                      </p:tavLst>
                                    </p:anim>
                                    <p:animEffect transition="in" filter="fade">
                                      <p:cBhvr>
                                        <p:cTn id="76"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nimBg="1"/>
      <p:bldP spid="12" grpId="0"/>
      <p:bldP spid="13" grpId="0"/>
      <p:bldP spid="23" grpId="0" animBg="1"/>
      <p:bldP spid="24" grpId="0"/>
      <p:bldP spid="25" grpId="0"/>
      <p:bldP spid="26"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6"/>
          <p:cNvSpPr txBox="1">
            <a:spLocks noChangeArrowheads="1"/>
          </p:cNvSpPr>
          <p:nvPr/>
        </p:nvSpPr>
        <p:spPr bwMode="auto">
          <a:xfrm>
            <a:off x="409016" y="70339"/>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smtClean="0">
                <a:solidFill>
                  <a:srgbClr val="4D4948"/>
                </a:solidFill>
                <a:latin typeface="微软雅黑" panose="020B0503020204020204" pitchFamily="34" charset="-122"/>
                <a:ea typeface="微软雅黑" panose="020B0503020204020204" pitchFamily="34" charset="-122"/>
              </a:rPr>
              <a:t>单击添加标题</a:t>
            </a:r>
            <a:endParaRPr lang="zh-CN" altLang="en-US" dirty="0">
              <a:solidFill>
                <a:srgbClr val="4D4948"/>
              </a:solidFill>
              <a:latin typeface="微软雅黑" panose="020B0503020204020204" pitchFamily="34" charset="-122"/>
              <a:ea typeface="微软雅黑" panose="020B0503020204020204" pitchFamily="34" charset="-122"/>
            </a:endParaRPr>
          </a:p>
        </p:txBody>
      </p:sp>
      <p:cxnSp>
        <p:nvCxnSpPr>
          <p:cNvPr id="5" name="直接连接符 46"/>
          <p:cNvCxnSpPr>
            <a:cxnSpLocks noChangeShapeType="1"/>
          </p:cNvCxnSpPr>
          <p:nvPr/>
        </p:nvCxnSpPr>
        <p:spPr bwMode="auto">
          <a:xfrm flipH="1">
            <a:off x="463790" y="445386"/>
            <a:ext cx="8047164" cy="0"/>
          </a:xfrm>
          <a:prstGeom prst="line">
            <a:avLst/>
          </a:prstGeom>
          <a:noFill/>
          <a:ln w="9525" cmpd="sng">
            <a:solidFill>
              <a:srgbClr val="4D49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Freeform 5"/>
          <p:cNvSpPr>
            <a:spLocks noChangeAspect="1"/>
          </p:cNvSpPr>
          <p:nvPr/>
        </p:nvSpPr>
        <p:spPr bwMode="auto">
          <a:xfrm>
            <a:off x="16110" y="152492"/>
            <a:ext cx="258366" cy="296466"/>
          </a:xfrm>
          <a:custGeom>
            <a:avLst/>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ah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rgbClr val="BE0202"/>
          </a:solidFill>
          <a:ln>
            <a:noFill/>
          </a:ln>
        </p:spPr>
        <p:txBody>
          <a:bodyPr/>
          <a:lstStyle/>
          <a:p>
            <a:endParaRPr lang="zh-CN" altLang="en-US"/>
          </a:p>
        </p:txBody>
      </p:sp>
      <p:sp>
        <p:nvSpPr>
          <p:cNvPr id="24" name="TextBox 12"/>
          <p:cNvSpPr txBox="1"/>
          <p:nvPr/>
        </p:nvSpPr>
        <p:spPr>
          <a:xfrm>
            <a:off x="5148064" y="2013657"/>
            <a:ext cx="3096344" cy="830997"/>
          </a:xfrm>
          <a:prstGeom prst="rect">
            <a:avLst/>
          </a:prstGeom>
          <a:noFill/>
          <a:ln>
            <a:noFill/>
            <a:prstDash val="sysDash"/>
          </a:ln>
        </p:spPr>
        <p:txBody>
          <a:bodyPr wrap="square" rtlCol="0">
            <a:spAutoFit/>
          </a:bodyPr>
          <a:lstStyle/>
          <a:p>
            <a:pPr algn="just"/>
            <a:r>
              <a:rPr lang="zh-CN" altLang="en-US" sz="1200" dirty="0">
                <a:solidFill>
                  <a:schemeClr val="tx1">
                    <a:lumMod val="75000"/>
                    <a:lumOff val="25000"/>
                  </a:schemeClr>
                </a:solidFill>
                <a:latin typeface="微软雅黑" pitchFamily="34" charset="-122"/>
                <a:ea typeface="微软雅黑" pitchFamily="34" charset="-122"/>
              </a:rPr>
              <a:t>输入你的文字输入你的文字 输入你的文字 输入你的文字 输入你的文字 输入你的文字 输入你的文字 输入你的文字 输入你的文字 输入你的</a:t>
            </a:r>
            <a:r>
              <a:rPr lang="zh-CN" altLang="en-US" sz="1200" dirty="0" smtClean="0">
                <a:solidFill>
                  <a:schemeClr val="tx1">
                    <a:lumMod val="75000"/>
                    <a:lumOff val="25000"/>
                  </a:schemeClr>
                </a:solidFill>
                <a:latin typeface="微软雅黑" pitchFamily="34" charset="-122"/>
                <a:ea typeface="微软雅黑" pitchFamily="34" charset="-122"/>
              </a:rPr>
              <a:t>文字</a:t>
            </a: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25" name="TextBox 33"/>
          <p:cNvSpPr txBox="1"/>
          <p:nvPr/>
        </p:nvSpPr>
        <p:spPr>
          <a:xfrm>
            <a:off x="5148064" y="3424449"/>
            <a:ext cx="3096344" cy="830997"/>
          </a:xfrm>
          <a:prstGeom prst="rect">
            <a:avLst/>
          </a:prstGeom>
          <a:noFill/>
          <a:ln>
            <a:noFill/>
            <a:prstDash val="sysDash"/>
          </a:ln>
        </p:spPr>
        <p:txBody>
          <a:bodyPr wrap="square" rtlCol="0">
            <a:spAutoFit/>
          </a:bodyPr>
          <a:lstStyle/>
          <a:p>
            <a:pPr algn="just"/>
            <a:r>
              <a:rPr lang="zh-CN" altLang="en-US" sz="1200" dirty="0">
                <a:solidFill>
                  <a:schemeClr val="tx1">
                    <a:lumMod val="75000"/>
                    <a:lumOff val="25000"/>
                  </a:schemeClr>
                </a:solidFill>
                <a:latin typeface="微软雅黑" pitchFamily="34" charset="-122"/>
                <a:ea typeface="微软雅黑" pitchFamily="34" charset="-122"/>
              </a:rPr>
              <a:t>输入你的文字输入你的文字 输入你的文字 输入你的文字 输入你的文字 输入你的文字 输入你的文字 输入你的文字 输入你的文字 输入你的</a:t>
            </a:r>
            <a:r>
              <a:rPr lang="zh-CN" altLang="en-US" sz="1200" dirty="0" smtClean="0">
                <a:solidFill>
                  <a:schemeClr val="tx1">
                    <a:lumMod val="75000"/>
                    <a:lumOff val="25000"/>
                  </a:schemeClr>
                </a:solidFill>
                <a:latin typeface="微软雅黑" pitchFamily="34" charset="-122"/>
                <a:ea typeface="微软雅黑" pitchFamily="34" charset="-122"/>
              </a:rPr>
              <a:t>文字</a:t>
            </a: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26" name="矩形 25"/>
          <p:cNvSpPr/>
          <p:nvPr/>
        </p:nvSpPr>
        <p:spPr>
          <a:xfrm>
            <a:off x="5076056" y="1737392"/>
            <a:ext cx="72008" cy="1065511"/>
          </a:xfrm>
          <a:prstGeom prst="rect">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076056" y="3117927"/>
            <a:ext cx="72008" cy="1065511"/>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5148064" y="1724555"/>
            <a:ext cx="1343678" cy="338554"/>
          </a:xfrm>
          <a:prstGeom prst="rect">
            <a:avLst/>
          </a:prstGeom>
          <a:noFill/>
          <a:ln>
            <a:noFill/>
          </a:ln>
        </p:spPr>
        <p:txBody>
          <a:bodyPr wrap="square">
            <a:spAutoFit/>
          </a:bodyPr>
          <a:lstStyle/>
          <a:p>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添加小标题</a:t>
            </a:r>
            <a:endParaRPr lang="zh-CN" altLang="en-US" sz="1600" dirty="0">
              <a:solidFill>
                <a:schemeClr val="tx1">
                  <a:lumMod val="85000"/>
                  <a:lumOff val="15000"/>
                </a:schemeClr>
              </a:solidFill>
              <a:latin typeface="微软雅黑" pitchFamily="34" charset="-122"/>
              <a:ea typeface="微软雅黑" panose="020B0503020204020204" pitchFamily="34" charset="-122"/>
            </a:endParaRPr>
          </a:p>
        </p:txBody>
      </p:sp>
      <p:sp>
        <p:nvSpPr>
          <p:cNvPr id="29" name="矩形 28"/>
          <p:cNvSpPr/>
          <p:nvPr/>
        </p:nvSpPr>
        <p:spPr>
          <a:xfrm>
            <a:off x="5148064" y="3120529"/>
            <a:ext cx="1343678" cy="338554"/>
          </a:xfrm>
          <a:prstGeom prst="rect">
            <a:avLst/>
          </a:prstGeom>
          <a:noFill/>
          <a:ln>
            <a:noFill/>
          </a:ln>
        </p:spPr>
        <p:txBody>
          <a:bodyPr wrap="square">
            <a:spAutoFit/>
          </a:bodyPr>
          <a:lstStyle/>
          <a:p>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添加小标题</a:t>
            </a:r>
            <a:endParaRPr lang="zh-CN" altLang="en-US" sz="1600" dirty="0">
              <a:solidFill>
                <a:schemeClr val="tx1">
                  <a:lumMod val="85000"/>
                  <a:lumOff val="15000"/>
                </a:schemeClr>
              </a:solidFill>
              <a:latin typeface="微软雅黑" pitchFamily="34" charset="-122"/>
              <a:ea typeface="微软雅黑" panose="020B0503020204020204" pitchFamily="34" charset="-122"/>
            </a:endParaRPr>
          </a:p>
        </p:txBody>
      </p:sp>
      <p:grpSp>
        <p:nvGrpSpPr>
          <p:cNvPr id="30" name="组合 29"/>
          <p:cNvGrpSpPr/>
          <p:nvPr/>
        </p:nvGrpSpPr>
        <p:grpSpPr>
          <a:xfrm>
            <a:off x="1253082" y="1388420"/>
            <a:ext cx="3102894" cy="2867026"/>
            <a:chOff x="1179513" y="1211262"/>
            <a:chExt cx="2860675" cy="2867026"/>
          </a:xfrm>
        </p:grpSpPr>
        <p:sp>
          <p:nvSpPr>
            <p:cNvPr id="31" name="Freeform 6"/>
            <p:cNvSpPr>
              <a:spLocks/>
            </p:cNvSpPr>
            <p:nvPr/>
          </p:nvSpPr>
          <p:spPr bwMode="auto">
            <a:xfrm>
              <a:off x="1706563" y="2568575"/>
              <a:ext cx="1806575" cy="455613"/>
            </a:xfrm>
            <a:custGeom>
              <a:avLst/>
              <a:gdLst>
                <a:gd name="T0" fmla="*/ 121 w 1138"/>
                <a:gd name="T1" fmla="*/ 51 h 287"/>
                <a:gd name="T2" fmla="*/ 0 w 1138"/>
                <a:gd name="T3" fmla="*/ 287 h 287"/>
                <a:gd name="T4" fmla="*/ 1138 w 1138"/>
                <a:gd name="T5" fmla="*/ 287 h 287"/>
                <a:gd name="T6" fmla="*/ 1022 w 1138"/>
                <a:gd name="T7" fmla="*/ 51 h 287"/>
                <a:gd name="T8" fmla="*/ 997 w 1138"/>
                <a:gd name="T9" fmla="*/ 0 h 287"/>
                <a:gd name="T10" fmla="*/ 146 w 1138"/>
                <a:gd name="T11" fmla="*/ 0 h 287"/>
                <a:gd name="T12" fmla="*/ 121 w 1138"/>
                <a:gd name="T13" fmla="*/ 51 h 287"/>
              </a:gdLst>
              <a:ahLst/>
              <a:cxnLst>
                <a:cxn ang="0">
                  <a:pos x="T0" y="T1"/>
                </a:cxn>
                <a:cxn ang="0">
                  <a:pos x="T2" y="T3"/>
                </a:cxn>
                <a:cxn ang="0">
                  <a:pos x="T4" y="T5"/>
                </a:cxn>
                <a:cxn ang="0">
                  <a:pos x="T6" y="T7"/>
                </a:cxn>
                <a:cxn ang="0">
                  <a:pos x="T8" y="T9"/>
                </a:cxn>
                <a:cxn ang="0">
                  <a:pos x="T10" y="T11"/>
                </a:cxn>
                <a:cxn ang="0">
                  <a:pos x="T12" y="T13"/>
                </a:cxn>
              </a:cxnLst>
              <a:rect l="0" t="0" r="r" b="b"/>
              <a:pathLst>
                <a:path w="1138" h="287">
                  <a:moveTo>
                    <a:pt x="121" y="51"/>
                  </a:moveTo>
                  <a:lnTo>
                    <a:pt x="0" y="287"/>
                  </a:lnTo>
                  <a:lnTo>
                    <a:pt x="1138" y="287"/>
                  </a:lnTo>
                  <a:lnTo>
                    <a:pt x="1022" y="51"/>
                  </a:lnTo>
                  <a:lnTo>
                    <a:pt x="997" y="0"/>
                  </a:lnTo>
                  <a:lnTo>
                    <a:pt x="146" y="0"/>
                  </a:lnTo>
                  <a:lnTo>
                    <a:pt x="121" y="51"/>
                  </a:lnTo>
                  <a:close/>
                </a:path>
              </a:pathLst>
            </a:custGeom>
            <a:solidFill>
              <a:schemeClr val="tx2">
                <a:lumMod val="50000"/>
                <a:alpha val="8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pPr fontAlgn="base">
                <a:spcBef>
                  <a:spcPct val="0"/>
                </a:spcBef>
                <a:spcAft>
                  <a:spcPct val="0"/>
                </a:spcAft>
              </a:pPr>
              <a:endParaRPr lang="zh-CN" altLang="en-US">
                <a:solidFill>
                  <a:prstClr val="black"/>
                </a:solidFill>
              </a:endParaRPr>
            </a:p>
          </p:txBody>
        </p:sp>
        <p:sp>
          <p:nvSpPr>
            <p:cNvPr id="32" name="Freeform 7"/>
            <p:cNvSpPr>
              <a:spLocks/>
            </p:cNvSpPr>
            <p:nvPr/>
          </p:nvSpPr>
          <p:spPr bwMode="auto">
            <a:xfrm>
              <a:off x="2233613" y="1211262"/>
              <a:ext cx="752475" cy="758825"/>
            </a:xfrm>
            <a:custGeom>
              <a:avLst/>
              <a:gdLst>
                <a:gd name="T0" fmla="*/ 474 w 474"/>
                <a:gd name="T1" fmla="*/ 478 h 478"/>
                <a:gd name="T2" fmla="*/ 237 w 474"/>
                <a:gd name="T3" fmla="*/ 0 h 478"/>
                <a:gd name="T4" fmla="*/ 0 w 474"/>
                <a:gd name="T5" fmla="*/ 478 h 478"/>
                <a:gd name="T6" fmla="*/ 474 w 474"/>
                <a:gd name="T7" fmla="*/ 478 h 478"/>
              </a:gdLst>
              <a:ahLst/>
              <a:cxnLst>
                <a:cxn ang="0">
                  <a:pos x="T0" y="T1"/>
                </a:cxn>
                <a:cxn ang="0">
                  <a:pos x="T2" y="T3"/>
                </a:cxn>
                <a:cxn ang="0">
                  <a:pos x="T4" y="T5"/>
                </a:cxn>
                <a:cxn ang="0">
                  <a:pos x="T6" y="T7"/>
                </a:cxn>
              </a:cxnLst>
              <a:rect l="0" t="0" r="r" b="b"/>
              <a:pathLst>
                <a:path w="474" h="478">
                  <a:moveTo>
                    <a:pt x="474" y="478"/>
                  </a:moveTo>
                  <a:lnTo>
                    <a:pt x="237" y="0"/>
                  </a:lnTo>
                  <a:lnTo>
                    <a:pt x="0" y="478"/>
                  </a:lnTo>
                  <a:lnTo>
                    <a:pt x="474" y="478"/>
                  </a:lnTo>
                  <a:close/>
                </a:path>
              </a:pathLst>
            </a:custGeom>
            <a:solidFill>
              <a:schemeClr val="tx2">
                <a:lumMod val="50000"/>
                <a:alpha val="8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pPr fontAlgn="base">
                <a:spcBef>
                  <a:spcPct val="0"/>
                </a:spcBef>
                <a:spcAft>
                  <a:spcPct val="0"/>
                </a:spcAft>
              </a:pPr>
              <a:endParaRPr lang="zh-CN" altLang="en-US">
                <a:solidFill>
                  <a:prstClr val="black"/>
                </a:solidFill>
              </a:endParaRPr>
            </a:p>
          </p:txBody>
        </p:sp>
        <p:sp>
          <p:nvSpPr>
            <p:cNvPr id="33" name="Freeform 8"/>
            <p:cNvSpPr>
              <a:spLocks/>
            </p:cNvSpPr>
            <p:nvPr/>
          </p:nvSpPr>
          <p:spPr bwMode="auto">
            <a:xfrm>
              <a:off x="1970088" y="2041525"/>
              <a:ext cx="1279525" cy="455613"/>
            </a:xfrm>
            <a:custGeom>
              <a:avLst/>
              <a:gdLst>
                <a:gd name="T0" fmla="*/ 146 w 806"/>
                <a:gd name="T1" fmla="*/ 0 h 287"/>
                <a:gd name="T2" fmla="*/ 0 w 806"/>
                <a:gd name="T3" fmla="*/ 287 h 287"/>
                <a:gd name="T4" fmla="*/ 806 w 806"/>
                <a:gd name="T5" fmla="*/ 287 h 287"/>
                <a:gd name="T6" fmla="*/ 665 w 806"/>
                <a:gd name="T7" fmla="*/ 0 h 287"/>
                <a:gd name="T8" fmla="*/ 146 w 806"/>
                <a:gd name="T9" fmla="*/ 0 h 287"/>
              </a:gdLst>
              <a:ahLst/>
              <a:cxnLst>
                <a:cxn ang="0">
                  <a:pos x="T0" y="T1"/>
                </a:cxn>
                <a:cxn ang="0">
                  <a:pos x="T2" y="T3"/>
                </a:cxn>
                <a:cxn ang="0">
                  <a:pos x="T4" y="T5"/>
                </a:cxn>
                <a:cxn ang="0">
                  <a:pos x="T6" y="T7"/>
                </a:cxn>
                <a:cxn ang="0">
                  <a:pos x="T8" y="T9"/>
                </a:cxn>
              </a:cxnLst>
              <a:rect l="0" t="0" r="r" b="b"/>
              <a:pathLst>
                <a:path w="806" h="287">
                  <a:moveTo>
                    <a:pt x="146" y="0"/>
                  </a:moveTo>
                  <a:lnTo>
                    <a:pt x="0" y="287"/>
                  </a:lnTo>
                  <a:lnTo>
                    <a:pt x="806" y="287"/>
                  </a:lnTo>
                  <a:lnTo>
                    <a:pt x="665" y="0"/>
                  </a:lnTo>
                  <a:lnTo>
                    <a:pt x="146" y="0"/>
                  </a:lnTo>
                  <a:close/>
                </a:path>
              </a:pathLst>
            </a:custGeom>
            <a:solidFill>
              <a:schemeClr val="tx2">
                <a:lumMod val="50000"/>
                <a:alpha val="8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pPr fontAlgn="base">
                <a:spcBef>
                  <a:spcPct val="0"/>
                </a:spcBef>
                <a:spcAft>
                  <a:spcPct val="0"/>
                </a:spcAft>
              </a:pPr>
              <a:endParaRPr lang="zh-CN" altLang="en-US">
                <a:solidFill>
                  <a:prstClr val="black"/>
                </a:solidFill>
              </a:endParaRPr>
            </a:p>
          </p:txBody>
        </p:sp>
        <p:sp>
          <p:nvSpPr>
            <p:cNvPr id="34" name="Freeform 9"/>
            <p:cNvSpPr>
              <a:spLocks/>
            </p:cNvSpPr>
            <p:nvPr/>
          </p:nvSpPr>
          <p:spPr bwMode="auto">
            <a:xfrm>
              <a:off x="1179513" y="3622675"/>
              <a:ext cx="2860675" cy="455613"/>
            </a:xfrm>
            <a:custGeom>
              <a:avLst/>
              <a:gdLst>
                <a:gd name="T0" fmla="*/ 146 w 1802"/>
                <a:gd name="T1" fmla="*/ 0 h 287"/>
                <a:gd name="T2" fmla="*/ 0 w 1802"/>
                <a:gd name="T3" fmla="*/ 287 h 287"/>
                <a:gd name="T4" fmla="*/ 901 w 1802"/>
                <a:gd name="T5" fmla="*/ 287 h 287"/>
                <a:gd name="T6" fmla="*/ 1802 w 1802"/>
                <a:gd name="T7" fmla="*/ 287 h 287"/>
                <a:gd name="T8" fmla="*/ 1656 w 1802"/>
                <a:gd name="T9" fmla="*/ 0 h 287"/>
                <a:gd name="T10" fmla="*/ 146 w 1802"/>
                <a:gd name="T11" fmla="*/ 0 h 287"/>
              </a:gdLst>
              <a:ahLst/>
              <a:cxnLst>
                <a:cxn ang="0">
                  <a:pos x="T0" y="T1"/>
                </a:cxn>
                <a:cxn ang="0">
                  <a:pos x="T2" y="T3"/>
                </a:cxn>
                <a:cxn ang="0">
                  <a:pos x="T4" y="T5"/>
                </a:cxn>
                <a:cxn ang="0">
                  <a:pos x="T6" y="T7"/>
                </a:cxn>
                <a:cxn ang="0">
                  <a:pos x="T8" y="T9"/>
                </a:cxn>
                <a:cxn ang="0">
                  <a:pos x="T10" y="T11"/>
                </a:cxn>
              </a:cxnLst>
              <a:rect l="0" t="0" r="r" b="b"/>
              <a:pathLst>
                <a:path w="1802" h="287">
                  <a:moveTo>
                    <a:pt x="146" y="0"/>
                  </a:moveTo>
                  <a:lnTo>
                    <a:pt x="0" y="287"/>
                  </a:lnTo>
                  <a:lnTo>
                    <a:pt x="901" y="287"/>
                  </a:lnTo>
                  <a:lnTo>
                    <a:pt x="1802" y="287"/>
                  </a:lnTo>
                  <a:lnTo>
                    <a:pt x="1656" y="0"/>
                  </a:lnTo>
                  <a:lnTo>
                    <a:pt x="146" y="0"/>
                  </a:lnTo>
                  <a:close/>
                </a:path>
              </a:pathLst>
            </a:custGeom>
            <a:solidFill>
              <a:schemeClr val="tx2">
                <a:lumMod val="50000"/>
                <a:alpha val="8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pPr fontAlgn="base">
                <a:spcBef>
                  <a:spcPct val="0"/>
                </a:spcBef>
                <a:spcAft>
                  <a:spcPct val="0"/>
                </a:spcAft>
              </a:pPr>
              <a:endParaRPr lang="zh-CN" altLang="en-US">
                <a:solidFill>
                  <a:prstClr val="black"/>
                </a:solidFill>
              </a:endParaRPr>
            </a:p>
          </p:txBody>
        </p:sp>
        <p:sp>
          <p:nvSpPr>
            <p:cNvPr id="35" name="Freeform 10"/>
            <p:cNvSpPr>
              <a:spLocks/>
            </p:cNvSpPr>
            <p:nvPr/>
          </p:nvSpPr>
          <p:spPr bwMode="auto">
            <a:xfrm>
              <a:off x="1443038" y="3095625"/>
              <a:ext cx="2333625" cy="455613"/>
            </a:xfrm>
            <a:custGeom>
              <a:avLst/>
              <a:gdLst>
                <a:gd name="T0" fmla="*/ 1470 w 1470"/>
                <a:gd name="T1" fmla="*/ 287 h 287"/>
                <a:gd name="T2" fmla="*/ 1329 w 1470"/>
                <a:gd name="T3" fmla="*/ 0 h 287"/>
                <a:gd name="T4" fmla="*/ 146 w 1470"/>
                <a:gd name="T5" fmla="*/ 0 h 287"/>
                <a:gd name="T6" fmla="*/ 0 w 1470"/>
                <a:gd name="T7" fmla="*/ 287 h 287"/>
                <a:gd name="T8" fmla="*/ 1470 w 1470"/>
                <a:gd name="T9" fmla="*/ 287 h 287"/>
              </a:gdLst>
              <a:ahLst/>
              <a:cxnLst>
                <a:cxn ang="0">
                  <a:pos x="T0" y="T1"/>
                </a:cxn>
                <a:cxn ang="0">
                  <a:pos x="T2" y="T3"/>
                </a:cxn>
                <a:cxn ang="0">
                  <a:pos x="T4" y="T5"/>
                </a:cxn>
                <a:cxn ang="0">
                  <a:pos x="T6" y="T7"/>
                </a:cxn>
                <a:cxn ang="0">
                  <a:pos x="T8" y="T9"/>
                </a:cxn>
              </a:cxnLst>
              <a:rect l="0" t="0" r="r" b="b"/>
              <a:pathLst>
                <a:path w="1470" h="287">
                  <a:moveTo>
                    <a:pt x="1470" y="287"/>
                  </a:moveTo>
                  <a:lnTo>
                    <a:pt x="1329" y="0"/>
                  </a:lnTo>
                  <a:lnTo>
                    <a:pt x="146" y="0"/>
                  </a:lnTo>
                  <a:lnTo>
                    <a:pt x="0" y="287"/>
                  </a:lnTo>
                  <a:lnTo>
                    <a:pt x="1470" y="287"/>
                  </a:lnTo>
                  <a:close/>
                </a:path>
              </a:pathLst>
            </a:custGeom>
            <a:solidFill>
              <a:srgbClr val="D2000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1"/>
          <p:cNvSpPr>
            <a:spLocks noChangeArrowheads="1"/>
          </p:cNvSpPr>
          <p:nvPr/>
        </p:nvSpPr>
        <p:spPr bwMode="auto">
          <a:xfrm>
            <a:off x="2123728" y="3769027"/>
            <a:ext cx="2158939"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fontAlgn="base">
              <a:lnSpc>
                <a:spcPct val="150000"/>
              </a:lnSpc>
              <a:spcBef>
                <a:spcPct val="0"/>
              </a:spcBef>
              <a:spcAft>
                <a:spcPct val="0"/>
              </a:spcAft>
            </a:pPr>
            <a:r>
              <a:rPr lang="zh-CN" altLang="en-US" sz="1400" dirty="0" smtClean="0">
                <a:solidFill>
                  <a:prstClr val="white"/>
                </a:solidFill>
                <a:latin typeface="微软雅黑" pitchFamily="34" charset="-122"/>
                <a:ea typeface="微软雅黑" pitchFamily="34" charset="-122"/>
              </a:rPr>
              <a:t>添加你的标题</a:t>
            </a:r>
            <a:endParaRPr lang="zh-CN" altLang="zh-CN" sz="1400" dirty="0">
              <a:solidFill>
                <a:prstClr val="white"/>
              </a:solidFill>
              <a:latin typeface="微软雅黑" pitchFamily="34" charset="-122"/>
              <a:ea typeface="微软雅黑" pitchFamily="34" charset="-122"/>
            </a:endParaRPr>
          </a:p>
        </p:txBody>
      </p:sp>
      <p:sp>
        <p:nvSpPr>
          <p:cNvPr id="37" name="矩形 1"/>
          <p:cNvSpPr>
            <a:spLocks noChangeArrowheads="1"/>
          </p:cNvSpPr>
          <p:nvPr/>
        </p:nvSpPr>
        <p:spPr bwMode="auto">
          <a:xfrm>
            <a:off x="2263329" y="3320789"/>
            <a:ext cx="1660599" cy="293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fontAlgn="base">
              <a:lnSpc>
                <a:spcPct val="150000"/>
              </a:lnSpc>
              <a:spcBef>
                <a:spcPct val="0"/>
              </a:spcBef>
              <a:spcAft>
                <a:spcPct val="0"/>
              </a:spcAft>
            </a:pPr>
            <a:r>
              <a:rPr lang="zh-CN" altLang="en-US" sz="1100" dirty="0">
                <a:solidFill>
                  <a:prstClr val="white"/>
                </a:solidFill>
                <a:latin typeface="微软雅黑" pitchFamily="34" charset="-122"/>
                <a:ea typeface="微软雅黑" pitchFamily="34" charset="-122"/>
              </a:rPr>
              <a:t>添加你的标题</a:t>
            </a:r>
            <a:endParaRPr lang="zh-CN" altLang="zh-CN" sz="1100" dirty="0">
              <a:solidFill>
                <a:prstClr val="white"/>
              </a:solidFill>
              <a:latin typeface="微软雅黑" pitchFamily="34" charset="-122"/>
              <a:ea typeface="微软雅黑" pitchFamily="34" charset="-122"/>
            </a:endParaRPr>
          </a:p>
        </p:txBody>
      </p:sp>
      <p:sp>
        <p:nvSpPr>
          <p:cNvPr id="38" name="矩形 1"/>
          <p:cNvSpPr>
            <a:spLocks noChangeArrowheads="1"/>
          </p:cNvSpPr>
          <p:nvPr/>
        </p:nvSpPr>
        <p:spPr bwMode="auto">
          <a:xfrm>
            <a:off x="2350899" y="2815644"/>
            <a:ext cx="984515" cy="293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fontAlgn="base">
              <a:lnSpc>
                <a:spcPct val="150000"/>
              </a:lnSpc>
              <a:spcBef>
                <a:spcPct val="0"/>
              </a:spcBef>
              <a:spcAft>
                <a:spcPct val="0"/>
              </a:spcAft>
            </a:pPr>
            <a:r>
              <a:rPr lang="zh-CN" altLang="en-US" sz="1100" dirty="0">
                <a:solidFill>
                  <a:prstClr val="white"/>
                </a:solidFill>
                <a:latin typeface="微软雅黑" pitchFamily="34" charset="-122"/>
                <a:ea typeface="微软雅黑" pitchFamily="34" charset="-122"/>
              </a:rPr>
              <a:t>添加你的标题</a:t>
            </a:r>
            <a:endParaRPr lang="zh-CN" altLang="zh-CN" sz="1100" dirty="0">
              <a:solidFill>
                <a:prstClr val="white"/>
              </a:solidFill>
              <a:latin typeface="微软雅黑" pitchFamily="34" charset="-122"/>
              <a:ea typeface="微软雅黑" pitchFamily="34" charset="-122"/>
            </a:endParaRPr>
          </a:p>
        </p:txBody>
      </p:sp>
      <p:sp>
        <p:nvSpPr>
          <p:cNvPr id="39" name="矩形 1"/>
          <p:cNvSpPr>
            <a:spLocks noChangeArrowheads="1"/>
          </p:cNvSpPr>
          <p:nvPr/>
        </p:nvSpPr>
        <p:spPr bwMode="auto">
          <a:xfrm>
            <a:off x="2480765" y="2310499"/>
            <a:ext cx="724782" cy="23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fontAlgn="base">
              <a:lnSpc>
                <a:spcPct val="150000"/>
              </a:lnSpc>
              <a:spcBef>
                <a:spcPct val="0"/>
              </a:spcBef>
              <a:spcAft>
                <a:spcPct val="0"/>
              </a:spcAft>
            </a:pPr>
            <a:r>
              <a:rPr lang="zh-CN" altLang="en-US" sz="800" dirty="0" smtClean="0">
                <a:solidFill>
                  <a:prstClr val="white"/>
                </a:solidFill>
                <a:latin typeface="微软雅黑" pitchFamily="34" charset="-122"/>
                <a:ea typeface="微软雅黑" pitchFamily="34" charset="-122"/>
              </a:rPr>
              <a:t>添加标题</a:t>
            </a:r>
            <a:endParaRPr lang="zh-CN" altLang="zh-CN" sz="800" dirty="0">
              <a:solidFill>
                <a:prstClr val="white"/>
              </a:solidFill>
              <a:latin typeface="微软雅黑" pitchFamily="34" charset="-122"/>
              <a:ea typeface="微软雅黑" pitchFamily="34" charset="-122"/>
            </a:endParaRPr>
          </a:p>
        </p:txBody>
      </p:sp>
      <p:sp>
        <p:nvSpPr>
          <p:cNvPr id="40" name="矩形 1"/>
          <p:cNvSpPr>
            <a:spLocks noChangeArrowheads="1"/>
          </p:cNvSpPr>
          <p:nvPr/>
        </p:nvSpPr>
        <p:spPr bwMode="auto">
          <a:xfrm>
            <a:off x="2598054" y="1775474"/>
            <a:ext cx="490205" cy="293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fontAlgn="base">
              <a:lnSpc>
                <a:spcPct val="150000"/>
              </a:lnSpc>
              <a:spcBef>
                <a:spcPct val="0"/>
              </a:spcBef>
              <a:spcAft>
                <a:spcPct val="0"/>
              </a:spcAft>
            </a:pPr>
            <a:r>
              <a:rPr lang="zh-CN" altLang="en-US" sz="1100" dirty="0" smtClean="0">
                <a:solidFill>
                  <a:prstClr val="white"/>
                </a:solidFill>
                <a:latin typeface="微软雅黑" pitchFamily="34" charset="-122"/>
                <a:ea typeface="微软雅黑" pitchFamily="34" charset="-122"/>
              </a:rPr>
              <a:t>标题</a:t>
            </a:r>
            <a:endParaRPr lang="zh-CN" altLang="zh-CN" sz="1100" dirty="0">
              <a:solidFill>
                <a:prstClr val="white"/>
              </a:solidFill>
              <a:latin typeface="微软雅黑" pitchFamily="34" charset="-122"/>
              <a:ea typeface="微软雅黑" pitchFamily="34" charset="-122"/>
            </a:endParaRPr>
          </a:p>
        </p:txBody>
      </p:sp>
      <p:pic>
        <p:nvPicPr>
          <p:cNvPr id="41" name="图片 40"/>
          <p:cNvPicPr>
            <a:picLocks noChangeAspect="1"/>
          </p:cNvPicPr>
          <p:nvPr/>
        </p:nvPicPr>
        <p:blipFill rotWithShape="1">
          <a:blip r:embed="rId2" cstate="screen">
            <a:grayscl/>
            <a:extLst>
              <a:ext uri="{BEBA8EAE-BF5A-486C-A8C5-ECC9F3942E4B}">
                <a14:imgProps xmlns:a14="http://schemas.microsoft.com/office/drawing/2010/main">
                  <a14:imgLayer r:embed="rId3">
                    <a14:imgEffect>
                      <a14:backgroundRemoval t="0" b="100000" l="0" r="100000">
                        <a14:foregroundMark x1="16240" y1="2973" x2="15614" y2="13362"/>
                        <a14:foregroundMark x1="2559" y1="99798" x2="2559" y2="99971"/>
                        <a14:backgroundMark x1="20574" y1="20433" x2="27102" y2="14921"/>
                      </a14:backgroundRemoval>
                    </a14:imgEffect>
                  </a14:imgLayer>
                </a14:imgProps>
              </a:ext>
              <a:ext uri="{28A0092B-C50C-407E-A947-70E740481C1C}">
                <a14:useLocalDpi xmlns:a14="http://schemas.microsoft.com/office/drawing/2010/main"/>
              </a:ext>
            </a:extLst>
          </a:blip>
          <a:srcRect/>
          <a:stretch/>
        </p:blipFill>
        <p:spPr>
          <a:xfrm rot="1741537" flipH="1">
            <a:off x="690300" y="1570948"/>
            <a:ext cx="1407894" cy="2547412"/>
          </a:xfrm>
          <a:prstGeom prst="rect">
            <a:avLst/>
          </a:prstGeom>
        </p:spPr>
      </p:pic>
    </p:spTree>
    <p:extLst>
      <p:ext uri="{BB962C8B-B14F-4D97-AF65-F5344CB8AC3E}">
        <p14:creationId xmlns:p14="http://schemas.microsoft.com/office/powerpoint/2010/main" val="1703021990"/>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8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par>
                                <p:cTn id="21" presetID="53" presetClass="entr" presetSubtype="16" fill="hold" nodeType="withEffect">
                                  <p:stCondLst>
                                    <p:cond delay="75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Effect transition="in" filter="fade">
                                      <p:cBhvr>
                                        <p:cTn id="25" dur="500"/>
                                        <p:tgtEl>
                                          <p:spTgt spid="30"/>
                                        </p:tgtEl>
                                      </p:cBhvr>
                                    </p:animEffect>
                                  </p:childTnLst>
                                </p:cTn>
                              </p:par>
                              <p:par>
                                <p:cTn id="26" presetID="53" presetClass="entr" presetSubtype="16" fill="hold" grpId="0" nodeType="withEffect">
                                  <p:stCondLst>
                                    <p:cond delay="125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par>
                                <p:cTn id="31" presetID="53" presetClass="entr" presetSubtype="16" fill="hold" grpId="0" nodeType="withEffect">
                                  <p:stCondLst>
                                    <p:cond delay="125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animEffect transition="in" filter="fade">
                                      <p:cBhvr>
                                        <p:cTn id="35" dur="500"/>
                                        <p:tgtEl>
                                          <p:spTgt spid="39"/>
                                        </p:tgtEl>
                                      </p:cBhvr>
                                    </p:animEffect>
                                  </p:childTnLst>
                                </p:cTn>
                              </p:par>
                              <p:par>
                                <p:cTn id="36" presetID="53" presetClass="entr" presetSubtype="16" fill="hold" grpId="0" nodeType="withEffect">
                                  <p:stCondLst>
                                    <p:cond delay="125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Effect transition="in" filter="fade">
                                      <p:cBhvr>
                                        <p:cTn id="40" dur="500"/>
                                        <p:tgtEl>
                                          <p:spTgt spid="38"/>
                                        </p:tgtEl>
                                      </p:cBhvr>
                                    </p:animEffect>
                                  </p:childTnLst>
                                </p:cTn>
                              </p:par>
                              <p:par>
                                <p:cTn id="41" presetID="53" presetClass="entr" presetSubtype="16" fill="hold" grpId="0" nodeType="withEffect">
                                  <p:stCondLst>
                                    <p:cond delay="1250"/>
                                  </p:st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ppt_w</p:attrName>
                                        </p:attrNameLst>
                                      </p:cBhvr>
                                      <p:tavLst>
                                        <p:tav tm="0">
                                          <p:val>
                                            <p:fltVal val="0"/>
                                          </p:val>
                                        </p:tav>
                                        <p:tav tm="100000">
                                          <p:val>
                                            <p:strVal val="#ppt_w"/>
                                          </p:val>
                                        </p:tav>
                                      </p:tavLst>
                                    </p:anim>
                                    <p:anim calcmode="lin" valueType="num">
                                      <p:cBhvr>
                                        <p:cTn id="44" dur="500" fill="hold"/>
                                        <p:tgtEl>
                                          <p:spTgt spid="37"/>
                                        </p:tgtEl>
                                        <p:attrNameLst>
                                          <p:attrName>ppt_h</p:attrName>
                                        </p:attrNameLst>
                                      </p:cBhvr>
                                      <p:tavLst>
                                        <p:tav tm="0">
                                          <p:val>
                                            <p:fltVal val="0"/>
                                          </p:val>
                                        </p:tav>
                                        <p:tav tm="100000">
                                          <p:val>
                                            <p:strVal val="#ppt_h"/>
                                          </p:val>
                                        </p:tav>
                                      </p:tavLst>
                                    </p:anim>
                                    <p:animEffect transition="in" filter="fade">
                                      <p:cBhvr>
                                        <p:cTn id="45" dur="500"/>
                                        <p:tgtEl>
                                          <p:spTgt spid="37"/>
                                        </p:tgtEl>
                                      </p:cBhvr>
                                    </p:animEffect>
                                  </p:childTnLst>
                                </p:cTn>
                              </p:par>
                              <p:par>
                                <p:cTn id="46" presetID="53" presetClass="entr" presetSubtype="16" fill="hold" grpId="0" nodeType="withEffect">
                                  <p:stCondLst>
                                    <p:cond delay="1250"/>
                                  </p:stCondLst>
                                  <p:childTnLst>
                                    <p:set>
                                      <p:cBhvr>
                                        <p:cTn id="47" dur="1" fill="hold">
                                          <p:stCondLst>
                                            <p:cond delay="0"/>
                                          </p:stCondLst>
                                        </p:cTn>
                                        <p:tgtEl>
                                          <p:spTgt spid="36"/>
                                        </p:tgtEl>
                                        <p:attrNameLst>
                                          <p:attrName>style.visibility</p:attrName>
                                        </p:attrNameLst>
                                      </p:cBhvr>
                                      <p:to>
                                        <p:strVal val="visible"/>
                                      </p:to>
                                    </p:set>
                                    <p:anim calcmode="lin" valueType="num">
                                      <p:cBhvr>
                                        <p:cTn id="48" dur="500" fill="hold"/>
                                        <p:tgtEl>
                                          <p:spTgt spid="36"/>
                                        </p:tgtEl>
                                        <p:attrNameLst>
                                          <p:attrName>ppt_w</p:attrName>
                                        </p:attrNameLst>
                                      </p:cBhvr>
                                      <p:tavLst>
                                        <p:tav tm="0">
                                          <p:val>
                                            <p:fltVal val="0"/>
                                          </p:val>
                                        </p:tav>
                                        <p:tav tm="100000">
                                          <p:val>
                                            <p:strVal val="#ppt_w"/>
                                          </p:val>
                                        </p:tav>
                                      </p:tavLst>
                                    </p:anim>
                                    <p:anim calcmode="lin" valueType="num">
                                      <p:cBhvr>
                                        <p:cTn id="49" dur="500" fill="hold"/>
                                        <p:tgtEl>
                                          <p:spTgt spid="36"/>
                                        </p:tgtEl>
                                        <p:attrNameLst>
                                          <p:attrName>ppt_h</p:attrName>
                                        </p:attrNameLst>
                                      </p:cBhvr>
                                      <p:tavLst>
                                        <p:tav tm="0">
                                          <p:val>
                                            <p:fltVal val="0"/>
                                          </p:val>
                                        </p:tav>
                                        <p:tav tm="100000">
                                          <p:val>
                                            <p:strVal val="#ppt_h"/>
                                          </p:val>
                                        </p:tav>
                                      </p:tavLst>
                                    </p:anim>
                                    <p:animEffect transition="in" filter="fade">
                                      <p:cBhvr>
                                        <p:cTn id="50" dur="500"/>
                                        <p:tgtEl>
                                          <p:spTgt spid="36"/>
                                        </p:tgtEl>
                                      </p:cBhvr>
                                    </p:animEffect>
                                  </p:childTnLst>
                                </p:cTn>
                              </p:par>
                              <p:par>
                                <p:cTn id="51" presetID="16" presetClass="entr" presetSubtype="42" fill="hold" nodeType="withEffect">
                                  <p:stCondLst>
                                    <p:cond delay="1750"/>
                                  </p:stCondLst>
                                  <p:childTnLst>
                                    <p:set>
                                      <p:cBhvr>
                                        <p:cTn id="52" dur="1" fill="hold">
                                          <p:stCondLst>
                                            <p:cond delay="0"/>
                                          </p:stCondLst>
                                        </p:cTn>
                                        <p:tgtEl>
                                          <p:spTgt spid="41"/>
                                        </p:tgtEl>
                                        <p:attrNameLst>
                                          <p:attrName>style.visibility</p:attrName>
                                        </p:attrNameLst>
                                      </p:cBhvr>
                                      <p:to>
                                        <p:strVal val="visible"/>
                                      </p:to>
                                    </p:set>
                                    <p:animEffect transition="in" filter="barn(outHorizontal)">
                                      <p:cBhvr>
                                        <p:cTn id="53" dur="750"/>
                                        <p:tgtEl>
                                          <p:spTgt spid="41"/>
                                        </p:tgtEl>
                                      </p:cBhvr>
                                    </p:animEffect>
                                  </p:childTnLst>
                                </p:cTn>
                              </p:par>
                              <p:par>
                                <p:cTn id="54" presetID="22" presetClass="entr" presetSubtype="4" fill="hold" grpId="0" nodeType="withEffect">
                                  <p:stCondLst>
                                    <p:cond delay="2500"/>
                                  </p:stCondLst>
                                  <p:childTnLst>
                                    <p:set>
                                      <p:cBhvr>
                                        <p:cTn id="55" dur="1" fill="hold">
                                          <p:stCondLst>
                                            <p:cond delay="0"/>
                                          </p:stCondLst>
                                        </p:cTn>
                                        <p:tgtEl>
                                          <p:spTgt spid="26"/>
                                        </p:tgtEl>
                                        <p:attrNameLst>
                                          <p:attrName>style.visibility</p:attrName>
                                        </p:attrNameLst>
                                      </p:cBhvr>
                                      <p:to>
                                        <p:strVal val="visible"/>
                                      </p:to>
                                    </p:set>
                                    <p:animEffect transition="in" filter="wipe(down)">
                                      <p:cBhvr>
                                        <p:cTn id="56" dur="500"/>
                                        <p:tgtEl>
                                          <p:spTgt spid="26"/>
                                        </p:tgtEl>
                                      </p:cBhvr>
                                    </p:animEffect>
                                  </p:childTnLst>
                                </p:cTn>
                              </p:par>
                              <p:par>
                                <p:cTn id="57" presetID="22" presetClass="entr" presetSubtype="4" fill="hold" grpId="0" nodeType="withEffect">
                                  <p:stCondLst>
                                    <p:cond delay="2500"/>
                                  </p:stCondLst>
                                  <p:childTnLst>
                                    <p:set>
                                      <p:cBhvr>
                                        <p:cTn id="58" dur="1" fill="hold">
                                          <p:stCondLst>
                                            <p:cond delay="0"/>
                                          </p:stCondLst>
                                        </p:cTn>
                                        <p:tgtEl>
                                          <p:spTgt spid="27"/>
                                        </p:tgtEl>
                                        <p:attrNameLst>
                                          <p:attrName>style.visibility</p:attrName>
                                        </p:attrNameLst>
                                      </p:cBhvr>
                                      <p:to>
                                        <p:strVal val="visible"/>
                                      </p:to>
                                    </p:set>
                                    <p:animEffect transition="in" filter="wipe(down)">
                                      <p:cBhvr>
                                        <p:cTn id="59" dur="500"/>
                                        <p:tgtEl>
                                          <p:spTgt spid="27"/>
                                        </p:tgtEl>
                                      </p:cBhvr>
                                    </p:animEffect>
                                  </p:childTnLst>
                                </p:cTn>
                              </p:par>
                              <p:par>
                                <p:cTn id="60" presetID="22" presetClass="entr" presetSubtype="8" fill="hold" grpId="0" nodeType="withEffect">
                                  <p:stCondLst>
                                    <p:cond delay="275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par>
                                <p:cTn id="63" presetID="22" presetClass="entr" presetSubtype="8" fill="hold" grpId="0" nodeType="withEffect">
                                  <p:stCondLst>
                                    <p:cond delay="2750"/>
                                  </p:stCondLst>
                                  <p:childTnLst>
                                    <p:set>
                                      <p:cBhvr>
                                        <p:cTn id="64" dur="1" fill="hold">
                                          <p:stCondLst>
                                            <p:cond delay="0"/>
                                          </p:stCondLst>
                                        </p:cTn>
                                        <p:tgtEl>
                                          <p:spTgt spid="24"/>
                                        </p:tgtEl>
                                        <p:attrNameLst>
                                          <p:attrName>style.visibility</p:attrName>
                                        </p:attrNameLst>
                                      </p:cBhvr>
                                      <p:to>
                                        <p:strVal val="visible"/>
                                      </p:to>
                                    </p:set>
                                    <p:animEffect transition="in" filter="wipe(left)">
                                      <p:cBhvr>
                                        <p:cTn id="65" dur="500"/>
                                        <p:tgtEl>
                                          <p:spTgt spid="24"/>
                                        </p:tgtEl>
                                      </p:cBhvr>
                                    </p:animEffect>
                                  </p:childTnLst>
                                </p:cTn>
                              </p:par>
                              <p:par>
                                <p:cTn id="66" presetID="22" presetClass="entr" presetSubtype="8" fill="hold" grpId="0" nodeType="withEffect">
                                  <p:stCondLst>
                                    <p:cond delay="2750"/>
                                  </p:stCondLst>
                                  <p:childTnLst>
                                    <p:set>
                                      <p:cBhvr>
                                        <p:cTn id="67" dur="1" fill="hold">
                                          <p:stCondLst>
                                            <p:cond delay="0"/>
                                          </p:stCondLst>
                                        </p:cTn>
                                        <p:tgtEl>
                                          <p:spTgt spid="29"/>
                                        </p:tgtEl>
                                        <p:attrNameLst>
                                          <p:attrName>style.visibility</p:attrName>
                                        </p:attrNameLst>
                                      </p:cBhvr>
                                      <p:to>
                                        <p:strVal val="visible"/>
                                      </p:to>
                                    </p:set>
                                    <p:animEffect transition="in" filter="wipe(left)">
                                      <p:cBhvr>
                                        <p:cTn id="68" dur="500"/>
                                        <p:tgtEl>
                                          <p:spTgt spid="29"/>
                                        </p:tgtEl>
                                      </p:cBhvr>
                                    </p:animEffect>
                                  </p:childTnLst>
                                </p:cTn>
                              </p:par>
                              <p:par>
                                <p:cTn id="69" presetID="22" presetClass="entr" presetSubtype="8" fill="hold" grpId="0" nodeType="withEffect">
                                  <p:stCondLst>
                                    <p:cond delay="2750"/>
                                  </p:stCondLst>
                                  <p:childTnLst>
                                    <p:set>
                                      <p:cBhvr>
                                        <p:cTn id="70" dur="1" fill="hold">
                                          <p:stCondLst>
                                            <p:cond delay="0"/>
                                          </p:stCondLst>
                                        </p:cTn>
                                        <p:tgtEl>
                                          <p:spTgt spid="25"/>
                                        </p:tgtEl>
                                        <p:attrNameLst>
                                          <p:attrName>style.visibility</p:attrName>
                                        </p:attrNameLst>
                                      </p:cBhvr>
                                      <p:to>
                                        <p:strVal val="visible"/>
                                      </p:to>
                                    </p:set>
                                    <p:animEffect transition="in" filter="wipe(left)">
                                      <p:cBhvr>
                                        <p:cTn id="7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nimBg="1"/>
      <p:bldP spid="24" grpId="0"/>
      <p:bldP spid="25" grpId="0"/>
      <p:bldP spid="26" grpId="0" animBg="1"/>
      <p:bldP spid="27" grpId="0" animBg="1"/>
      <p:bldP spid="28" grpId="0"/>
      <p:bldP spid="29" grpId="0"/>
      <p:bldP spid="36" grpId="0"/>
      <p:bldP spid="37" grpId="0"/>
      <p:bldP spid="38" grpId="0"/>
      <p:bldP spid="39" grpId="0"/>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6"/>
          <p:cNvSpPr txBox="1">
            <a:spLocks noChangeArrowheads="1"/>
          </p:cNvSpPr>
          <p:nvPr/>
        </p:nvSpPr>
        <p:spPr bwMode="auto">
          <a:xfrm>
            <a:off x="409016" y="70339"/>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smtClean="0">
                <a:solidFill>
                  <a:srgbClr val="4D4948"/>
                </a:solidFill>
                <a:latin typeface="微软雅黑" panose="020B0503020204020204" pitchFamily="34" charset="-122"/>
                <a:ea typeface="微软雅黑" panose="020B0503020204020204" pitchFamily="34" charset="-122"/>
              </a:rPr>
              <a:t>单击添加标题</a:t>
            </a:r>
            <a:endParaRPr lang="zh-CN" altLang="en-US" dirty="0">
              <a:solidFill>
                <a:srgbClr val="4D4948"/>
              </a:solidFill>
              <a:latin typeface="微软雅黑" panose="020B0503020204020204" pitchFamily="34" charset="-122"/>
              <a:ea typeface="微软雅黑" panose="020B0503020204020204" pitchFamily="34" charset="-122"/>
            </a:endParaRPr>
          </a:p>
        </p:txBody>
      </p:sp>
      <p:cxnSp>
        <p:nvCxnSpPr>
          <p:cNvPr id="5" name="直接连接符 46"/>
          <p:cNvCxnSpPr>
            <a:cxnSpLocks noChangeShapeType="1"/>
          </p:cNvCxnSpPr>
          <p:nvPr/>
        </p:nvCxnSpPr>
        <p:spPr bwMode="auto">
          <a:xfrm flipH="1">
            <a:off x="463790" y="445386"/>
            <a:ext cx="8047164" cy="0"/>
          </a:xfrm>
          <a:prstGeom prst="line">
            <a:avLst/>
          </a:prstGeom>
          <a:noFill/>
          <a:ln w="9525" cmpd="sng">
            <a:solidFill>
              <a:srgbClr val="4D49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Freeform 5"/>
          <p:cNvSpPr>
            <a:spLocks noChangeAspect="1"/>
          </p:cNvSpPr>
          <p:nvPr/>
        </p:nvSpPr>
        <p:spPr bwMode="auto">
          <a:xfrm>
            <a:off x="16110" y="152492"/>
            <a:ext cx="258366" cy="296466"/>
          </a:xfrm>
          <a:custGeom>
            <a:avLst/>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ah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rgbClr val="BE0202"/>
          </a:solidFill>
          <a:ln>
            <a:noFill/>
          </a:ln>
        </p:spPr>
        <p:txBody>
          <a:bodyPr/>
          <a:lstStyle/>
          <a:p>
            <a:endParaRPr lang="zh-CN" altLang="en-US"/>
          </a:p>
        </p:txBody>
      </p:sp>
      <p:grpSp>
        <p:nvGrpSpPr>
          <p:cNvPr id="7" name="组合 6"/>
          <p:cNvGrpSpPr/>
          <p:nvPr/>
        </p:nvGrpSpPr>
        <p:grpSpPr>
          <a:xfrm>
            <a:off x="1113073" y="1282076"/>
            <a:ext cx="1229222" cy="1209202"/>
            <a:chOff x="1565181" y="1684182"/>
            <a:chExt cx="829062" cy="815560"/>
          </a:xfrm>
        </p:grpSpPr>
        <p:sp>
          <p:nvSpPr>
            <p:cNvPr id="8" name="Oval 9"/>
            <p:cNvSpPr>
              <a:spLocks noChangeArrowheads="1"/>
            </p:cNvSpPr>
            <p:nvPr/>
          </p:nvSpPr>
          <p:spPr bwMode="auto">
            <a:xfrm>
              <a:off x="1565181" y="1684182"/>
              <a:ext cx="829062" cy="815560"/>
            </a:xfrm>
            <a:prstGeom prst="ellipse">
              <a:avLst/>
            </a:prstGeom>
            <a:noFill/>
            <a:ln w="19050">
              <a:solidFill>
                <a:schemeClr val="tx2">
                  <a:lumMod val="50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9" name="组合 8"/>
            <p:cNvGrpSpPr/>
            <p:nvPr/>
          </p:nvGrpSpPr>
          <p:grpSpPr>
            <a:xfrm>
              <a:off x="1713818" y="1877186"/>
              <a:ext cx="535580" cy="429552"/>
              <a:chOff x="3800628" y="1595448"/>
              <a:chExt cx="460300" cy="369175"/>
            </a:xfrm>
            <a:solidFill>
              <a:schemeClr val="tx1">
                <a:lumMod val="75000"/>
                <a:lumOff val="25000"/>
              </a:schemeClr>
            </a:solidFill>
          </p:grpSpPr>
          <p:sp>
            <p:nvSpPr>
              <p:cNvPr id="10" name="任意多边形 9"/>
              <p:cNvSpPr/>
              <p:nvPr/>
            </p:nvSpPr>
            <p:spPr>
              <a:xfrm>
                <a:off x="3800628" y="1595448"/>
                <a:ext cx="326907" cy="296623"/>
              </a:xfrm>
              <a:custGeom>
                <a:avLst/>
                <a:gdLst>
                  <a:gd name="connsiteX0" fmla="*/ 239603 w 352904"/>
                  <a:gd name="connsiteY0" fmla="*/ 73741 h 320958"/>
                  <a:gd name="connsiteX1" fmla="*/ 216743 w 352904"/>
                  <a:gd name="connsiteY1" fmla="*/ 96601 h 320958"/>
                  <a:gd name="connsiteX2" fmla="*/ 239603 w 352904"/>
                  <a:gd name="connsiteY2" fmla="*/ 119461 h 320958"/>
                  <a:gd name="connsiteX3" fmla="*/ 262463 w 352904"/>
                  <a:gd name="connsiteY3" fmla="*/ 96601 h 320958"/>
                  <a:gd name="connsiteX4" fmla="*/ 239603 w 352904"/>
                  <a:gd name="connsiteY4" fmla="*/ 73741 h 320958"/>
                  <a:gd name="connsiteX5" fmla="*/ 117334 w 352904"/>
                  <a:gd name="connsiteY5" fmla="*/ 73157 h 320958"/>
                  <a:gd name="connsiteX6" fmla="*/ 94474 w 352904"/>
                  <a:gd name="connsiteY6" fmla="*/ 96017 h 320958"/>
                  <a:gd name="connsiteX7" fmla="*/ 117334 w 352904"/>
                  <a:gd name="connsiteY7" fmla="*/ 118877 h 320958"/>
                  <a:gd name="connsiteX8" fmla="*/ 140194 w 352904"/>
                  <a:gd name="connsiteY8" fmla="*/ 96017 h 320958"/>
                  <a:gd name="connsiteX9" fmla="*/ 117334 w 352904"/>
                  <a:gd name="connsiteY9" fmla="*/ 73157 h 320958"/>
                  <a:gd name="connsiteX10" fmla="*/ 161445 w 352904"/>
                  <a:gd name="connsiteY10" fmla="*/ 676 h 320958"/>
                  <a:gd name="connsiteX11" fmla="*/ 273513 w 352904"/>
                  <a:gd name="connsiteY11" fmla="*/ 23593 h 320958"/>
                  <a:gd name="connsiteX12" fmla="*/ 352891 w 352904"/>
                  <a:gd name="connsiteY12" fmla="*/ 122075 h 320958"/>
                  <a:gd name="connsiteX13" fmla="*/ 352904 w 352904"/>
                  <a:gd name="connsiteY13" fmla="*/ 128507 h 320958"/>
                  <a:gd name="connsiteX14" fmla="*/ 315146 w 352904"/>
                  <a:gd name="connsiteY14" fmla="*/ 129922 h 320958"/>
                  <a:gd name="connsiteX15" fmla="*/ 268164 w 352904"/>
                  <a:gd name="connsiteY15" fmla="*/ 145994 h 320958"/>
                  <a:gd name="connsiteX16" fmla="*/ 197650 w 352904"/>
                  <a:gd name="connsiteY16" fmla="*/ 278970 h 320958"/>
                  <a:gd name="connsiteX17" fmla="*/ 207241 w 352904"/>
                  <a:gd name="connsiteY17" fmla="*/ 300331 h 320958"/>
                  <a:gd name="connsiteX18" fmla="*/ 171382 w 352904"/>
                  <a:gd name="connsiteY18" fmla="*/ 304251 h 320958"/>
                  <a:gd name="connsiteX19" fmla="*/ 112465 w 352904"/>
                  <a:gd name="connsiteY19" fmla="*/ 293615 h 320958"/>
                  <a:gd name="connsiteX20" fmla="*/ 51566 w 352904"/>
                  <a:gd name="connsiteY20" fmla="*/ 320958 h 320958"/>
                  <a:gd name="connsiteX21" fmla="*/ 55204 w 352904"/>
                  <a:gd name="connsiteY21" fmla="*/ 262286 h 320958"/>
                  <a:gd name="connsiteX22" fmla="*/ 56385 w 352904"/>
                  <a:gd name="connsiteY22" fmla="*/ 41109 h 320958"/>
                  <a:gd name="connsiteX23" fmla="*/ 161445 w 352904"/>
                  <a:gd name="connsiteY23" fmla="*/ 676 h 32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904" h="320958">
                    <a:moveTo>
                      <a:pt x="239603" y="73741"/>
                    </a:moveTo>
                    <a:cubicBezTo>
                      <a:pt x="226978" y="73741"/>
                      <a:pt x="216743" y="83976"/>
                      <a:pt x="216743" y="96601"/>
                    </a:cubicBezTo>
                    <a:cubicBezTo>
                      <a:pt x="216743" y="109226"/>
                      <a:pt x="226978" y="119461"/>
                      <a:pt x="239603" y="119461"/>
                    </a:cubicBezTo>
                    <a:cubicBezTo>
                      <a:pt x="252228" y="119461"/>
                      <a:pt x="262463" y="109226"/>
                      <a:pt x="262463" y="96601"/>
                    </a:cubicBezTo>
                    <a:cubicBezTo>
                      <a:pt x="262463" y="83976"/>
                      <a:pt x="252228" y="73741"/>
                      <a:pt x="239603" y="73741"/>
                    </a:cubicBezTo>
                    <a:close/>
                    <a:moveTo>
                      <a:pt x="117334" y="73157"/>
                    </a:moveTo>
                    <a:cubicBezTo>
                      <a:pt x="104709" y="73157"/>
                      <a:pt x="94474" y="83392"/>
                      <a:pt x="94474" y="96017"/>
                    </a:cubicBezTo>
                    <a:cubicBezTo>
                      <a:pt x="94474" y="108642"/>
                      <a:pt x="104709" y="118877"/>
                      <a:pt x="117334" y="118877"/>
                    </a:cubicBezTo>
                    <a:cubicBezTo>
                      <a:pt x="129959" y="118877"/>
                      <a:pt x="140194" y="108642"/>
                      <a:pt x="140194" y="96017"/>
                    </a:cubicBezTo>
                    <a:cubicBezTo>
                      <a:pt x="140194" y="83392"/>
                      <a:pt x="129959" y="73157"/>
                      <a:pt x="117334" y="73157"/>
                    </a:cubicBezTo>
                    <a:close/>
                    <a:moveTo>
                      <a:pt x="161445" y="676"/>
                    </a:moveTo>
                    <a:cubicBezTo>
                      <a:pt x="199745" y="-2414"/>
                      <a:pt x="239214" y="5055"/>
                      <a:pt x="273513" y="23593"/>
                    </a:cubicBezTo>
                    <a:cubicBezTo>
                      <a:pt x="316394" y="46769"/>
                      <a:pt x="343628" y="82874"/>
                      <a:pt x="352891" y="122075"/>
                    </a:cubicBezTo>
                    <a:lnTo>
                      <a:pt x="352904" y="128507"/>
                    </a:lnTo>
                    <a:lnTo>
                      <a:pt x="315146" y="129922"/>
                    </a:lnTo>
                    <a:cubicBezTo>
                      <a:pt x="298889" y="132883"/>
                      <a:pt x="282999" y="138217"/>
                      <a:pt x="268164" y="145994"/>
                    </a:cubicBezTo>
                    <a:cubicBezTo>
                      <a:pt x="213736" y="174528"/>
                      <a:pt x="187797" y="228001"/>
                      <a:pt x="197650" y="278970"/>
                    </a:cubicBezTo>
                    <a:lnTo>
                      <a:pt x="207241" y="300331"/>
                    </a:lnTo>
                    <a:lnTo>
                      <a:pt x="171382" y="304251"/>
                    </a:lnTo>
                    <a:cubicBezTo>
                      <a:pt x="151598" y="303607"/>
                      <a:pt x="131691" y="300131"/>
                      <a:pt x="112465" y="293615"/>
                    </a:cubicBezTo>
                    <a:lnTo>
                      <a:pt x="51566" y="320958"/>
                    </a:lnTo>
                    <a:lnTo>
                      <a:pt x="55204" y="262286"/>
                    </a:lnTo>
                    <a:cubicBezTo>
                      <a:pt x="-18866" y="201954"/>
                      <a:pt x="-18326" y="100862"/>
                      <a:pt x="56385" y="41109"/>
                    </a:cubicBezTo>
                    <a:cubicBezTo>
                      <a:pt x="86012" y="17414"/>
                      <a:pt x="123145" y="3766"/>
                      <a:pt x="161445" y="676"/>
                    </a:cubicBezTo>
                    <a:close/>
                  </a:path>
                </a:pathLst>
              </a:cu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3992844" y="1717577"/>
                <a:ext cx="268084" cy="247046"/>
              </a:xfrm>
              <a:custGeom>
                <a:avLst/>
                <a:gdLst>
                  <a:gd name="connsiteX0" fmla="*/ 102711 w 289403"/>
                  <a:gd name="connsiteY0" fmla="*/ 68763 h 267313"/>
                  <a:gd name="connsiteX1" fmla="*/ 79851 w 289403"/>
                  <a:gd name="connsiteY1" fmla="*/ 91623 h 267313"/>
                  <a:gd name="connsiteX2" fmla="*/ 102711 w 289403"/>
                  <a:gd name="connsiteY2" fmla="*/ 114483 h 267313"/>
                  <a:gd name="connsiteX3" fmla="*/ 125571 w 289403"/>
                  <a:gd name="connsiteY3" fmla="*/ 91623 h 267313"/>
                  <a:gd name="connsiteX4" fmla="*/ 102711 w 289403"/>
                  <a:gd name="connsiteY4" fmla="*/ 68763 h 267313"/>
                  <a:gd name="connsiteX5" fmla="*/ 196923 w 289403"/>
                  <a:gd name="connsiteY5" fmla="*/ 64783 h 267313"/>
                  <a:gd name="connsiteX6" fmla="*/ 174063 w 289403"/>
                  <a:gd name="connsiteY6" fmla="*/ 87643 h 267313"/>
                  <a:gd name="connsiteX7" fmla="*/ 196923 w 289403"/>
                  <a:gd name="connsiteY7" fmla="*/ 110503 h 267313"/>
                  <a:gd name="connsiteX8" fmla="*/ 219783 w 289403"/>
                  <a:gd name="connsiteY8" fmla="*/ 87643 h 267313"/>
                  <a:gd name="connsiteX9" fmla="*/ 196923 w 289403"/>
                  <a:gd name="connsiteY9" fmla="*/ 64783 h 267313"/>
                  <a:gd name="connsiteX10" fmla="*/ 162659 w 289403"/>
                  <a:gd name="connsiteY10" fmla="*/ 959 h 267313"/>
                  <a:gd name="connsiteX11" fmla="*/ 246984 w 289403"/>
                  <a:gd name="connsiteY11" fmla="*/ 36272 h 267313"/>
                  <a:gd name="connsiteX12" fmla="*/ 241587 w 289403"/>
                  <a:gd name="connsiteY12" fmla="*/ 216018 h 267313"/>
                  <a:gd name="connsiteX13" fmla="*/ 245391 w 289403"/>
                  <a:gd name="connsiteY13" fmla="*/ 267313 h 267313"/>
                  <a:gd name="connsiteX14" fmla="*/ 194273 w 289403"/>
                  <a:gd name="connsiteY14" fmla="*/ 240402 h 267313"/>
                  <a:gd name="connsiteX15" fmla="*/ 23095 w 289403"/>
                  <a:gd name="connsiteY15" fmla="*/ 191102 h 267313"/>
                  <a:gd name="connsiteX16" fmla="*/ 70781 w 289403"/>
                  <a:gd name="connsiteY16" fmla="*/ 17404 h 267313"/>
                  <a:gd name="connsiteX17" fmla="*/ 162659 w 289403"/>
                  <a:gd name="connsiteY17" fmla="*/ 959 h 267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9403" h="267313">
                    <a:moveTo>
                      <a:pt x="102711" y="68763"/>
                    </a:moveTo>
                    <a:cubicBezTo>
                      <a:pt x="90086" y="68763"/>
                      <a:pt x="79851" y="78998"/>
                      <a:pt x="79851" y="91623"/>
                    </a:cubicBezTo>
                    <a:cubicBezTo>
                      <a:pt x="79851" y="104248"/>
                      <a:pt x="90086" y="114483"/>
                      <a:pt x="102711" y="114483"/>
                    </a:cubicBezTo>
                    <a:cubicBezTo>
                      <a:pt x="115336" y="114483"/>
                      <a:pt x="125571" y="104248"/>
                      <a:pt x="125571" y="91623"/>
                    </a:cubicBezTo>
                    <a:cubicBezTo>
                      <a:pt x="125571" y="78998"/>
                      <a:pt x="115336" y="68763"/>
                      <a:pt x="102711" y="68763"/>
                    </a:cubicBezTo>
                    <a:close/>
                    <a:moveTo>
                      <a:pt x="196923" y="64783"/>
                    </a:moveTo>
                    <a:cubicBezTo>
                      <a:pt x="184298" y="64783"/>
                      <a:pt x="174063" y="75018"/>
                      <a:pt x="174063" y="87643"/>
                    </a:cubicBezTo>
                    <a:cubicBezTo>
                      <a:pt x="174063" y="100268"/>
                      <a:pt x="184298" y="110503"/>
                      <a:pt x="196923" y="110503"/>
                    </a:cubicBezTo>
                    <a:cubicBezTo>
                      <a:pt x="209548" y="110503"/>
                      <a:pt x="219783" y="100268"/>
                      <a:pt x="219783" y="87643"/>
                    </a:cubicBezTo>
                    <a:cubicBezTo>
                      <a:pt x="219783" y="75018"/>
                      <a:pt x="209548" y="64783"/>
                      <a:pt x="196923" y="64783"/>
                    </a:cubicBezTo>
                    <a:close/>
                    <a:moveTo>
                      <a:pt x="162659" y="959"/>
                    </a:moveTo>
                    <a:cubicBezTo>
                      <a:pt x="193753" y="4289"/>
                      <a:pt x="223587" y="16245"/>
                      <a:pt x="246984" y="36272"/>
                    </a:cubicBezTo>
                    <a:cubicBezTo>
                      <a:pt x="305610" y="86454"/>
                      <a:pt x="303147" y="168484"/>
                      <a:pt x="241587" y="216018"/>
                    </a:cubicBezTo>
                    <a:lnTo>
                      <a:pt x="245391" y="267313"/>
                    </a:lnTo>
                    <a:lnTo>
                      <a:pt x="194273" y="240402"/>
                    </a:lnTo>
                    <a:cubicBezTo>
                      <a:pt x="130775" y="260233"/>
                      <a:pt x="59710" y="239766"/>
                      <a:pt x="23095" y="191102"/>
                    </a:cubicBezTo>
                    <a:cubicBezTo>
                      <a:pt x="-21311" y="132084"/>
                      <a:pt x="323" y="53281"/>
                      <a:pt x="70781" y="17404"/>
                    </a:cubicBezTo>
                    <a:cubicBezTo>
                      <a:pt x="99213" y="2927"/>
                      <a:pt x="131566" y="-2370"/>
                      <a:pt x="162659" y="959"/>
                    </a:cubicBezTo>
                    <a:close/>
                  </a:path>
                </a:pathLst>
              </a:cu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2" name="组合 11"/>
          <p:cNvGrpSpPr/>
          <p:nvPr/>
        </p:nvGrpSpPr>
        <p:grpSpPr>
          <a:xfrm>
            <a:off x="4928520" y="1275606"/>
            <a:ext cx="1229222" cy="1209202"/>
            <a:chOff x="6660001" y="1684182"/>
            <a:chExt cx="829062" cy="815560"/>
          </a:xfrm>
        </p:grpSpPr>
        <p:sp>
          <p:nvSpPr>
            <p:cNvPr id="13" name="Oval 9"/>
            <p:cNvSpPr>
              <a:spLocks noChangeArrowheads="1"/>
            </p:cNvSpPr>
            <p:nvPr/>
          </p:nvSpPr>
          <p:spPr bwMode="auto">
            <a:xfrm>
              <a:off x="6660001" y="1684182"/>
              <a:ext cx="829062" cy="815560"/>
            </a:xfrm>
            <a:prstGeom prst="ellipse">
              <a:avLst/>
            </a:prstGeom>
            <a:noFill/>
            <a:ln w="19050">
              <a:solidFill>
                <a:srgbClr val="BF2121"/>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任意多边形 13"/>
            <p:cNvSpPr/>
            <p:nvPr/>
          </p:nvSpPr>
          <p:spPr>
            <a:xfrm flipH="1">
              <a:off x="6833235" y="1818954"/>
              <a:ext cx="482594" cy="438710"/>
            </a:xfrm>
            <a:custGeom>
              <a:avLst/>
              <a:gdLst>
                <a:gd name="connsiteX0" fmla="*/ 803003 w 1250950"/>
                <a:gd name="connsiteY0" fmla="*/ 863471 h 1139853"/>
                <a:gd name="connsiteX1" fmla="*/ 820326 w 1250950"/>
                <a:gd name="connsiteY1" fmla="*/ 865925 h 1139853"/>
                <a:gd name="connsiteX2" fmla="*/ 1090156 w 1250950"/>
                <a:gd name="connsiteY2" fmla="*/ 1025268 h 1139853"/>
                <a:gd name="connsiteX3" fmla="*/ 1098216 w 1250950"/>
                <a:gd name="connsiteY3" fmla="*/ 1056576 h 1139853"/>
                <a:gd name="connsiteX4" fmla="*/ 1098216 w 1250950"/>
                <a:gd name="connsiteY4" fmla="*/ 1056575 h 1139853"/>
                <a:gd name="connsiteX5" fmla="*/ 1066908 w 1250950"/>
                <a:gd name="connsiteY5" fmla="*/ 1064635 h 1139853"/>
                <a:gd name="connsiteX6" fmla="*/ 797078 w 1250950"/>
                <a:gd name="connsiteY6" fmla="*/ 905293 h 1139853"/>
                <a:gd name="connsiteX7" fmla="*/ 789018 w 1250950"/>
                <a:gd name="connsiteY7" fmla="*/ 873985 h 1139853"/>
                <a:gd name="connsiteX8" fmla="*/ 803003 w 1250950"/>
                <a:gd name="connsiteY8" fmla="*/ 863471 h 1139853"/>
                <a:gd name="connsiteX9" fmla="*/ 446224 w 1250950"/>
                <a:gd name="connsiteY9" fmla="*/ 862581 h 1139853"/>
                <a:gd name="connsiteX10" fmla="*/ 460274 w 1250950"/>
                <a:gd name="connsiteY10" fmla="*/ 873008 h 1139853"/>
                <a:gd name="connsiteX11" fmla="*/ 452409 w 1250950"/>
                <a:gd name="connsiteY11" fmla="*/ 904366 h 1139853"/>
                <a:gd name="connsiteX12" fmla="*/ 183572 w 1250950"/>
                <a:gd name="connsiteY12" fmla="*/ 1065379 h 1139853"/>
                <a:gd name="connsiteX13" fmla="*/ 152215 w 1250950"/>
                <a:gd name="connsiteY13" fmla="*/ 1057513 h 1139853"/>
                <a:gd name="connsiteX14" fmla="*/ 152216 w 1250950"/>
                <a:gd name="connsiteY14" fmla="*/ 1057514 h 1139853"/>
                <a:gd name="connsiteX15" fmla="*/ 160082 w 1250950"/>
                <a:gd name="connsiteY15" fmla="*/ 1026156 h 1139853"/>
                <a:gd name="connsiteX16" fmla="*/ 428917 w 1250950"/>
                <a:gd name="connsiteY16" fmla="*/ 865143 h 1139853"/>
                <a:gd name="connsiteX17" fmla="*/ 446224 w 1250950"/>
                <a:gd name="connsiteY17" fmla="*/ 862581 h 1139853"/>
                <a:gd name="connsiteX18" fmla="*/ 1250950 w 1250950"/>
                <a:gd name="connsiteY18" fmla="*/ 460461 h 1139853"/>
                <a:gd name="connsiteX19" fmla="*/ 640444 w 1250950"/>
                <a:gd name="connsiteY19" fmla="*/ 812938 h 1139853"/>
                <a:gd name="connsiteX20" fmla="*/ 625478 w 1250950"/>
                <a:gd name="connsiteY20" fmla="*/ 815382 h 1139853"/>
                <a:gd name="connsiteX21" fmla="*/ 626513 w 1250950"/>
                <a:gd name="connsiteY21" fmla="*/ 789509 h 1139853"/>
                <a:gd name="connsiteX22" fmla="*/ 625475 w 1250950"/>
                <a:gd name="connsiteY22" fmla="*/ 790124 h 1139853"/>
                <a:gd name="connsiteX23" fmla="*/ 624374 w 1250950"/>
                <a:gd name="connsiteY23" fmla="*/ 789472 h 1139853"/>
                <a:gd name="connsiteX24" fmla="*/ 625472 w 1250950"/>
                <a:gd name="connsiteY24" fmla="*/ 815381 h 1139853"/>
                <a:gd name="connsiteX25" fmla="*/ 610441 w 1250950"/>
                <a:gd name="connsiteY25" fmla="*/ 812900 h 1139853"/>
                <a:gd name="connsiteX26" fmla="*/ 0 w 1250950"/>
                <a:gd name="connsiteY26" fmla="*/ 460461 h 1139853"/>
                <a:gd name="connsiteX27" fmla="*/ 0 w 1250950"/>
                <a:gd name="connsiteY27" fmla="*/ 991154 h 1139853"/>
                <a:gd name="connsiteX28" fmla="*/ 148699 w 1250950"/>
                <a:gd name="connsiteY28" fmla="*/ 1139853 h 1139853"/>
                <a:gd name="connsiteX29" fmla="*/ 1102251 w 1250950"/>
                <a:gd name="connsiteY29" fmla="*/ 1139853 h 1139853"/>
                <a:gd name="connsiteX30" fmla="*/ 1250950 w 1250950"/>
                <a:gd name="connsiteY30" fmla="*/ 991154 h 1139853"/>
                <a:gd name="connsiteX31" fmla="*/ 627124 w 1250950"/>
                <a:gd name="connsiteY31" fmla="*/ 0 h 1139853"/>
                <a:gd name="connsiteX32" fmla="*/ 625476 w 1250950"/>
                <a:gd name="connsiteY32" fmla="*/ 254 h 1139853"/>
                <a:gd name="connsiteX33" fmla="*/ 623826 w 1250950"/>
                <a:gd name="connsiteY33" fmla="*/ 0 h 1139853"/>
                <a:gd name="connsiteX34" fmla="*/ 516466 w 1250950"/>
                <a:gd name="connsiteY34" fmla="*/ 33878 h 1139853"/>
                <a:gd name="connsiteX35" fmla="*/ 513210 w 1250950"/>
                <a:gd name="connsiteY35" fmla="*/ 37558 h 1139853"/>
                <a:gd name="connsiteX36" fmla="*/ 28743 w 1250950"/>
                <a:gd name="connsiteY36" fmla="*/ 358393 h 1139853"/>
                <a:gd name="connsiteX37" fmla="*/ 29589 w 1250950"/>
                <a:gd name="connsiteY37" fmla="*/ 359776 h 1139853"/>
                <a:gd name="connsiteX38" fmla="*/ 28088 w 1250950"/>
                <a:gd name="connsiteY38" fmla="*/ 360547 h 1139853"/>
                <a:gd name="connsiteX39" fmla="*/ 7537 w 1250950"/>
                <a:gd name="connsiteY39" fmla="*/ 383769 h 1139853"/>
                <a:gd name="connsiteX40" fmla="*/ 1043 w 1250950"/>
                <a:gd name="connsiteY40" fmla="*/ 408272 h 1139853"/>
                <a:gd name="connsiteX41" fmla="*/ 342824 w 1250950"/>
                <a:gd name="connsiteY41" fmla="*/ 605599 h 1139853"/>
                <a:gd name="connsiteX42" fmla="*/ 342108 w 1250950"/>
                <a:gd name="connsiteY42" fmla="*/ 603872 h 1139853"/>
                <a:gd name="connsiteX43" fmla="*/ 342108 w 1250950"/>
                <a:gd name="connsiteY43" fmla="*/ 412515 h 1139853"/>
                <a:gd name="connsiteX44" fmla="*/ 389949 w 1250950"/>
                <a:gd name="connsiteY44" fmla="*/ 364674 h 1139853"/>
                <a:gd name="connsiteX45" fmla="*/ 863386 w 1250950"/>
                <a:gd name="connsiteY45" fmla="*/ 364674 h 1139853"/>
                <a:gd name="connsiteX46" fmla="*/ 911227 w 1250950"/>
                <a:gd name="connsiteY46" fmla="*/ 412515 h 1139853"/>
                <a:gd name="connsiteX47" fmla="*/ 911227 w 1250950"/>
                <a:gd name="connsiteY47" fmla="*/ 603810 h 1139853"/>
                <a:gd name="connsiteX48" fmla="*/ 1249908 w 1250950"/>
                <a:gd name="connsiteY48" fmla="*/ 408272 h 1139853"/>
                <a:gd name="connsiteX49" fmla="*/ 1243414 w 1250950"/>
                <a:gd name="connsiteY49" fmla="*/ 383769 h 1139853"/>
                <a:gd name="connsiteX50" fmla="*/ 1222862 w 1250950"/>
                <a:gd name="connsiteY50" fmla="*/ 360547 h 1139853"/>
                <a:gd name="connsiteX51" fmla="*/ 1221361 w 1250950"/>
                <a:gd name="connsiteY51" fmla="*/ 359776 h 1139853"/>
                <a:gd name="connsiteX52" fmla="*/ 1222208 w 1250950"/>
                <a:gd name="connsiteY52" fmla="*/ 358393 h 1139853"/>
                <a:gd name="connsiteX53" fmla="*/ 737741 w 1250950"/>
                <a:gd name="connsiteY53" fmla="*/ 37558 h 1139853"/>
                <a:gd name="connsiteX54" fmla="*/ 734485 w 1250950"/>
                <a:gd name="connsiteY54" fmla="*/ 33878 h 1139853"/>
                <a:gd name="connsiteX55" fmla="*/ 627124 w 1250950"/>
                <a:gd name="connsiteY55" fmla="*/ 0 h 113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50950" h="1139853">
                  <a:moveTo>
                    <a:pt x="803003" y="863471"/>
                  </a:moveTo>
                  <a:cubicBezTo>
                    <a:pt x="808669" y="862013"/>
                    <a:pt x="814891" y="862715"/>
                    <a:pt x="820326" y="865925"/>
                  </a:cubicBezTo>
                  <a:cubicBezTo>
                    <a:pt x="910269" y="919039"/>
                    <a:pt x="1000213" y="972154"/>
                    <a:pt x="1090156" y="1025268"/>
                  </a:cubicBezTo>
                  <a:cubicBezTo>
                    <a:pt x="1101027" y="1031688"/>
                    <a:pt x="1104636" y="1045705"/>
                    <a:pt x="1098216" y="1056576"/>
                  </a:cubicBezTo>
                  <a:lnTo>
                    <a:pt x="1098216" y="1056575"/>
                  </a:lnTo>
                  <a:cubicBezTo>
                    <a:pt x="1091796" y="1067446"/>
                    <a:pt x="1077779" y="1071055"/>
                    <a:pt x="1066908" y="1064635"/>
                  </a:cubicBezTo>
                  <a:lnTo>
                    <a:pt x="797078" y="905293"/>
                  </a:lnTo>
                  <a:cubicBezTo>
                    <a:pt x="786207" y="898874"/>
                    <a:pt x="782599" y="884856"/>
                    <a:pt x="789018" y="873985"/>
                  </a:cubicBezTo>
                  <a:cubicBezTo>
                    <a:pt x="792228" y="868550"/>
                    <a:pt x="797337" y="864930"/>
                    <a:pt x="803003" y="863471"/>
                  </a:cubicBezTo>
                  <a:close/>
                  <a:moveTo>
                    <a:pt x="446224" y="862581"/>
                  </a:moveTo>
                  <a:cubicBezTo>
                    <a:pt x="451899" y="864005"/>
                    <a:pt x="457031" y="867593"/>
                    <a:pt x="460274" y="873008"/>
                  </a:cubicBezTo>
                  <a:cubicBezTo>
                    <a:pt x="466761" y="883839"/>
                    <a:pt x="463239" y="897879"/>
                    <a:pt x="452409" y="904366"/>
                  </a:cubicBezTo>
                  <a:cubicBezTo>
                    <a:pt x="362797" y="958037"/>
                    <a:pt x="273184" y="1011708"/>
                    <a:pt x="183572" y="1065379"/>
                  </a:cubicBezTo>
                  <a:cubicBezTo>
                    <a:pt x="172741" y="1071866"/>
                    <a:pt x="158702" y="1068344"/>
                    <a:pt x="152215" y="1057513"/>
                  </a:cubicBezTo>
                  <a:lnTo>
                    <a:pt x="152216" y="1057514"/>
                  </a:lnTo>
                  <a:cubicBezTo>
                    <a:pt x="145729" y="1046683"/>
                    <a:pt x="149251" y="1032643"/>
                    <a:pt x="160082" y="1026156"/>
                  </a:cubicBezTo>
                  <a:lnTo>
                    <a:pt x="428917" y="865143"/>
                  </a:lnTo>
                  <a:cubicBezTo>
                    <a:pt x="434332" y="861899"/>
                    <a:pt x="440550" y="861158"/>
                    <a:pt x="446224" y="862581"/>
                  </a:cubicBezTo>
                  <a:close/>
                  <a:moveTo>
                    <a:pt x="1250950" y="460461"/>
                  </a:moveTo>
                  <a:lnTo>
                    <a:pt x="640444" y="812938"/>
                  </a:lnTo>
                  <a:lnTo>
                    <a:pt x="625478" y="815382"/>
                  </a:lnTo>
                  <a:lnTo>
                    <a:pt x="626513" y="789509"/>
                  </a:lnTo>
                  <a:lnTo>
                    <a:pt x="625475" y="790124"/>
                  </a:lnTo>
                  <a:lnTo>
                    <a:pt x="624374" y="789472"/>
                  </a:lnTo>
                  <a:lnTo>
                    <a:pt x="625472" y="815381"/>
                  </a:lnTo>
                  <a:lnTo>
                    <a:pt x="610441" y="812900"/>
                  </a:lnTo>
                  <a:lnTo>
                    <a:pt x="0" y="460461"/>
                  </a:lnTo>
                  <a:lnTo>
                    <a:pt x="0" y="991154"/>
                  </a:lnTo>
                  <a:cubicBezTo>
                    <a:pt x="0" y="1073278"/>
                    <a:pt x="66575" y="1139853"/>
                    <a:pt x="148699" y="1139853"/>
                  </a:cubicBezTo>
                  <a:lnTo>
                    <a:pt x="1102251" y="1139853"/>
                  </a:lnTo>
                  <a:cubicBezTo>
                    <a:pt x="1184375" y="1139853"/>
                    <a:pt x="1250950" y="1073278"/>
                    <a:pt x="1250950" y="991154"/>
                  </a:cubicBezTo>
                  <a:close/>
                  <a:moveTo>
                    <a:pt x="627124" y="0"/>
                  </a:moveTo>
                  <a:lnTo>
                    <a:pt x="625476" y="254"/>
                  </a:lnTo>
                  <a:lnTo>
                    <a:pt x="623826" y="0"/>
                  </a:lnTo>
                  <a:cubicBezTo>
                    <a:pt x="581900" y="0"/>
                    <a:pt x="543942" y="12947"/>
                    <a:pt x="516466" y="33878"/>
                  </a:cubicBezTo>
                  <a:lnTo>
                    <a:pt x="513210" y="37558"/>
                  </a:lnTo>
                  <a:lnTo>
                    <a:pt x="28743" y="358393"/>
                  </a:lnTo>
                  <a:lnTo>
                    <a:pt x="29589" y="359776"/>
                  </a:lnTo>
                  <a:lnTo>
                    <a:pt x="28088" y="360547"/>
                  </a:lnTo>
                  <a:cubicBezTo>
                    <a:pt x="19411" y="367157"/>
                    <a:pt x="12389" y="375028"/>
                    <a:pt x="7537" y="383769"/>
                  </a:cubicBezTo>
                  <a:lnTo>
                    <a:pt x="1043" y="408272"/>
                  </a:lnTo>
                  <a:lnTo>
                    <a:pt x="342824" y="605599"/>
                  </a:lnTo>
                  <a:lnTo>
                    <a:pt x="342108" y="603872"/>
                  </a:lnTo>
                  <a:lnTo>
                    <a:pt x="342108" y="412515"/>
                  </a:lnTo>
                  <a:cubicBezTo>
                    <a:pt x="342108" y="386093"/>
                    <a:pt x="363527" y="364674"/>
                    <a:pt x="389949" y="364674"/>
                  </a:cubicBezTo>
                  <a:lnTo>
                    <a:pt x="863386" y="364674"/>
                  </a:lnTo>
                  <a:cubicBezTo>
                    <a:pt x="889808" y="364674"/>
                    <a:pt x="911227" y="386093"/>
                    <a:pt x="911227" y="412515"/>
                  </a:cubicBezTo>
                  <a:lnTo>
                    <a:pt x="911227" y="603810"/>
                  </a:lnTo>
                  <a:lnTo>
                    <a:pt x="1249908" y="408272"/>
                  </a:lnTo>
                  <a:lnTo>
                    <a:pt x="1243414" y="383769"/>
                  </a:lnTo>
                  <a:cubicBezTo>
                    <a:pt x="1238561" y="375028"/>
                    <a:pt x="1231539" y="367157"/>
                    <a:pt x="1222862" y="360547"/>
                  </a:cubicBezTo>
                  <a:lnTo>
                    <a:pt x="1221361" y="359776"/>
                  </a:lnTo>
                  <a:lnTo>
                    <a:pt x="1222208" y="358393"/>
                  </a:lnTo>
                  <a:lnTo>
                    <a:pt x="737741" y="37558"/>
                  </a:lnTo>
                  <a:lnTo>
                    <a:pt x="734485" y="33878"/>
                  </a:lnTo>
                  <a:cubicBezTo>
                    <a:pt x="707008" y="12947"/>
                    <a:pt x="669051" y="0"/>
                    <a:pt x="627124" y="0"/>
                  </a:cubicBezTo>
                  <a:close/>
                </a:path>
              </a:pathLst>
            </a:custGeom>
            <a:solidFill>
              <a:srgbClr val="BF21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3034973" y="1305814"/>
            <a:ext cx="1200870" cy="1200868"/>
            <a:chOff x="3502816" y="1286126"/>
            <a:chExt cx="687862" cy="687862"/>
          </a:xfrm>
        </p:grpSpPr>
        <p:sp>
          <p:nvSpPr>
            <p:cNvPr id="16" name="椭圆 15"/>
            <p:cNvSpPr/>
            <p:nvPr/>
          </p:nvSpPr>
          <p:spPr>
            <a:xfrm>
              <a:off x="3502816" y="1286126"/>
              <a:ext cx="687862" cy="687862"/>
            </a:xfrm>
            <a:prstGeom prst="ellipse">
              <a:avLst/>
            </a:prstGeom>
            <a:noFill/>
            <a:ln w="19050">
              <a:solidFill>
                <a:srgbClr val="BF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3635741" y="1411295"/>
              <a:ext cx="422011" cy="425524"/>
            </a:xfrm>
            <a:custGeom>
              <a:avLst/>
              <a:gdLst>
                <a:gd name="connsiteX0" fmla="*/ 306653 w 617988"/>
                <a:gd name="connsiteY0" fmla="*/ 188483 h 633881"/>
                <a:gd name="connsiteX1" fmla="*/ 175019 w 617988"/>
                <a:gd name="connsiteY1" fmla="*/ 320117 h 633881"/>
                <a:gd name="connsiteX2" fmla="*/ 306653 w 617988"/>
                <a:gd name="connsiteY2" fmla="*/ 451751 h 633881"/>
                <a:gd name="connsiteX3" fmla="*/ 438287 w 617988"/>
                <a:gd name="connsiteY3" fmla="*/ 320117 h 633881"/>
                <a:gd name="connsiteX4" fmla="*/ 306653 w 617988"/>
                <a:gd name="connsiteY4" fmla="*/ 188483 h 633881"/>
                <a:gd name="connsiteX5" fmla="*/ 285953 w 617988"/>
                <a:gd name="connsiteY5" fmla="*/ 0 h 633881"/>
                <a:gd name="connsiteX6" fmla="*/ 459295 w 617988"/>
                <a:gd name="connsiteY6" fmla="*/ 39564 h 633881"/>
                <a:gd name="connsiteX7" fmla="*/ 447529 w 617988"/>
                <a:gd name="connsiteY7" fmla="*/ 91116 h 633881"/>
                <a:gd name="connsiteX8" fmla="*/ 454510 w 617988"/>
                <a:gd name="connsiteY8" fmla="*/ 94905 h 633881"/>
                <a:gd name="connsiteX9" fmla="*/ 492555 w 617988"/>
                <a:gd name="connsiteY9" fmla="*/ 127851 h 633881"/>
                <a:gd name="connsiteX10" fmla="*/ 540843 w 617988"/>
                <a:gd name="connsiteY10" fmla="*/ 104597 h 633881"/>
                <a:gd name="connsiteX11" fmla="*/ 617988 w 617988"/>
                <a:gd name="connsiteY11" fmla="*/ 264789 h 633881"/>
                <a:gd name="connsiteX12" fmla="*/ 568969 w 617988"/>
                <a:gd name="connsiteY12" fmla="*/ 288395 h 633881"/>
                <a:gd name="connsiteX13" fmla="*/ 572565 w 617988"/>
                <a:gd name="connsiteY13" fmla="*/ 316940 h 633881"/>
                <a:gd name="connsiteX14" fmla="*/ 569654 w 617988"/>
                <a:gd name="connsiteY14" fmla="*/ 345815 h 633881"/>
                <a:gd name="connsiteX15" fmla="*/ 617988 w 617988"/>
                <a:gd name="connsiteY15" fmla="*/ 369091 h 633881"/>
                <a:gd name="connsiteX16" fmla="*/ 540843 w 617988"/>
                <a:gd name="connsiteY16" fmla="*/ 529284 h 633881"/>
                <a:gd name="connsiteX17" fmla="*/ 493746 w 617988"/>
                <a:gd name="connsiteY17" fmla="*/ 506603 h 633881"/>
                <a:gd name="connsiteX18" fmla="*/ 454510 w 617988"/>
                <a:gd name="connsiteY18" fmla="*/ 538975 h 633881"/>
                <a:gd name="connsiteX19" fmla="*/ 447440 w 617988"/>
                <a:gd name="connsiteY19" fmla="*/ 542374 h 633881"/>
                <a:gd name="connsiteX20" fmla="*/ 459295 w 617988"/>
                <a:gd name="connsiteY20" fmla="*/ 594316 h 633881"/>
                <a:gd name="connsiteX21" fmla="*/ 285953 w 617988"/>
                <a:gd name="connsiteY21" fmla="*/ 633881 h 633881"/>
                <a:gd name="connsiteX22" fmla="*/ 273654 w 617988"/>
                <a:gd name="connsiteY22" fmla="*/ 579996 h 633881"/>
                <a:gd name="connsiteX23" fmla="*/ 225175 w 617988"/>
                <a:gd name="connsiteY23" fmla="*/ 572667 h 633881"/>
                <a:gd name="connsiteX24" fmla="*/ 217312 w 617988"/>
                <a:gd name="connsiteY24" fmla="*/ 569232 h 633881"/>
                <a:gd name="connsiteX25" fmla="*/ 184266 w 617988"/>
                <a:gd name="connsiteY25" fmla="*/ 610670 h 633881"/>
                <a:gd name="connsiteX26" fmla="*/ 45256 w 617988"/>
                <a:gd name="connsiteY26" fmla="*/ 499814 h 633881"/>
                <a:gd name="connsiteX27" fmla="*/ 78629 w 617988"/>
                <a:gd name="connsiteY27" fmla="*/ 457966 h 633881"/>
                <a:gd name="connsiteX28" fmla="*/ 58077 w 617988"/>
                <a:gd name="connsiteY28" fmla="*/ 421167 h 633881"/>
                <a:gd name="connsiteX29" fmla="*/ 53320 w 617988"/>
                <a:gd name="connsiteY29" fmla="*/ 405840 h 633881"/>
                <a:gd name="connsiteX30" fmla="*/ 0 w 617988"/>
                <a:gd name="connsiteY30" fmla="*/ 405840 h 633881"/>
                <a:gd name="connsiteX31" fmla="*/ 0 w 617988"/>
                <a:gd name="connsiteY31" fmla="*/ 228040 h 633881"/>
                <a:gd name="connsiteX32" fmla="*/ 53320 w 617988"/>
                <a:gd name="connsiteY32" fmla="*/ 228040 h 633881"/>
                <a:gd name="connsiteX33" fmla="*/ 58077 w 617988"/>
                <a:gd name="connsiteY33" fmla="*/ 212714 h 633881"/>
                <a:gd name="connsiteX34" fmla="*/ 79637 w 617988"/>
                <a:gd name="connsiteY34" fmla="*/ 177179 h 633881"/>
                <a:gd name="connsiteX35" fmla="*/ 45255 w 617988"/>
                <a:gd name="connsiteY35" fmla="*/ 134066 h 633881"/>
                <a:gd name="connsiteX36" fmla="*/ 184265 w 617988"/>
                <a:gd name="connsiteY36" fmla="*/ 23210 h 633881"/>
                <a:gd name="connsiteX37" fmla="*/ 217510 w 617988"/>
                <a:gd name="connsiteY37" fmla="*/ 64898 h 633881"/>
                <a:gd name="connsiteX38" fmla="*/ 225175 w 617988"/>
                <a:gd name="connsiteY38" fmla="*/ 61213 h 633881"/>
                <a:gd name="connsiteX39" fmla="*/ 273654 w 617988"/>
                <a:gd name="connsiteY39" fmla="*/ 53884 h 63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17988" h="633881">
                  <a:moveTo>
                    <a:pt x="306653" y="188483"/>
                  </a:moveTo>
                  <a:cubicBezTo>
                    <a:pt x="233954" y="188483"/>
                    <a:pt x="175019" y="247418"/>
                    <a:pt x="175019" y="320117"/>
                  </a:cubicBezTo>
                  <a:cubicBezTo>
                    <a:pt x="175019" y="392816"/>
                    <a:pt x="233954" y="451751"/>
                    <a:pt x="306653" y="451751"/>
                  </a:cubicBezTo>
                  <a:cubicBezTo>
                    <a:pt x="379352" y="451751"/>
                    <a:pt x="438287" y="392816"/>
                    <a:pt x="438287" y="320117"/>
                  </a:cubicBezTo>
                  <a:cubicBezTo>
                    <a:pt x="438287" y="247418"/>
                    <a:pt x="379352" y="188483"/>
                    <a:pt x="306653" y="188483"/>
                  </a:cubicBezTo>
                  <a:close/>
                  <a:moveTo>
                    <a:pt x="285953" y="0"/>
                  </a:moveTo>
                  <a:lnTo>
                    <a:pt x="459295" y="39564"/>
                  </a:lnTo>
                  <a:lnTo>
                    <a:pt x="447529" y="91116"/>
                  </a:lnTo>
                  <a:lnTo>
                    <a:pt x="454510" y="94905"/>
                  </a:lnTo>
                  <a:lnTo>
                    <a:pt x="492555" y="127851"/>
                  </a:lnTo>
                  <a:lnTo>
                    <a:pt x="540843" y="104597"/>
                  </a:lnTo>
                  <a:lnTo>
                    <a:pt x="617988" y="264789"/>
                  </a:lnTo>
                  <a:lnTo>
                    <a:pt x="568969" y="288395"/>
                  </a:lnTo>
                  <a:lnTo>
                    <a:pt x="572565" y="316940"/>
                  </a:lnTo>
                  <a:lnTo>
                    <a:pt x="569654" y="345815"/>
                  </a:lnTo>
                  <a:lnTo>
                    <a:pt x="617988" y="369091"/>
                  </a:lnTo>
                  <a:lnTo>
                    <a:pt x="540843" y="529284"/>
                  </a:lnTo>
                  <a:lnTo>
                    <a:pt x="493746" y="506603"/>
                  </a:lnTo>
                  <a:lnTo>
                    <a:pt x="454510" y="538975"/>
                  </a:lnTo>
                  <a:lnTo>
                    <a:pt x="447440" y="542374"/>
                  </a:lnTo>
                  <a:lnTo>
                    <a:pt x="459295" y="594316"/>
                  </a:lnTo>
                  <a:lnTo>
                    <a:pt x="285953" y="633881"/>
                  </a:lnTo>
                  <a:lnTo>
                    <a:pt x="273654" y="579996"/>
                  </a:lnTo>
                  <a:lnTo>
                    <a:pt x="225175" y="572667"/>
                  </a:lnTo>
                  <a:lnTo>
                    <a:pt x="217312" y="569232"/>
                  </a:lnTo>
                  <a:lnTo>
                    <a:pt x="184266" y="610670"/>
                  </a:lnTo>
                  <a:lnTo>
                    <a:pt x="45256" y="499814"/>
                  </a:lnTo>
                  <a:lnTo>
                    <a:pt x="78629" y="457966"/>
                  </a:lnTo>
                  <a:lnTo>
                    <a:pt x="58077" y="421167"/>
                  </a:lnTo>
                  <a:lnTo>
                    <a:pt x="53320" y="405840"/>
                  </a:lnTo>
                  <a:lnTo>
                    <a:pt x="0" y="405840"/>
                  </a:lnTo>
                  <a:lnTo>
                    <a:pt x="0" y="228040"/>
                  </a:lnTo>
                  <a:lnTo>
                    <a:pt x="53320" y="228040"/>
                  </a:lnTo>
                  <a:lnTo>
                    <a:pt x="58077" y="212714"/>
                  </a:lnTo>
                  <a:lnTo>
                    <a:pt x="79637" y="177179"/>
                  </a:lnTo>
                  <a:lnTo>
                    <a:pt x="45255" y="134066"/>
                  </a:lnTo>
                  <a:lnTo>
                    <a:pt x="184265" y="23210"/>
                  </a:lnTo>
                  <a:lnTo>
                    <a:pt x="217510" y="64898"/>
                  </a:lnTo>
                  <a:lnTo>
                    <a:pt x="225175" y="61213"/>
                  </a:lnTo>
                  <a:lnTo>
                    <a:pt x="273654" y="53884"/>
                  </a:lnTo>
                  <a:close/>
                </a:path>
              </a:pathLst>
            </a:custGeom>
            <a:solidFill>
              <a:srgbClr val="BF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850420" y="1301731"/>
            <a:ext cx="1200870" cy="1200868"/>
            <a:chOff x="5001117" y="1286126"/>
            <a:chExt cx="687862" cy="687862"/>
          </a:xfrm>
        </p:grpSpPr>
        <p:sp>
          <p:nvSpPr>
            <p:cNvPr id="19" name="椭圆 18"/>
            <p:cNvSpPr/>
            <p:nvPr/>
          </p:nvSpPr>
          <p:spPr>
            <a:xfrm>
              <a:off x="5001117" y="1286126"/>
              <a:ext cx="687862" cy="687862"/>
            </a:xfrm>
            <a:prstGeom prst="ellipse">
              <a:avLst/>
            </a:prstGeom>
            <a:no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19800796">
              <a:off x="5173192" y="1427719"/>
              <a:ext cx="422077" cy="428386"/>
            </a:xfrm>
            <a:custGeom>
              <a:avLst/>
              <a:gdLst>
                <a:gd name="connsiteX0" fmla="*/ 470653 w 1412563"/>
                <a:gd name="connsiteY0" fmla="*/ 9354 h 1458403"/>
                <a:gd name="connsiteX1" fmla="*/ 682800 w 1412563"/>
                <a:gd name="connsiteY1" fmla="*/ 70106 h 1458403"/>
                <a:gd name="connsiteX2" fmla="*/ 694477 w 1412563"/>
                <a:gd name="connsiteY2" fmla="*/ 86905 h 1458403"/>
                <a:gd name="connsiteX3" fmla="*/ 756682 w 1412563"/>
                <a:gd name="connsiteY3" fmla="*/ 320998 h 1458403"/>
                <a:gd name="connsiteX4" fmla="*/ 1270875 w 1412563"/>
                <a:gd name="connsiteY4" fmla="*/ 320998 h 1458403"/>
                <a:gd name="connsiteX5" fmla="*/ 1412563 w 1412563"/>
                <a:gd name="connsiteY5" fmla="*/ 575975 h 1458403"/>
                <a:gd name="connsiteX6" fmla="*/ 824437 w 1412563"/>
                <a:gd name="connsiteY6" fmla="*/ 575975 h 1458403"/>
                <a:gd name="connsiteX7" fmla="*/ 925560 w 1412563"/>
                <a:gd name="connsiteY7" fmla="*/ 956529 h 1458403"/>
                <a:gd name="connsiteX8" fmla="*/ 1102841 w 1412563"/>
                <a:gd name="connsiteY8" fmla="*/ 956529 h 1458403"/>
                <a:gd name="connsiteX9" fmla="*/ 1259040 w 1412563"/>
                <a:gd name="connsiteY9" fmla="*/ 1237620 h 1458403"/>
                <a:gd name="connsiteX10" fmla="*/ 874979 w 1412563"/>
                <a:gd name="connsiteY10" fmla="*/ 1237620 h 1458403"/>
                <a:gd name="connsiteX11" fmla="*/ 515914 w 1412563"/>
                <a:gd name="connsiteY11" fmla="*/ 1458403 h 1458403"/>
                <a:gd name="connsiteX12" fmla="*/ 501740 w 1412563"/>
                <a:gd name="connsiteY12" fmla="*/ 1137141 h 1458403"/>
                <a:gd name="connsiteX13" fmla="*/ 638801 w 1412563"/>
                <a:gd name="connsiteY13" fmla="*/ 1052864 h 1458403"/>
                <a:gd name="connsiteX14" fmla="*/ 504515 w 1412563"/>
                <a:gd name="connsiteY14" fmla="*/ 688582 h 1458403"/>
                <a:gd name="connsiteX15" fmla="*/ 12857 w 1412563"/>
                <a:gd name="connsiteY15" fmla="*/ 990894 h 1458403"/>
                <a:gd name="connsiteX16" fmla="*/ 0 w 1412563"/>
                <a:gd name="connsiteY16" fmla="*/ 699478 h 1458403"/>
                <a:gd name="connsiteX17" fmla="*/ 414565 w 1412563"/>
                <a:gd name="connsiteY17" fmla="*/ 444569 h 1458403"/>
                <a:gd name="connsiteX18" fmla="*/ 332782 w 1412563"/>
                <a:gd name="connsiteY18" fmla="*/ 222714 h 1458403"/>
                <a:gd name="connsiteX19" fmla="*/ 332282 w 1412563"/>
                <a:gd name="connsiteY19" fmla="*/ 220317 h 1458403"/>
                <a:gd name="connsiteX20" fmla="*/ 470653 w 1412563"/>
                <a:gd name="connsiteY20" fmla="*/ 9354 h 145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2563" h="1458403">
                  <a:moveTo>
                    <a:pt x="470653" y="9354"/>
                  </a:moveTo>
                  <a:cubicBezTo>
                    <a:pt x="549488" y="-15591"/>
                    <a:pt x="632294" y="10938"/>
                    <a:pt x="682800" y="70106"/>
                  </a:cubicBezTo>
                  <a:lnTo>
                    <a:pt x="694477" y="86905"/>
                  </a:lnTo>
                  <a:lnTo>
                    <a:pt x="756682" y="320998"/>
                  </a:lnTo>
                  <a:lnTo>
                    <a:pt x="1270875" y="320998"/>
                  </a:lnTo>
                  <a:lnTo>
                    <a:pt x="1412563" y="575975"/>
                  </a:lnTo>
                  <a:lnTo>
                    <a:pt x="824437" y="575975"/>
                  </a:lnTo>
                  <a:lnTo>
                    <a:pt x="925560" y="956529"/>
                  </a:lnTo>
                  <a:lnTo>
                    <a:pt x="1102841" y="956529"/>
                  </a:lnTo>
                  <a:lnTo>
                    <a:pt x="1259040" y="1237620"/>
                  </a:lnTo>
                  <a:lnTo>
                    <a:pt x="874979" y="1237620"/>
                  </a:lnTo>
                  <a:lnTo>
                    <a:pt x="515914" y="1458403"/>
                  </a:lnTo>
                  <a:lnTo>
                    <a:pt x="501740" y="1137141"/>
                  </a:lnTo>
                  <a:lnTo>
                    <a:pt x="638801" y="1052864"/>
                  </a:lnTo>
                  <a:lnTo>
                    <a:pt x="504515" y="688582"/>
                  </a:lnTo>
                  <a:lnTo>
                    <a:pt x="12857" y="990894"/>
                  </a:lnTo>
                  <a:lnTo>
                    <a:pt x="0" y="699478"/>
                  </a:lnTo>
                  <a:lnTo>
                    <a:pt x="414565" y="444569"/>
                  </a:lnTo>
                  <a:lnTo>
                    <a:pt x="332782" y="222714"/>
                  </a:lnTo>
                  <a:lnTo>
                    <a:pt x="332282" y="220317"/>
                  </a:lnTo>
                  <a:cubicBezTo>
                    <a:pt x="322587" y="127975"/>
                    <a:pt x="378680" y="38456"/>
                    <a:pt x="470653" y="9354"/>
                  </a:cubicBezTo>
                  <a:close/>
                </a:path>
              </a:pathLst>
            </a:cu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26"/>
          <p:cNvSpPr txBox="1"/>
          <p:nvPr/>
        </p:nvSpPr>
        <p:spPr>
          <a:xfrm>
            <a:off x="827584" y="3284279"/>
            <a:ext cx="1800200" cy="646331"/>
          </a:xfrm>
          <a:prstGeom prst="rect">
            <a:avLst/>
          </a:prstGeom>
          <a:noFill/>
          <a:ln>
            <a:noFill/>
            <a:prstDash val="sysDash"/>
          </a:ln>
        </p:spPr>
        <p:txBody>
          <a:bodyPr wrap="square" rtlCol="0">
            <a:spAutoFit/>
          </a:bodyPr>
          <a:lstStyle/>
          <a:p>
            <a:pPr algn="just"/>
            <a:r>
              <a:rPr lang="zh-CN" altLang="en-US" sz="1200" dirty="0">
                <a:solidFill>
                  <a:schemeClr val="tx1">
                    <a:lumMod val="75000"/>
                    <a:lumOff val="25000"/>
                  </a:schemeClr>
                </a:solidFill>
                <a:latin typeface="微软雅黑" pitchFamily="34" charset="-122"/>
                <a:ea typeface="微软雅黑" pitchFamily="34" charset="-122"/>
              </a:rPr>
              <a:t>输入你的文字输入你的文字 输入你的文字 输入你的文字 输入你的文字 </a:t>
            </a:r>
          </a:p>
        </p:txBody>
      </p:sp>
      <p:sp>
        <p:nvSpPr>
          <p:cNvPr id="22" name="矩形 21"/>
          <p:cNvSpPr/>
          <p:nvPr/>
        </p:nvSpPr>
        <p:spPr>
          <a:xfrm>
            <a:off x="1055845" y="2787774"/>
            <a:ext cx="1343678" cy="338554"/>
          </a:xfrm>
          <a:prstGeom prst="rect">
            <a:avLst/>
          </a:prstGeom>
          <a:noFill/>
          <a:ln>
            <a:noFill/>
          </a:ln>
        </p:spPr>
        <p:txBody>
          <a:bodyPr wrap="square">
            <a:spAutoFit/>
          </a:bodyPr>
          <a:lstStyle/>
          <a:p>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添加小标题</a:t>
            </a:r>
            <a:endParaRPr lang="zh-CN" altLang="en-US" sz="1600" dirty="0">
              <a:solidFill>
                <a:schemeClr val="tx1">
                  <a:lumMod val="85000"/>
                  <a:lumOff val="15000"/>
                </a:schemeClr>
              </a:solidFill>
              <a:latin typeface="微软雅黑" pitchFamily="34" charset="-122"/>
              <a:ea typeface="微软雅黑" panose="020B0503020204020204" pitchFamily="34" charset="-122"/>
            </a:endParaRPr>
          </a:p>
        </p:txBody>
      </p:sp>
      <p:cxnSp>
        <p:nvCxnSpPr>
          <p:cNvPr id="23" name="直接连接符 22"/>
          <p:cNvCxnSpPr/>
          <p:nvPr/>
        </p:nvCxnSpPr>
        <p:spPr>
          <a:xfrm>
            <a:off x="911829" y="3147814"/>
            <a:ext cx="1571939" cy="0"/>
          </a:xfrm>
          <a:prstGeom prst="line">
            <a:avLst/>
          </a:prstGeom>
          <a:ln>
            <a:solidFill>
              <a:srgbClr val="4B525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4" name="TextBox 32"/>
          <p:cNvSpPr txBox="1"/>
          <p:nvPr/>
        </p:nvSpPr>
        <p:spPr>
          <a:xfrm>
            <a:off x="2771800" y="3284279"/>
            <a:ext cx="1800200" cy="646331"/>
          </a:xfrm>
          <a:prstGeom prst="rect">
            <a:avLst/>
          </a:prstGeom>
          <a:noFill/>
          <a:ln>
            <a:noFill/>
            <a:prstDash val="sysDash"/>
          </a:ln>
        </p:spPr>
        <p:txBody>
          <a:bodyPr wrap="square" rtlCol="0">
            <a:spAutoFit/>
          </a:bodyPr>
          <a:lstStyle/>
          <a:p>
            <a:pPr algn="just"/>
            <a:r>
              <a:rPr lang="zh-CN" altLang="en-US" sz="1200" dirty="0">
                <a:solidFill>
                  <a:schemeClr val="tx1">
                    <a:lumMod val="75000"/>
                    <a:lumOff val="25000"/>
                  </a:schemeClr>
                </a:solidFill>
                <a:latin typeface="微软雅黑" pitchFamily="34" charset="-122"/>
                <a:ea typeface="微软雅黑" pitchFamily="34" charset="-122"/>
              </a:rPr>
              <a:t>输入你的文字输入你的文字 输入你的文字 输入你的文字 输入你的文字 </a:t>
            </a:r>
          </a:p>
        </p:txBody>
      </p:sp>
      <p:sp>
        <p:nvSpPr>
          <p:cNvPr id="25" name="矩形 24"/>
          <p:cNvSpPr/>
          <p:nvPr/>
        </p:nvSpPr>
        <p:spPr>
          <a:xfrm>
            <a:off x="3000061" y="2787774"/>
            <a:ext cx="1343678" cy="338554"/>
          </a:xfrm>
          <a:prstGeom prst="rect">
            <a:avLst/>
          </a:prstGeom>
          <a:noFill/>
          <a:ln>
            <a:noFill/>
          </a:ln>
        </p:spPr>
        <p:txBody>
          <a:bodyPr wrap="square">
            <a:spAutoFit/>
          </a:bodyPr>
          <a:lstStyle/>
          <a:p>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添加小标题</a:t>
            </a:r>
            <a:endParaRPr lang="zh-CN" altLang="en-US" sz="1600" dirty="0">
              <a:solidFill>
                <a:schemeClr val="tx1">
                  <a:lumMod val="85000"/>
                  <a:lumOff val="15000"/>
                </a:schemeClr>
              </a:solidFill>
              <a:latin typeface="微软雅黑" pitchFamily="34" charset="-122"/>
              <a:ea typeface="微软雅黑" panose="020B0503020204020204" pitchFamily="34" charset="-122"/>
            </a:endParaRPr>
          </a:p>
        </p:txBody>
      </p:sp>
      <p:cxnSp>
        <p:nvCxnSpPr>
          <p:cNvPr id="26" name="直接连接符 25"/>
          <p:cNvCxnSpPr/>
          <p:nvPr/>
        </p:nvCxnSpPr>
        <p:spPr>
          <a:xfrm>
            <a:off x="2856045" y="3147814"/>
            <a:ext cx="1571939" cy="0"/>
          </a:xfrm>
          <a:prstGeom prst="line">
            <a:avLst/>
          </a:prstGeom>
          <a:ln>
            <a:solidFill>
              <a:srgbClr val="D2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7" name="TextBox 35"/>
          <p:cNvSpPr txBox="1"/>
          <p:nvPr/>
        </p:nvSpPr>
        <p:spPr>
          <a:xfrm>
            <a:off x="4704097" y="3284279"/>
            <a:ext cx="1800200" cy="646331"/>
          </a:xfrm>
          <a:prstGeom prst="rect">
            <a:avLst/>
          </a:prstGeom>
          <a:noFill/>
          <a:ln>
            <a:noFill/>
            <a:prstDash val="sysDash"/>
          </a:ln>
        </p:spPr>
        <p:txBody>
          <a:bodyPr wrap="square" rtlCol="0">
            <a:spAutoFit/>
          </a:bodyPr>
          <a:lstStyle/>
          <a:p>
            <a:pPr algn="just"/>
            <a:r>
              <a:rPr lang="zh-CN" altLang="en-US" sz="1200" dirty="0">
                <a:solidFill>
                  <a:schemeClr val="tx1">
                    <a:lumMod val="75000"/>
                    <a:lumOff val="25000"/>
                  </a:schemeClr>
                </a:solidFill>
                <a:latin typeface="微软雅黑" pitchFamily="34" charset="-122"/>
                <a:ea typeface="微软雅黑" pitchFamily="34" charset="-122"/>
              </a:rPr>
              <a:t>输入你的文字输入你的文字 输入你的文字 输入你的文字 输入你的文字 </a:t>
            </a:r>
          </a:p>
        </p:txBody>
      </p:sp>
      <p:sp>
        <p:nvSpPr>
          <p:cNvPr id="28" name="矩形 27"/>
          <p:cNvSpPr/>
          <p:nvPr/>
        </p:nvSpPr>
        <p:spPr>
          <a:xfrm>
            <a:off x="4932358" y="2787774"/>
            <a:ext cx="1343678" cy="338554"/>
          </a:xfrm>
          <a:prstGeom prst="rect">
            <a:avLst/>
          </a:prstGeom>
          <a:noFill/>
          <a:ln>
            <a:noFill/>
          </a:ln>
        </p:spPr>
        <p:txBody>
          <a:bodyPr wrap="square">
            <a:spAutoFit/>
          </a:bodyPr>
          <a:lstStyle/>
          <a:p>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添加小标题</a:t>
            </a:r>
            <a:endParaRPr lang="zh-CN" altLang="en-US" sz="1600" dirty="0">
              <a:solidFill>
                <a:schemeClr val="tx1">
                  <a:lumMod val="85000"/>
                  <a:lumOff val="15000"/>
                </a:schemeClr>
              </a:solidFill>
              <a:latin typeface="微软雅黑" pitchFamily="34" charset="-122"/>
              <a:ea typeface="微软雅黑" panose="020B0503020204020204" pitchFamily="34" charset="-122"/>
            </a:endParaRPr>
          </a:p>
        </p:txBody>
      </p:sp>
      <p:cxnSp>
        <p:nvCxnSpPr>
          <p:cNvPr id="29" name="直接连接符 28"/>
          <p:cNvCxnSpPr/>
          <p:nvPr/>
        </p:nvCxnSpPr>
        <p:spPr>
          <a:xfrm>
            <a:off x="4788342" y="3147814"/>
            <a:ext cx="1571939" cy="0"/>
          </a:xfrm>
          <a:prstGeom prst="line">
            <a:avLst/>
          </a:prstGeom>
          <a:ln>
            <a:solidFill>
              <a:srgbClr val="4B525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TextBox 38"/>
          <p:cNvSpPr txBox="1"/>
          <p:nvPr/>
        </p:nvSpPr>
        <p:spPr>
          <a:xfrm>
            <a:off x="6732240" y="3284279"/>
            <a:ext cx="1800200" cy="646331"/>
          </a:xfrm>
          <a:prstGeom prst="rect">
            <a:avLst/>
          </a:prstGeom>
          <a:noFill/>
          <a:ln>
            <a:noFill/>
            <a:prstDash val="sysDash"/>
          </a:ln>
        </p:spPr>
        <p:txBody>
          <a:bodyPr wrap="square" rtlCol="0">
            <a:spAutoFit/>
          </a:bodyPr>
          <a:lstStyle/>
          <a:p>
            <a:pPr algn="just"/>
            <a:r>
              <a:rPr lang="zh-CN" altLang="en-US" sz="1200" dirty="0">
                <a:solidFill>
                  <a:schemeClr val="tx1">
                    <a:lumMod val="75000"/>
                    <a:lumOff val="25000"/>
                  </a:schemeClr>
                </a:solidFill>
                <a:latin typeface="微软雅黑" pitchFamily="34" charset="-122"/>
                <a:ea typeface="微软雅黑" pitchFamily="34" charset="-122"/>
              </a:rPr>
              <a:t>输入你的文字输入你的文字 输入你的文字 输入你的文字 输入你的文字 </a:t>
            </a:r>
          </a:p>
        </p:txBody>
      </p:sp>
      <p:sp>
        <p:nvSpPr>
          <p:cNvPr id="31" name="矩形 30"/>
          <p:cNvSpPr/>
          <p:nvPr/>
        </p:nvSpPr>
        <p:spPr>
          <a:xfrm>
            <a:off x="6960501" y="2787774"/>
            <a:ext cx="1343678" cy="338554"/>
          </a:xfrm>
          <a:prstGeom prst="rect">
            <a:avLst/>
          </a:prstGeom>
          <a:noFill/>
          <a:ln>
            <a:noFill/>
          </a:ln>
        </p:spPr>
        <p:txBody>
          <a:bodyPr wrap="square">
            <a:spAutoFit/>
          </a:bodyPr>
          <a:lstStyle/>
          <a:p>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添加小标题</a:t>
            </a:r>
            <a:endParaRPr lang="zh-CN" altLang="en-US" sz="1600" dirty="0">
              <a:solidFill>
                <a:schemeClr val="tx1">
                  <a:lumMod val="85000"/>
                  <a:lumOff val="15000"/>
                </a:schemeClr>
              </a:solidFill>
              <a:latin typeface="微软雅黑" pitchFamily="34" charset="-122"/>
              <a:ea typeface="微软雅黑" panose="020B0503020204020204" pitchFamily="34" charset="-122"/>
            </a:endParaRPr>
          </a:p>
        </p:txBody>
      </p:sp>
      <p:cxnSp>
        <p:nvCxnSpPr>
          <p:cNvPr id="32" name="直接连接符 31"/>
          <p:cNvCxnSpPr/>
          <p:nvPr/>
        </p:nvCxnSpPr>
        <p:spPr>
          <a:xfrm>
            <a:off x="6816485" y="3147814"/>
            <a:ext cx="1571939" cy="0"/>
          </a:xfrm>
          <a:prstGeom prst="line">
            <a:avLst/>
          </a:prstGeom>
          <a:ln>
            <a:solidFill>
              <a:srgbClr val="D2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4447469"/>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8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par>
                                <p:cTn id="21" presetID="42" presetClass="entr" presetSubtype="0" fill="hold" nodeType="withEffect">
                                  <p:stCondLst>
                                    <p:cond delay="15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750"/>
                                        <p:tgtEl>
                                          <p:spTgt spid="7"/>
                                        </p:tgtEl>
                                      </p:cBhvr>
                                    </p:animEffect>
                                    <p:anim calcmode="lin" valueType="num">
                                      <p:cBhvr>
                                        <p:cTn id="24" dur="750" fill="hold"/>
                                        <p:tgtEl>
                                          <p:spTgt spid="7"/>
                                        </p:tgtEl>
                                        <p:attrNameLst>
                                          <p:attrName>ppt_x</p:attrName>
                                        </p:attrNameLst>
                                      </p:cBhvr>
                                      <p:tavLst>
                                        <p:tav tm="0">
                                          <p:val>
                                            <p:strVal val="#ppt_x"/>
                                          </p:val>
                                        </p:tav>
                                        <p:tav tm="100000">
                                          <p:val>
                                            <p:strVal val="#ppt_x"/>
                                          </p:val>
                                        </p:tav>
                                      </p:tavLst>
                                    </p:anim>
                                    <p:anim calcmode="lin" valueType="num">
                                      <p:cBhvr>
                                        <p:cTn id="25" dur="75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125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750"/>
                                        <p:tgtEl>
                                          <p:spTgt spid="12"/>
                                        </p:tgtEl>
                                      </p:cBhvr>
                                    </p:animEffect>
                                    <p:anim calcmode="lin" valueType="num">
                                      <p:cBhvr>
                                        <p:cTn id="29" dur="750" fill="hold"/>
                                        <p:tgtEl>
                                          <p:spTgt spid="12"/>
                                        </p:tgtEl>
                                        <p:attrNameLst>
                                          <p:attrName>ppt_x</p:attrName>
                                        </p:attrNameLst>
                                      </p:cBhvr>
                                      <p:tavLst>
                                        <p:tav tm="0">
                                          <p:val>
                                            <p:strVal val="#ppt_x"/>
                                          </p:val>
                                        </p:tav>
                                        <p:tav tm="100000">
                                          <p:val>
                                            <p:strVal val="#ppt_x"/>
                                          </p:val>
                                        </p:tav>
                                      </p:tavLst>
                                    </p:anim>
                                    <p:anim calcmode="lin" valueType="num">
                                      <p:cBhvr>
                                        <p:cTn id="30" dur="750" fill="hold"/>
                                        <p:tgtEl>
                                          <p:spTgt spid="12"/>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50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750"/>
                                        <p:tgtEl>
                                          <p:spTgt spid="15"/>
                                        </p:tgtEl>
                                      </p:cBhvr>
                                    </p:animEffect>
                                    <p:anim calcmode="lin" valueType="num">
                                      <p:cBhvr>
                                        <p:cTn id="34" dur="750" fill="hold"/>
                                        <p:tgtEl>
                                          <p:spTgt spid="15"/>
                                        </p:tgtEl>
                                        <p:attrNameLst>
                                          <p:attrName>ppt_x</p:attrName>
                                        </p:attrNameLst>
                                      </p:cBhvr>
                                      <p:tavLst>
                                        <p:tav tm="0">
                                          <p:val>
                                            <p:strVal val="#ppt_x"/>
                                          </p:val>
                                        </p:tav>
                                        <p:tav tm="100000">
                                          <p:val>
                                            <p:strVal val="#ppt_x"/>
                                          </p:val>
                                        </p:tav>
                                      </p:tavLst>
                                    </p:anim>
                                    <p:anim calcmode="lin" valueType="num">
                                      <p:cBhvr>
                                        <p:cTn id="35" dur="750" fill="hold"/>
                                        <p:tgtEl>
                                          <p:spTgt spid="15"/>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75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750"/>
                                        <p:tgtEl>
                                          <p:spTgt spid="18"/>
                                        </p:tgtEl>
                                      </p:cBhvr>
                                    </p:animEffect>
                                    <p:anim calcmode="lin" valueType="num">
                                      <p:cBhvr>
                                        <p:cTn id="39" dur="750" fill="hold"/>
                                        <p:tgtEl>
                                          <p:spTgt spid="18"/>
                                        </p:tgtEl>
                                        <p:attrNameLst>
                                          <p:attrName>ppt_x</p:attrName>
                                        </p:attrNameLst>
                                      </p:cBhvr>
                                      <p:tavLst>
                                        <p:tav tm="0">
                                          <p:val>
                                            <p:strVal val="#ppt_x"/>
                                          </p:val>
                                        </p:tav>
                                        <p:tav tm="100000">
                                          <p:val>
                                            <p:strVal val="#ppt_x"/>
                                          </p:val>
                                        </p:tav>
                                      </p:tavLst>
                                    </p:anim>
                                    <p:anim calcmode="lin" valueType="num">
                                      <p:cBhvr>
                                        <p:cTn id="40" dur="750" fill="hold"/>
                                        <p:tgtEl>
                                          <p:spTgt spid="1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50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750"/>
                                        <p:tgtEl>
                                          <p:spTgt spid="21"/>
                                        </p:tgtEl>
                                      </p:cBhvr>
                                    </p:animEffect>
                                    <p:anim calcmode="lin" valueType="num">
                                      <p:cBhvr>
                                        <p:cTn id="44" dur="750" fill="hold"/>
                                        <p:tgtEl>
                                          <p:spTgt spid="21"/>
                                        </p:tgtEl>
                                        <p:attrNameLst>
                                          <p:attrName>ppt_x</p:attrName>
                                        </p:attrNameLst>
                                      </p:cBhvr>
                                      <p:tavLst>
                                        <p:tav tm="0">
                                          <p:val>
                                            <p:strVal val="#ppt_x"/>
                                          </p:val>
                                        </p:tav>
                                        <p:tav tm="100000">
                                          <p:val>
                                            <p:strVal val="#ppt_x"/>
                                          </p:val>
                                        </p:tav>
                                      </p:tavLst>
                                    </p:anim>
                                    <p:anim calcmode="lin" valueType="num">
                                      <p:cBhvr>
                                        <p:cTn id="45" dur="750" fill="hold"/>
                                        <p:tgtEl>
                                          <p:spTgt spid="2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150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750"/>
                                        <p:tgtEl>
                                          <p:spTgt spid="22"/>
                                        </p:tgtEl>
                                      </p:cBhvr>
                                    </p:animEffect>
                                    <p:anim calcmode="lin" valueType="num">
                                      <p:cBhvr>
                                        <p:cTn id="49" dur="750" fill="hold"/>
                                        <p:tgtEl>
                                          <p:spTgt spid="22"/>
                                        </p:tgtEl>
                                        <p:attrNameLst>
                                          <p:attrName>ppt_x</p:attrName>
                                        </p:attrNameLst>
                                      </p:cBhvr>
                                      <p:tavLst>
                                        <p:tav tm="0">
                                          <p:val>
                                            <p:strVal val="#ppt_x"/>
                                          </p:val>
                                        </p:tav>
                                        <p:tav tm="100000">
                                          <p:val>
                                            <p:strVal val="#ppt_x"/>
                                          </p:val>
                                        </p:tav>
                                      </p:tavLst>
                                    </p:anim>
                                    <p:anim calcmode="lin" valueType="num">
                                      <p:cBhvr>
                                        <p:cTn id="50" dur="750" fill="hold"/>
                                        <p:tgtEl>
                                          <p:spTgt spid="22"/>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150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750"/>
                                        <p:tgtEl>
                                          <p:spTgt spid="23"/>
                                        </p:tgtEl>
                                      </p:cBhvr>
                                    </p:animEffect>
                                    <p:anim calcmode="lin" valueType="num">
                                      <p:cBhvr>
                                        <p:cTn id="54" dur="750" fill="hold"/>
                                        <p:tgtEl>
                                          <p:spTgt spid="23"/>
                                        </p:tgtEl>
                                        <p:attrNameLst>
                                          <p:attrName>ppt_x</p:attrName>
                                        </p:attrNameLst>
                                      </p:cBhvr>
                                      <p:tavLst>
                                        <p:tav tm="0">
                                          <p:val>
                                            <p:strVal val="#ppt_x"/>
                                          </p:val>
                                        </p:tav>
                                        <p:tav tm="100000">
                                          <p:val>
                                            <p:strVal val="#ppt_x"/>
                                          </p:val>
                                        </p:tav>
                                      </p:tavLst>
                                    </p:anim>
                                    <p:anim calcmode="lin" valueType="num">
                                      <p:cBhvr>
                                        <p:cTn id="55" dur="750" fill="hold"/>
                                        <p:tgtEl>
                                          <p:spTgt spid="23"/>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50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750"/>
                                        <p:tgtEl>
                                          <p:spTgt spid="24"/>
                                        </p:tgtEl>
                                      </p:cBhvr>
                                    </p:animEffect>
                                    <p:anim calcmode="lin" valueType="num">
                                      <p:cBhvr>
                                        <p:cTn id="59" dur="750" fill="hold"/>
                                        <p:tgtEl>
                                          <p:spTgt spid="24"/>
                                        </p:tgtEl>
                                        <p:attrNameLst>
                                          <p:attrName>ppt_x</p:attrName>
                                        </p:attrNameLst>
                                      </p:cBhvr>
                                      <p:tavLst>
                                        <p:tav tm="0">
                                          <p:val>
                                            <p:strVal val="#ppt_x"/>
                                          </p:val>
                                        </p:tav>
                                        <p:tav tm="100000">
                                          <p:val>
                                            <p:strVal val="#ppt_x"/>
                                          </p:val>
                                        </p:tav>
                                      </p:tavLst>
                                    </p:anim>
                                    <p:anim calcmode="lin" valueType="num">
                                      <p:cBhvr>
                                        <p:cTn id="60" dur="750" fill="hold"/>
                                        <p:tgtEl>
                                          <p:spTgt spid="24"/>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50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750"/>
                                        <p:tgtEl>
                                          <p:spTgt spid="25"/>
                                        </p:tgtEl>
                                      </p:cBhvr>
                                    </p:animEffect>
                                    <p:anim calcmode="lin" valueType="num">
                                      <p:cBhvr>
                                        <p:cTn id="64" dur="750" fill="hold"/>
                                        <p:tgtEl>
                                          <p:spTgt spid="25"/>
                                        </p:tgtEl>
                                        <p:attrNameLst>
                                          <p:attrName>ppt_x</p:attrName>
                                        </p:attrNameLst>
                                      </p:cBhvr>
                                      <p:tavLst>
                                        <p:tav tm="0">
                                          <p:val>
                                            <p:strVal val="#ppt_x"/>
                                          </p:val>
                                        </p:tav>
                                        <p:tav tm="100000">
                                          <p:val>
                                            <p:strVal val="#ppt_x"/>
                                          </p:val>
                                        </p:tav>
                                      </p:tavLst>
                                    </p:anim>
                                    <p:anim calcmode="lin" valueType="num">
                                      <p:cBhvr>
                                        <p:cTn id="65" dur="75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50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750"/>
                                        <p:tgtEl>
                                          <p:spTgt spid="26"/>
                                        </p:tgtEl>
                                      </p:cBhvr>
                                    </p:animEffect>
                                    <p:anim calcmode="lin" valueType="num">
                                      <p:cBhvr>
                                        <p:cTn id="69" dur="750" fill="hold"/>
                                        <p:tgtEl>
                                          <p:spTgt spid="26"/>
                                        </p:tgtEl>
                                        <p:attrNameLst>
                                          <p:attrName>ppt_x</p:attrName>
                                        </p:attrNameLst>
                                      </p:cBhvr>
                                      <p:tavLst>
                                        <p:tav tm="0">
                                          <p:val>
                                            <p:strVal val="#ppt_x"/>
                                          </p:val>
                                        </p:tav>
                                        <p:tav tm="100000">
                                          <p:val>
                                            <p:strVal val="#ppt_x"/>
                                          </p:val>
                                        </p:tav>
                                      </p:tavLst>
                                    </p:anim>
                                    <p:anim calcmode="lin" valueType="num">
                                      <p:cBhvr>
                                        <p:cTn id="70" dur="750" fill="hold"/>
                                        <p:tgtEl>
                                          <p:spTgt spid="26"/>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125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750"/>
                                        <p:tgtEl>
                                          <p:spTgt spid="27"/>
                                        </p:tgtEl>
                                      </p:cBhvr>
                                    </p:animEffect>
                                    <p:anim calcmode="lin" valueType="num">
                                      <p:cBhvr>
                                        <p:cTn id="74" dur="750" fill="hold"/>
                                        <p:tgtEl>
                                          <p:spTgt spid="27"/>
                                        </p:tgtEl>
                                        <p:attrNameLst>
                                          <p:attrName>ppt_x</p:attrName>
                                        </p:attrNameLst>
                                      </p:cBhvr>
                                      <p:tavLst>
                                        <p:tav tm="0">
                                          <p:val>
                                            <p:strVal val="#ppt_x"/>
                                          </p:val>
                                        </p:tav>
                                        <p:tav tm="100000">
                                          <p:val>
                                            <p:strVal val="#ppt_x"/>
                                          </p:val>
                                        </p:tav>
                                      </p:tavLst>
                                    </p:anim>
                                    <p:anim calcmode="lin" valueType="num">
                                      <p:cBhvr>
                                        <p:cTn id="75" dur="750" fill="hold"/>
                                        <p:tgtEl>
                                          <p:spTgt spid="27"/>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125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750"/>
                                        <p:tgtEl>
                                          <p:spTgt spid="28"/>
                                        </p:tgtEl>
                                      </p:cBhvr>
                                    </p:animEffect>
                                    <p:anim calcmode="lin" valueType="num">
                                      <p:cBhvr>
                                        <p:cTn id="79" dur="750" fill="hold"/>
                                        <p:tgtEl>
                                          <p:spTgt spid="28"/>
                                        </p:tgtEl>
                                        <p:attrNameLst>
                                          <p:attrName>ppt_x</p:attrName>
                                        </p:attrNameLst>
                                      </p:cBhvr>
                                      <p:tavLst>
                                        <p:tav tm="0">
                                          <p:val>
                                            <p:strVal val="#ppt_x"/>
                                          </p:val>
                                        </p:tav>
                                        <p:tav tm="100000">
                                          <p:val>
                                            <p:strVal val="#ppt_x"/>
                                          </p:val>
                                        </p:tav>
                                      </p:tavLst>
                                    </p:anim>
                                    <p:anim calcmode="lin" valueType="num">
                                      <p:cBhvr>
                                        <p:cTn id="80" dur="750" fill="hold"/>
                                        <p:tgtEl>
                                          <p:spTgt spid="28"/>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125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750"/>
                                        <p:tgtEl>
                                          <p:spTgt spid="29"/>
                                        </p:tgtEl>
                                      </p:cBhvr>
                                    </p:animEffect>
                                    <p:anim calcmode="lin" valueType="num">
                                      <p:cBhvr>
                                        <p:cTn id="84" dur="750" fill="hold"/>
                                        <p:tgtEl>
                                          <p:spTgt spid="29"/>
                                        </p:tgtEl>
                                        <p:attrNameLst>
                                          <p:attrName>ppt_x</p:attrName>
                                        </p:attrNameLst>
                                      </p:cBhvr>
                                      <p:tavLst>
                                        <p:tav tm="0">
                                          <p:val>
                                            <p:strVal val="#ppt_x"/>
                                          </p:val>
                                        </p:tav>
                                        <p:tav tm="100000">
                                          <p:val>
                                            <p:strVal val="#ppt_x"/>
                                          </p:val>
                                        </p:tav>
                                      </p:tavLst>
                                    </p:anim>
                                    <p:anim calcmode="lin" valueType="num">
                                      <p:cBhvr>
                                        <p:cTn id="85" dur="750" fill="hold"/>
                                        <p:tgtEl>
                                          <p:spTgt spid="29"/>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750"/>
                                        <p:tgtEl>
                                          <p:spTgt spid="30"/>
                                        </p:tgtEl>
                                      </p:cBhvr>
                                    </p:animEffect>
                                    <p:anim calcmode="lin" valueType="num">
                                      <p:cBhvr>
                                        <p:cTn id="89" dur="750" fill="hold"/>
                                        <p:tgtEl>
                                          <p:spTgt spid="30"/>
                                        </p:tgtEl>
                                        <p:attrNameLst>
                                          <p:attrName>ppt_x</p:attrName>
                                        </p:attrNameLst>
                                      </p:cBhvr>
                                      <p:tavLst>
                                        <p:tav tm="0">
                                          <p:val>
                                            <p:strVal val="#ppt_x"/>
                                          </p:val>
                                        </p:tav>
                                        <p:tav tm="100000">
                                          <p:val>
                                            <p:strVal val="#ppt_x"/>
                                          </p:val>
                                        </p:tav>
                                      </p:tavLst>
                                    </p:anim>
                                    <p:anim calcmode="lin" valueType="num">
                                      <p:cBhvr>
                                        <p:cTn id="90" dur="750" fill="hold"/>
                                        <p:tgtEl>
                                          <p:spTgt spid="30"/>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75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750"/>
                                        <p:tgtEl>
                                          <p:spTgt spid="31"/>
                                        </p:tgtEl>
                                      </p:cBhvr>
                                    </p:animEffect>
                                    <p:anim calcmode="lin" valueType="num">
                                      <p:cBhvr>
                                        <p:cTn id="94" dur="750" fill="hold"/>
                                        <p:tgtEl>
                                          <p:spTgt spid="31"/>
                                        </p:tgtEl>
                                        <p:attrNameLst>
                                          <p:attrName>ppt_x</p:attrName>
                                        </p:attrNameLst>
                                      </p:cBhvr>
                                      <p:tavLst>
                                        <p:tav tm="0">
                                          <p:val>
                                            <p:strVal val="#ppt_x"/>
                                          </p:val>
                                        </p:tav>
                                        <p:tav tm="100000">
                                          <p:val>
                                            <p:strVal val="#ppt_x"/>
                                          </p:val>
                                        </p:tav>
                                      </p:tavLst>
                                    </p:anim>
                                    <p:anim calcmode="lin" valueType="num">
                                      <p:cBhvr>
                                        <p:cTn id="95" dur="750" fill="hold"/>
                                        <p:tgtEl>
                                          <p:spTgt spid="31"/>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750"/>
                                  </p:stCondLst>
                                  <p:childTnLst>
                                    <p:set>
                                      <p:cBhvr>
                                        <p:cTn id="97" dur="1" fill="hold">
                                          <p:stCondLst>
                                            <p:cond delay="0"/>
                                          </p:stCondLst>
                                        </p:cTn>
                                        <p:tgtEl>
                                          <p:spTgt spid="32"/>
                                        </p:tgtEl>
                                        <p:attrNameLst>
                                          <p:attrName>style.visibility</p:attrName>
                                        </p:attrNameLst>
                                      </p:cBhvr>
                                      <p:to>
                                        <p:strVal val="visible"/>
                                      </p:to>
                                    </p:set>
                                    <p:animEffect transition="in" filter="fade">
                                      <p:cBhvr>
                                        <p:cTn id="98" dur="750"/>
                                        <p:tgtEl>
                                          <p:spTgt spid="32"/>
                                        </p:tgtEl>
                                      </p:cBhvr>
                                    </p:animEffect>
                                    <p:anim calcmode="lin" valueType="num">
                                      <p:cBhvr>
                                        <p:cTn id="99" dur="750" fill="hold"/>
                                        <p:tgtEl>
                                          <p:spTgt spid="32"/>
                                        </p:tgtEl>
                                        <p:attrNameLst>
                                          <p:attrName>ppt_x</p:attrName>
                                        </p:attrNameLst>
                                      </p:cBhvr>
                                      <p:tavLst>
                                        <p:tav tm="0">
                                          <p:val>
                                            <p:strVal val="#ppt_x"/>
                                          </p:val>
                                        </p:tav>
                                        <p:tav tm="100000">
                                          <p:val>
                                            <p:strVal val="#ppt_x"/>
                                          </p:val>
                                        </p:tav>
                                      </p:tavLst>
                                    </p:anim>
                                    <p:anim calcmode="lin" valueType="num">
                                      <p:cBhvr>
                                        <p:cTn id="100" dur="7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nimBg="1"/>
      <p:bldP spid="21" grpId="0"/>
      <p:bldP spid="22" grpId="0"/>
      <p:bldP spid="24" grpId="0"/>
      <p:bldP spid="25" grpId="0"/>
      <p:bldP spid="27" grpId="0"/>
      <p:bldP spid="28" grpId="0"/>
      <p:bldP spid="30" grpId="0"/>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965911" y="429474"/>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a:t>
            </a:r>
            <a:r>
              <a:rPr kumimoji="0" lang="en-US" altLang="zh-CN" sz="100" b="0" i="0" u="none" strike="noStrike" kern="0" cap="none" spc="0" normalizeH="0" baseline="0" noProof="0" dirty="0" smtClean="0">
                <a:ln>
                  <a:noFill/>
                </a:ln>
                <a:solidFill>
                  <a:sysClr val="window" lastClr="FFFFFF"/>
                </a:solidFill>
                <a:effectLst/>
                <a:uLnTx/>
                <a:uFillTx/>
              </a:rPr>
              <a:t>      PPT</a:t>
            </a:r>
            <a:r>
              <a:rPr kumimoji="0" lang="zh-CN" altLang="en-US" sz="100" b="0" i="0" u="none" strike="noStrike" kern="0" cap="none" spc="0" normalizeH="0" baseline="0" noProof="0" dirty="0" smtClean="0">
                <a:ln>
                  <a:noFill/>
                </a:ln>
                <a:solidFill>
                  <a:sysClr val="window" lastClr="FFFFFF"/>
                </a:solidFill>
                <a:effectLst/>
                <a:uLnTx/>
                <a:uFillTx/>
              </a:rPr>
              <a:t>论坛：</a:t>
            </a:r>
            <a:r>
              <a:rPr kumimoji="0" lang="en-US" altLang="zh-CN" sz="100" b="0" i="0" u="none" strike="noStrike" kern="0" cap="none" spc="0" normalizeH="0" baseline="0" noProof="0" dirty="0" smtClean="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pic>
        <p:nvPicPr>
          <p:cNvPr id="4" name="图片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35462" y="-1"/>
            <a:ext cx="6430873" cy="422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101110" y="3319488"/>
            <a:ext cx="4914900" cy="50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b="1" dirty="0" smtClean="0">
                <a:solidFill>
                  <a:srgbClr val="BE0202"/>
                </a:solidFill>
                <a:latin typeface="微软雅黑" panose="020B0503020204020204" pitchFamily="34" charset="-122"/>
                <a:ea typeface="微软雅黑" panose="020B0503020204020204" pitchFamily="34" charset="-122"/>
              </a:rPr>
              <a:t>欧美风格商务</a:t>
            </a:r>
            <a:r>
              <a:rPr lang="en-US" altLang="zh-CN" sz="3600" b="1" dirty="0" smtClean="0">
                <a:solidFill>
                  <a:srgbClr val="BE0202"/>
                </a:solidFill>
                <a:latin typeface="微软雅黑" panose="020B0503020204020204" pitchFamily="34" charset="-122"/>
                <a:ea typeface="微软雅黑" panose="020B0503020204020204" pitchFamily="34" charset="-122"/>
              </a:rPr>
              <a:t>PPT</a:t>
            </a:r>
            <a:r>
              <a:rPr lang="zh-CN" altLang="en-US" sz="3600" b="1" dirty="0" smtClean="0">
                <a:solidFill>
                  <a:srgbClr val="BE0202"/>
                </a:solidFill>
                <a:latin typeface="微软雅黑" panose="020B0503020204020204" pitchFamily="34" charset="-122"/>
                <a:ea typeface="微软雅黑" panose="020B0503020204020204" pitchFamily="34" charset="-122"/>
              </a:rPr>
              <a:t>模版</a:t>
            </a:r>
            <a:endParaRPr lang="zh-CN" altLang="en-US" sz="3600" b="1" dirty="0">
              <a:solidFill>
                <a:srgbClr val="BE0202"/>
              </a:solidFill>
              <a:latin typeface="微软雅黑" panose="020B0503020204020204" pitchFamily="34" charset="-122"/>
              <a:ea typeface="微软雅黑" panose="020B0503020204020204" pitchFamily="34" charset="-122"/>
            </a:endParaRPr>
          </a:p>
        </p:txBody>
      </p:sp>
      <p:sp>
        <p:nvSpPr>
          <p:cNvPr id="6" name="TextBox 12"/>
          <p:cNvSpPr txBox="1">
            <a:spLocks noChangeArrowheads="1"/>
          </p:cNvSpPr>
          <p:nvPr/>
        </p:nvSpPr>
        <p:spPr bwMode="auto">
          <a:xfrm>
            <a:off x="148555" y="3904084"/>
            <a:ext cx="44053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smtClean="0">
                <a:solidFill>
                  <a:srgbClr val="4D4948"/>
                </a:solidFill>
                <a:latin typeface="微软雅黑" panose="020B0503020204020204" pitchFamily="34" charset="-122"/>
                <a:ea typeface="微软雅黑" panose="020B0503020204020204" pitchFamily="34" charset="-122"/>
              </a:rPr>
              <a:t>演示完毕，感谢您的聆听，欢迎下载观看</a:t>
            </a:r>
            <a:endParaRPr lang="zh-CN" altLang="en-US" sz="1600" dirty="0">
              <a:solidFill>
                <a:srgbClr val="4D4948"/>
              </a:solidFill>
              <a:latin typeface="微软雅黑" panose="020B0503020204020204" pitchFamily="34" charset="-122"/>
              <a:ea typeface="微软雅黑" panose="020B0503020204020204" pitchFamily="34" charset="-122"/>
            </a:endParaRPr>
          </a:p>
        </p:txBody>
      </p:sp>
      <p:cxnSp>
        <p:nvCxnSpPr>
          <p:cNvPr id="7" name="直接连接符 44"/>
          <p:cNvCxnSpPr>
            <a:cxnSpLocks noChangeShapeType="1"/>
          </p:cNvCxnSpPr>
          <p:nvPr/>
        </p:nvCxnSpPr>
        <p:spPr bwMode="auto">
          <a:xfrm>
            <a:off x="179512" y="4227934"/>
            <a:ext cx="6561535" cy="0"/>
          </a:xfrm>
          <a:prstGeom prst="line">
            <a:avLst/>
          </a:prstGeom>
          <a:noFill/>
          <a:ln w="9525" cmpd="sng">
            <a:solidFill>
              <a:srgbClr val="504B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矩形 45"/>
          <p:cNvSpPr>
            <a:spLocks noChangeArrowheads="1"/>
          </p:cNvSpPr>
          <p:nvPr/>
        </p:nvSpPr>
        <p:spPr bwMode="auto">
          <a:xfrm>
            <a:off x="131848" y="4535993"/>
            <a:ext cx="781050" cy="247650"/>
          </a:xfrm>
          <a:prstGeom prst="rect">
            <a:avLst/>
          </a:prstGeom>
          <a:solidFill>
            <a:srgbClr val="BE020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 name="矩形 53"/>
          <p:cNvSpPr>
            <a:spLocks noChangeArrowheads="1"/>
          </p:cNvSpPr>
          <p:nvPr/>
        </p:nvSpPr>
        <p:spPr bwMode="auto">
          <a:xfrm>
            <a:off x="935521" y="4535993"/>
            <a:ext cx="1626394" cy="247650"/>
          </a:xfrm>
          <a:prstGeom prst="rect">
            <a:avLst/>
          </a:prstGeom>
          <a:solidFill>
            <a:srgbClr val="504B48"/>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 name="TextBox 17"/>
          <p:cNvSpPr txBox="1">
            <a:spLocks noChangeArrowheads="1"/>
          </p:cNvSpPr>
          <p:nvPr/>
        </p:nvSpPr>
        <p:spPr bwMode="auto">
          <a:xfrm>
            <a:off x="223838" y="4452200"/>
            <a:ext cx="1659731"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dirty="0">
                <a:solidFill>
                  <a:srgbClr val="F8F8F8"/>
                </a:solidFill>
                <a:latin typeface="微软雅黑" panose="020B0503020204020204" pitchFamily="34" charset="-122"/>
                <a:ea typeface="微软雅黑" panose="020B0503020204020204" pitchFamily="34" charset="-122"/>
              </a:rPr>
              <a:t>汇报人   </a:t>
            </a:r>
            <a:r>
              <a:rPr lang="zh-CN" altLang="en-US" dirty="0" smtClean="0">
                <a:solidFill>
                  <a:srgbClr val="F8F8F8"/>
                </a:solidFill>
                <a:latin typeface="微软雅黑" panose="020B0503020204020204" pitchFamily="34" charset="-122"/>
                <a:ea typeface="微软雅黑" panose="020B0503020204020204" pitchFamily="34" charset="-122"/>
              </a:rPr>
              <a:t>第一</a:t>
            </a:r>
            <a:r>
              <a:rPr lang="en-US" altLang="zh-CN" dirty="0" smtClean="0">
                <a:solidFill>
                  <a:srgbClr val="F8F8F8"/>
                </a:solidFill>
                <a:latin typeface="微软雅黑" panose="020B0503020204020204" pitchFamily="34" charset="-122"/>
                <a:ea typeface="微软雅黑" panose="020B0503020204020204" pitchFamily="34" charset="-122"/>
              </a:rPr>
              <a:t>PPT</a:t>
            </a:r>
            <a:endParaRPr lang="en-US" dirty="0">
              <a:solidFill>
                <a:srgbClr val="F8F8F8"/>
              </a:solidFill>
              <a:latin typeface="微软雅黑" panose="020B0503020204020204" pitchFamily="34" charset="-122"/>
              <a:ea typeface="微软雅黑" panose="020B0503020204020204" pitchFamily="34" charset="-122"/>
            </a:endParaRPr>
          </a:p>
        </p:txBody>
      </p:sp>
      <p:sp>
        <p:nvSpPr>
          <p:cNvPr id="11" name="Freeform 5"/>
          <p:cNvSpPr>
            <a:spLocks/>
          </p:cNvSpPr>
          <p:nvPr/>
        </p:nvSpPr>
        <p:spPr bwMode="auto">
          <a:xfrm>
            <a:off x="0" y="0"/>
            <a:ext cx="1053704" cy="426244"/>
          </a:xfrm>
          <a:custGeom>
            <a:avLst/>
            <a:gdLst>
              <a:gd name="T0" fmla="*/ 0 w 2998"/>
              <a:gd name="T1" fmla="*/ 0 h 1197"/>
              <a:gd name="T2" fmla="*/ 2381 w 2998"/>
              <a:gd name="T3" fmla="*/ 0 h 1197"/>
              <a:gd name="T4" fmla="*/ 2998 w 2998"/>
              <a:gd name="T5" fmla="*/ 1197 h 1197"/>
              <a:gd name="T6" fmla="*/ 0 w 2998"/>
              <a:gd name="T7" fmla="*/ 1197 h 1197"/>
              <a:gd name="T8" fmla="*/ 0 w 2998"/>
              <a:gd name="T9" fmla="*/ 0 h 1197"/>
            </a:gdLst>
            <a:ahLst/>
            <a:cxnLst>
              <a:cxn ang="0">
                <a:pos x="T0" y="T1"/>
              </a:cxn>
              <a:cxn ang="0">
                <a:pos x="T2" y="T3"/>
              </a:cxn>
              <a:cxn ang="0">
                <a:pos x="T4" y="T5"/>
              </a:cxn>
              <a:cxn ang="0">
                <a:pos x="T6" y="T7"/>
              </a:cxn>
              <a:cxn ang="0">
                <a:pos x="T8" y="T9"/>
              </a:cxn>
            </a:cxnLst>
            <a:rect l="0" t="0" r="r" b="b"/>
            <a:pathLst>
              <a:path w="2998" h="1197">
                <a:moveTo>
                  <a:pt x="0" y="0"/>
                </a:moveTo>
                <a:lnTo>
                  <a:pt x="2381" y="0"/>
                </a:lnTo>
                <a:lnTo>
                  <a:pt x="2998" y="1197"/>
                </a:lnTo>
                <a:lnTo>
                  <a:pt x="0" y="1197"/>
                </a:lnTo>
                <a:lnTo>
                  <a:pt x="0" y="0"/>
                </a:lnTo>
                <a:close/>
              </a:path>
            </a:pathLst>
          </a:custGeom>
          <a:solidFill>
            <a:srgbClr val="BE02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 name="TextBox 16"/>
          <p:cNvSpPr txBox="1">
            <a:spLocks noChangeArrowheads="1"/>
          </p:cNvSpPr>
          <p:nvPr/>
        </p:nvSpPr>
        <p:spPr bwMode="auto">
          <a:xfrm>
            <a:off x="3164372" y="4459794"/>
            <a:ext cx="1659731" cy="36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dirty="0" smtClean="0">
                <a:solidFill>
                  <a:srgbClr val="FF0000"/>
                </a:solidFill>
                <a:latin typeface="微软雅黑" panose="020B0503020204020204" pitchFamily="34" charset="-122"/>
                <a:ea typeface="微软雅黑" panose="020B0503020204020204" pitchFamily="34" charset="-122"/>
              </a:rPr>
              <a:t>2017.07.15</a:t>
            </a:r>
            <a:endParaRPr lang="en-US" dirty="0">
              <a:solidFill>
                <a:srgbClr val="FF0000"/>
              </a:solidFill>
              <a:latin typeface="微软雅黑" panose="020B0503020204020204" pitchFamily="34" charset="-122"/>
              <a:ea typeface="微软雅黑" panose="020B0503020204020204" pitchFamily="34" charset="-122"/>
            </a:endParaRPr>
          </a:p>
        </p:txBody>
      </p:sp>
      <p:sp>
        <p:nvSpPr>
          <p:cNvPr id="13" name="TextBox 9"/>
          <p:cNvSpPr txBox="1">
            <a:spLocks noChangeArrowheads="1"/>
          </p:cNvSpPr>
          <p:nvPr/>
        </p:nvSpPr>
        <p:spPr bwMode="auto">
          <a:xfrm>
            <a:off x="86919" y="30955"/>
            <a:ext cx="8515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dirty="0">
                <a:solidFill>
                  <a:srgbClr val="F8F8F8"/>
                </a:solidFill>
              </a:rPr>
              <a:t>LOGO</a:t>
            </a:r>
            <a:endParaRPr lang="zh-CN" altLang="en-US" dirty="0">
              <a:solidFill>
                <a:srgbClr val="F8F8F8"/>
              </a:solidFill>
            </a:endParaRPr>
          </a:p>
        </p:txBody>
      </p:sp>
    </p:spTree>
    <p:extLst>
      <p:ext uri="{BB962C8B-B14F-4D97-AF65-F5344CB8AC3E}">
        <p14:creationId xmlns:p14="http://schemas.microsoft.com/office/powerpoint/2010/main" val="3933847715"/>
      </p:ext>
    </p:extLst>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 calcmode="lin" valueType="num">
                                      <p:cBhvr>
                                        <p:cTn id="18" dur="500" fill="hold"/>
                                        <p:tgtEl>
                                          <p:spTgt spid="13"/>
                                        </p:tgtEl>
                                        <p:attrNameLst>
                                          <p:attrName>style.rotation</p:attrName>
                                        </p:attrNameLst>
                                      </p:cBhvr>
                                      <p:tavLst>
                                        <p:tav tm="0">
                                          <p:val>
                                            <p:fltVal val="90"/>
                                          </p:val>
                                        </p:tav>
                                        <p:tav tm="100000">
                                          <p:val>
                                            <p:fltVal val="0"/>
                                          </p:val>
                                        </p:tav>
                                      </p:tavLst>
                                    </p:anim>
                                    <p:animEffect transition="in" filter="fade">
                                      <p:cBhvr>
                                        <p:cTn id="19" dur="500"/>
                                        <p:tgtEl>
                                          <p:spTgt spid="13"/>
                                        </p:tgtEl>
                                      </p:cBhvr>
                                    </p:animEffect>
                                  </p:childTnLst>
                                </p:cTn>
                              </p:par>
                            </p:childTnLst>
                          </p:cTn>
                        </p:par>
                        <p:par>
                          <p:cTn id="20" fill="hold">
                            <p:stCondLst>
                              <p:cond delay="1000"/>
                            </p:stCondLst>
                            <p:childTnLst>
                              <p:par>
                                <p:cTn id="21" presetID="22" presetClass="entr" presetSubtype="2"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2000"/>
                                        <p:tgtEl>
                                          <p:spTgt spid="7"/>
                                        </p:tgtEl>
                                      </p:cBhvr>
                                    </p:animEffect>
                                  </p:childTnLst>
                                </p:cTn>
                              </p:par>
                            </p:childTnLst>
                          </p:cTn>
                        </p:par>
                        <p:par>
                          <p:cTn id="24" fill="hold">
                            <p:stCondLst>
                              <p:cond delay="3000"/>
                            </p:stCondLst>
                            <p:childTnLst>
                              <p:par>
                                <p:cTn id="25" presetID="2" presetClass="entr" presetSubtype="2"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6"/>
                                        </p:tgtEl>
                                        <p:attrNameLst>
                                          <p:attrName>ppt_y</p:attrName>
                                        </p:attrNameLst>
                                      </p:cBhvr>
                                      <p:tavLst>
                                        <p:tav tm="0">
                                          <p:val>
                                            <p:strVal val="#ppt_y"/>
                                          </p:val>
                                        </p:tav>
                                        <p:tav tm="100000">
                                          <p:val>
                                            <p:strVal val="#ppt_y"/>
                                          </p:val>
                                        </p:tav>
                                      </p:tavLst>
                                    </p:anim>
                                    <p:anim calcmode="lin" valueType="num">
                                      <p:cBhvr>
                                        <p:cTn id="3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6"/>
                                        </p:tgtEl>
                                      </p:cBhvr>
                                    </p:animEffect>
                                  </p:childTnLst>
                                </p:cTn>
                              </p:par>
                            </p:childTnLst>
                          </p:cTn>
                        </p:par>
                        <p:par>
                          <p:cTn id="37" fill="hold">
                            <p:stCondLst>
                              <p:cond delay="4850"/>
                            </p:stCondLst>
                            <p:childTnLst>
                              <p:par>
                                <p:cTn id="38" presetID="22" presetClass="entr" presetSubtype="4"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par>
                          <p:cTn id="41" fill="hold">
                            <p:stCondLst>
                              <p:cond delay="5350"/>
                            </p:stCondLst>
                            <p:childTnLst>
                              <p:par>
                                <p:cTn id="42" presetID="2" presetClass="entr" presetSubtype="2"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300" fill="hold"/>
                                        <p:tgtEl>
                                          <p:spTgt spid="9"/>
                                        </p:tgtEl>
                                        <p:attrNameLst>
                                          <p:attrName>ppt_x</p:attrName>
                                        </p:attrNameLst>
                                      </p:cBhvr>
                                      <p:tavLst>
                                        <p:tav tm="0">
                                          <p:val>
                                            <p:strVal val="1+#ppt_w/2"/>
                                          </p:val>
                                        </p:tav>
                                        <p:tav tm="100000">
                                          <p:val>
                                            <p:strVal val="#ppt_x"/>
                                          </p:val>
                                        </p:tav>
                                      </p:tavLst>
                                    </p:anim>
                                    <p:anim calcmode="lin" valueType="num">
                                      <p:cBhvr additive="base">
                                        <p:cTn id="45" dur="300" fill="hold"/>
                                        <p:tgtEl>
                                          <p:spTgt spid="9"/>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300" fill="hold"/>
                                        <p:tgtEl>
                                          <p:spTgt spid="8"/>
                                        </p:tgtEl>
                                        <p:attrNameLst>
                                          <p:attrName>ppt_x</p:attrName>
                                        </p:attrNameLst>
                                      </p:cBhvr>
                                      <p:tavLst>
                                        <p:tav tm="0">
                                          <p:val>
                                            <p:strVal val="0-#ppt_w/2"/>
                                          </p:val>
                                        </p:tav>
                                        <p:tav tm="100000">
                                          <p:val>
                                            <p:strVal val="#ppt_x"/>
                                          </p:val>
                                        </p:tav>
                                      </p:tavLst>
                                    </p:anim>
                                    <p:anim calcmode="lin" valueType="num">
                                      <p:cBhvr additive="base">
                                        <p:cTn id="49" dur="300" fill="hold"/>
                                        <p:tgtEl>
                                          <p:spTgt spid="8"/>
                                        </p:tgtEl>
                                        <p:attrNameLst>
                                          <p:attrName>ppt_y</p:attrName>
                                        </p:attrNameLst>
                                      </p:cBhvr>
                                      <p:tavLst>
                                        <p:tav tm="0">
                                          <p:val>
                                            <p:strVal val="#ppt_y"/>
                                          </p:val>
                                        </p:tav>
                                        <p:tav tm="100000">
                                          <p:val>
                                            <p:strVal val="#ppt_y"/>
                                          </p:val>
                                        </p:tav>
                                      </p:tavLst>
                                    </p:anim>
                                  </p:childTnLst>
                                </p:cTn>
                              </p:par>
                            </p:childTnLst>
                          </p:cTn>
                        </p:par>
                        <p:par>
                          <p:cTn id="50" fill="hold">
                            <p:stCondLst>
                              <p:cond delay="5650"/>
                            </p:stCondLst>
                            <p:childTnLst>
                              <p:par>
                                <p:cTn id="51" presetID="22" presetClass="entr" presetSubtype="4" fill="hold" nodeType="after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animEffect transition="in" filter="wipe(down)">
                                      <p:cBhvr>
                                        <p:cTn id="53" dur="500"/>
                                        <p:tgtEl>
                                          <p:spTgt spid="10">
                                            <p:txEl>
                                              <p:pRg st="0" end="0"/>
                                            </p:txEl>
                                          </p:spTgt>
                                        </p:tgtEl>
                                      </p:cBhvr>
                                    </p:animEffect>
                                  </p:childTnLst>
                                </p:cTn>
                              </p:par>
                            </p:childTnLst>
                          </p:cTn>
                        </p:par>
                        <p:par>
                          <p:cTn id="54" fill="hold">
                            <p:stCondLst>
                              <p:cond delay="6150"/>
                            </p:stCondLst>
                            <p:childTnLst>
                              <p:par>
                                <p:cTn id="55" presetID="22" presetClass="entr" presetSubtype="4"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00"/>
                                        <p:tgtEl>
                                          <p:spTgt spid="12"/>
                                        </p:tgtEl>
                                      </p:cBhvr>
                                    </p:animEffect>
                                  </p:childTnLst>
                                </p:cTn>
                              </p:par>
                            </p:childTnLst>
                          </p:cTn>
                        </p:par>
                        <p:par>
                          <p:cTn id="58" fill="hold">
                            <p:stCondLst>
                              <p:cond delay="6650"/>
                            </p:stCondLst>
                            <p:childTnLst>
                              <p:par>
                                <p:cTn id="59" presetID="22" presetClass="entr" presetSubtype="4" fill="hold" nodeType="afterEffect">
                                  <p:stCondLst>
                                    <p:cond delay="0"/>
                                  </p:stCondLst>
                                  <p:childTnLst>
                                    <p:set>
                                      <p:cBhvr>
                                        <p:cTn id="60" dur="1" fill="hold">
                                          <p:stCondLst>
                                            <p:cond delay="0"/>
                                          </p:stCondLst>
                                        </p:cTn>
                                        <p:tgtEl>
                                          <p:spTgt spid="12">
                                            <p:txEl>
                                              <p:pRg st="0" end="0"/>
                                            </p:txEl>
                                          </p:spTgt>
                                        </p:tgtEl>
                                        <p:attrNameLst>
                                          <p:attrName>style.visibility</p:attrName>
                                        </p:attrNameLst>
                                      </p:cBhvr>
                                      <p:to>
                                        <p:strVal val="visible"/>
                                      </p:to>
                                    </p:set>
                                    <p:animEffect transition="in" filter="wipe(down)">
                                      <p:cBhvr>
                                        <p:cTn id="6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P spid="8" grpId="0" animBg="1" autoUpdateAnimBg="0"/>
      <p:bldP spid="9" grpId="0" animBg="1" autoUpdateAnimBg="0"/>
      <p:bldP spid="10" grpId="0" autoUpdateAnimBg="0"/>
      <p:bldP spid="11" grpId="0" animBg="1"/>
      <p:bldP spid="12" grpId="0" autoUpdateAnimBg="0"/>
      <p:bldP spid="13"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04125" y="3414919"/>
            <a:ext cx="6455579" cy="1269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2"/>
              </a:rPr>
              <a:t>www.1ppt.com/moban/</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行业</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3"/>
              </a:rPr>
              <a:t>www.1ppt.com/hangye/</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p>
          <a:p>
            <a:pPr defTabSz="914400"/>
            <a:r>
              <a:rPr lang="zh-CN" altLang="en-US" sz="110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4"/>
              </a:rPr>
              <a:t>www.1ppt.com/jieri/</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5"/>
              </a:rPr>
              <a:t>www.1ppt.com/sucai/</a:t>
            </a:r>
            <a:endParaRPr lang="en-US" altLang="zh-CN" sz="1100" dirty="0">
              <a:solidFill>
                <a:srgbClr val="EEECE1">
                  <a:lumMod val="25000"/>
                </a:srgbClr>
              </a:solidFill>
              <a:latin typeface="微软雅黑" panose="020B0503020204020204" pitchFamily="34" charset="-122"/>
              <a:ea typeface="微软雅黑" panose="020B0503020204020204" pitchFamily="34" charset="-122"/>
            </a:endParaRPr>
          </a:p>
          <a:p>
            <a:pPr defTabSz="914400"/>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6"/>
              </a:rPr>
              <a:t>www.1ppt.com/beijing/</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7"/>
              </a:rPr>
              <a:t>www.1ppt.com/tubiao/</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p>
          <a:p>
            <a:pPr defTabSz="914400"/>
            <a:r>
              <a:rPr lang="zh-CN" altLang="en-US" sz="1100" dirty="0">
                <a:solidFill>
                  <a:srgbClr val="EEECE1">
                    <a:lumMod val="25000"/>
                  </a:srgbClr>
                </a:solidFill>
                <a:latin typeface="微软雅黑" panose="020B0503020204020204" pitchFamily="34" charset="-122"/>
                <a:ea typeface="微软雅黑" panose="020B0503020204020204" pitchFamily="34" charset="-122"/>
              </a:rPr>
              <a:t>优秀</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下载：</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8"/>
              </a:rPr>
              <a:t>www.1ppt.com/xiazai/</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教程</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9"/>
              </a:rPr>
              <a:t>www.1ppt.com/powerpoint</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p>
          <a:p>
            <a:pPr defTabSz="914400"/>
            <a:r>
              <a:rPr lang="en-US" altLang="zh-CN" sz="1100" dirty="0">
                <a:solidFill>
                  <a:srgbClr val="EEECE1">
                    <a:lumMod val="25000"/>
                  </a:srgbClr>
                </a:solidFill>
                <a:latin typeface="微软雅黑" panose="020B0503020204020204" pitchFamily="34" charset="-122"/>
                <a:ea typeface="微软雅黑" panose="020B0503020204020204" pitchFamily="34" charset="-122"/>
              </a:rPr>
              <a:t>Word</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教程</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0"/>
              </a:rPr>
              <a:t>www.1ppt.com/word</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10"/>
              </a:rPr>
              <a:t>/</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Excel</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教程</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1"/>
              </a:rPr>
              <a:t>www.1ppt.com/excel</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11"/>
              </a:rPr>
              <a:t>/</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p>
          <a:p>
            <a:pPr defTabSz="914400"/>
            <a:r>
              <a:rPr lang="zh-CN" altLang="en-US" sz="1100" dirty="0">
                <a:solidFill>
                  <a:srgbClr val="EEECE1">
                    <a:lumMod val="25000"/>
                  </a:srgbClr>
                </a:solidFill>
                <a:latin typeface="微软雅黑" panose="020B0503020204020204" pitchFamily="34" charset="-122"/>
                <a:ea typeface="微软雅黑" panose="020B0503020204020204" pitchFamily="34" charset="-122"/>
              </a:rPr>
              <a:t>资料</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下载：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2"/>
              </a:rPr>
              <a:t>www.1ppt.com/ziliao/</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课件下载：</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13"/>
              </a:rPr>
              <a:t>www.1ppt.com/kejian/</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p>
          <a:p>
            <a:pPr defTabSz="914400"/>
            <a:r>
              <a:rPr lang="zh-CN" altLang="en-US" sz="1100" dirty="0">
                <a:solidFill>
                  <a:srgbClr val="EEECE1">
                    <a:lumMod val="25000"/>
                  </a:srgbClr>
                </a:solidFill>
                <a:latin typeface="微软雅黑" panose="020B0503020204020204" pitchFamily="34" charset="-122"/>
                <a:ea typeface="微软雅黑" panose="020B0503020204020204" pitchFamily="34" charset="-122"/>
              </a:rPr>
              <a:t>范文下载</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4"/>
              </a:rPr>
              <a:t>www.1ppt.com/fanwen</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14"/>
              </a:rPr>
              <a:t>/</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试卷</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下载：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5"/>
              </a:rPr>
              <a:t>www.1ppt.com/shiti/</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endParaRPr lang="en-US" altLang="zh-CN" sz="1100" dirty="0">
              <a:solidFill>
                <a:srgbClr val="EEECE1">
                  <a:lumMod val="25000"/>
                </a:srgbClr>
              </a:solidFill>
              <a:latin typeface="微软雅黑" panose="020B0503020204020204" pitchFamily="34" charset="-122"/>
              <a:ea typeface="微软雅黑" panose="020B0503020204020204" pitchFamily="34" charset="-122"/>
            </a:endParaRPr>
          </a:p>
          <a:p>
            <a:pPr defTabSz="914400"/>
            <a:r>
              <a:rPr lang="zh-CN" altLang="en-US" sz="1100" dirty="0">
                <a:solidFill>
                  <a:srgbClr val="EEECE1">
                    <a:lumMod val="25000"/>
                  </a:srgbClr>
                </a:solidFill>
                <a:latin typeface="微软雅黑" panose="020B0503020204020204" pitchFamily="34" charset="-122"/>
                <a:ea typeface="微软雅黑" panose="020B0503020204020204" pitchFamily="34" charset="-122"/>
              </a:rPr>
              <a:t>教案</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下载：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6"/>
              </a:rPr>
              <a:t>www.1ppt.com/jiaoan/</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论坛</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7"/>
              </a:rPr>
              <a:t>www.1ppt.cn</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endParaRPr lang="zh-CN" altLang="en-US" sz="1100" dirty="0">
              <a:solidFill>
                <a:srgbClr val="EEECE1">
                  <a:lumMod val="25000"/>
                </a:srgbClr>
              </a:solidFill>
              <a:latin typeface="微软雅黑" panose="020B0503020204020204" pitchFamily="34" charset="-122"/>
              <a:ea typeface="微软雅黑" panose="020B0503020204020204" pitchFamily="34" charset="-122"/>
            </a:endParaRPr>
          </a:p>
        </p:txBody>
      </p:sp>
      <p:sp>
        <p:nvSpPr>
          <p:cNvPr id="3" name="Rectangle 17"/>
          <p:cNvSpPr>
            <a:spLocks noChangeArrowheads="1"/>
          </p:cNvSpPr>
          <p:nvPr/>
        </p:nvSpPr>
        <p:spPr bwMode="gray">
          <a:xfrm>
            <a:off x="0" y="2248707"/>
            <a:ext cx="9144000" cy="1025122"/>
          </a:xfrm>
          <a:prstGeom prst="rect">
            <a:avLst/>
          </a:prstGeom>
          <a:solidFill>
            <a:schemeClr val="tx2">
              <a:lumMod val="75000"/>
            </a:schemeClr>
          </a:solidFill>
          <a:ln w="9525">
            <a:noFill/>
            <a:miter lim="800000"/>
            <a:headEnd/>
            <a:tailEnd/>
          </a:ln>
        </p:spPr>
        <p:txBody>
          <a:bodyPr wrap="none" anchor="ctr"/>
          <a:lstStyle/>
          <a:p>
            <a:pPr defTabSz="914400">
              <a:defRPr/>
            </a:pPr>
            <a:endParaRPr lang="zh-CN" altLang="en-US" sz="1800" kern="0" dirty="0">
              <a:solidFill>
                <a:srgbClr val="005397"/>
              </a:solidFill>
              <a:latin typeface="Arial"/>
              <a:ea typeface="微软雅黑"/>
            </a:endParaRPr>
          </a:p>
        </p:txBody>
      </p:sp>
      <p:pic>
        <p:nvPicPr>
          <p:cNvPr id="10" name="图片 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20802" y="236386"/>
            <a:ext cx="7711638" cy="2011329"/>
          </a:xfrm>
          <a:prstGeom prst="rect">
            <a:avLst/>
          </a:prstGeom>
          <a:noFill/>
          <a:ln>
            <a:noFill/>
          </a:ln>
        </p:spPr>
      </p:pic>
      <p:sp>
        <p:nvSpPr>
          <p:cNvPr id="15" name="Rectangle 3"/>
          <p:cNvSpPr>
            <a:spLocks noChangeArrowheads="1"/>
          </p:cNvSpPr>
          <p:nvPr/>
        </p:nvSpPr>
        <p:spPr bwMode="auto">
          <a:xfrm>
            <a:off x="468316" y="2323010"/>
            <a:ext cx="4103687" cy="1214009"/>
          </a:xfrm>
          <a:prstGeom prst="rect">
            <a:avLst/>
          </a:prstGeom>
          <a:noFill/>
          <a:ln w="3175" algn="ctr">
            <a:no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20000"/>
              </a:spcBef>
              <a:buClr>
                <a:srgbClr val="5B8CC1"/>
              </a:buClr>
              <a:buFont typeface="Wingdings" pitchFamily="2" charset="2"/>
              <a:buNone/>
              <a:defRPr/>
            </a:pPr>
            <a:r>
              <a:rPr lang="zh-CN" altLang="en-US" sz="2000" b="1" kern="0" dirty="0" smtClean="0">
                <a:solidFill>
                  <a:prstClr val="white"/>
                </a:solidFill>
                <a:latin typeface="微软雅黑" pitchFamily="34" charset="-122"/>
                <a:ea typeface="微软雅黑" pitchFamily="34" charset="-122"/>
              </a:rPr>
              <a:t>可以在下列情况使用</a:t>
            </a:r>
            <a:endParaRPr lang="zh-CN" altLang="en-US" sz="1200" kern="0" dirty="0" smtClean="0">
              <a:solidFill>
                <a:prstClr val="white"/>
              </a:solidFill>
              <a:latin typeface="微软雅黑" pitchFamily="34" charset="-122"/>
              <a:ea typeface="微软雅黑" pitchFamily="34" charset="-122"/>
            </a:endParaRPr>
          </a:p>
          <a:p>
            <a:pPr defTabSz="914400">
              <a:lnSpc>
                <a:spcPct val="150000"/>
              </a:lnSpc>
              <a:buClr>
                <a:srgbClr val="5B8CC1"/>
              </a:buClr>
              <a:buFont typeface="Wingdings" pitchFamily="2" charset="2"/>
              <a:buChar char="n"/>
              <a:defRPr/>
            </a:pPr>
            <a:r>
              <a:rPr lang="zh-CN" altLang="en-US" sz="1200" kern="0" dirty="0" smtClean="0">
                <a:solidFill>
                  <a:prstClr val="white"/>
                </a:solidFill>
                <a:latin typeface="微软雅黑" pitchFamily="34" charset="-122"/>
                <a:ea typeface="微软雅黑" pitchFamily="34" charset="-122"/>
              </a:rPr>
              <a:t>不限次数的用于您个人</a:t>
            </a:r>
            <a:r>
              <a:rPr lang="en-US" altLang="zh-CN" sz="1200" kern="0" dirty="0" smtClean="0">
                <a:solidFill>
                  <a:prstClr val="white"/>
                </a:solidFill>
                <a:latin typeface="微软雅黑" pitchFamily="34" charset="-122"/>
                <a:ea typeface="微软雅黑" pitchFamily="34" charset="-122"/>
              </a:rPr>
              <a:t>/</a:t>
            </a:r>
            <a:r>
              <a:rPr lang="zh-CN" altLang="en-US" sz="1200" kern="0" dirty="0" smtClean="0">
                <a:solidFill>
                  <a:prstClr val="white"/>
                </a:solidFill>
                <a:latin typeface="微软雅黑" pitchFamily="34" charset="-122"/>
                <a:ea typeface="微软雅黑" pitchFamily="34" charset="-122"/>
              </a:rPr>
              <a:t>公司、企业的商业演示。</a:t>
            </a:r>
          </a:p>
          <a:p>
            <a:pPr defTabSz="914400">
              <a:lnSpc>
                <a:spcPct val="150000"/>
              </a:lnSpc>
              <a:buClr>
                <a:srgbClr val="5B8CC1"/>
              </a:buClr>
              <a:buFont typeface="Wingdings" pitchFamily="2" charset="2"/>
              <a:buChar char="n"/>
              <a:defRPr/>
            </a:pPr>
            <a:r>
              <a:rPr lang="zh-CN" altLang="en-US" sz="1200" kern="0" dirty="0" smtClean="0">
                <a:solidFill>
                  <a:prstClr val="white"/>
                </a:solidFill>
                <a:latin typeface="微软雅黑" pitchFamily="34" charset="-122"/>
                <a:ea typeface="微软雅黑" pitchFamily="34" charset="-122"/>
              </a:rPr>
              <a:t>拷贝模板中的内容用于其它幻灯片母版中使用。</a:t>
            </a:r>
          </a:p>
        </p:txBody>
      </p:sp>
      <p:sp>
        <p:nvSpPr>
          <p:cNvPr id="16" name="Rectangle 4"/>
          <p:cNvSpPr>
            <a:spLocks noChangeArrowheads="1"/>
          </p:cNvSpPr>
          <p:nvPr/>
        </p:nvSpPr>
        <p:spPr bwMode="auto">
          <a:xfrm>
            <a:off x="4572000" y="2323010"/>
            <a:ext cx="4103688" cy="1160003"/>
          </a:xfrm>
          <a:prstGeom prst="rect">
            <a:avLst/>
          </a:prstGeom>
          <a:noFill/>
          <a:ln w="3175" algn="ctr">
            <a:no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20000"/>
              </a:spcBef>
              <a:buClr>
                <a:srgbClr val="5B8CC1"/>
              </a:buClr>
              <a:buFont typeface="Wingdings" pitchFamily="2" charset="2"/>
              <a:buNone/>
              <a:defRPr/>
            </a:pPr>
            <a:r>
              <a:rPr lang="zh-CN" altLang="en-US" sz="2000" b="1" kern="0" dirty="0" smtClean="0">
                <a:solidFill>
                  <a:prstClr val="white"/>
                </a:solidFill>
                <a:latin typeface="微软雅黑" pitchFamily="34" charset="-122"/>
                <a:ea typeface="微软雅黑" pitchFamily="34" charset="-122"/>
              </a:rPr>
              <a:t>不可以在以下情况使用</a:t>
            </a:r>
            <a:endParaRPr lang="zh-CN" altLang="en-US" sz="1050" b="1" kern="0" dirty="0" smtClean="0">
              <a:solidFill>
                <a:prstClr val="white"/>
              </a:solidFill>
              <a:latin typeface="微软雅黑" pitchFamily="34" charset="-122"/>
              <a:ea typeface="微软雅黑" pitchFamily="34" charset="-122"/>
            </a:endParaRPr>
          </a:p>
          <a:p>
            <a:pPr defTabSz="914400">
              <a:lnSpc>
                <a:spcPct val="150000"/>
              </a:lnSpc>
              <a:buClr>
                <a:srgbClr val="5B8CC1"/>
              </a:buClr>
              <a:buFont typeface="Wingdings" pitchFamily="2" charset="2"/>
              <a:buChar char="n"/>
              <a:defRPr/>
            </a:pPr>
            <a:r>
              <a:rPr lang="zh-CN" altLang="en-US" sz="1200" kern="0" dirty="0" smtClean="0">
                <a:solidFill>
                  <a:prstClr val="white"/>
                </a:solidFill>
                <a:latin typeface="微软雅黑" pitchFamily="34" charset="-122"/>
                <a:ea typeface="微软雅黑" pitchFamily="34" charset="-122"/>
              </a:rPr>
              <a:t>用于任何形式的在线付费下载。</a:t>
            </a:r>
          </a:p>
          <a:p>
            <a:pPr defTabSz="914400">
              <a:lnSpc>
                <a:spcPct val="150000"/>
              </a:lnSpc>
              <a:buClr>
                <a:srgbClr val="5B8CC1"/>
              </a:buClr>
              <a:buFont typeface="Wingdings" pitchFamily="2" charset="2"/>
              <a:buChar char="n"/>
              <a:defRPr/>
            </a:pPr>
            <a:r>
              <a:rPr lang="zh-CN" altLang="en-US" sz="1200" kern="0" dirty="0" smtClean="0">
                <a:solidFill>
                  <a:prstClr val="white"/>
                </a:solidFill>
                <a:latin typeface="微软雅黑" pitchFamily="34" charset="-122"/>
                <a:ea typeface="微软雅黑" pitchFamily="34" charset="-122"/>
              </a:rPr>
              <a:t>收集整理我们发布的免费资源后，刻录光碟销售。</a:t>
            </a:r>
            <a:endParaRPr lang="zh-CN" altLang="en-GB" sz="1200" kern="0" dirty="0" smtClean="0">
              <a:solidFill>
                <a:prstClr val="white"/>
              </a:solidFill>
              <a:latin typeface="微软雅黑" pitchFamily="34" charset="-122"/>
              <a:ea typeface="微软雅黑" pitchFamily="34" charset="-122"/>
            </a:endParaRPr>
          </a:p>
        </p:txBody>
      </p:sp>
      <p:pic>
        <p:nvPicPr>
          <p:cNvPr id="17" name="Picture 10" descr="png-064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15816" y="2323010"/>
            <a:ext cx="3937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 descr="png-065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234001" y="2323010"/>
            <a:ext cx="3937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1934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5"/>
          <p:cNvSpPr>
            <a:spLocks noChangeArrowheads="1"/>
          </p:cNvSpPr>
          <p:nvPr/>
        </p:nvSpPr>
        <p:spPr bwMode="auto">
          <a:xfrm>
            <a:off x="3727254" y="1004890"/>
            <a:ext cx="1691878" cy="1699022"/>
          </a:xfrm>
          <a:prstGeom prst="ellipse">
            <a:avLst/>
          </a:prstGeom>
          <a:solidFill>
            <a:srgbClr val="4E4B4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 name="Freeform 8"/>
          <p:cNvSpPr>
            <a:spLocks/>
          </p:cNvSpPr>
          <p:nvPr/>
        </p:nvSpPr>
        <p:spPr bwMode="auto">
          <a:xfrm>
            <a:off x="3643913" y="1846662"/>
            <a:ext cx="1858565" cy="940594"/>
          </a:xfrm>
          <a:custGeom>
            <a:avLst/>
            <a:gdLst>
              <a:gd name="T0" fmla="*/ 3963 w 3963"/>
              <a:gd name="T1" fmla="*/ 0 h 1997"/>
              <a:gd name="T2" fmla="*/ 3963 w 3963"/>
              <a:gd name="T3" fmla="*/ 16 h 1997"/>
              <a:gd name="T4" fmla="*/ 1982 w 3963"/>
              <a:gd name="T5" fmla="*/ 1997 h 1997"/>
              <a:gd name="T6" fmla="*/ 0 w 3963"/>
              <a:gd name="T7" fmla="*/ 16 h 1997"/>
            </a:gdLst>
            <a:ahLst/>
            <a:cxnLst>
              <a:cxn ang="0">
                <a:pos x="T0" y="T1"/>
              </a:cxn>
              <a:cxn ang="0">
                <a:pos x="T2" y="T3"/>
              </a:cxn>
              <a:cxn ang="0">
                <a:pos x="T4" y="T5"/>
              </a:cxn>
              <a:cxn ang="0">
                <a:pos x="T6" y="T7"/>
              </a:cxn>
            </a:cxnLst>
            <a:rect l="0" t="0" r="r" b="b"/>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rgbClr val="4E4B49"/>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 name="Oval 9"/>
          <p:cNvSpPr>
            <a:spLocks noChangeArrowheads="1"/>
          </p:cNvSpPr>
          <p:nvPr/>
        </p:nvSpPr>
        <p:spPr bwMode="auto">
          <a:xfrm>
            <a:off x="5450087" y="1784747"/>
            <a:ext cx="104775" cy="104775"/>
          </a:xfrm>
          <a:prstGeom prst="ellipse">
            <a:avLst/>
          </a:pr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 name="Oval 10"/>
          <p:cNvSpPr>
            <a:spLocks noChangeArrowheads="1"/>
          </p:cNvSpPr>
          <p:nvPr/>
        </p:nvSpPr>
        <p:spPr bwMode="auto">
          <a:xfrm>
            <a:off x="3590334" y="1784747"/>
            <a:ext cx="103585" cy="104775"/>
          </a:xfrm>
          <a:prstGeom prst="ellipse">
            <a:avLst/>
          </a:pr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 name="TextBox 13"/>
          <p:cNvSpPr txBox="1">
            <a:spLocks noChangeArrowheads="1"/>
          </p:cNvSpPr>
          <p:nvPr/>
        </p:nvSpPr>
        <p:spPr bwMode="auto">
          <a:xfrm>
            <a:off x="3967760" y="1194199"/>
            <a:ext cx="1255472"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7500">
                <a:solidFill>
                  <a:srgbClr val="F8F8F8"/>
                </a:solidFill>
              </a:rPr>
              <a:t>01</a:t>
            </a:r>
            <a:endParaRPr lang="zh-CN" altLang="en-US" sz="7500">
              <a:solidFill>
                <a:srgbClr val="F8F8F8"/>
              </a:solidFill>
            </a:endParaRPr>
          </a:p>
        </p:txBody>
      </p:sp>
      <p:cxnSp>
        <p:nvCxnSpPr>
          <p:cNvPr id="9" name="直接连接符 15"/>
          <p:cNvCxnSpPr>
            <a:cxnSpLocks noChangeShapeType="1"/>
          </p:cNvCxnSpPr>
          <p:nvPr/>
        </p:nvCxnSpPr>
        <p:spPr bwMode="auto">
          <a:xfrm>
            <a:off x="2358033" y="3083719"/>
            <a:ext cx="4427934" cy="0"/>
          </a:xfrm>
          <a:prstGeom prst="line">
            <a:avLst/>
          </a:prstGeom>
          <a:noFill/>
          <a:ln w="9525" cmpd="sng">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17"/>
          <p:cNvSpPr txBox="1">
            <a:spLocks noChangeArrowheads="1"/>
          </p:cNvSpPr>
          <p:nvPr/>
        </p:nvSpPr>
        <p:spPr bwMode="auto">
          <a:xfrm>
            <a:off x="3114084" y="3223027"/>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latin typeface="微软雅黑" panose="020B0503020204020204" pitchFamily="34" charset="-122"/>
                <a:ea typeface="微软雅黑" panose="020B0503020204020204" pitchFamily="34" charset="-122"/>
              </a:rPr>
              <a:t>请输入第一部分标题</a:t>
            </a:r>
          </a:p>
        </p:txBody>
      </p:sp>
      <p:sp>
        <p:nvSpPr>
          <p:cNvPr id="11" name="TextBox 49"/>
          <p:cNvSpPr txBox="1">
            <a:spLocks noChangeArrowheads="1"/>
          </p:cNvSpPr>
          <p:nvPr/>
        </p:nvSpPr>
        <p:spPr bwMode="auto">
          <a:xfrm>
            <a:off x="2411615" y="3661173"/>
            <a:ext cx="432077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en-US">
                <a:solidFill>
                  <a:srgbClr val="4D4D4D"/>
                </a:solidFill>
                <a:latin typeface="微软雅黑" panose="020B0503020204020204" pitchFamily="34" charset="-122"/>
                <a:ea typeface="微软雅黑" panose="020B0503020204020204" pitchFamily="34" charset="-122"/>
              </a:rPr>
              <a:t>◎</a:t>
            </a:r>
            <a:r>
              <a:rPr lang="zh-CN" altLang="en-US">
                <a:solidFill>
                  <a:srgbClr val="4D4D4D"/>
                </a:solidFill>
                <a:latin typeface="微软雅黑" panose="020B0503020204020204" pitchFamily="34" charset="-122"/>
                <a:ea typeface="微软雅黑" panose="020B0503020204020204" pitchFamily="34" charset="-122"/>
              </a:rPr>
              <a:t>这里是小节标题一   </a:t>
            </a:r>
            <a:r>
              <a:rPr lang="en-US">
                <a:solidFill>
                  <a:srgbClr val="4D4D4D"/>
                </a:solidFill>
                <a:latin typeface="微软雅黑" panose="020B0503020204020204" pitchFamily="34" charset="-122"/>
                <a:ea typeface="微软雅黑" panose="020B0503020204020204" pitchFamily="34" charset="-122"/>
              </a:rPr>
              <a:t>◎</a:t>
            </a:r>
            <a:r>
              <a:rPr lang="zh-CN" altLang="en-US">
                <a:solidFill>
                  <a:srgbClr val="4D4D4D"/>
                </a:solidFill>
                <a:latin typeface="微软雅黑" panose="020B0503020204020204" pitchFamily="34" charset="-122"/>
                <a:ea typeface="微软雅黑" panose="020B0503020204020204" pitchFamily="34" charset="-122"/>
              </a:rPr>
              <a:t>这里是小节标题二</a:t>
            </a:r>
          </a:p>
          <a:p>
            <a:pPr algn="ctr" eaLnBrk="1" hangingPunct="1">
              <a:lnSpc>
                <a:spcPct val="150000"/>
              </a:lnSpc>
            </a:pPr>
            <a:r>
              <a:rPr lang="en-US">
                <a:solidFill>
                  <a:srgbClr val="4D4D4D"/>
                </a:solidFill>
                <a:latin typeface="微软雅黑" panose="020B0503020204020204" pitchFamily="34" charset="-122"/>
                <a:ea typeface="微软雅黑" panose="020B0503020204020204" pitchFamily="34" charset="-122"/>
              </a:rPr>
              <a:t>◎</a:t>
            </a:r>
            <a:r>
              <a:rPr lang="zh-CN" altLang="en-US">
                <a:solidFill>
                  <a:srgbClr val="4D4D4D"/>
                </a:solidFill>
                <a:latin typeface="微软雅黑" panose="020B0503020204020204" pitchFamily="34" charset="-122"/>
                <a:ea typeface="微软雅黑" panose="020B0503020204020204" pitchFamily="34" charset="-122"/>
              </a:rPr>
              <a:t>这里是小节标题三   </a:t>
            </a:r>
            <a:r>
              <a:rPr lang="en-US">
                <a:solidFill>
                  <a:srgbClr val="4D4D4D"/>
                </a:solidFill>
                <a:latin typeface="微软雅黑" panose="020B0503020204020204" pitchFamily="34" charset="-122"/>
                <a:ea typeface="微软雅黑" panose="020B0503020204020204" pitchFamily="34" charset="-122"/>
              </a:rPr>
              <a:t>◎</a:t>
            </a:r>
            <a:r>
              <a:rPr lang="zh-CN" altLang="en-US">
                <a:solidFill>
                  <a:srgbClr val="4D4D4D"/>
                </a:solidFill>
                <a:latin typeface="微软雅黑" panose="020B0503020204020204" pitchFamily="34" charset="-122"/>
                <a:ea typeface="微软雅黑" panose="020B0503020204020204" pitchFamily="34" charset="-122"/>
              </a:rPr>
              <a:t>这里是小节标题四</a:t>
            </a:r>
          </a:p>
        </p:txBody>
      </p:sp>
    </p:spTree>
    <p:extLst>
      <p:ext uri="{BB962C8B-B14F-4D97-AF65-F5344CB8AC3E}">
        <p14:creationId xmlns:p14="http://schemas.microsoft.com/office/powerpoint/2010/main" val="1588770894"/>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 calcmode="lin" valueType="num">
                                      <p:cBhvr>
                                        <p:cTn id="13" dur="500" fill="hold"/>
                                        <p:tgtEl>
                                          <p:spTgt spid="8"/>
                                        </p:tgtEl>
                                        <p:attrNameLst>
                                          <p:attrName>style.rotation</p:attrName>
                                        </p:attrNameLst>
                                      </p:cBhvr>
                                      <p:tavLst>
                                        <p:tav tm="0">
                                          <p:val>
                                            <p:fltVal val="90"/>
                                          </p:val>
                                        </p:tav>
                                        <p:tav tm="100000">
                                          <p:val>
                                            <p:fltVal val="0"/>
                                          </p:val>
                                        </p:tav>
                                      </p:tavLst>
                                    </p:anim>
                                    <p:animEffect transition="in" filter="fade">
                                      <p:cBhvr>
                                        <p:cTn id="14" dur="500"/>
                                        <p:tgtEl>
                                          <p:spTgt spid="8"/>
                                        </p:tgtEl>
                                      </p:cBhvr>
                                    </p:animEffect>
                                  </p:childTnLst>
                                </p:cTn>
                              </p:par>
                            </p:childTnLst>
                          </p:cTn>
                        </p:par>
                        <p:par>
                          <p:cTn id="15" fill="hold">
                            <p:stCondLst>
                              <p:cond delay="2500"/>
                            </p:stCondLst>
                            <p:childTnLst>
                              <p:par>
                                <p:cTn id="16" presetID="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par>
                          <p:cTn id="20" fill="hold">
                            <p:stCondLst>
                              <p:cond delay="2500"/>
                            </p:stCondLst>
                            <p:childTnLst>
                              <p:par>
                                <p:cTn id="21" presetID="37" presetClass="path" presetSubtype="0" accel="50000" decel="50000" fill="hold" grpId="1" nodeType="afterEffect">
                                  <p:stCondLst>
                                    <p:cond delay="0"/>
                                  </p:stCondLst>
                                  <p:childTnLst>
                                    <p:animMotion origin="layout" path="M -3.88889E-6 4.48659E-6 L -0.00434 0.05064 L -0.02378 0.10846 C -0.03593 0.12696 -0.05625 0.15124 -0.07465 0.16396 C -0.09305 0.17668 -0.11302 0.18524 -0.13385 0.18455 C -0.16302 0.19102 -0.18246 0.17183 -0.2 0.16003 C -0.21805 0.14824 -0.23073 0.13159 -0.24166 0.11424 L -0.26562 0.05666 L -0.26961 4.48659E-6 " pathEditMode="relative" rAng="0" ptsTypes="FAfafaFAF">
                                      <p:cBhvr>
                                        <p:cTn id="22" dur="2000" spd="-99800" fill="hold"/>
                                        <p:tgtEl>
                                          <p:spTgt spid="6"/>
                                        </p:tgtEl>
                                        <p:attrNameLst>
                                          <p:attrName>ppt_x,ppt_y</p:attrName>
                                        </p:attrNameLst>
                                      </p:cBhvr>
                                      <p:rCtr x="-13300" y="9600"/>
                                    </p:animMotion>
                                  </p:childTnLst>
                                </p:cTn>
                              </p:par>
                              <p:par>
                                <p:cTn id="23" presetID="22" presetClass="entr" presetSubtype="8"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2000"/>
                                        <p:tgtEl>
                                          <p:spTgt spid="5"/>
                                        </p:tgtEl>
                                      </p:cBhvr>
                                    </p:animEffect>
                                  </p:childTnLst>
                                </p:cTn>
                              </p:par>
                            </p:childTnLst>
                          </p:cTn>
                        </p:par>
                        <p:par>
                          <p:cTn id="26" fill="hold">
                            <p:stCondLst>
                              <p:cond delay="4500"/>
                            </p:stCondLst>
                            <p:childTnLst>
                              <p:par>
                                <p:cTn id="27" presetID="31"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 calcmode="lin" valueType="num">
                                      <p:cBhvr>
                                        <p:cTn id="31" dur="500" fill="hold"/>
                                        <p:tgtEl>
                                          <p:spTgt spid="9"/>
                                        </p:tgtEl>
                                        <p:attrNameLst>
                                          <p:attrName>style.rotation</p:attrName>
                                        </p:attrNameLst>
                                      </p:cBhvr>
                                      <p:tavLst>
                                        <p:tav tm="0">
                                          <p:val>
                                            <p:fltVal val="90"/>
                                          </p:val>
                                        </p:tav>
                                        <p:tav tm="100000">
                                          <p:val>
                                            <p:fltVal val="0"/>
                                          </p:val>
                                        </p:tav>
                                      </p:tavLst>
                                    </p:anim>
                                    <p:animEffect transition="in" filter="fade">
                                      <p:cBhvr>
                                        <p:cTn id="32" dur="500"/>
                                        <p:tgtEl>
                                          <p:spTgt spid="9"/>
                                        </p:tgtEl>
                                      </p:cBhvr>
                                    </p:animEffect>
                                  </p:childTnLst>
                                </p:cTn>
                              </p:par>
                            </p:childTnLst>
                          </p:cTn>
                        </p:par>
                        <p:par>
                          <p:cTn id="33" fill="hold">
                            <p:stCondLst>
                              <p:cond delay="50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0"/>
                                        </p:tgtEl>
                                        <p:attrNameLst>
                                          <p:attrName>ppt_y</p:attrName>
                                        </p:attrNameLst>
                                      </p:cBhvr>
                                      <p:tavLst>
                                        <p:tav tm="0">
                                          <p:val>
                                            <p:strVal val="#ppt_y"/>
                                          </p:val>
                                        </p:tav>
                                        <p:tav tm="100000">
                                          <p:val>
                                            <p:strVal val="#ppt_y"/>
                                          </p:val>
                                        </p:tav>
                                      </p:tavLst>
                                    </p:anim>
                                    <p:anim calcmode="lin" valueType="num">
                                      <p:cBhvr>
                                        <p:cTn id="3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0"/>
                                        </p:tgtEl>
                                      </p:cBhvr>
                                    </p:animEffect>
                                  </p:childTnLst>
                                </p:cTn>
                              </p:par>
                            </p:childTnLst>
                          </p:cTn>
                        </p:par>
                        <p:par>
                          <p:cTn id="41" fill="hold">
                            <p:stCondLst>
                              <p:cond delay="59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p:bldP spid="6" grpId="0" animBg="1" autoUpdateAnimBg="0"/>
      <p:bldP spid="6" grpId="1" animBg="1" autoUpdateAnimBg="0"/>
      <p:bldP spid="7" grpId="0" animBg="1" autoUpdateAnimBg="0"/>
      <p:bldP spid="8" grpId="0" autoUpdateAnimBg="0"/>
      <p:bldP spid="10" grpId="0" autoUpdateAnimBg="0"/>
      <p:bldP spid="11"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6"/>
          <p:cNvSpPr txBox="1">
            <a:spLocks noChangeArrowheads="1"/>
          </p:cNvSpPr>
          <p:nvPr/>
        </p:nvSpPr>
        <p:spPr bwMode="auto">
          <a:xfrm>
            <a:off x="409016" y="70339"/>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smtClean="0">
                <a:solidFill>
                  <a:srgbClr val="4D4948"/>
                </a:solidFill>
                <a:latin typeface="微软雅黑" panose="020B0503020204020204" pitchFamily="34" charset="-122"/>
                <a:ea typeface="微软雅黑" panose="020B0503020204020204" pitchFamily="34" charset="-122"/>
              </a:rPr>
              <a:t>单击添加标题</a:t>
            </a:r>
            <a:endParaRPr lang="zh-CN" altLang="en-US" dirty="0">
              <a:solidFill>
                <a:srgbClr val="4D4948"/>
              </a:solidFill>
              <a:latin typeface="微软雅黑" panose="020B0503020204020204" pitchFamily="34" charset="-122"/>
              <a:ea typeface="微软雅黑" panose="020B0503020204020204" pitchFamily="34" charset="-122"/>
            </a:endParaRPr>
          </a:p>
        </p:txBody>
      </p:sp>
      <p:cxnSp>
        <p:nvCxnSpPr>
          <p:cNvPr id="5" name="直接连接符 46"/>
          <p:cNvCxnSpPr>
            <a:cxnSpLocks noChangeShapeType="1"/>
          </p:cNvCxnSpPr>
          <p:nvPr/>
        </p:nvCxnSpPr>
        <p:spPr bwMode="auto">
          <a:xfrm flipH="1">
            <a:off x="463790" y="445386"/>
            <a:ext cx="8047164" cy="0"/>
          </a:xfrm>
          <a:prstGeom prst="line">
            <a:avLst/>
          </a:prstGeom>
          <a:noFill/>
          <a:ln w="9525" cmpd="sng">
            <a:solidFill>
              <a:srgbClr val="4D49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Freeform 5"/>
          <p:cNvSpPr>
            <a:spLocks noChangeAspect="1"/>
          </p:cNvSpPr>
          <p:nvPr/>
        </p:nvSpPr>
        <p:spPr bwMode="auto">
          <a:xfrm>
            <a:off x="16110" y="152492"/>
            <a:ext cx="258366" cy="296466"/>
          </a:xfrm>
          <a:custGeom>
            <a:avLst/>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ah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rgbClr val="BE0202"/>
          </a:solidFill>
          <a:ln>
            <a:noFill/>
          </a:ln>
        </p:spPr>
        <p:txBody>
          <a:bodyPr/>
          <a:lstStyle/>
          <a:p>
            <a:endParaRPr lang="zh-CN" altLang="en-US"/>
          </a:p>
        </p:txBody>
      </p:sp>
      <p:grpSp>
        <p:nvGrpSpPr>
          <p:cNvPr id="8" name="组合 7"/>
          <p:cNvGrpSpPr/>
          <p:nvPr/>
        </p:nvGrpSpPr>
        <p:grpSpPr>
          <a:xfrm>
            <a:off x="4488191" y="1134714"/>
            <a:ext cx="324045" cy="369332"/>
            <a:chOff x="4417853" y="1089311"/>
            <a:chExt cx="324045" cy="369331"/>
          </a:xfrm>
        </p:grpSpPr>
        <p:sp>
          <p:nvSpPr>
            <p:cNvPr id="9" name="椭圆 8"/>
            <p:cNvSpPr/>
            <p:nvPr/>
          </p:nvSpPr>
          <p:spPr>
            <a:xfrm>
              <a:off x="4417853" y="1095705"/>
              <a:ext cx="298690" cy="298690"/>
            </a:xfrm>
            <a:prstGeom prst="ellipse">
              <a:avLst/>
            </a:prstGeom>
            <a:solidFill>
              <a:srgbClr val="BF2121"/>
            </a:solidFill>
            <a:ln>
              <a:noFill/>
            </a:ln>
          </p:spPr>
          <p:txBody>
            <a:bodyPr vert="horz" wrap="square" lIns="91440" tIns="45720" rIns="91440" bIns="45720" numCol="1" anchor="t" anchorCtr="0" compatLnSpc="1">
              <a:prstTxWarp prst="textNoShape">
                <a:avLst/>
              </a:prstTxWarp>
            </a:bodyPr>
            <a:lstStyle/>
            <a:p>
              <a:endParaRPr lang="zh-CN" altLang="en-US" dirty="0">
                <a:solidFill>
                  <a:schemeClr val="tx1">
                    <a:lumMod val="75000"/>
                    <a:lumOff val="25000"/>
                  </a:schemeClr>
                </a:solidFill>
              </a:endParaRPr>
            </a:p>
          </p:txBody>
        </p:sp>
        <p:sp>
          <p:nvSpPr>
            <p:cNvPr id="10" name="TextBox 109"/>
            <p:cNvSpPr txBox="1"/>
            <p:nvPr/>
          </p:nvSpPr>
          <p:spPr>
            <a:xfrm>
              <a:off x="4440212" y="1089311"/>
              <a:ext cx="301686" cy="369331"/>
            </a:xfrm>
            <a:prstGeom prst="rect">
              <a:avLst/>
            </a:prstGeom>
            <a:noFill/>
          </p:spPr>
          <p:txBody>
            <a:bodyPr wrap="none" rtlCol="0">
              <a:spAutoFit/>
            </a:bodyPr>
            <a:lstStyle/>
            <a:p>
              <a:r>
                <a:rPr lang="en-US" altLang="zh-CN" dirty="0" smtClean="0">
                  <a:solidFill>
                    <a:schemeClr val="bg1"/>
                  </a:solidFill>
                </a:rPr>
                <a:t>1</a:t>
              </a:r>
              <a:endParaRPr lang="zh-CN" altLang="en-US" dirty="0">
                <a:solidFill>
                  <a:schemeClr val="bg1"/>
                </a:solidFill>
              </a:endParaRPr>
            </a:p>
          </p:txBody>
        </p:sp>
      </p:grpSp>
      <p:grpSp>
        <p:nvGrpSpPr>
          <p:cNvPr id="11" name="组合 10"/>
          <p:cNvGrpSpPr/>
          <p:nvPr/>
        </p:nvGrpSpPr>
        <p:grpSpPr>
          <a:xfrm>
            <a:off x="4488191" y="4261678"/>
            <a:ext cx="324045" cy="369332"/>
            <a:chOff x="4417853" y="1095705"/>
            <a:chExt cx="324045" cy="369331"/>
          </a:xfrm>
        </p:grpSpPr>
        <p:sp>
          <p:nvSpPr>
            <p:cNvPr id="12" name="椭圆 11"/>
            <p:cNvSpPr/>
            <p:nvPr/>
          </p:nvSpPr>
          <p:spPr>
            <a:xfrm>
              <a:off x="4417853" y="1095705"/>
              <a:ext cx="298690" cy="298690"/>
            </a:xfrm>
            <a:prstGeom prst="ellipse">
              <a:avLst/>
            </a:prstGeom>
            <a:solidFill>
              <a:srgbClr val="BF2121"/>
            </a:solidFill>
            <a:ln>
              <a:noFill/>
            </a:ln>
          </p:spPr>
          <p:txBody>
            <a:bodyPr vert="horz" wrap="square" lIns="91440" tIns="45720" rIns="91440" bIns="45720" numCol="1" anchor="t" anchorCtr="0" compatLnSpc="1">
              <a:prstTxWarp prst="textNoShape">
                <a:avLst/>
              </a:prstTxWarp>
            </a:bodyPr>
            <a:lstStyle/>
            <a:p>
              <a:endParaRPr lang="zh-CN" altLang="en-US" dirty="0">
                <a:solidFill>
                  <a:schemeClr val="tx1">
                    <a:lumMod val="75000"/>
                    <a:lumOff val="25000"/>
                  </a:schemeClr>
                </a:solidFill>
              </a:endParaRPr>
            </a:p>
          </p:txBody>
        </p:sp>
        <p:sp>
          <p:nvSpPr>
            <p:cNvPr id="13" name="TextBox 112"/>
            <p:cNvSpPr txBox="1"/>
            <p:nvPr/>
          </p:nvSpPr>
          <p:spPr>
            <a:xfrm>
              <a:off x="4440212" y="1095705"/>
              <a:ext cx="301686" cy="369331"/>
            </a:xfrm>
            <a:prstGeom prst="rect">
              <a:avLst/>
            </a:prstGeom>
            <a:noFill/>
          </p:spPr>
          <p:txBody>
            <a:bodyPr wrap="none" rtlCol="0">
              <a:spAutoFit/>
            </a:bodyPr>
            <a:lstStyle/>
            <a:p>
              <a:r>
                <a:rPr lang="en-US" altLang="zh-CN" dirty="0" smtClean="0">
                  <a:solidFill>
                    <a:schemeClr val="bg1"/>
                  </a:solidFill>
                </a:rPr>
                <a:t>2</a:t>
              </a:r>
              <a:endParaRPr lang="zh-CN" altLang="en-US" dirty="0">
                <a:solidFill>
                  <a:schemeClr val="bg1"/>
                </a:solidFill>
              </a:endParaRPr>
            </a:p>
          </p:txBody>
        </p:sp>
      </p:grpSp>
      <p:grpSp>
        <p:nvGrpSpPr>
          <p:cNvPr id="14" name="组合 13"/>
          <p:cNvGrpSpPr/>
          <p:nvPr/>
        </p:nvGrpSpPr>
        <p:grpSpPr>
          <a:xfrm>
            <a:off x="1906034" y="1126773"/>
            <a:ext cx="2442281" cy="369332"/>
            <a:chOff x="1835696" y="1081371"/>
            <a:chExt cx="2442281" cy="369332"/>
          </a:xfrm>
        </p:grpSpPr>
        <p:sp>
          <p:nvSpPr>
            <p:cNvPr id="15" name="矩形 14"/>
            <p:cNvSpPr/>
            <p:nvPr/>
          </p:nvSpPr>
          <p:spPr>
            <a:xfrm>
              <a:off x="1835696" y="1095705"/>
              <a:ext cx="2442281" cy="298690"/>
            </a:xfrm>
            <a:prstGeom prst="rect">
              <a:avLst/>
            </a:prstGeom>
            <a:solidFill>
              <a:srgbClr val="BF2121"/>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solidFill>
                <a:latin typeface="微软雅黑" pitchFamily="34" charset="-122"/>
                <a:ea typeface="微软雅黑" pitchFamily="34" charset="-122"/>
              </a:endParaRPr>
            </a:p>
          </p:txBody>
        </p:sp>
        <p:sp>
          <p:nvSpPr>
            <p:cNvPr id="16" name="TextBox 115"/>
            <p:cNvSpPr txBox="1"/>
            <p:nvPr/>
          </p:nvSpPr>
          <p:spPr>
            <a:xfrm>
              <a:off x="2023507" y="1081371"/>
              <a:ext cx="1569660" cy="369332"/>
            </a:xfrm>
            <a:prstGeom prst="rect">
              <a:avLst/>
            </a:prstGeom>
            <a:noFill/>
          </p:spPr>
          <p:txBody>
            <a:bodyPr wrap="none" rtlCol="0">
              <a:spAutoFit/>
            </a:bodyPr>
            <a:lstStyle/>
            <a:p>
              <a:pPr fontAlgn="base">
                <a:spcBef>
                  <a:spcPct val="0"/>
                </a:spcBef>
                <a:spcAft>
                  <a:spcPct val="0"/>
                </a:spcAft>
              </a:pPr>
              <a:r>
                <a:rPr lang="zh-CN" altLang="en-US" sz="1800" b="1" dirty="0">
                  <a:solidFill>
                    <a:schemeClr val="bg1"/>
                  </a:solidFill>
                  <a:latin typeface="微软雅黑" panose="020B0503020204020204" pitchFamily="34" charset="-122"/>
                  <a:ea typeface="微软雅黑" panose="020B0503020204020204" pitchFamily="34" charset="-122"/>
                </a:rPr>
                <a:t>单击添加标题</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4939520" y="4247344"/>
            <a:ext cx="2442281" cy="338554"/>
            <a:chOff x="1835696" y="1081371"/>
            <a:chExt cx="2442281" cy="338554"/>
          </a:xfrm>
        </p:grpSpPr>
        <p:sp>
          <p:nvSpPr>
            <p:cNvPr id="18" name="矩形 17"/>
            <p:cNvSpPr/>
            <p:nvPr/>
          </p:nvSpPr>
          <p:spPr>
            <a:xfrm>
              <a:off x="1835696" y="1095705"/>
              <a:ext cx="2442281" cy="298690"/>
            </a:xfrm>
            <a:prstGeom prst="rect">
              <a:avLst/>
            </a:prstGeom>
            <a:solidFill>
              <a:srgbClr val="BF2121"/>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solidFill>
                <a:latin typeface="微软雅黑" pitchFamily="34" charset="-122"/>
                <a:ea typeface="微软雅黑" pitchFamily="34" charset="-122"/>
              </a:endParaRPr>
            </a:p>
          </p:txBody>
        </p:sp>
        <p:sp>
          <p:nvSpPr>
            <p:cNvPr id="19" name="TextBox 118"/>
            <p:cNvSpPr txBox="1"/>
            <p:nvPr/>
          </p:nvSpPr>
          <p:spPr>
            <a:xfrm>
              <a:off x="1849335" y="1081371"/>
              <a:ext cx="1415772" cy="338554"/>
            </a:xfrm>
            <a:prstGeom prst="rect">
              <a:avLst/>
            </a:prstGeom>
            <a:noFill/>
          </p:spPr>
          <p:txBody>
            <a:bodyPr wrap="none" rtlCol="0">
              <a:spAutoFit/>
            </a:bodyPr>
            <a:lstStyle/>
            <a:p>
              <a:pPr fontAlgn="base">
                <a:spcBef>
                  <a:spcPct val="0"/>
                </a:spcBef>
                <a:spcAft>
                  <a:spcPct val="0"/>
                </a:spcAft>
              </a:pPr>
              <a:r>
                <a:rPr lang="zh-CN" altLang="en-US" sz="1600" b="1" dirty="0">
                  <a:solidFill>
                    <a:schemeClr val="bg1"/>
                  </a:solidFill>
                  <a:latin typeface="微软雅黑" panose="020B0503020204020204" pitchFamily="34" charset="-122"/>
                  <a:ea typeface="微软雅黑" panose="020B0503020204020204" pitchFamily="34" charset="-122"/>
                </a:rPr>
                <a:t>单击添加标题</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4892847" y="1535551"/>
            <a:ext cx="3106017" cy="2624419"/>
            <a:chOff x="4822508" y="1490148"/>
            <a:chExt cx="3106017" cy="2624419"/>
          </a:xfrm>
        </p:grpSpPr>
        <p:pic>
          <p:nvPicPr>
            <p:cNvPr id="21" name="Picture 3"/>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4939145" y="2498615"/>
              <a:ext cx="2872742" cy="1615952"/>
            </a:xfrm>
            <a:prstGeom prst="rect">
              <a:avLst/>
            </a:prstGeom>
            <a:solidFill>
              <a:schemeClr val="accent2"/>
            </a:solidFill>
            <a:ln w="38100">
              <a:noFill/>
              <a:miter lim="800000"/>
              <a:headEnd/>
              <a:tailEnd/>
            </a:ln>
            <a:extLst/>
          </p:spPr>
        </p:pic>
        <p:sp>
          <p:nvSpPr>
            <p:cNvPr id="22" name="矩形 21"/>
            <p:cNvSpPr/>
            <p:nvPr/>
          </p:nvSpPr>
          <p:spPr>
            <a:xfrm>
              <a:off x="4822508" y="1490148"/>
              <a:ext cx="3106017" cy="812530"/>
            </a:xfrm>
            <a:prstGeom prst="rect">
              <a:avLst/>
            </a:prstGeom>
          </p:spPr>
          <p:txBody>
            <a:bodyPr wrap="square">
              <a:spAutoFit/>
            </a:bodyPr>
            <a:lstStyle/>
            <a:p>
              <a:pPr>
                <a:lnSpc>
                  <a:spcPct val="130000"/>
                </a:lnSpc>
              </a:pPr>
              <a:r>
                <a:rPr lang="zh-CN" altLang="en-US" sz="1200" dirty="0">
                  <a:solidFill>
                    <a:schemeClr val="tx1">
                      <a:lumMod val="85000"/>
                      <a:lumOff val="15000"/>
                    </a:schemeClr>
                  </a:solidFill>
                  <a:latin typeface="微软雅黑" pitchFamily="34" charset="-122"/>
                  <a:ea typeface="微软雅黑" pitchFamily="34" charset="-122"/>
                </a:rPr>
                <a:t>您的内容打在这里，或者通过复制您的文本后，在此框中选择粘贴，并选择只保留文字。您的内容打在这里。</a:t>
              </a:r>
              <a:endParaRPr lang="en-US" altLang="zh-CN" sz="1200" dirty="0">
                <a:solidFill>
                  <a:schemeClr val="tx1">
                    <a:lumMod val="85000"/>
                    <a:lumOff val="15000"/>
                  </a:schemeClr>
                </a:solidFill>
                <a:latin typeface="微软雅黑" pitchFamily="34" charset="-122"/>
                <a:ea typeface="微软雅黑" pitchFamily="34" charset="-122"/>
              </a:endParaRPr>
            </a:p>
          </p:txBody>
        </p:sp>
      </p:grpSp>
      <p:grpSp>
        <p:nvGrpSpPr>
          <p:cNvPr id="23" name="组合 22"/>
          <p:cNvGrpSpPr/>
          <p:nvPr/>
        </p:nvGrpSpPr>
        <p:grpSpPr>
          <a:xfrm>
            <a:off x="1316253" y="1696724"/>
            <a:ext cx="3032063" cy="2639813"/>
            <a:chOff x="1245914" y="1651322"/>
            <a:chExt cx="3032063" cy="2639812"/>
          </a:xfrm>
        </p:grpSpPr>
        <p:pic>
          <p:nvPicPr>
            <p:cNvPr id="2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245915" y="1651322"/>
              <a:ext cx="3032062" cy="1704717"/>
            </a:xfrm>
            <a:prstGeom prst="rect">
              <a:avLst/>
            </a:prstGeom>
            <a:solidFill>
              <a:schemeClr val="accent2"/>
            </a:solidFill>
            <a:ln w="38100">
              <a:noFill/>
              <a:miter lim="800000"/>
              <a:headEnd/>
              <a:tailEnd/>
            </a:ln>
            <a:extLst/>
          </p:spPr>
        </p:pic>
        <p:sp>
          <p:nvSpPr>
            <p:cNvPr id="25" name="矩形 24"/>
            <p:cNvSpPr/>
            <p:nvPr/>
          </p:nvSpPr>
          <p:spPr>
            <a:xfrm>
              <a:off x="1245914" y="3478604"/>
              <a:ext cx="3032063" cy="812530"/>
            </a:xfrm>
            <a:prstGeom prst="rect">
              <a:avLst/>
            </a:prstGeom>
          </p:spPr>
          <p:txBody>
            <a:bodyPr wrap="square">
              <a:spAutoFit/>
            </a:bodyPr>
            <a:lstStyle/>
            <a:p>
              <a:pPr>
                <a:lnSpc>
                  <a:spcPct val="130000"/>
                </a:lnSpc>
              </a:pPr>
              <a:r>
                <a:rPr lang="zh-CN" altLang="en-US" sz="1200" dirty="0">
                  <a:solidFill>
                    <a:schemeClr val="tx1">
                      <a:lumMod val="85000"/>
                      <a:lumOff val="15000"/>
                    </a:schemeClr>
                  </a:solidFill>
                  <a:latin typeface="微软雅黑" pitchFamily="34" charset="-122"/>
                  <a:ea typeface="微软雅黑" pitchFamily="34" charset="-122"/>
                </a:rPr>
                <a:t>您的内容打在这里，或者通过复制您的文本后，在此框中选择粘贴，并选择只保留文字。您的内容打在这里。</a:t>
              </a:r>
              <a:endParaRPr lang="en-US" altLang="zh-CN" sz="1200" dirty="0">
                <a:solidFill>
                  <a:schemeClr val="tx1">
                    <a:lumMod val="85000"/>
                    <a:lumOff val="15000"/>
                  </a:schemeClr>
                </a:solidFill>
                <a:latin typeface="微软雅黑" pitchFamily="34" charset="-122"/>
                <a:ea typeface="微软雅黑" pitchFamily="34" charset="-122"/>
              </a:endParaRPr>
            </a:p>
          </p:txBody>
        </p:sp>
      </p:grpSp>
    </p:spTree>
    <p:extLst>
      <p:ext uri="{BB962C8B-B14F-4D97-AF65-F5344CB8AC3E}">
        <p14:creationId xmlns:p14="http://schemas.microsoft.com/office/powerpoint/2010/main" val="1740406923"/>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8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par>
                                <p:cTn id="21" presetID="10" presetClass="entr" presetSubtype="0" fill="hold" nodeType="with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42" presetClass="path" presetSubtype="0" fill="hold" nodeType="withEffect">
                                  <p:stCondLst>
                                    <p:cond delay="500"/>
                                  </p:stCondLst>
                                  <p:childTnLst>
                                    <p:animMotion origin="layout" path="M 3.05556E-6 -1.48148E-6 L 3.05556E-6 0.32778 " pathEditMode="relative" rAng="0" ptsTypes="AA">
                                      <p:cBhvr>
                                        <p:cTn id="25" dur="1250" spd="-100000" fill="hold"/>
                                        <p:tgtEl>
                                          <p:spTgt spid="8"/>
                                        </p:tgtEl>
                                        <p:attrNameLst>
                                          <p:attrName>ppt_x</p:attrName>
                                          <p:attrName>ppt_y</p:attrName>
                                        </p:attrNameLst>
                                      </p:cBhvr>
                                      <p:rCtr x="0" y="16389"/>
                                    </p:animMotion>
                                  </p:childTnLst>
                                </p:cTn>
                              </p:par>
                              <p:par>
                                <p:cTn id="26" presetID="10" presetClass="entr" presetSubtype="0" fill="hold" nodeType="withEffect">
                                  <p:stCondLst>
                                    <p:cond delay="5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42" presetClass="path" presetSubtype="0" fill="hold" nodeType="withEffect">
                                  <p:stCondLst>
                                    <p:cond delay="500"/>
                                  </p:stCondLst>
                                  <p:childTnLst>
                                    <p:animMotion origin="layout" path="M 3.05556E-6 -0.2784 L 3.05556E-6 0.04938 " pathEditMode="relative" rAng="0" ptsTypes="AA">
                                      <p:cBhvr>
                                        <p:cTn id="30" dur="1250" fill="hold"/>
                                        <p:tgtEl>
                                          <p:spTgt spid="11"/>
                                        </p:tgtEl>
                                        <p:attrNameLst>
                                          <p:attrName>ppt_x</p:attrName>
                                          <p:attrName>ppt_y</p:attrName>
                                        </p:attrNameLst>
                                      </p:cBhvr>
                                      <p:rCtr x="0" y="16389"/>
                                    </p:animMotion>
                                  </p:childTnLst>
                                </p:cTn>
                              </p:par>
                              <p:par>
                                <p:cTn id="31" presetID="22" presetClass="entr" presetSubtype="2" fill="hold" nodeType="withEffect">
                                  <p:stCondLst>
                                    <p:cond delay="1700"/>
                                  </p:stCondLst>
                                  <p:childTnLst>
                                    <p:set>
                                      <p:cBhvr>
                                        <p:cTn id="32" dur="1" fill="hold">
                                          <p:stCondLst>
                                            <p:cond delay="0"/>
                                          </p:stCondLst>
                                        </p:cTn>
                                        <p:tgtEl>
                                          <p:spTgt spid="14"/>
                                        </p:tgtEl>
                                        <p:attrNameLst>
                                          <p:attrName>style.visibility</p:attrName>
                                        </p:attrNameLst>
                                      </p:cBhvr>
                                      <p:to>
                                        <p:strVal val="visible"/>
                                      </p:to>
                                    </p:set>
                                    <p:animEffect transition="in" filter="wipe(right)">
                                      <p:cBhvr>
                                        <p:cTn id="33" dur="500"/>
                                        <p:tgtEl>
                                          <p:spTgt spid="14"/>
                                        </p:tgtEl>
                                      </p:cBhvr>
                                    </p:animEffect>
                                  </p:childTnLst>
                                </p:cTn>
                              </p:par>
                              <p:par>
                                <p:cTn id="34" presetID="22" presetClass="entr" presetSubtype="8" fill="hold" nodeType="withEffect">
                                  <p:stCondLst>
                                    <p:cond delay="170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par>
                                <p:cTn id="37" presetID="18" presetClass="entr" presetSubtype="12" fill="hold" nodeType="withEffect">
                                  <p:stCondLst>
                                    <p:cond delay="2200"/>
                                  </p:stCondLst>
                                  <p:childTnLst>
                                    <p:set>
                                      <p:cBhvr>
                                        <p:cTn id="38" dur="1" fill="hold">
                                          <p:stCondLst>
                                            <p:cond delay="0"/>
                                          </p:stCondLst>
                                        </p:cTn>
                                        <p:tgtEl>
                                          <p:spTgt spid="23"/>
                                        </p:tgtEl>
                                        <p:attrNameLst>
                                          <p:attrName>style.visibility</p:attrName>
                                        </p:attrNameLst>
                                      </p:cBhvr>
                                      <p:to>
                                        <p:strVal val="visible"/>
                                      </p:to>
                                    </p:set>
                                    <p:animEffect transition="in" filter="strips(downLeft)">
                                      <p:cBhvr>
                                        <p:cTn id="39" dur="500"/>
                                        <p:tgtEl>
                                          <p:spTgt spid="23"/>
                                        </p:tgtEl>
                                      </p:cBhvr>
                                    </p:animEffect>
                                  </p:childTnLst>
                                </p:cTn>
                              </p:par>
                              <p:par>
                                <p:cTn id="40" presetID="18" presetClass="entr" presetSubtype="3" fill="hold" nodeType="withEffect">
                                  <p:stCondLst>
                                    <p:cond delay="2200"/>
                                  </p:stCondLst>
                                  <p:childTnLst>
                                    <p:set>
                                      <p:cBhvr>
                                        <p:cTn id="41" dur="1" fill="hold">
                                          <p:stCondLst>
                                            <p:cond delay="0"/>
                                          </p:stCondLst>
                                        </p:cTn>
                                        <p:tgtEl>
                                          <p:spTgt spid="20"/>
                                        </p:tgtEl>
                                        <p:attrNameLst>
                                          <p:attrName>style.visibility</p:attrName>
                                        </p:attrNameLst>
                                      </p:cBhvr>
                                      <p:to>
                                        <p:strVal val="visible"/>
                                      </p:to>
                                    </p:set>
                                    <p:animEffect transition="in" filter="strips(upRight)">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6"/>
          <p:cNvSpPr txBox="1">
            <a:spLocks noChangeArrowheads="1"/>
          </p:cNvSpPr>
          <p:nvPr/>
        </p:nvSpPr>
        <p:spPr bwMode="auto">
          <a:xfrm>
            <a:off x="409016" y="70339"/>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smtClean="0">
                <a:solidFill>
                  <a:srgbClr val="4D4948"/>
                </a:solidFill>
                <a:latin typeface="微软雅黑" panose="020B0503020204020204" pitchFamily="34" charset="-122"/>
                <a:ea typeface="微软雅黑" panose="020B0503020204020204" pitchFamily="34" charset="-122"/>
              </a:rPr>
              <a:t>单击添加标题</a:t>
            </a:r>
            <a:endParaRPr lang="zh-CN" altLang="en-US" dirty="0">
              <a:solidFill>
                <a:srgbClr val="4D4948"/>
              </a:solidFill>
              <a:latin typeface="微软雅黑" panose="020B0503020204020204" pitchFamily="34" charset="-122"/>
              <a:ea typeface="微软雅黑" panose="020B0503020204020204" pitchFamily="34" charset="-122"/>
            </a:endParaRPr>
          </a:p>
        </p:txBody>
      </p:sp>
      <p:cxnSp>
        <p:nvCxnSpPr>
          <p:cNvPr id="5" name="直接连接符 46"/>
          <p:cNvCxnSpPr>
            <a:cxnSpLocks noChangeShapeType="1"/>
          </p:cNvCxnSpPr>
          <p:nvPr/>
        </p:nvCxnSpPr>
        <p:spPr bwMode="auto">
          <a:xfrm flipH="1">
            <a:off x="463790" y="445386"/>
            <a:ext cx="8047164" cy="0"/>
          </a:xfrm>
          <a:prstGeom prst="line">
            <a:avLst/>
          </a:prstGeom>
          <a:noFill/>
          <a:ln w="9525" cmpd="sng">
            <a:solidFill>
              <a:srgbClr val="4D49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Freeform 5"/>
          <p:cNvSpPr>
            <a:spLocks noChangeAspect="1"/>
          </p:cNvSpPr>
          <p:nvPr/>
        </p:nvSpPr>
        <p:spPr bwMode="auto">
          <a:xfrm>
            <a:off x="16110" y="152492"/>
            <a:ext cx="258366" cy="296466"/>
          </a:xfrm>
          <a:custGeom>
            <a:avLst/>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ah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rgbClr val="BE0202"/>
          </a:solidFill>
          <a:ln>
            <a:noFill/>
          </a:ln>
        </p:spPr>
        <p:txBody>
          <a:bodyPr/>
          <a:lstStyle/>
          <a:p>
            <a:endParaRPr lang="zh-CN" altLang="en-US"/>
          </a:p>
        </p:txBody>
      </p:sp>
      <p:grpSp>
        <p:nvGrpSpPr>
          <p:cNvPr id="7" name="组合 6"/>
          <p:cNvGrpSpPr/>
          <p:nvPr/>
        </p:nvGrpSpPr>
        <p:grpSpPr>
          <a:xfrm>
            <a:off x="1043608" y="1475236"/>
            <a:ext cx="3528392" cy="2968722"/>
            <a:chOff x="873550" y="1447293"/>
            <a:chExt cx="3098949" cy="2582126"/>
          </a:xfrm>
          <a:effectLst/>
        </p:grpSpPr>
        <p:sp>
          <p:nvSpPr>
            <p:cNvPr id="8" name="Rectangle 214"/>
            <p:cNvSpPr>
              <a:spLocks noChangeArrowheads="1"/>
            </p:cNvSpPr>
            <p:nvPr/>
          </p:nvSpPr>
          <p:spPr bwMode="auto">
            <a:xfrm>
              <a:off x="1001795" y="1569795"/>
              <a:ext cx="2842457" cy="1705467"/>
            </a:xfrm>
            <a:prstGeom prst="rect">
              <a:avLst/>
            </a:prstGeom>
            <a:blipFill>
              <a:blip r:embed="rId2"/>
              <a:stretch>
                <a:fillRect/>
              </a:stretch>
            </a:bli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727989"/>
              <a:endParaRPr lang="zh-CN" altLang="en-US" sz="3401">
                <a:solidFill>
                  <a:schemeClr val="lt1"/>
                </a:solidFill>
              </a:endParaRPr>
            </a:p>
          </p:txBody>
        </p:sp>
        <p:sp>
          <p:nvSpPr>
            <p:cNvPr id="9" name="Freeform 210"/>
            <p:cNvSpPr>
              <a:spLocks/>
            </p:cNvSpPr>
            <p:nvPr/>
          </p:nvSpPr>
          <p:spPr bwMode="auto">
            <a:xfrm>
              <a:off x="1964595" y="3554721"/>
              <a:ext cx="916860" cy="403876"/>
            </a:xfrm>
            <a:custGeom>
              <a:avLst/>
              <a:gdLst>
                <a:gd name="T0" fmla="*/ 22 w 203"/>
                <a:gd name="T1" fmla="*/ 0 h 89"/>
                <a:gd name="T2" fmla="*/ 0 w 203"/>
                <a:gd name="T3" fmla="*/ 89 h 89"/>
                <a:gd name="T4" fmla="*/ 203 w 203"/>
                <a:gd name="T5" fmla="*/ 89 h 89"/>
                <a:gd name="T6" fmla="*/ 181 w 203"/>
                <a:gd name="T7" fmla="*/ 0 h 89"/>
                <a:gd name="T8" fmla="*/ 22 w 203"/>
                <a:gd name="T9" fmla="*/ 0 h 89"/>
              </a:gdLst>
              <a:ahLst/>
              <a:cxnLst>
                <a:cxn ang="0">
                  <a:pos x="T0" y="T1"/>
                </a:cxn>
                <a:cxn ang="0">
                  <a:pos x="T2" y="T3"/>
                </a:cxn>
                <a:cxn ang="0">
                  <a:pos x="T4" y="T5"/>
                </a:cxn>
                <a:cxn ang="0">
                  <a:pos x="T6" y="T7"/>
                </a:cxn>
                <a:cxn ang="0">
                  <a:pos x="T8" y="T9"/>
                </a:cxn>
              </a:cxnLst>
              <a:rect l="0" t="0" r="r" b="b"/>
              <a:pathLst>
                <a:path w="203" h="89">
                  <a:moveTo>
                    <a:pt x="22" y="0"/>
                  </a:moveTo>
                  <a:cubicBezTo>
                    <a:pt x="14" y="30"/>
                    <a:pt x="7" y="60"/>
                    <a:pt x="0" y="89"/>
                  </a:cubicBezTo>
                  <a:cubicBezTo>
                    <a:pt x="67" y="89"/>
                    <a:pt x="135" y="89"/>
                    <a:pt x="203" y="89"/>
                  </a:cubicBezTo>
                  <a:cubicBezTo>
                    <a:pt x="195" y="60"/>
                    <a:pt x="188" y="30"/>
                    <a:pt x="181" y="0"/>
                  </a:cubicBezTo>
                  <a:cubicBezTo>
                    <a:pt x="128" y="0"/>
                    <a:pt x="75" y="0"/>
                    <a:pt x="22" y="0"/>
                  </a:cubicBezTo>
                  <a:close/>
                </a:path>
              </a:pathLst>
            </a:custGeom>
            <a:solidFill>
              <a:schemeClr val="tx2">
                <a:lumMod val="50000"/>
                <a:alpha val="8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 name="Freeform 211"/>
            <p:cNvSpPr>
              <a:spLocks/>
            </p:cNvSpPr>
            <p:nvPr/>
          </p:nvSpPr>
          <p:spPr bwMode="auto">
            <a:xfrm>
              <a:off x="1859319" y="3952855"/>
              <a:ext cx="1127413" cy="76564"/>
            </a:xfrm>
            <a:custGeom>
              <a:avLst/>
              <a:gdLst>
                <a:gd name="T0" fmla="*/ 238 w 249"/>
                <a:gd name="T1" fmla="*/ 0 h 17"/>
                <a:gd name="T2" fmla="*/ 10 w 249"/>
                <a:gd name="T3" fmla="*/ 0 h 17"/>
                <a:gd name="T4" fmla="*/ 0 w 249"/>
                <a:gd name="T5" fmla="*/ 12 h 17"/>
                <a:gd name="T6" fmla="*/ 0 w 249"/>
                <a:gd name="T7" fmla="*/ 17 h 17"/>
                <a:gd name="T8" fmla="*/ 249 w 249"/>
                <a:gd name="T9" fmla="*/ 17 h 17"/>
                <a:gd name="T10" fmla="*/ 249 w 249"/>
                <a:gd name="T11" fmla="*/ 12 h 17"/>
                <a:gd name="T12" fmla="*/ 238 w 249"/>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249" h="17">
                  <a:moveTo>
                    <a:pt x="238" y="0"/>
                  </a:moveTo>
                  <a:cubicBezTo>
                    <a:pt x="10" y="0"/>
                    <a:pt x="10" y="0"/>
                    <a:pt x="10" y="0"/>
                  </a:cubicBezTo>
                  <a:cubicBezTo>
                    <a:pt x="4" y="0"/>
                    <a:pt x="0" y="5"/>
                    <a:pt x="0" y="12"/>
                  </a:cubicBezTo>
                  <a:cubicBezTo>
                    <a:pt x="0" y="17"/>
                    <a:pt x="0" y="17"/>
                    <a:pt x="0" y="17"/>
                  </a:cubicBezTo>
                  <a:cubicBezTo>
                    <a:pt x="249" y="17"/>
                    <a:pt x="249" y="17"/>
                    <a:pt x="249" y="17"/>
                  </a:cubicBezTo>
                  <a:cubicBezTo>
                    <a:pt x="249" y="12"/>
                    <a:pt x="249" y="12"/>
                    <a:pt x="249" y="12"/>
                  </a:cubicBezTo>
                  <a:cubicBezTo>
                    <a:pt x="249" y="5"/>
                    <a:pt x="244" y="0"/>
                    <a:pt x="238" y="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12"/>
            <p:cNvSpPr>
              <a:spLocks/>
            </p:cNvSpPr>
            <p:nvPr/>
          </p:nvSpPr>
          <p:spPr bwMode="auto">
            <a:xfrm>
              <a:off x="873550" y="3401594"/>
              <a:ext cx="3098949" cy="298600"/>
            </a:xfrm>
            <a:custGeom>
              <a:avLst/>
              <a:gdLst>
                <a:gd name="T0" fmla="*/ 0 w 685"/>
                <a:gd name="T1" fmla="*/ 0 h 66"/>
                <a:gd name="T2" fmla="*/ 0 w 685"/>
                <a:gd name="T3" fmla="*/ 49 h 66"/>
                <a:gd name="T4" fmla="*/ 17 w 685"/>
                <a:gd name="T5" fmla="*/ 66 h 66"/>
                <a:gd name="T6" fmla="*/ 668 w 685"/>
                <a:gd name="T7" fmla="*/ 66 h 66"/>
                <a:gd name="T8" fmla="*/ 685 w 685"/>
                <a:gd name="T9" fmla="*/ 49 h 66"/>
                <a:gd name="T10" fmla="*/ 685 w 685"/>
                <a:gd name="T11" fmla="*/ 0 h 66"/>
                <a:gd name="T12" fmla="*/ 0 w 685"/>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685" h="66">
                  <a:moveTo>
                    <a:pt x="0" y="0"/>
                  </a:moveTo>
                  <a:cubicBezTo>
                    <a:pt x="0" y="49"/>
                    <a:pt x="0" y="49"/>
                    <a:pt x="0" y="49"/>
                  </a:cubicBezTo>
                  <a:cubicBezTo>
                    <a:pt x="0" y="58"/>
                    <a:pt x="7" y="66"/>
                    <a:pt x="17" y="66"/>
                  </a:cubicBezTo>
                  <a:cubicBezTo>
                    <a:pt x="668" y="66"/>
                    <a:pt x="668" y="66"/>
                    <a:pt x="668" y="66"/>
                  </a:cubicBezTo>
                  <a:cubicBezTo>
                    <a:pt x="677" y="66"/>
                    <a:pt x="685" y="58"/>
                    <a:pt x="685" y="49"/>
                  </a:cubicBezTo>
                  <a:cubicBezTo>
                    <a:pt x="685" y="0"/>
                    <a:pt x="685" y="0"/>
                    <a:pt x="685" y="0"/>
                  </a:cubicBezTo>
                  <a:lnTo>
                    <a:pt x="0"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213"/>
            <p:cNvSpPr>
              <a:spLocks/>
            </p:cNvSpPr>
            <p:nvPr/>
          </p:nvSpPr>
          <p:spPr bwMode="auto">
            <a:xfrm>
              <a:off x="873550" y="1447293"/>
              <a:ext cx="3098949" cy="1954301"/>
            </a:xfrm>
            <a:prstGeom prst="frame">
              <a:avLst>
                <a:gd name="adj1" fmla="val 7301"/>
              </a:avLst>
            </a:prstGeom>
            <a:solidFill>
              <a:schemeClr val="tx2">
                <a:lumMod val="50000"/>
                <a:alpha val="8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13" name="TextBox 53"/>
          <p:cNvSpPr txBox="1"/>
          <p:nvPr/>
        </p:nvSpPr>
        <p:spPr>
          <a:xfrm>
            <a:off x="5040560" y="1647259"/>
            <a:ext cx="3131840" cy="646331"/>
          </a:xfrm>
          <a:prstGeom prst="rect">
            <a:avLst/>
          </a:prstGeom>
          <a:noFill/>
          <a:ln>
            <a:noFill/>
            <a:prstDash val="sysDash"/>
          </a:ln>
        </p:spPr>
        <p:txBody>
          <a:bodyPr wrap="square" rtlCol="0">
            <a:spAutoFit/>
          </a:bodyPr>
          <a:lstStyle/>
          <a:p>
            <a:pPr algn="just"/>
            <a:r>
              <a:rPr lang="zh-CN" altLang="en-US" sz="1200" dirty="0">
                <a:solidFill>
                  <a:schemeClr val="tx1">
                    <a:lumMod val="75000"/>
                    <a:lumOff val="25000"/>
                  </a:schemeClr>
                </a:solidFill>
                <a:latin typeface="微软雅黑" pitchFamily="34" charset="-122"/>
                <a:ea typeface="微软雅黑" panose="020B0503020204020204" pitchFamily="34" charset="-122"/>
              </a:rPr>
              <a:t>输入你的文字输入你的文字 输入你的文字 输入你的文字 输入你的文字 输入你的文字 输入你的文字 输入你的文字 输入你的</a:t>
            </a:r>
            <a:r>
              <a:rPr lang="zh-CN" altLang="en-US" sz="1200" dirty="0" smtClean="0">
                <a:solidFill>
                  <a:schemeClr val="tx1">
                    <a:lumMod val="75000"/>
                    <a:lumOff val="25000"/>
                  </a:schemeClr>
                </a:solidFill>
                <a:latin typeface="微软雅黑" pitchFamily="34" charset="-122"/>
                <a:ea typeface="微软雅黑" panose="020B0503020204020204" pitchFamily="34" charset="-122"/>
              </a:rPr>
              <a:t>文字</a:t>
            </a:r>
            <a:endParaRPr lang="zh-CN" altLang="en-US" sz="1200" dirty="0">
              <a:solidFill>
                <a:schemeClr val="tx1">
                  <a:lumMod val="75000"/>
                  <a:lumOff val="25000"/>
                </a:schemeClr>
              </a:solidFill>
              <a:latin typeface="微软雅黑" pitchFamily="34" charset="-122"/>
              <a:ea typeface="微软雅黑" panose="020B0503020204020204" pitchFamily="34" charset="-122"/>
            </a:endParaRPr>
          </a:p>
        </p:txBody>
      </p:sp>
      <p:sp>
        <p:nvSpPr>
          <p:cNvPr id="14" name="矩形 13"/>
          <p:cNvSpPr/>
          <p:nvPr/>
        </p:nvSpPr>
        <p:spPr>
          <a:xfrm>
            <a:off x="5040560" y="1347614"/>
            <a:ext cx="1343678" cy="338554"/>
          </a:xfrm>
          <a:prstGeom prst="rect">
            <a:avLst/>
          </a:prstGeom>
          <a:noFill/>
          <a:ln>
            <a:noFill/>
          </a:ln>
        </p:spPr>
        <p:txBody>
          <a:bodyPr wrap="square">
            <a:spAutoFit/>
          </a:bodyPr>
          <a:lstStyle/>
          <a:p>
            <a:r>
              <a:rPr lang="zh-CN" altLang="en-US" sz="1600" dirty="0" smtClean="0">
                <a:solidFill>
                  <a:srgbClr val="D20000"/>
                </a:solidFill>
                <a:latin typeface="微软雅黑" panose="020B0503020204020204" pitchFamily="34" charset="-122"/>
                <a:ea typeface="微软雅黑" panose="020B0503020204020204" pitchFamily="34" charset="-122"/>
              </a:rPr>
              <a:t>添加小标题</a:t>
            </a:r>
            <a:endParaRPr lang="zh-CN" altLang="en-US" sz="1600" dirty="0">
              <a:solidFill>
                <a:srgbClr val="D20000"/>
              </a:solidFill>
              <a:latin typeface="微软雅黑" pitchFamily="34" charset="-122"/>
              <a:ea typeface="微软雅黑" panose="020B0503020204020204" pitchFamily="34" charset="-122"/>
            </a:endParaRPr>
          </a:p>
        </p:txBody>
      </p:sp>
      <p:sp>
        <p:nvSpPr>
          <p:cNvPr id="15" name="TextBox 22"/>
          <p:cNvSpPr txBox="1"/>
          <p:nvPr/>
        </p:nvSpPr>
        <p:spPr>
          <a:xfrm>
            <a:off x="5040560" y="2654024"/>
            <a:ext cx="3131840" cy="646331"/>
          </a:xfrm>
          <a:prstGeom prst="rect">
            <a:avLst/>
          </a:prstGeom>
          <a:noFill/>
          <a:ln>
            <a:noFill/>
            <a:prstDash val="sysDash"/>
          </a:ln>
        </p:spPr>
        <p:txBody>
          <a:bodyPr wrap="square" rtlCol="0">
            <a:spAutoFit/>
          </a:bodyPr>
          <a:lstStyle/>
          <a:p>
            <a:pPr algn="just"/>
            <a:r>
              <a:rPr lang="zh-CN" altLang="en-US" sz="1200" dirty="0">
                <a:solidFill>
                  <a:schemeClr val="tx1">
                    <a:lumMod val="75000"/>
                    <a:lumOff val="25000"/>
                  </a:schemeClr>
                </a:solidFill>
                <a:latin typeface="微软雅黑" pitchFamily="34" charset="-122"/>
                <a:ea typeface="微软雅黑" panose="020B0503020204020204" pitchFamily="34" charset="-122"/>
              </a:rPr>
              <a:t>输入你的文字输入你的文字 输入你的文字 输入你的文字 输入你的文字 输入你的文字 输入你的文字 输入你的文字 输入你的文字</a:t>
            </a:r>
          </a:p>
        </p:txBody>
      </p:sp>
      <p:sp>
        <p:nvSpPr>
          <p:cNvPr id="16" name="矩形 15"/>
          <p:cNvSpPr/>
          <p:nvPr/>
        </p:nvSpPr>
        <p:spPr>
          <a:xfrm>
            <a:off x="5040560" y="2354379"/>
            <a:ext cx="1343678" cy="338554"/>
          </a:xfrm>
          <a:prstGeom prst="rect">
            <a:avLst/>
          </a:prstGeom>
          <a:noFill/>
          <a:ln>
            <a:noFill/>
          </a:ln>
        </p:spPr>
        <p:txBody>
          <a:bodyPr wrap="square">
            <a:spAutoFit/>
          </a:bodyPr>
          <a:lstStyle/>
          <a:p>
            <a:r>
              <a:rPr lang="zh-CN" altLang="en-US" sz="1600" dirty="0" smtClean="0">
                <a:solidFill>
                  <a:srgbClr val="D20000"/>
                </a:solidFill>
                <a:latin typeface="微软雅黑" panose="020B0503020204020204" pitchFamily="34" charset="-122"/>
                <a:ea typeface="微软雅黑" panose="020B0503020204020204" pitchFamily="34" charset="-122"/>
              </a:rPr>
              <a:t>添加小标题</a:t>
            </a:r>
            <a:endParaRPr lang="zh-CN" altLang="en-US" sz="1600" dirty="0">
              <a:solidFill>
                <a:srgbClr val="D20000"/>
              </a:solidFill>
              <a:latin typeface="微软雅黑" pitchFamily="34" charset="-122"/>
              <a:ea typeface="微软雅黑" panose="020B0503020204020204" pitchFamily="34" charset="-122"/>
            </a:endParaRPr>
          </a:p>
        </p:txBody>
      </p:sp>
      <p:sp>
        <p:nvSpPr>
          <p:cNvPr id="17" name="TextBox 24"/>
          <p:cNvSpPr txBox="1"/>
          <p:nvPr/>
        </p:nvSpPr>
        <p:spPr>
          <a:xfrm>
            <a:off x="5040560" y="3650127"/>
            <a:ext cx="3131840" cy="646331"/>
          </a:xfrm>
          <a:prstGeom prst="rect">
            <a:avLst/>
          </a:prstGeom>
          <a:noFill/>
          <a:ln>
            <a:noFill/>
            <a:prstDash val="sysDash"/>
          </a:ln>
        </p:spPr>
        <p:txBody>
          <a:bodyPr wrap="square" rtlCol="0">
            <a:spAutoFit/>
          </a:bodyPr>
          <a:lstStyle/>
          <a:p>
            <a:pPr algn="just"/>
            <a:r>
              <a:rPr lang="zh-CN" altLang="en-US" sz="1200" dirty="0">
                <a:solidFill>
                  <a:schemeClr val="tx1">
                    <a:lumMod val="75000"/>
                    <a:lumOff val="25000"/>
                  </a:schemeClr>
                </a:solidFill>
                <a:latin typeface="微软雅黑" pitchFamily="34" charset="-122"/>
                <a:ea typeface="微软雅黑" panose="020B0503020204020204" pitchFamily="34" charset="-122"/>
              </a:rPr>
              <a:t>输入你的文字输入你的文字 输入你的文字 输入你的文字 输入你的文字 输入你的文字 输入你的文字 输入你的文字 输入你的文字</a:t>
            </a:r>
          </a:p>
        </p:txBody>
      </p:sp>
      <p:sp>
        <p:nvSpPr>
          <p:cNvPr id="18" name="矩形 17"/>
          <p:cNvSpPr/>
          <p:nvPr/>
        </p:nvSpPr>
        <p:spPr>
          <a:xfrm>
            <a:off x="5040560" y="3350482"/>
            <a:ext cx="1343678" cy="338554"/>
          </a:xfrm>
          <a:prstGeom prst="rect">
            <a:avLst/>
          </a:prstGeom>
          <a:noFill/>
          <a:ln>
            <a:noFill/>
          </a:ln>
        </p:spPr>
        <p:txBody>
          <a:bodyPr wrap="square">
            <a:spAutoFit/>
          </a:bodyPr>
          <a:lstStyle/>
          <a:p>
            <a:r>
              <a:rPr lang="zh-CN" altLang="en-US" sz="1600" dirty="0" smtClean="0">
                <a:solidFill>
                  <a:srgbClr val="D20000"/>
                </a:solidFill>
                <a:latin typeface="微软雅黑" panose="020B0503020204020204" pitchFamily="34" charset="-122"/>
                <a:ea typeface="微软雅黑" panose="020B0503020204020204" pitchFamily="34" charset="-122"/>
              </a:rPr>
              <a:t>添加小标题</a:t>
            </a:r>
            <a:endParaRPr lang="zh-CN" altLang="en-US" sz="1600" dirty="0">
              <a:solidFill>
                <a:srgbClr val="D20000"/>
              </a:solidFill>
              <a:latin typeface="微软雅黑" pitchFamily="34" charset="-122"/>
              <a:ea typeface="微软雅黑" panose="020B0503020204020204" pitchFamily="34" charset="-122"/>
            </a:endParaRPr>
          </a:p>
        </p:txBody>
      </p:sp>
    </p:spTree>
    <p:extLst>
      <p:ext uri="{BB962C8B-B14F-4D97-AF65-F5344CB8AC3E}">
        <p14:creationId xmlns:p14="http://schemas.microsoft.com/office/powerpoint/2010/main" val="1202351621"/>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8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par>
                                <p:cTn id="21" presetID="53" presetClass="entr" presetSubtype="16" fill="hold" nodeType="withEffect">
                                  <p:stCondLst>
                                    <p:cond delay="75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par>
                                <p:cTn id="26" presetID="22" presetClass="entr" presetSubtype="8" fill="hold" grpId="0" nodeType="withEffect">
                                  <p:stCondLst>
                                    <p:cond delay="75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par>
                                <p:cTn id="29" presetID="22" presetClass="entr" presetSubtype="8" fill="hold" grpId="0" nodeType="withEffect">
                                  <p:stCondLst>
                                    <p:cond delay="75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par>
                                <p:cTn id="32" presetID="22" presetClass="entr" presetSubtype="8" fill="hold" grpId="0" nodeType="withEffect">
                                  <p:stCondLst>
                                    <p:cond delay="150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par>
                                <p:cTn id="35" presetID="22" presetClass="entr" presetSubtype="8" fill="hold" grpId="0" nodeType="withEffect">
                                  <p:stCondLst>
                                    <p:cond delay="150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par>
                                <p:cTn id="38" presetID="22" presetClass="entr" presetSubtype="8" fill="hold" grpId="0" nodeType="withEffect">
                                  <p:stCondLst>
                                    <p:cond delay="225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par>
                                <p:cTn id="41" presetID="22" presetClass="entr" presetSubtype="8" fill="hold" grpId="0" nodeType="withEffect">
                                  <p:stCondLst>
                                    <p:cond delay="225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nimBg="1"/>
      <p:bldP spid="13" grpId="0"/>
      <p:bldP spid="14" grpId="0"/>
      <p:bldP spid="15"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6"/>
          <p:cNvSpPr txBox="1">
            <a:spLocks noChangeArrowheads="1"/>
          </p:cNvSpPr>
          <p:nvPr/>
        </p:nvSpPr>
        <p:spPr bwMode="auto">
          <a:xfrm>
            <a:off x="409016" y="70339"/>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smtClean="0">
                <a:solidFill>
                  <a:srgbClr val="4D4948"/>
                </a:solidFill>
                <a:latin typeface="微软雅黑" panose="020B0503020204020204" pitchFamily="34" charset="-122"/>
                <a:ea typeface="微软雅黑" panose="020B0503020204020204" pitchFamily="34" charset="-122"/>
              </a:rPr>
              <a:t>单击添加标题</a:t>
            </a:r>
            <a:endParaRPr lang="zh-CN" altLang="en-US" dirty="0">
              <a:solidFill>
                <a:srgbClr val="4D4948"/>
              </a:solidFill>
              <a:latin typeface="微软雅黑" panose="020B0503020204020204" pitchFamily="34" charset="-122"/>
              <a:ea typeface="微软雅黑" panose="020B0503020204020204" pitchFamily="34" charset="-122"/>
            </a:endParaRPr>
          </a:p>
        </p:txBody>
      </p:sp>
      <p:cxnSp>
        <p:nvCxnSpPr>
          <p:cNvPr id="5" name="直接连接符 46"/>
          <p:cNvCxnSpPr>
            <a:cxnSpLocks noChangeShapeType="1"/>
          </p:cNvCxnSpPr>
          <p:nvPr/>
        </p:nvCxnSpPr>
        <p:spPr bwMode="auto">
          <a:xfrm flipH="1">
            <a:off x="463790" y="445386"/>
            <a:ext cx="8047164" cy="0"/>
          </a:xfrm>
          <a:prstGeom prst="line">
            <a:avLst/>
          </a:prstGeom>
          <a:noFill/>
          <a:ln w="9525" cmpd="sng">
            <a:solidFill>
              <a:srgbClr val="4D49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Freeform 5"/>
          <p:cNvSpPr>
            <a:spLocks noChangeAspect="1"/>
          </p:cNvSpPr>
          <p:nvPr/>
        </p:nvSpPr>
        <p:spPr bwMode="auto">
          <a:xfrm>
            <a:off x="16110" y="152492"/>
            <a:ext cx="258366" cy="296466"/>
          </a:xfrm>
          <a:custGeom>
            <a:avLst/>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ah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rgbClr val="BE0202"/>
          </a:solidFill>
          <a:ln>
            <a:noFill/>
          </a:ln>
        </p:spPr>
        <p:txBody>
          <a:bodyPr/>
          <a:lstStyle/>
          <a:p>
            <a:endParaRPr lang="zh-CN" altLang="en-US"/>
          </a:p>
        </p:txBody>
      </p:sp>
      <p:sp>
        <p:nvSpPr>
          <p:cNvPr id="7" name="Freeform 8"/>
          <p:cNvSpPr>
            <a:spLocks noChangeArrowheads="1"/>
          </p:cNvSpPr>
          <p:nvPr/>
        </p:nvSpPr>
        <p:spPr bwMode="auto">
          <a:xfrm>
            <a:off x="2346690" y="1281189"/>
            <a:ext cx="1248316" cy="1422057"/>
          </a:xfrm>
          <a:custGeom>
            <a:avLst/>
            <a:gdLst>
              <a:gd name="T0" fmla="*/ 2147483647 w 2201"/>
              <a:gd name="T1" fmla="*/ 2147483647 h 2508"/>
              <a:gd name="T2" fmla="*/ 2147483647 w 2201"/>
              <a:gd name="T3" fmla="*/ 2147483647 h 2508"/>
              <a:gd name="T4" fmla="*/ 2147483647 w 2201"/>
              <a:gd name="T5" fmla="*/ 0 h 2508"/>
              <a:gd name="T6" fmla="*/ 0 w 2201"/>
              <a:gd name="T7" fmla="*/ 2147483647 h 2508"/>
              <a:gd name="T8" fmla="*/ 2147483647 w 2201"/>
              <a:gd name="T9" fmla="*/ 2147483647 h 2508"/>
              <a:gd name="T10" fmla="*/ 2147483647 w 2201"/>
              <a:gd name="T11" fmla="*/ 2147483647 h 2508"/>
              <a:gd name="T12" fmla="*/ 2147483647 w 2201"/>
              <a:gd name="T13" fmla="*/ 2147483647 h 2508"/>
              <a:gd name="T14" fmla="*/ 2147483647 w 2201"/>
              <a:gd name="T15" fmla="*/ 2147483647 h 2508"/>
              <a:gd name="T16" fmla="*/ 2147483647 w 2201"/>
              <a:gd name="T17" fmla="*/ 2147483647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01"/>
              <a:gd name="T28" fmla="*/ 0 h 2508"/>
              <a:gd name="T29" fmla="*/ 2201 w 2201"/>
              <a:gd name="T30" fmla="*/ 2508 h 25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01" h="2508">
                <a:moveTo>
                  <a:pt x="1374" y="2167"/>
                </a:moveTo>
                <a:cubicBezTo>
                  <a:pt x="1849" y="2045"/>
                  <a:pt x="2201" y="1614"/>
                  <a:pt x="2201" y="1100"/>
                </a:cubicBezTo>
                <a:cubicBezTo>
                  <a:pt x="2201" y="493"/>
                  <a:pt x="1708" y="0"/>
                  <a:pt x="1100" y="0"/>
                </a:cubicBezTo>
                <a:cubicBezTo>
                  <a:pt x="493" y="0"/>
                  <a:pt x="0" y="493"/>
                  <a:pt x="0" y="1100"/>
                </a:cubicBezTo>
                <a:cubicBezTo>
                  <a:pt x="0" y="1614"/>
                  <a:pt x="351" y="2045"/>
                  <a:pt x="826" y="2167"/>
                </a:cubicBezTo>
                <a:lnTo>
                  <a:pt x="954" y="2325"/>
                </a:lnTo>
                <a:lnTo>
                  <a:pt x="1100" y="2508"/>
                </a:lnTo>
                <a:lnTo>
                  <a:pt x="1247" y="2325"/>
                </a:lnTo>
                <a:lnTo>
                  <a:pt x="1374" y="2167"/>
                </a:lnTo>
                <a:close/>
              </a:path>
            </a:pathLst>
          </a:custGeom>
          <a:solidFill>
            <a:srgbClr val="4B525A"/>
          </a:solidFill>
          <a:ln w="10" cap="flat" cmpd="sng">
            <a:solidFill>
              <a:schemeClr val="bg2"/>
            </a:solidFill>
            <a:bevel/>
            <a:headEnd/>
            <a:tailEnd/>
          </a:ln>
        </p:spPr>
        <p:txBody>
          <a:bodyPr/>
          <a:lstStyle/>
          <a:p>
            <a:endParaRPr lang="zh-CN" altLang="en-US" sz="1180"/>
          </a:p>
        </p:txBody>
      </p:sp>
      <p:sp>
        <p:nvSpPr>
          <p:cNvPr id="8" name="Oval 9"/>
          <p:cNvSpPr>
            <a:spLocks noChangeArrowheads="1"/>
          </p:cNvSpPr>
          <p:nvPr/>
        </p:nvSpPr>
        <p:spPr bwMode="auto">
          <a:xfrm>
            <a:off x="2420471" y="1354969"/>
            <a:ext cx="1100755" cy="1099565"/>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49"/>
          </a:p>
        </p:txBody>
      </p:sp>
      <p:sp>
        <p:nvSpPr>
          <p:cNvPr id="9" name="Freeform 10"/>
          <p:cNvSpPr>
            <a:spLocks noChangeArrowheads="1"/>
          </p:cNvSpPr>
          <p:nvPr/>
        </p:nvSpPr>
        <p:spPr bwMode="auto">
          <a:xfrm>
            <a:off x="3894888" y="3051917"/>
            <a:ext cx="1247125" cy="1422057"/>
          </a:xfrm>
          <a:custGeom>
            <a:avLst/>
            <a:gdLst>
              <a:gd name="T0" fmla="*/ 2147483647 w 2201"/>
              <a:gd name="T1" fmla="*/ 2147483647 h 2508"/>
              <a:gd name="T2" fmla="*/ 2147483647 w 2201"/>
              <a:gd name="T3" fmla="*/ 2147483647 h 2508"/>
              <a:gd name="T4" fmla="*/ 2147483647 w 2201"/>
              <a:gd name="T5" fmla="*/ 2147483647 h 2508"/>
              <a:gd name="T6" fmla="*/ 0 w 2201"/>
              <a:gd name="T7" fmla="*/ 2147483647 h 2508"/>
              <a:gd name="T8" fmla="*/ 2147483647 w 2201"/>
              <a:gd name="T9" fmla="*/ 2147483647 h 2508"/>
              <a:gd name="T10" fmla="*/ 2147483647 w 2201"/>
              <a:gd name="T11" fmla="*/ 2147483647 h 2508"/>
              <a:gd name="T12" fmla="*/ 2147483647 w 2201"/>
              <a:gd name="T13" fmla="*/ 0 h 2508"/>
              <a:gd name="T14" fmla="*/ 2147483647 w 2201"/>
              <a:gd name="T15" fmla="*/ 2147483647 h 2508"/>
              <a:gd name="T16" fmla="*/ 2147483647 w 2201"/>
              <a:gd name="T17" fmla="*/ 2147483647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01"/>
              <a:gd name="T28" fmla="*/ 0 h 2508"/>
              <a:gd name="T29" fmla="*/ 2201 w 2201"/>
              <a:gd name="T30" fmla="*/ 2508 h 25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01" h="2508">
                <a:moveTo>
                  <a:pt x="1375" y="342"/>
                </a:moveTo>
                <a:cubicBezTo>
                  <a:pt x="1850" y="464"/>
                  <a:pt x="2201" y="895"/>
                  <a:pt x="2201" y="1408"/>
                </a:cubicBezTo>
                <a:cubicBezTo>
                  <a:pt x="2201" y="2015"/>
                  <a:pt x="1709" y="2508"/>
                  <a:pt x="1101" y="2508"/>
                </a:cubicBezTo>
                <a:cubicBezTo>
                  <a:pt x="493" y="2508"/>
                  <a:pt x="0" y="2015"/>
                  <a:pt x="0" y="1408"/>
                </a:cubicBezTo>
                <a:cubicBezTo>
                  <a:pt x="0" y="895"/>
                  <a:pt x="352" y="464"/>
                  <a:pt x="827" y="342"/>
                </a:cubicBezTo>
                <a:lnTo>
                  <a:pt x="954" y="183"/>
                </a:lnTo>
                <a:lnTo>
                  <a:pt x="1101" y="0"/>
                </a:lnTo>
                <a:lnTo>
                  <a:pt x="1248" y="183"/>
                </a:lnTo>
                <a:lnTo>
                  <a:pt x="1375" y="342"/>
                </a:lnTo>
                <a:close/>
              </a:path>
            </a:pathLst>
          </a:custGeom>
          <a:solidFill>
            <a:srgbClr val="D20000"/>
          </a:solidFill>
          <a:ln w="10" cap="flat" cmpd="sng">
            <a:solidFill>
              <a:schemeClr val="bg2"/>
            </a:solidFill>
            <a:bevel/>
            <a:headEnd/>
            <a:tailEnd/>
          </a:ln>
        </p:spPr>
        <p:txBody>
          <a:bodyPr/>
          <a:lstStyle/>
          <a:p>
            <a:endParaRPr lang="zh-CN" altLang="en-US" sz="1180"/>
          </a:p>
        </p:txBody>
      </p:sp>
      <p:sp>
        <p:nvSpPr>
          <p:cNvPr id="10" name="Oval 11"/>
          <p:cNvSpPr>
            <a:spLocks noChangeArrowheads="1"/>
          </p:cNvSpPr>
          <p:nvPr/>
        </p:nvSpPr>
        <p:spPr bwMode="auto">
          <a:xfrm>
            <a:off x="3968668" y="3300628"/>
            <a:ext cx="1099565" cy="1099565"/>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49"/>
          </a:p>
        </p:txBody>
      </p:sp>
      <p:sp>
        <p:nvSpPr>
          <p:cNvPr id="11" name="Freeform 12"/>
          <p:cNvSpPr>
            <a:spLocks noChangeArrowheads="1"/>
          </p:cNvSpPr>
          <p:nvPr/>
        </p:nvSpPr>
        <p:spPr bwMode="auto">
          <a:xfrm>
            <a:off x="6972241" y="3051917"/>
            <a:ext cx="1248315" cy="1422057"/>
          </a:xfrm>
          <a:custGeom>
            <a:avLst/>
            <a:gdLst>
              <a:gd name="T0" fmla="*/ 2147483647 w 2201"/>
              <a:gd name="T1" fmla="*/ 2147483647 h 2508"/>
              <a:gd name="T2" fmla="*/ 2147483647 w 2201"/>
              <a:gd name="T3" fmla="*/ 2147483647 h 2508"/>
              <a:gd name="T4" fmla="*/ 2147483647 w 2201"/>
              <a:gd name="T5" fmla="*/ 2147483647 h 2508"/>
              <a:gd name="T6" fmla="*/ 0 w 2201"/>
              <a:gd name="T7" fmla="*/ 2147483647 h 2508"/>
              <a:gd name="T8" fmla="*/ 2147483647 w 2201"/>
              <a:gd name="T9" fmla="*/ 2147483647 h 2508"/>
              <a:gd name="T10" fmla="*/ 2147483647 w 2201"/>
              <a:gd name="T11" fmla="*/ 2147483647 h 2508"/>
              <a:gd name="T12" fmla="*/ 2147483647 w 2201"/>
              <a:gd name="T13" fmla="*/ 0 h 2508"/>
              <a:gd name="T14" fmla="*/ 2147483647 w 2201"/>
              <a:gd name="T15" fmla="*/ 2147483647 h 2508"/>
              <a:gd name="T16" fmla="*/ 2147483647 w 2201"/>
              <a:gd name="T17" fmla="*/ 2147483647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01"/>
              <a:gd name="T28" fmla="*/ 0 h 2508"/>
              <a:gd name="T29" fmla="*/ 2201 w 2201"/>
              <a:gd name="T30" fmla="*/ 2508 h 25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01" h="2508">
                <a:moveTo>
                  <a:pt x="1375" y="342"/>
                </a:moveTo>
                <a:cubicBezTo>
                  <a:pt x="1850" y="464"/>
                  <a:pt x="2201" y="895"/>
                  <a:pt x="2201" y="1408"/>
                </a:cubicBezTo>
                <a:cubicBezTo>
                  <a:pt x="2201" y="2015"/>
                  <a:pt x="1709" y="2508"/>
                  <a:pt x="1101" y="2508"/>
                </a:cubicBezTo>
                <a:cubicBezTo>
                  <a:pt x="493" y="2508"/>
                  <a:pt x="0" y="2015"/>
                  <a:pt x="0" y="1408"/>
                </a:cubicBezTo>
                <a:cubicBezTo>
                  <a:pt x="0" y="895"/>
                  <a:pt x="352" y="464"/>
                  <a:pt x="827" y="342"/>
                </a:cubicBezTo>
                <a:lnTo>
                  <a:pt x="954" y="183"/>
                </a:lnTo>
                <a:lnTo>
                  <a:pt x="1101" y="0"/>
                </a:lnTo>
                <a:lnTo>
                  <a:pt x="1248" y="183"/>
                </a:lnTo>
                <a:lnTo>
                  <a:pt x="1375" y="342"/>
                </a:lnTo>
                <a:close/>
              </a:path>
            </a:pathLst>
          </a:custGeom>
          <a:solidFill>
            <a:srgbClr val="D20000"/>
          </a:solidFill>
          <a:ln w="10" cap="flat" cmpd="sng">
            <a:solidFill>
              <a:schemeClr val="bg2"/>
            </a:solidFill>
            <a:bevel/>
            <a:headEnd/>
            <a:tailEnd/>
          </a:ln>
        </p:spPr>
        <p:txBody>
          <a:bodyPr/>
          <a:lstStyle/>
          <a:p>
            <a:endParaRPr lang="zh-CN" altLang="en-US" sz="1180"/>
          </a:p>
        </p:txBody>
      </p:sp>
      <p:sp>
        <p:nvSpPr>
          <p:cNvPr id="12" name="Oval 13"/>
          <p:cNvSpPr>
            <a:spLocks noChangeArrowheads="1"/>
          </p:cNvSpPr>
          <p:nvPr/>
        </p:nvSpPr>
        <p:spPr bwMode="auto">
          <a:xfrm>
            <a:off x="7047211" y="3300628"/>
            <a:ext cx="1099565" cy="1099565"/>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49"/>
          </a:p>
        </p:txBody>
      </p:sp>
      <p:sp>
        <p:nvSpPr>
          <p:cNvPr id="13" name="Line 14"/>
          <p:cNvSpPr>
            <a:spLocks noChangeShapeType="1"/>
          </p:cNvSpPr>
          <p:nvPr/>
        </p:nvSpPr>
        <p:spPr bwMode="auto">
          <a:xfrm>
            <a:off x="1510117" y="2843667"/>
            <a:ext cx="1379216" cy="1190"/>
          </a:xfrm>
          <a:prstGeom prst="line">
            <a:avLst/>
          </a:prstGeom>
          <a:noFill/>
          <a:ln w="38100">
            <a:solidFill>
              <a:srgbClr val="4B525A"/>
            </a:solidFill>
            <a:bevel/>
            <a:headEnd/>
            <a:tailEnd/>
          </a:ln>
          <a:extLst>
            <a:ext uri="{909E8E84-426E-40DD-AFC4-6F175D3DCCD1}">
              <a14:hiddenFill xmlns:a14="http://schemas.microsoft.com/office/drawing/2010/main">
                <a:noFill/>
              </a14:hiddenFill>
            </a:ext>
          </a:extLst>
        </p:spPr>
        <p:txBody>
          <a:bodyPr/>
          <a:lstStyle/>
          <a:p>
            <a:endParaRPr lang="zh-CN" altLang="en-US" sz="1180"/>
          </a:p>
        </p:txBody>
      </p:sp>
      <p:sp>
        <p:nvSpPr>
          <p:cNvPr id="14" name="Oval 15"/>
          <p:cNvSpPr>
            <a:spLocks noChangeArrowheads="1"/>
          </p:cNvSpPr>
          <p:nvPr/>
        </p:nvSpPr>
        <p:spPr bwMode="auto">
          <a:xfrm>
            <a:off x="1350656" y="2769886"/>
            <a:ext cx="157081" cy="157081"/>
          </a:xfrm>
          <a:prstGeom prst="ellipse">
            <a:avLst/>
          </a:prstGeom>
          <a:solidFill>
            <a:srgbClr val="D20000"/>
          </a:solidFill>
          <a:ln w="10">
            <a:noFill/>
            <a:bevel/>
            <a:headEnd/>
            <a:tailEnd/>
          </a:ln>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49"/>
          </a:p>
        </p:txBody>
      </p:sp>
      <p:sp>
        <p:nvSpPr>
          <p:cNvPr id="15" name="Oval 16"/>
          <p:cNvSpPr>
            <a:spLocks noChangeArrowheads="1"/>
          </p:cNvSpPr>
          <p:nvPr/>
        </p:nvSpPr>
        <p:spPr bwMode="auto">
          <a:xfrm>
            <a:off x="1385167" y="2804396"/>
            <a:ext cx="88060" cy="88060"/>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49"/>
          </a:p>
        </p:txBody>
      </p:sp>
      <p:sp>
        <p:nvSpPr>
          <p:cNvPr id="16" name="Oval 17"/>
          <p:cNvSpPr>
            <a:spLocks noChangeArrowheads="1"/>
          </p:cNvSpPr>
          <p:nvPr/>
        </p:nvSpPr>
        <p:spPr bwMode="auto">
          <a:xfrm>
            <a:off x="2895283" y="2769886"/>
            <a:ext cx="155890" cy="157081"/>
          </a:xfrm>
          <a:prstGeom prst="ellipse">
            <a:avLst/>
          </a:prstGeom>
          <a:solidFill>
            <a:srgbClr val="4B525A"/>
          </a:solidFill>
          <a:ln w="10">
            <a:noFill/>
            <a:bevel/>
            <a:headEnd/>
            <a:tailEnd/>
          </a:ln>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49"/>
          </a:p>
        </p:txBody>
      </p:sp>
      <p:sp>
        <p:nvSpPr>
          <p:cNvPr id="17" name="Oval 18"/>
          <p:cNvSpPr>
            <a:spLocks noChangeArrowheads="1"/>
          </p:cNvSpPr>
          <p:nvPr/>
        </p:nvSpPr>
        <p:spPr bwMode="auto">
          <a:xfrm>
            <a:off x="2929793" y="2804396"/>
            <a:ext cx="88060" cy="88060"/>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49"/>
          </a:p>
        </p:txBody>
      </p:sp>
      <p:sp>
        <p:nvSpPr>
          <p:cNvPr id="18" name="Line 19"/>
          <p:cNvSpPr>
            <a:spLocks noChangeShapeType="1"/>
          </p:cNvSpPr>
          <p:nvPr/>
        </p:nvSpPr>
        <p:spPr bwMode="auto">
          <a:xfrm>
            <a:off x="3048794" y="2843667"/>
            <a:ext cx="1379216" cy="1190"/>
          </a:xfrm>
          <a:prstGeom prst="line">
            <a:avLst/>
          </a:prstGeom>
          <a:noFill/>
          <a:ln w="38100">
            <a:solidFill>
              <a:srgbClr val="4B525A"/>
            </a:solidFill>
            <a:bevel/>
            <a:headEnd/>
            <a:tailEnd/>
          </a:ln>
          <a:extLst>
            <a:ext uri="{909E8E84-426E-40DD-AFC4-6F175D3DCCD1}">
              <a14:hiddenFill xmlns:a14="http://schemas.microsoft.com/office/drawing/2010/main">
                <a:noFill/>
              </a14:hiddenFill>
            </a:ext>
          </a:extLst>
        </p:spPr>
        <p:txBody>
          <a:bodyPr/>
          <a:lstStyle/>
          <a:p>
            <a:endParaRPr lang="zh-CN" altLang="en-US" sz="1180"/>
          </a:p>
        </p:txBody>
      </p:sp>
      <p:sp>
        <p:nvSpPr>
          <p:cNvPr id="19" name="Oval 20"/>
          <p:cNvSpPr>
            <a:spLocks noChangeArrowheads="1"/>
          </p:cNvSpPr>
          <p:nvPr/>
        </p:nvSpPr>
        <p:spPr bwMode="auto">
          <a:xfrm>
            <a:off x="4428010" y="2769886"/>
            <a:ext cx="155890" cy="157081"/>
          </a:xfrm>
          <a:prstGeom prst="ellipse">
            <a:avLst/>
          </a:prstGeom>
          <a:solidFill>
            <a:srgbClr val="D20000"/>
          </a:solidFill>
          <a:ln w="10">
            <a:noFill/>
            <a:bevel/>
            <a:headEnd/>
            <a:tailEnd/>
          </a:ln>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49"/>
          </a:p>
        </p:txBody>
      </p:sp>
      <p:sp>
        <p:nvSpPr>
          <p:cNvPr id="20" name="Oval 21"/>
          <p:cNvSpPr>
            <a:spLocks noChangeArrowheads="1"/>
          </p:cNvSpPr>
          <p:nvPr/>
        </p:nvSpPr>
        <p:spPr bwMode="auto">
          <a:xfrm>
            <a:off x="4462519" y="2804396"/>
            <a:ext cx="86871" cy="88060"/>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49"/>
          </a:p>
        </p:txBody>
      </p:sp>
      <p:sp>
        <p:nvSpPr>
          <p:cNvPr id="21" name="Line 22"/>
          <p:cNvSpPr>
            <a:spLocks noChangeShapeType="1"/>
          </p:cNvSpPr>
          <p:nvPr/>
        </p:nvSpPr>
        <p:spPr bwMode="auto">
          <a:xfrm>
            <a:off x="4582710" y="2843667"/>
            <a:ext cx="1379216" cy="1190"/>
          </a:xfrm>
          <a:prstGeom prst="line">
            <a:avLst/>
          </a:prstGeom>
          <a:noFill/>
          <a:ln w="38100">
            <a:solidFill>
              <a:srgbClr val="4B525A"/>
            </a:solidFill>
            <a:bevel/>
            <a:headEnd/>
            <a:tailEnd/>
          </a:ln>
          <a:extLst>
            <a:ext uri="{909E8E84-426E-40DD-AFC4-6F175D3DCCD1}">
              <a14:hiddenFill xmlns:a14="http://schemas.microsoft.com/office/drawing/2010/main">
                <a:noFill/>
              </a14:hiddenFill>
            </a:ext>
          </a:extLst>
        </p:spPr>
        <p:txBody>
          <a:bodyPr/>
          <a:lstStyle/>
          <a:p>
            <a:endParaRPr lang="zh-CN" altLang="en-US" sz="1180"/>
          </a:p>
        </p:txBody>
      </p:sp>
      <p:sp>
        <p:nvSpPr>
          <p:cNvPr id="22" name="Oval 23"/>
          <p:cNvSpPr>
            <a:spLocks noChangeArrowheads="1"/>
          </p:cNvSpPr>
          <p:nvPr/>
        </p:nvSpPr>
        <p:spPr bwMode="auto">
          <a:xfrm>
            <a:off x="5961926" y="2769886"/>
            <a:ext cx="155891" cy="157081"/>
          </a:xfrm>
          <a:prstGeom prst="ellipse">
            <a:avLst/>
          </a:prstGeom>
          <a:solidFill>
            <a:srgbClr val="4B525A"/>
          </a:solidFill>
          <a:ln w="10">
            <a:noFill/>
            <a:bevel/>
            <a:headEnd/>
            <a:tailEnd/>
          </a:ln>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49"/>
          </a:p>
        </p:txBody>
      </p:sp>
      <p:sp>
        <p:nvSpPr>
          <p:cNvPr id="23" name="Oval 24"/>
          <p:cNvSpPr>
            <a:spLocks noChangeArrowheads="1"/>
          </p:cNvSpPr>
          <p:nvPr/>
        </p:nvSpPr>
        <p:spPr bwMode="auto">
          <a:xfrm>
            <a:off x="5996437" y="2804396"/>
            <a:ext cx="86870" cy="88060"/>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49"/>
          </a:p>
        </p:txBody>
      </p:sp>
      <p:sp>
        <p:nvSpPr>
          <p:cNvPr id="24" name="Line 25"/>
          <p:cNvSpPr>
            <a:spLocks noChangeShapeType="1"/>
          </p:cNvSpPr>
          <p:nvPr/>
        </p:nvSpPr>
        <p:spPr bwMode="auto">
          <a:xfrm>
            <a:off x="6122577" y="2843667"/>
            <a:ext cx="1379216" cy="1190"/>
          </a:xfrm>
          <a:prstGeom prst="line">
            <a:avLst/>
          </a:prstGeom>
          <a:noFill/>
          <a:ln w="38100">
            <a:solidFill>
              <a:srgbClr val="4B525A"/>
            </a:solidFill>
            <a:bevel/>
            <a:headEnd/>
            <a:tailEnd/>
          </a:ln>
          <a:extLst>
            <a:ext uri="{909E8E84-426E-40DD-AFC4-6F175D3DCCD1}">
              <a14:hiddenFill xmlns:a14="http://schemas.microsoft.com/office/drawing/2010/main">
                <a:noFill/>
              </a14:hiddenFill>
            </a:ext>
          </a:extLst>
        </p:spPr>
        <p:txBody>
          <a:bodyPr/>
          <a:lstStyle/>
          <a:p>
            <a:endParaRPr lang="zh-CN" altLang="en-US" sz="1180"/>
          </a:p>
        </p:txBody>
      </p:sp>
      <p:sp>
        <p:nvSpPr>
          <p:cNvPr id="25" name="Oval 26"/>
          <p:cNvSpPr>
            <a:spLocks noChangeArrowheads="1"/>
          </p:cNvSpPr>
          <p:nvPr/>
        </p:nvSpPr>
        <p:spPr bwMode="auto">
          <a:xfrm>
            <a:off x="7501793" y="2769886"/>
            <a:ext cx="155891" cy="157081"/>
          </a:xfrm>
          <a:prstGeom prst="ellipse">
            <a:avLst/>
          </a:prstGeom>
          <a:solidFill>
            <a:srgbClr val="D20000"/>
          </a:solidFill>
          <a:ln w="10">
            <a:noFill/>
            <a:bevel/>
            <a:headEnd/>
            <a:tailEnd/>
          </a:ln>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49"/>
          </a:p>
        </p:txBody>
      </p:sp>
      <p:sp>
        <p:nvSpPr>
          <p:cNvPr id="26" name="Oval 27"/>
          <p:cNvSpPr>
            <a:spLocks noChangeArrowheads="1"/>
          </p:cNvSpPr>
          <p:nvPr/>
        </p:nvSpPr>
        <p:spPr bwMode="auto">
          <a:xfrm>
            <a:off x="7536304" y="2804396"/>
            <a:ext cx="86870" cy="88060"/>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49"/>
          </a:p>
        </p:txBody>
      </p:sp>
      <p:sp>
        <p:nvSpPr>
          <p:cNvPr id="27" name="Freeform 28"/>
          <p:cNvSpPr>
            <a:spLocks noChangeArrowheads="1"/>
          </p:cNvSpPr>
          <p:nvPr/>
        </p:nvSpPr>
        <p:spPr bwMode="auto">
          <a:xfrm>
            <a:off x="5405004" y="1281189"/>
            <a:ext cx="1247125" cy="1422057"/>
          </a:xfrm>
          <a:custGeom>
            <a:avLst/>
            <a:gdLst>
              <a:gd name="T0" fmla="*/ 2147483647 w 2201"/>
              <a:gd name="T1" fmla="*/ 2147483647 h 2508"/>
              <a:gd name="T2" fmla="*/ 2147483647 w 2201"/>
              <a:gd name="T3" fmla="*/ 2147483647 h 2508"/>
              <a:gd name="T4" fmla="*/ 2147483647 w 2201"/>
              <a:gd name="T5" fmla="*/ 0 h 2508"/>
              <a:gd name="T6" fmla="*/ 0 w 2201"/>
              <a:gd name="T7" fmla="*/ 2147483647 h 2508"/>
              <a:gd name="T8" fmla="*/ 2147483647 w 2201"/>
              <a:gd name="T9" fmla="*/ 2147483647 h 2508"/>
              <a:gd name="T10" fmla="*/ 2147483647 w 2201"/>
              <a:gd name="T11" fmla="*/ 2147483647 h 2508"/>
              <a:gd name="T12" fmla="*/ 2147483647 w 2201"/>
              <a:gd name="T13" fmla="*/ 2147483647 h 2508"/>
              <a:gd name="T14" fmla="*/ 2147483647 w 2201"/>
              <a:gd name="T15" fmla="*/ 2147483647 h 2508"/>
              <a:gd name="T16" fmla="*/ 2147483647 w 2201"/>
              <a:gd name="T17" fmla="*/ 2147483647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01"/>
              <a:gd name="T28" fmla="*/ 0 h 2508"/>
              <a:gd name="T29" fmla="*/ 2201 w 2201"/>
              <a:gd name="T30" fmla="*/ 2508 h 25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01" h="2508">
                <a:moveTo>
                  <a:pt x="1375" y="2167"/>
                </a:moveTo>
                <a:cubicBezTo>
                  <a:pt x="1850" y="2045"/>
                  <a:pt x="2201" y="1614"/>
                  <a:pt x="2201" y="1100"/>
                </a:cubicBezTo>
                <a:cubicBezTo>
                  <a:pt x="2201" y="493"/>
                  <a:pt x="1708" y="0"/>
                  <a:pt x="1101" y="0"/>
                </a:cubicBezTo>
                <a:cubicBezTo>
                  <a:pt x="493" y="0"/>
                  <a:pt x="0" y="493"/>
                  <a:pt x="0" y="1100"/>
                </a:cubicBezTo>
                <a:cubicBezTo>
                  <a:pt x="0" y="1614"/>
                  <a:pt x="352" y="2045"/>
                  <a:pt x="827" y="2167"/>
                </a:cubicBezTo>
                <a:lnTo>
                  <a:pt x="954" y="2325"/>
                </a:lnTo>
                <a:lnTo>
                  <a:pt x="1101" y="2508"/>
                </a:lnTo>
                <a:lnTo>
                  <a:pt x="1247" y="2325"/>
                </a:lnTo>
                <a:lnTo>
                  <a:pt x="1375" y="2167"/>
                </a:lnTo>
                <a:close/>
              </a:path>
            </a:pathLst>
          </a:custGeom>
          <a:solidFill>
            <a:srgbClr val="4B525A"/>
          </a:solidFill>
          <a:ln w="10" cap="flat" cmpd="sng">
            <a:solidFill>
              <a:schemeClr val="bg2"/>
            </a:solidFill>
            <a:bevel/>
            <a:headEnd/>
            <a:tailEnd/>
          </a:ln>
        </p:spPr>
        <p:txBody>
          <a:bodyPr/>
          <a:lstStyle/>
          <a:p>
            <a:endParaRPr lang="zh-CN" altLang="en-US" sz="1180"/>
          </a:p>
        </p:txBody>
      </p:sp>
      <p:sp>
        <p:nvSpPr>
          <p:cNvPr id="28" name="Oval 29"/>
          <p:cNvSpPr>
            <a:spLocks noChangeArrowheads="1"/>
          </p:cNvSpPr>
          <p:nvPr/>
        </p:nvSpPr>
        <p:spPr bwMode="auto">
          <a:xfrm>
            <a:off x="5478784" y="1354969"/>
            <a:ext cx="1099565" cy="1099565"/>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49"/>
          </a:p>
        </p:txBody>
      </p:sp>
      <p:sp>
        <p:nvSpPr>
          <p:cNvPr id="29" name="Line 14"/>
          <p:cNvSpPr>
            <a:spLocks noChangeShapeType="1"/>
          </p:cNvSpPr>
          <p:nvPr/>
        </p:nvSpPr>
        <p:spPr bwMode="auto">
          <a:xfrm>
            <a:off x="460533" y="2843667"/>
            <a:ext cx="879413" cy="1190"/>
          </a:xfrm>
          <a:prstGeom prst="line">
            <a:avLst/>
          </a:prstGeom>
          <a:noFill/>
          <a:ln w="38100">
            <a:solidFill>
              <a:srgbClr val="4B525A"/>
            </a:solidFill>
            <a:bevel/>
            <a:headEnd/>
            <a:tailEnd/>
          </a:ln>
          <a:extLst>
            <a:ext uri="{909E8E84-426E-40DD-AFC4-6F175D3DCCD1}">
              <a14:hiddenFill xmlns:a14="http://schemas.microsoft.com/office/drawing/2010/main">
                <a:noFill/>
              </a14:hiddenFill>
            </a:ext>
          </a:extLst>
        </p:spPr>
        <p:txBody>
          <a:bodyPr/>
          <a:lstStyle/>
          <a:p>
            <a:endParaRPr lang="zh-CN" altLang="en-US" sz="1180"/>
          </a:p>
        </p:txBody>
      </p:sp>
      <p:sp>
        <p:nvSpPr>
          <p:cNvPr id="30" name="Line 14"/>
          <p:cNvSpPr>
            <a:spLocks noChangeShapeType="1"/>
          </p:cNvSpPr>
          <p:nvPr/>
        </p:nvSpPr>
        <p:spPr bwMode="auto">
          <a:xfrm>
            <a:off x="7657684" y="2843667"/>
            <a:ext cx="880604" cy="1190"/>
          </a:xfrm>
          <a:prstGeom prst="line">
            <a:avLst/>
          </a:prstGeom>
          <a:noFill/>
          <a:ln w="38100">
            <a:solidFill>
              <a:srgbClr val="4B525A"/>
            </a:solidFill>
            <a:bevel/>
            <a:headEnd/>
            <a:tailEnd/>
          </a:ln>
          <a:extLst>
            <a:ext uri="{909E8E84-426E-40DD-AFC4-6F175D3DCCD1}">
              <a14:hiddenFill xmlns:a14="http://schemas.microsoft.com/office/drawing/2010/main">
                <a:noFill/>
              </a14:hiddenFill>
            </a:ext>
          </a:extLst>
        </p:spPr>
        <p:txBody>
          <a:bodyPr/>
          <a:lstStyle/>
          <a:p>
            <a:endParaRPr lang="zh-CN" altLang="en-US" sz="1180"/>
          </a:p>
        </p:txBody>
      </p:sp>
      <p:sp>
        <p:nvSpPr>
          <p:cNvPr id="31" name="TextBox 31"/>
          <p:cNvSpPr>
            <a:spLocks noChangeArrowheads="1"/>
          </p:cNvSpPr>
          <p:nvPr/>
        </p:nvSpPr>
        <p:spPr bwMode="auto">
          <a:xfrm>
            <a:off x="3962718" y="3688570"/>
            <a:ext cx="1112655"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99">
                <a:latin typeface="微软雅黑" panose="020B0503020204020204" pitchFamily="34" charset="-122"/>
                <a:ea typeface="微软雅黑" panose="020B0503020204020204" pitchFamily="34" charset="-122"/>
                <a:sym typeface="微软雅黑" panose="020B0503020204020204" pitchFamily="34" charset="-122"/>
              </a:rPr>
              <a:t>添加文本</a:t>
            </a:r>
            <a:endParaRPr lang="zh-CN" altLang="en-US" sz="1574"/>
          </a:p>
        </p:txBody>
      </p:sp>
      <p:sp>
        <p:nvSpPr>
          <p:cNvPr id="32" name="TextBox 32"/>
          <p:cNvSpPr>
            <a:spLocks noChangeArrowheads="1"/>
          </p:cNvSpPr>
          <p:nvPr/>
        </p:nvSpPr>
        <p:spPr bwMode="auto">
          <a:xfrm>
            <a:off x="7051971" y="3688570"/>
            <a:ext cx="1112655"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99">
                <a:latin typeface="微软雅黑" panose="020B0503020204020204" pitchFamily="34" charset="-122"/>
                <a:ea typeface="微软雅黑" panose="020B0503020204020204" pitchFamily="34" charset="-122"/>
                <a:sym typeface="微软雅黑" panose="020B0503020204020204" pitchFamily="34" charset="-122"/>
              </a:rPr>
              <a:t>添加文本</a:t>
            </a:r>
            <a:endParaRPr lang="zh-CN" altLang="en-US" sz="1574"/>
          </a:p>
        </p:txBody>
      </p:sp>
      <p:sp>
        <p:nvSpPr>
          <p:cNvPr id="33" name="TextBox 33"/>
          <p:cNvSpPr>
            <a:spLocks noChangeArrowheads="1"/>
          </p:cNvSpPr>
          <p:nvPr/>
        </p:nvSpPr>
        <p:spPr bwMode="auto">
          <a:xfrm>
            <a:off x="5476404" y="1754811"/>
            <a:ext cx="1112655"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99">
                <a:latin typeface="微软雅黑" panose="020B0503020204020204" pitchFamily="34" charset="-122"/>
                <a:ea typeface="微软雅黑" panose="020B0503020204020204" pitchFamily="34" charset="-122"/>
                <a:sym typeface="微软雅黑" panose="020B0503020204020204" pitchFamily="34" charset="-122"/>
              </a:rPr>
              <a:t>添加文本</a:t>
            </a:r>
            <a:endParaRPr lang="zh-CN" altLang="en-US" sz="1574"/>
          </a:p>
        </p:txBody>
      </p:sp>
      <p:sp>
        <p:nvSpPr>
          <p:cNvPr id="34" name="TextBox 34"/>
          <p:cNvSpPr>
            <a:spLocks noChangeArrowheads="1"/>
          </p:cNvSpPr>
          <p:nvPr/>
        </p:nvSpPr>
        <p:spPr bwMode="auto">
          <a:xfrm>
            <a:off x="2418091" y="1754811"/>
            <a:ext cx="1112655"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99">
                <a:latin typeface="微软雅黑" panose="020B0503020204020204" pitchFamily="34" charset="-122"/>
                <a:ea typeface="微软雅黑" panose="020B0503020204020204" pitchFamily="34" charset="-122"/>
                <a:sym typeface="微软雅黑" panose="020B0503020204020204" pitchFamily="34" charset="-122"/>
              </a:rPr>
              <a:t>添加文本</a:t>
            </a:r>
            <a:endParaRPr lang="zh-CN" altLang="en-US" sz="1574"/>
          </a:p>
        </p:txBody>
      </p:sp>
      <p:sp>
        <p:nvSpPr>
          <p:cNvPr id="35" name="TextBox 35"/>
          <p:cNvSpPr>
            <a:spLocks noChangeArrowheads="1"/>
          </p:cNvSpPr>
          <p:nvPr/>
        </p:nvSpPr>
        <p:spPr bwMode="auto">
          <a:xfrm>
            <a:off x="872274" y="2430734"/>
            <a:ext cx="1113845" cy="36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799" b="1" dirty="0">
                <a:solidFill>
                  <a:srgbClr val="D20000"/>
                </a:solidFill>
                <a:latin typeface="微软雅黑" panose="020B0503020204020204" pitchFamily="34" charset="-122"/>
                <a:ea typeface="微软雅黑" panose="020B0503020204020204" pitchFamily="34" charset="-122"/>
                <a:sym typeface="微软雅黑" panose="020B0503020204020204" pitchFamily="34" charset="-122"/>
              </a:rPr>
              <a:t>20XX</a:t>
            </a:r>
            <a:r>
              <a:rPr lang="zh-CN" altLang="en-US" sz="1799" b="1" dirty="0">
                <a:solidFill>
                  <a:srgbClr val="D20000"/>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sz="1574" dirty="0">
              <a:solidFill>
                <a:srgbClr val="D20000"/>
              </a:solidFill>
            </a:endParaRPr>
          </a:p>
        </p:txBody>
      </p:sp>
      <p:sp>
        <p:nvSpPr>
          <p:cNvPr id="36" name="TextBox 36"/>
          <p:cNvSpPr>
            <a:spLocks noChangeArrowheads="1"/>
          </p:cNvSpPr>
          <p:nvPr/>
        </p:nvSpPr>
        <p:spPr bwMode="auto">
          <a:xfrm>
            <a:off x="2407381" y="3003127"/>
            <a:ext cx="1112654" cy="36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799" b="1" dirty="0">
                <a:solidFill>
                  <a:srgbClr val="4B525A"/>
                </a:solidFill>
                <a:latin typeface="微软雅黑" panose="020B0503020204020204" pitchFamily="34" charset="-122"/>
                <a:ea typeface="微软雅黑" panose="020B0503020204020204" pitchFamily="34" charset="-122"/>
                <a:sym typeface="微软雅黑" panose="020B0503020204020204" pitchFamily="34" charset="-122"/>
              </a:rPr>
              <a:t>20XX</a:t>
            </a:r>
            <a:r>
              <a:rPr lang="zh-CN" altLang="en-US" sz="1799" b="1" dirty="0">
                <a:solidFill>
                  <a:srgbClr val="4B525A"/>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sz="1574" dirty="0">
              <a:solidFill>
                <a:srgbClr val="4B525A"/>
              </a:solidFill>
            </a:endParaRPr>
          </a:p>
        </p:txBody>
      </p:sp>
      <p:sp>
        <p:nvSpPr>
          <p:cNvPr id="37" name="TextBox 37"/>
          <p:cNvSpPr>
            <a:spLocks noChangeArrowheads="1"/>
          </p:cNvSpPr>
          <p:nvPr/>
        </p:nvSpPr>
        <p:spPr bwMode="auto">
          <a:xfrm>
            <a:off x="3952008" y="2430734"/>
            <a:ext cx="1112654" cy="36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799" b="1" dirty="0">
                <a:solidFill>
                  <a:srgbClr val="D20000"/>
                </a:solidFill>
                <a:latin typeface="微软雅黑" panose="020B0503020204020204" pitchFamily="34" charset="-122"/>
                <a:ea typeface="微软雅黑" panose="020B0503020204020204" pitchFamily="34" charset="-122"/>
                <a:sym typeface="微软雅黑" panose="020B0503020204020204" pitchFamily="34" charset="-122"/>
              </a:rPr>
              <a:t>20XX</a:t>
            </a:r>
            <a:r>
              <a:rPr lang="zh-CN" altLang="en-US" sz="1799" b="1" dirty="0">
                <a:solidFill>
                  <a:srgbClr val="D20000"/>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sz="1574" dirty="0">
              <a:solidFill>
                <a:srgbClr val="D20000"/>
              </a:solidFill>
            </a:endParaRPr>
          </a:p>
        </p:txBody>
      </p:sp>
      <p:sp>
        <p:nvSpPr>
          <p:cNvPr id="38" name="TextBox 38"/>
          <p:cNvSpPr>
            <a:spLocks noChangeArrowheads="1"/>
          </p:cNvSpPr>
          <p:nvPr/>
        </p:nvSpPr>
        <p:spPr bwMode="auto">
          <a:xfrm>
            <a:off x="5547805" y="3003127"/>
            <a:ext cx="1112655" cy="36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799" b="1" dirty="0">
                <a:solidFill>
                  <a:srgbClr val="4B525A"/>
                </a:solidFill>
                <a:latin typeface="微软雅黑" panose="020B0503020204020204" pitchFamily="34" charset="-122"/>
                <a:ea typeface="微软雅黑" panose="020B0503020204020204" pitchFamily="34" charset="-122"/>
                <a:sym typeface="微软雅黑" panose="020B0503020204020204" pitchFamily="34" charset="-122"/>
              </a:rPr>
              <a:t>20XX</a:t>
            </a:r>
            <a:r>
              <a:rPr lang="zh-CN" altLang="en-US" sz="1799" b="1" dirty="0">
                <a:solidFill>
                  <a:srgbClr val="4B525A"/>
                </a:solidFill>
                <a:latin typeface="微软雅黑" panose="020B0503020204020204" pitchFamily="34" charset="-122"/>
                <a:ea typeface="微软雅黑" panose="020B0503020204020204" pitchFamily="34" charset="-122"/>
                <a:sym typeface="微软雅黑" panose="020B0503020204020204" pitchFamily="34" charset="-122"/>
              </a:rPr>
              <a:t>年</a:t>
            </a:r>
          </a:p>
        </p:txBody>
      </p:sp>
      <p:sp>
        <p:nvSpPr>
          <p:cNvPr id="39" name="TextBox 39"/>
          <p:cNvSpPr>
            <a:spLocks noChangeArrowheads="1"/>
          </p:cNvSpPr>
          <p:nvPr/>
        </p:nvSpPr>
        <p:spPr bwMode="auto">
          <a:xfrm>
            <a:off x="7000801" y="2430734"/>
            <a:ext cx="1112654" cy="36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799" b="1" dirty="0">
                <a:solidFill>
                  <a:srgbClr val="D20000"/>
                </a:solidFill>
                <a:latin typeface="微软雅黑" panose="020B0503020204020204" pitchFamily="34" charset="-122"/>
                <a:ea typeface="微软雅黑" panose="020B0503020204020204" pitchFamily="34" charset="-122"/>
                <a:sym typeface="微软雅黑" panose="020B0503020204020204" pitchFamily="34" charset="-122"/>
              </a:rPr>
              <a:t>20XX</a:t>
            </a:r>
            <a:r>
              <a:rPr lang="zh-CN" altLang="en-US" sz="1799" b="1" dirty="0">
                <a:solidFill>
                  <a:srgbClr val="D20000"/>
                </a:solidFill>
                <a:latin typeface="微软雅黑" panose="020B0503020204020204" pitchFamily="34" charset="-122"/>
                <a:ea typeface="微软雅黑" panose="020B0503020204020204" pitchFamily="34" charset="-122"/>
                <a:sym typeface="微软雅黑" panose="020B0503020204020204" pitchFamily="34" charset="-122"/>
              </a:rPr>
              <a:t>年</a:t>
            </a:r>
          </a:p>
        </p:txBody>
      </p:sp>
      <p:grpSp>
        <p:nvGrpSpPr>
          <p:cNvPr id="40" name="组合 39"/>
          <p:cNvGrpSpPr/>
          <p:nvPr/>
        </p:nvGrpSpPr>
        <p:grpSpPr>
          <a:xfrm>
            <a:off x="798494" y="3051917"/>
            <a:ext cx="1247125" cy="1422057"/>
            <a:chOff x="798494" y="3051917"/>
            <a:chExt cx="1247125" cy="1422057"/>
          </a:xfrm>
        </p:grpSpPr>
        <p:grpSp>
          <p:nvGrpSpPr>
            <p:cNvPr id="41" name="组合 40"/>
            <p:cNvGrpSpPr/>
            <p:nvPr/>
          </p:nvGrpSpPr>
          <p:grpSpPr>
            <a:xfrm>
              <a:off x="798494" y="3051917"/>
              <a:ext cx="1247125" cy="1422057"/>
              <a:chOff x="798494" y="3051917"/>
              <a:chExt cx="1247125" cy="1422057"/>
            </a:xfrm>
          </p:grpSpPr>
          <p:sp>
            <p:nvSpPr>
              <p:cNvPr id="43" name="Freeform 6"/>
              <p:cNvSpPr>
                <a:spLocks noChangeArrowheads="1"/>
              </p:cNvSpPr>
              <p:nvPr/>
            </p:nvSpPr>
            <p:spPr bwMode="auto">
              <a:xfrm>
                <a:off x="798494" y="3051917"/>
                <a:ext cx="1247125" cy="1422057"/>
              </a:xfrm>
              <a:custGeom>
                <a:avLst/>
                <a:gdLst>
                  <a:gd name="T0" fmla="*/ 2147483647 w 2201"/>
                  <a:gd name="T1" fmla="*/ 2147483647 h 2508"/>
                  <a:gd name="T2" fmla="*/ 2147483647 w 2201"/>
                  <a:gd name="T3" fmla="*/ 2147483647 h 2508"/>
                  <a:gd name="T4" fmla="*/ 2147483647 w 2201"/>
                  <a:gd name="T5" fmla="*/ 2147483647 h 2508"/>
                  <a:gd name="T6" fmla="*/ 0 w 2201"/>
                  <a:gd name="T7" fmla="*/ 2147483647 h 2508"/>
                  <a:gd name="T8" fmla="*/ 2147483647 w 2201"/>
                  <a:gd name="T9" fmla="*/ 2147483647 h 2508"/>
                  <a:gd name="T10" fmla="*/ 2147483647 w 2201"/>
                  <a:gd name="T11" fmla="*/ 2147483647 h 2508"/>
                  <a:gd name="T12" fmla="*/ 2147483647 w 2201"/>
                  <a:gd name="T13" fmla="*/ 0 h 2508"/>
                  <a:gd name="T14" fmla="*/ 2147483647 w 2201"/>
                  <a:gd name="T15" fmla="*/ 2147483647 h 2508"/>
                  <a:gd name="T16" fmla="*/ 2147483647 w 2201"/>
                  <a:gd name="T17" fmla="*/ 2147483647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01"/>
                  <a:gd name="T28" fmla="*/ 0 h 2508"/>
                  <a:gd name="T29" fmla="*/ 2201 w 2201"/>
                  <a:gd name="T30" fmla="*/ 2508 h 25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01" h="2508">
                    <a:moveTo>
                      <a:pt x="1375" y="342"/>
                    </a:moveTo>
                    <a:cubicBezTo>
                      <a:pt x="1850" y="464"/>
                      <a:pt x="2201" y="895"/>
                      <a:pt x="2201" y="1408"/>
                    </a:cubicBezTo>
                    <a:cubicBezTo>
                      <a:pt x="2201" y="2015"/>
                      <a:pt x="1708" y="2508"/>
                      <a:pt x="1100" y="2508"/>
                    </a:cubicBezTo>
                    <a:cubicBezTo>
                      <a:pt x="493" y="2508"/>
                      <a:pt x="0" y="2015"/>
                      <a:pt x="0" y="1408"/>
                    </a:cubicBezTo>
                    <a:cubicBezTo>
                      <a:pt x="0" y="895"/>
                      <a:pt x="351" y="464"/>
                      <a:pt x="826" y="342"/>
                    </a:cubicBezTo>
                    <a:lnTo>
                      <a:pt x="954" y="183"/>
                    </a:lnTo>
                    <a:lnTo>
                      <a:pt x="1100" y="0"/>
                    </a:lnTo>
                    <a:lnTo>
                      <a:pt x="1247" y="183"/>
                    </a:lnTo>
                    <a:lnTo>
                      <a:pt x="1375" y="342"/>
                    </a:lnTo>
                    <a:close/>
                  </a:path>
                </a:pathLst>
              </a:custGeom>
              <a:solidFill>
                <a:srgbClr val="D20000"/>
              </a:solidFill>
              <a:ln>
                <a:noFill/>
              </a:ln>
            </p:spPr>
            <p:txBody>
              <a:bodyPr/>
              <a:lstStyle/>
              <a:p>
                <a:endParaRPr lang="zh-CN" altLang="en-US" sz="1180"/>
              </a:p>
            </p:txBody>
          </p:sp>
          <p:sp>
            <p:nvSpPr>
              <p:cNvPr id="44" name="Oval 11"/>
              <p:cNvSpPr>
                <a:spLocks noChangeArrowheads="1"/>
              </p:cNvSpPr>
              <p:nvPr/>
            </p:nvSpPr>
            <p:spPr bwMode="auto">
              <a:xfrm>
                <a:off x="872273" y="3300628"/>
                <a:ext cx="1099565" cy="1099565"/>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49"/>
              </a:p>
            </p:txBody>
          </p:sp>
        </p:grpSp>
        <p:sp>
          <p:nvSpPr>
            <p:cNvPr id="42" name="TextBox 30"/>
            <p:cNvSpPr>
              <a:spLocks noChangeArrowheads="1"/>
            </p:cNvSpPr>
            <p:nvPr/>
          </p:nvSpPr>
          <p:spPr bwMode="auto">
            <a:xfrm>
              <a:off x="872274" y="3688570"/>
              <a:ext cx="1113845"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99" dirty="0">
                  <a:latin typeface="微软雅黑" panose="020B0503020204020204" pitchFamily="34" charset="-122"/>
                  <a:ea typeface="微软雅黑" panose="020B0503020204020204" pitchFamily="34" charset="-122"/>
                  <a:sym typeface="微软雅黑" panose="020B0503020204020204" pitchFamily="34" charset="-122"/>
                </a:rPr>
                <a:t>添加文本</a:t>
              </a:r>
              <a:endParaRPr lang="zh-CN" altLang="en-US" sz="1574" dirty="0"/>
            </a:p>
          </p:txBody>
        </p:sp>
      </p:grpSp>
    </p:spTree>
    <p:extLst>
      <p:ext uri="{BB962C8B-B14F-4D97-AF65-F5344CB8AC3E}">
        <p14:creationId xmlns:p14="http://schemas.microsoft.com/office/powerpoint/2010/main" val="616311738"/>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8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par>
                          <p:cTn id="21" fill="hold">
                            <p:stCondLst>
                              <p:cond delay="1400"/>
                            </p:stCondLst>
                            <p:childTnLst>
                              <p:par>
                                <p:cTn id="22" presetID="22" presetClass="entr" presetSubtype="8"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p:cBhvr>
                                        <p:cTn id="24" dur="500"/>
                                        <p:tgtEl>
                                          <p:spTgt spid="29"/>
                                        </p:tgtEl>
                                      </p:cBhvr>
                                    </p:animEffect>
                                  </p:childTnLst>
                                </p:cTn>
                              </p:par>
                            </p:childTnLst>
                          </p:cTn>
                        </p:par>
                        <p:par>
                          <p:cTn id="25" fill="hold">
                            <p:stCondLst>
                              <p:cond delay="190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47" presetClass="entr" presetSubtype="0"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p:cBhvr>
                                        <p:cTn id="46" dur="500"/>
                                        <p:tgtEl>
                                          <p:spTgt spid="35"/>
                                        </p:tgtEl>
                                      </p:cBhvr>
                                    </p:animEffect>
                                    <p:anim calcmode="lin" valueType="num">
                                      <p:cBhvr>
                                        <p:cTn id="47" dur="500" fill="hold"/>
                                        <p:tgtEl>
                                          <p:spTgt spid="35"/>
                                        </p:tgtEl>
                                        <p:attrNameLst>
                                          <p:attrName>ppt_x</p:attrName>
                                        </p:attrNameLst>
                                      </p:cBhvr>
                                      <p:tavLst>
                                        <p:tav tm="0">
                                          <p:val>
                                            <p:strVal val="#ppt_x"/>
                                          </p:val>
                                        </p:tav>
                                        <p:tav tm="100000">
                                          <p:val>
                                            <p:strVal val="#ppt_x"/>
                                          </p:val>
                                        </p:tav>
                                      </p:tavLst>
                                    </p:anim>
                                    <p:anim calcmode="lin" valueType="num">
                                      <p:cBhvr>
                                        <p:cTn id="48" dur="500" fill="hold"/>
                                        <p:tgtEl>
                                          <p:spTgt spid="35"/>
                                        </p:tgtEl>
                                        <p:attrNameLst>
                                          <p:attrName>ppt_y</p:attrName>
                                        </p:attrNameLst>
                                      </p:cBhvr>
                                      <p:tavLst>
                                        <p:tav tm="0">
                                          <p:val>
                                            <p:strVal val="#ppt_y-.1"/>
                                          </p:val>
                                        </p:tav>
                                        <p:tav tm="100000">
                                          <p:val>
                                            <p:strVal val="#ppt_y"/>
                                          </p:val>
                                        </p:tav>
                                      </p:tavLst>
                                    </p:anim>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p:cBhvr>
                                        <p:cTn id="52" dur="500"/>
                                        <p:tgtEl>
                                          <p:spTgt spid="13"/>
                                        </p:tgtEl>
                                      </p:cBhvr>
                                    </p:animEffect>
                                  </p:childTnLst>
                                </p:cTn>
                              </p:par>
                            </p:childTnLst>
                          </p:cTn>
                        </p:par>
                        <p:par>
                          <p:cTn id="53" fill="hold">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p:cBhvr>
                                        <p:cTn id="58" dur="500"/>
                                        <p:tgtEl>
                                          <p:spTgt spid="1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Effect>
                                      <p:cBhvr>
                                        <p:cTn id="63" dur="500"/>
                                        <p:tgtEl>
                                          <p:spTgt spid="17"/>
                                        </p:tgtEl>
                                      </p:cBhvr>
                                    </p:animEffect>
                                  </p:childTnLst>
                                </p:cTn>
                              </p:par>
                            </p:childTnLst>
                          </p:cTn>
                        </p:par>
                        <p:par>
                          <p:cTn id="64" fill="hold">
                            <p:stCondLst>
                              <p:cond delay="2500"/>
                            </p:stCondLst>
                            <p:childTnLst>
                              <p:par>
                                <p:cTn id="65" presetID="47" presetClass="entr" presetSubtype="0"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p:cBhvr>
                                        <p:cTn id="67" dur="500"/>
                                        <p:tgtEl>
                                          <p:spTgt spid="7"/>
                                        </p:tgtEl>
                                      </p:cBhvr>
                                    </p:animEffect>
                                    <p:anim calcmode="lin" valueType="num">
                                      <p:cBhvr>
                                        <p:cTn id="68" dur="500" fill="hold"/>
                                        <p:tgtEl>
                                          <p:spTgt spid="7"/>
                                        </p:tgtEl>
                                        <p:attrNameLst>
                                          <p:attrName>ppt_x</p:attrName>
                                        </p:attrNameLst>
                                      </p:cBhvr>
                                      <p:tavLst>
                                        <p:tav tm="0">
                                          <p:val>
                                            <p:strVal val="#ppt_x"/>
                                          </p:val>
                                        </p:tav>
                                        <p:tav tm="100000">
                                          <p:val>
                                            <p:strVal val="#ppt_x"/>
                                          </p:val>
                                        </p:tav>
                                      </p:tavLst>
                                    </p:anim>
                                    <p:anim calcmode="lin" valueType="num">
                                      <p:cBhvr>
                                        <p:cTn id="69" dur="500" fill="hold"/>
                                        <p:tgtEl>
                                          <p:spTgt spid="7"/>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8"/>
                                        </p:tgtEl>
                                        <p:attrNameLst>
                                          <p:attrName>style.visibility</p:attrName>
                                        </p:attrNameLst>
                                      </p:cBhvr>
                                      <p:to>
                                        <p:strVal val="visible"/>
                                      </p:to>
                                    </p:set>
                                    <p:animEffect>
                                      <p:cBhvr>
                                        <p:cTn id="72" dur="500"/>
                                        <p:tgtEl>
                                          <p:spTgt spid="8"/>
                                        </p:tgtEl>
                                      </p:cBhvr>
                                    </p:animEffect>
                                    <p:anim calcmode="lin" valueType="num">
                                      <p:cBhvr>
                                        <p:cTn id="73" dur="500" fill="hold"/>
                                        <p:tgtEl>
                                          <p:spTgt spid="8"/>
                                        </p:tgtEl>
                                        <p:attrNameLst>
                                          <p:attrName>ppt_x</p:attrName>
                                        </p:attrNameLst>
                                      </p:cBhvr>
                                      <p:tavLst>
                                        <p:tav tm="0">
                                          <p:val>
                                            <p:strVal val="#ppt_x"/>
                                          </p:val>
                                        </p:tav>
                                        <p:tav tm="100000">
                                          <p:val>
                                            <p:strVal val="#ppt_x"/>
                                          </p:val>
                                        </p:tav>
                                      </p:tavLst>
                                    </p:anim>
                                    <p:anim calcmode="lin" valueType="num">
                                      <p:cBhvr>
                                        <p:cTn id="74" dur="500" fill="hold"/>
                                        <p:tgtEl>
                                          <p:spTgt spid="8"/>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p:cBhvr>
                                        <p:cTn id="77" dur="500"/>
                                        <p:tgtEl>
                                          <p:spTgt spid="34"/>
                                        </p:tgtEl>
                                      </p:cBhvr>
                                    </p:animEffect>
                                    <p:anim calcmode="lin" valueType="num">
                                      <p:cBhvr>
                                        <p:cTn id="78" dur="500" fill="hold"/>
                                        <p:tgtEl>
                                          <p:spTgt spid="34"/>
                                        </p:tgtEl>
                                        <p:attrNameLst>
                                          <p:attrName>ppt_x</p:attrName>
                                        </p:attrNameLst>
                                      </p:cBhvr>
                                      <p:tavLst>
                                        <p:tav tm="0">
                                          <p:val>
                                            <p:strVal val="#ppt_x"/>
                                          </p:val>
                                        </p:tav>
                                        <p:tav tm="100000">
                                          <p:val>
                                            <p:strVal val="#ppt_x"/>
                                          </p:val>
                                        </p:tav>
                                      </p:tavLst>
                                    </p:anim>
                                    <p:anim calcmode="lin" valueType="num">
                                      <p:cBhvr>
                                        <p:cTn id="79" dur="500" fill="hold"/>
                                        <p:tgtEl>
                                          <p:spTgt spid="34"/>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p:cBhvr>
                                        <p:cTn id="82" dur="500"/>
                                        <p:tgtEl>
                                          <p:spTgt spid="36"/>
                                        </p:tgtEl>
                                      </p:cBhvr>
                                    </p:animEffect>
                                    <p:anim calcmode="lin" valueType="num">
                                      <p:cBhvr>
                                        <p:cTn id="83" dur="500" fill="hold"/>
                                        <p:tgtEl>
                                          <p:spTgt spid="36"/>
                                        </p:tgtEl>
                                        <p:attrNameLst>
                                          <p:attrName>ppt_x</p:attrName>
                                        </p:attrNameLst>
                                      </p:cBhvr>
                                      <p:tavLst>
                                        <p:tav tm="0">
                                          <p:val>
                                            <p:strVal val="#ppt_x"/>
                                          </p:val>
                                        </p:tav>
                                        <p:tav tm="100000">
                                          <p:val>
                                            <p:strVal val="#ppt_x"/>
                                          </p:val>
                                        </p:tav>
                                      </p:tavLst>
                                    </p:anim>
                                    <p:anim calcmode="lin" valueType="num">
                                      <p:cBhvr>
                                        <p:cTn id="84" dur="5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3000"/>
                            </p:stCondLst>
                            <p:childTnLst>
                              <p:par>
                                <p:cTn id="86" presetID="22" presetClass="entr" presetSubtype="8" fill="hold" grpId="0"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p:cBhvr>
                                        <p:cTn id="88" dur="500"/>
                                        <p:tgtEl>
                                          <p:spTgt spid="18"/>
                                        </p:tgtEl>
                                      </p:cBhvr>
                                    </p:animEffect>
                                  </p:childTnLst>
                                </p:cTn>
                              </p:par>
                            </p:childTnLst>
                          </p:cTn>
                        </p:par>
                        <p:par>
                          <p:cTn id="89" fill="hold">
                            <p:stCondLst>
                              <p:cond delay="3500"/>
                            </p:stCondLst>
                            <p:childTnLst>
                              <p:par>
                                <p:cTn id="90" presetID="10" presetClass="entr" presetSubtype="0"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p:cBhvr>
                                        <p:cTn id="94" dur="500"/>
                                        <p:tgtEl>
                                          <p:spTgt spid="1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p:cBhvr>
                                        <p:cTn id="99" dur="500"/>
                                        <p:tgtEl>
                                          <p:spTgt spid="20"/>
                                        </p:tgtEl>
                                      </p:cBhvr>
                                    </p:animEffect>
                                  </p:childTnLst>
                                </p:cTn>
                              </p:par>
                            </p:childTnLst>
                          </p:cTn>
                        </p:par>
                        <p:par>
                          <p:cTn id="100" fill="hold">
                            <p:stCondLst>
                              <p:cond delay="4000"/>
                            </p:stCondLst>
                            <p:childTnLst>
                              <p:par>
                                <p:cTn id="101" presetID="47" presetClass="entr" presetSubtype="0"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Effect>
                                      <p:cBhvr>
                                        <p:cTn id="103" dur="500"/>
                                        <p:tgtEl>
                                          <p:spTgt spid="37"/>
                                        </p:tgtEl>
                                      </p:cBhvr>
                                    </p:animEffect>
                                    <p:anim calcmode="lin" valueType="num">
                                      <p:cBhvr>
                                        <p:cTn id="104" dur="500" fill="hold"/>
                                        <p:tgtEl>
                                          <p:spTgt spid="37"/>
                                        </p:tgtEl>
                                        <p:attrNameLst>
                                          <p:attrName>ppt_x</p:attrName>
                                        </p:attrNameLst>
                                      </p:cBhvr>
                                      <p:tavLst>
                                        <p:tav tm="0">
                                          <p:val>
                                            <p:strVal val="#ppt_x"/>
                                          </p:val>
                                        </p:tav>
                                        <p:tav tm="100000">
                                          <p:val>
                                            <p:strVal val="#ppt_x"/>
                                          </p:val>
                                        </p:tav>
                                      </p:tavLst>
                                    </p:anim>
                                    <p:anim calcmode="lin" valueType="num">
                                      <p:cBhvr>
                                        <p:cTn id="105" dur="500" fill="hold"/>
                                        <p:tgtEl>
                                          <p:spTgt spid="37"/>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9"/>
                                        </p:tgtEl>
                                        <p:attrNameLst>
                                          <p:attrName>style.visibility</p:attrName>
                                        </p:attrNameLst>
                                      </p:cBhvr>
                                      <p:to>
                                        <p:strVal val="visible"/>
                                      </p:to>
                                    </p:set>
                                    <p:animEffect>
                                      <p:cBhvr>
                                        <p:cTn id="108" dur="500"/>
                                        <p:tgtEl>
                                          <p:spTgt spid="9"/>
                                        </p:tgtEl>
                                      </p:cBhvr>
                                    </p:animEffect>
                                    <p:anim calcmode="lin" valueType="num">
                                      <p:cBhvr>
                                        <p:cTn id="109" dur="500" fill="hold"/>
                                        <p:tgtEl>
                                          <p:spTgt spid="9"/>
                                        </p:tgtEl>
                                        <p:attrNameLst>
                                          <p:attrName>ppt_x</p:attrName>
                                        </p:attrNameLst>
                                      </p:cBhvr>
                                      <p:tavLst>
                                        <p:tav tm="0">
                                          <p:val>
                                            <p:strVal val="#ppt_x"/>
                                          </p:val>
                                        </p:tav>
                                        <p:tav tm="100000">
                                          <p:val>
                                            <p:strVal val="#ppt_x"/>
                                          </p:val>
                                        </p:tav>
                                      </p:tavLst>
                                    </p:anim>
                                    <p:anim calcmode="lin" valueType="num">
                                      <p:cBhvr>
                                        <p:cTn id="110" dur="500" fill="hold"/>
                                        <p:tgtEl>
                                          <p:spTgt spid="9"/>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10"/>
                                        </p:tgtEl>
                                        <p:attrNameLst>
                                          <p:attrName>style.visibility</p:attrName>
                                        </p:attrNameLst>
                                      </p:cBhvr>
                                      <p:to>
                                        <p:strVal val="visible"/>
                                      </p:to>
                                    </p:set>
                                    <p:animEffect>
                                      <p:cBhvr>
                                        <p:cTn id="113" dur="500"/>
                                        <p:tgtEl>
                                          <p:spTgt spid="10"/>
                                        </p:tgtEl>
                                      </p:cBhvr>
                                    </p:animEffect>
                                    <p:anim calcmode="lin" valueType="num">
                                      <p:cBhvr>
                                        <p:cTn id="114" dur="500" fill="hold"/>
                                        <p:tgtEl>
                                          <p:spTgt spid="10"/>
                                        </p:tgtEl>
                                        <p:attrNameLst>
                                          <p:attrName>ppt_x</p:attrName>
                                        </p:attrNameLst>
                                      </p:cBhvr>
                                      <p:tavLst>
                                        <p:tav tm="0">
                                          <p:val>
                                            <p:strVal val="#ppt_x"/>
                                          </p:val>
                                        </p:tav>
                                        <p:tav tm="100000">
                                          <p:val>
                                            <p:strVal val="#ppt_x"/>
                                          </p:val>
                                        </p:tav>
                                      </p:tavLst>
                                    </p:anim>
                                    <p:anim calcmode="lin" valueType="num">
                                      <p:cBhvr>
                                        <p:cTn id="115" dur="500" fill="hold"/>
                                        <p:tgtEl>
                                          <p:spTgt spid="10"/>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31"/>
                                        </p:tgtEl>
                                        <p:attrNameLst>
                                          <p:attrName>style.visibility</p:attrName>
                                        </p:attrNameLst>
                                      </p:cBhvr>
                                      <p:to>
                                        <p:strVal val="visible"/>
                                      </p:to>
                                    </p:set>
                                    <p:animEffect>
                                      <p:cBhvr>
                                        <p:cTn id="118" dur="500"/>
                                        <p:tgtEl>
                                          <p:spTgt spid="31"/>
                                        </p:tgtEl>
                                      </p:cBhvr>
                                    </p:animEffect>
                                    <p:anim calcmode="lin" valueType="num">
                                      <p:cBhvr>
                                        <p:cTn id="119" dur="500" fill="hold"/>
                                        <p:tgtEl>
                                          <p:spTgt spid="31"/>
                                        </p:tgtEl>
                                        <p:attrNameLst>
                                          <p:attrName>ppt_x</p:attrName>
                                        </p:attrNameLst>
                                      </p:cBhvr>
                                      <p:tavLst>
                                        <p:tav tm="0">
                                          <p:val>
                                            <p:strVal val="#ppt_x"/>
                                          </p:val>
                                        </p:tav>
                                        <p:tav tm="100000">
                                          <p:val>
                                            <p:strVal val="#ppt_x"/>
                                          </p:val>
                                        </p:tav>
                                      </p:tavLst>
                                    </p:anim>
                                    <p:anim calcmode="lin" valueType="num">
                                      <p:cBhvr>
                                        <p:cTn id="120" dur="500" fill="hold"/>
                                        <p:tgtEl>
                                          <p:spTgt spid="31"/>
                                        </p:tgtEl>
                                        <p:attrNameLst>
                                          <p:attrName>ppt_y</p:attrName>
                                        </p:attrNameLst>
                                      </p:cBhvr>
                                      <p:tavLst>
                                        <p:tav tm="0">
                                          <p:val>
                                            <p:strVal val="#ppt_y+.1"/>
                                          </p:val>
                                        </p:tav>
                                        <p:tav tm="100000">
                                          <p:val>
                                            <p:strVal val="#ppt_y"/>
                                          </p:val>
                                        </p:tav>
                                      </p:tavLst>
                                    </p:anim>
                                  </p:childTnLst>
                                </p:cTn>
                              </p:par>
                            </p:childTnLst>
                          </p:cTn>
                        </p:par>
                        <p:par>
                          <p:cTn id="121" fill="hold">
                            <p:stCondLst>
                              <p:cond delay="4500"/>
                            </p:stCondLst>
                            <p:childTnLst>
                              <p:par>
                                <p:cTn id="122" presetID="22" presetClass="entr" presetSubtype="8" fill="hold" grpId="0" nodeType="afterEffect">
                                  <p:stCondLst>
                                    <p:cond delay="0"/>
                                  </p:stCondLst>
                                  <p:childTnLst>
                                    <p:set>
                                      <p:cBhvr>
                                        <p:cTn id="123" dur="1" fill="hold">
                                          <p:stCondLst>
                                            <p:cond delay="0"/>
                                          </p:stCondLst>
                                        </p:cTn>
                                        <p:tgtEl>
                                          <p:spTgt spid="21"/>
                                        </p:tgtEl>
                                        <p:attrNameLst>
                                          <p:attrName>style.visibility</p:attrName>
                                        </p:attrNameLst>
                                      </p:cBhvr>
                                      <p:to>
                                        <p:strVal val="visible"/>
                                      </p:to>
                                    </p:set>
                                    <p:animEffect>
                                      <p:cBhvr>
                                        <p:cTn id="124" dur="500"/>
                                        <p:tgtEl>
                                          <p:spTgt spid="21"/>
                                        </p:tgtEl>
                                      </p:cBhvr>
                                    </p:animEffect>
                                  </p:childTnLst>
                                </p:cTn>
                              </p:par>
                            </p:childTnLst>
                          </p:cTn>
                        </p:par>
                        <p:par>
                          <p:cTn id="125" fill="hold">
                            <p:stCondLst>
                              <p:cond delay="5000"/>
                            </p:stCondLst>
                            <p:childTnLst>
                              <p:par>
                                <p:cTn id="126" presetID="10" presetClass="entr" presetSubtype="0"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 calcmode="lin" valueType="num">
                                      <p:cBhvr>
                                        <p:cTn id="128" dur="500" fill="hold"/>
                                        <p:tgtEl>
                                          <p:spTgt spid="22"/>
                                        </p:tgtEl>
                                        <p:attrNameLst>
                                          <p:attrName>ppt_w</p:attrName>
                                        </p:attrNameLst>
                                      </p:cBhvr>
                                      <p:tavLst>
                                        <p:tav tm="0">
                                          <p:val>
                                            <p:fltVal val="0"/>
                                          </p:val>
                                        </p:tav>
                                        <p:tav tm="100000">
                                          <p:val>
                                            <p:strVal val="#ppt_w"/>
                                          </p:val>
                                        </p:tav>
                                      </p:tavLst>
                                    </p:anim>
                                    <p:anim calcmode="lin" valueType="num">
                                      <p:cBhvr>
                                        <p:cTn id="129" dur="500" fill="hold"/>
                                        <p:tgtEl>
                                          <p:spTgt spid="22"/>
                                        </p:tgtEl>
                                        <p:attrNameLst>
                                          <p:attrName>ppt_h</p:attrName>
                                        </p:attrNameLst>
                                      </p:cBhvr>
                                      <p:tavLst>
                                        <p:tav tm="0">
                                          <p:val>
                                            <p:fltVal val="0"/>
                                          </p:val>
                                        </p:tav>
                                        <p:tav tm="100000">
                                          <p:val>
                                            <p:strVal val="#ppt_h"/>
                                          </p:val>
                                        </p:tav>
                                      </p:tavLst>
                                    </p:anim>
                                    <p:animEffect>
                                      <p:cBhvr>
                                        <p:cTn id="130" dur="500"/>
                                        <p:tgtEl>
                                          <p:spTgt spid="22"/>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23"/>
                                        </p:tgtEl>
                                        <p:attrNameLst>
                                          <p:attrName>style.visibility</p:attrName>
                                        </p:attrNameLst>
                                      </p:cBhvr>
                                      <p:to>
                                        <p:strVal val="visible"/>
                                      </p:to>
                                    </p:set>
                                    <p:anim calcmode="lin" valueType="num">
                                      <p:cBhvr>
                                        <p:cTn id="133" dur="500" fill="hold"/>
                                        <p:tgtEl>
                                          <p:spTgt spid="23"/>
                                        </p:tgtEl>
                                        <p:attrNameLst>
                                          <p:attrName>ppt_w</p:attrName>
                                        </p:attrNameLst>
                                      </p:cBhvr>
                                      <p:tavLst>
                                        <p:tav tm="0">
                                          <p:val>
                                            <p:fltVal val="0"/>
                                          </p:val>
                                        </p:tav>
                                        <p:tav tm="100000">
                                          <p:val>
                                            <p:strVal val="#ppt_w"/>
                                          </p:val>
                                        </p:tav>
                                      </p:tavLst>
                                    </p:anim>
                                    <p:anim calcmode="lin" valueType="num">
                                      <p:cBhvr>
                                        <p:cTn id="134" dur="500" fill="hold"/>
                                        <p:tgtEl>
                                          <p:spTgt spid="23"/>
                                        </p:tgtEl>
                                        <p:attrNameLst>
                                          <p:attrName>ppt_h</p:attrName>
                                        </p:attrNameLst>
                                      </p:cBhvr>
                                      <p:tavLst>
                                        <p:tav tm="0">
                                          <p:val>
                                            <p:fltVal val="0"/>
                                          </p:val>
                                        </p:tav>
                                        <p:tav tm="100000">
                                          <p:val>
                                            <p:strVal val="#ppt_h"/>
                                          </p:val>
                                        </p:tav>
                                      </p:tavLst>
                                    </p:anim>
                                    <p:animEffect>
                                      <p:cBhvr>
                                        <p:cTn id="135" dur="500"/>
                                        <p:tgtEl>
                                          <p:spTgt spid="23"/>
                                        </p:tgtEl>
                                      </p:cBhvr>
                                    </p:animEffect>
                                  </p:childTnLst>
                                </p:cTn>
                              </p:par>
                            </p:childTnLst>
                          </p:cTn>
                        </p:par>
                        <p:par>
                          <p:cTn id="136" fill="hold">
                            <p:stCondLst>
                              <p:cond delay="5500"/>
                            </p:stCondLst>
                            <p:childTnLst>
                              <p:par>
                                <p:cTn id="137" presetID="47" presetClass="entr" presetSubtype="0"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Effect>
                                      <p:cBhvr>
                                        <p:cTn id="139" dur="500"/>
                                        <p:tgtEl>
                                          <p:spTgt spid="27"/>
                                        </p:tgtEl>
                                      </p:cBhvr>
                                    </p:animEffect>
                                    <p:anim calcmode="lin" valueType="num">
                                      <p:cBhvr>
                                        <p:cTn id="140" dur="500" fill="hold"/>
                                        <p:tgtEl>
                                          <p:spTgt spid="27"/>
                                        </p:tgtEl>
                                        <p:attrNameLst>
                                          <p:attrName>ppt_x</p:attrName>
                                        </p:attrNameLst>
                                      </p:cBhvr>
                                      <p:tavLst>
                                        <p:tav tm="0">
                                          <p:val>
                                            <p:strVal val="#ppt_x"/>
                                          </p:val>
                                        </p:tav>
                                        <p:tav tm="100000">
                                          <p:val>
                                            <p:strVal val="#ppt_x"/>
                                          </p:val>
                                        </p:tav>
                                      </p:tavLst>
                                    </p:anim>
                                    <p:anim calcmode="lin" valueType="num">
                                      <p:cBhvr>
                                        <p:cTn id="141" dur="500" fill="hold"/>
                                        <p:tgtEl>
                                          <p:spTgt spid="27"/>
                                        </p:tgtEl>
                                        <p:attrNameLst>
                                          <p:attrName>ppt_y</p:attrName>
                                        </p:attrNameLst>
                                      </p:cBhvr>
                                      <p:tavLst>
                                        <p:tav tm="0">
                                          <p:val>
                                            <p:strVal val="#ppt_y-.1"/>
                                          </p:val>
                                        </p:tav>
                                        <p:tav tm="100000">
                                          <p:val>
                                            <p:strVal val="#ppt_y"/>
                                          </p:val>
                                        </p:tav>
                                      </p:tavLst>
                                    </p:anim>
                                  </p:childTnLst>
                                </p:cTn>
                              </p:par>
                              <p:par>
                                <p:cTn id="142" presetID="47" presetClass="entr" presetSubtype="0" fill="hold" grpId="0" nodeType="withEffect">
                                  <p:stCondLst>
                                    <p:cond delay="0"/>
                                  </p:stCondLst>
                                  <p:childTnLst>
                                    <p:set>
                                      <p:cBhvr>
                                        <p:cTn id="143" dur="1" fill="hold">
                                          <p:stCondLst>
                                            <p:cond delay="0"/>
                                          </p:stCondLst>
                                        </p:cTn>
                                        <p:tgtEl>
                                          <p:spTgt spid="28"/>
                                        </p:tgtEl>
                                        <p:attrNameLst>
                                          <p:attrName>style.visibility</p:attrName>
                                        </p:attrNameLst>
                                      </p:cBhvr>
                                      <p:to>
                                        <p:strVal val="visible"/>
                                      </p:to>
                                    </p:set>
                                    <p:animEffect>
                                      <p:cBhvr>
                                        <p:cTn id="144" dur="500"/>
                                        <p:tgtEl>
                                          <p:spTgt spid="28"/>
                                        </p:tgtEl>
                                      </p:cBhvr>
                                    </p:animEffect>
                                    <p:anim calcmode="lin" valueType="num">
                                      <p:cBhvr>
                                        <p:cTn id="145" dur="500" fill="hold"/>
                                        <p:tgtEl>
                                          <p:spTgt spid="28"/>
                                        </p:tgtEl>
                                        <p:attrNameLst>
                                          <p:attrName>ppt_x</p:attrName>
                                        </p:attrNameLst>
                                      </p:cBhvr>
                                      <p:tavLst>
                                        <p:tav tm="0">
                                          <p:val>
                                            <p:strVal val="#ppt_x"/>
                                          </p:val>
                                        </p:tav>
                                        <p:tav tm="100000">
                                          <p:val>
                                            <p:strVal val="#ppt_x"/>
                                          </p:val>
                                        </p:tav>
                                      </p:tavLst>
                                    </p:anim>
                                    <p:anim calcmode="lin" valueType="num">
                                      <p:cBhvr>
                                        <p:cTn id="146" dur="500" fill="hold"/>
                                        <p:tgtEl>
                                          <p:spTgt spid="28"/>
                                        </p:tgtEl>
                                        <p:attrNameLst>
                                          <p:attrName>ppt_y</p:attrName>
                                        </p:attrNameLst>
                                      </p:cBhvr>
                                      <p:tavLst>
                                        <p:tav tm="0">
                                          <p:val>
                                            <p:strVal val="#ppt_y-.1"/>
                                          </p:val>
                                        </p:tav>
                                        <p:tav tm="100000">
                                          <p:val>
                                            <p:strVal val="#ppt_y"/>
                                          </p:val>
                                        </p:tav>
                                      </p:tavLst>
                                    </p:anim>
                                  </p:childTnLst>
                                </p:cTn>
                              </p:par>
                              <p:par>
                                <p:cTn id="147" presetID="47" presetClass="entr" presetSubtype="0" fill="hold" grpId="0" nodeType="withEffect">
                                  <p:stCondLst>
                                    <p:cond delay="0"/>
                                  </p:stCondLst>
                                  <p:childTnLst>
                                    <p:set>
                                      <p:cBhvr>
                                        <p:cTn id="148" dur="1" fill="hold">
                                          <p:stCondLst>
                                            <p:cond delay="0"/>
                                          </p:stCondLst>
                                        </p:cTn>
                                        <p:tgtEl>
                                          <p:spTgt spid="33"/>
                                        </p:tgtEl>
                                        <p:attrNameLst>
                                          <p:attrName>style.visibility</p:attrName>
                                        </p:attrNameLst>
                                      </p:cBhvr>
                                      <p:to>
                                        <p:strVal val="visible"/>
                                      </p:to>
                                    </p:set>
                                    <p:animEffect>
                                      <p:cBhvr>
                                        <p:cTn id="149" dur="500"/>
                                        <p:tgtEl>
                                          <p:spTgt spid="33"/>
                                        </p:tgtEl>
                                      </p:cBhvr>
                                    </p:animEffect>
                                    <p:anim calcmode="lin" valueType="num">
                                      <p:cBhvr>
                                        <p:cTn id="150" dur="500" fill="hold"/>
                                        <p:tgtEl>
                                          <p:spTgt spid="33"/>
                                        </p:tgtEl>
                                        <p:attrNameLst>
                                          <p:attrName>ppt_x</p:attrName>
                                        </p:attrNameLst>
                                      </p:cBhvr>
                                      <p:tavLst>
                                        <p:tav tm="0">
                                          <p:val>
                                            <p:strVal val="#ppt_x"/>
                                          </p:val>
                                        </p:tav>
                                        <p:tav tm="100000">
                                          <p:val>
                                            <p:strVal val="#ppt_x"/>
                                          </p:val>
                                        </p:tav>
                                      </p:tavLst>
                                    </p:anim>
                                    <p:anim calcmode="lin" valueType="num">
                                      <p:cBhvr>
                                        <p:cTn id="151" dur="500" fill="hold"/>
                                        <p:tgtEl>
                                          <p:spTgt spid="33"/>
                                        </p:tgtEl>
                                        <p:attrNameLst>
                                          <p:attrName>ppt_y</p:attrName>
                                        </p:attrNameLst>
                                      </p:cBhvr>
                                      <p:tavLst>
                                        <p:tav tm="0">
                                          <p:val>
                                            <p:strVal val="#ppt_y-.1"/>
                                          </p:val>
                                        </p:tav>
                                        <p:tav tm="100000">
                                          <p:val>
                                            <p:strVal val="#ppt_y"/>
                                          </p:val>
                                        </p:tav>
                                      </p:tavLst>
                                    </p:anim>
                                  </p:childTnLst>
                                </p:cTn>
                              </p:par>
                              <p:par>
                                <p:cTn id="152" presetID="42" presetClass="entr" presetSubtype="0" fill="hold" grpId="0" nodeType="withEffect">
                                  <p:stCondLst>
                                    <p:cond delay="0"/>
                                  </p:stCondLst>
                                  <p:childTnLst>
                                    <p:set>
                                      <p:cBhvr>
                                        <p:cTn id="153" dur="1" fill="hold">
                                          <p:stCondLst>
                                            <p:cond delay="0"/>
                                          </p:stCondLst>
                                        </p:cTn>
                                        <p:tgtEl>
                                          <p:spTgt spid="38"/>
                                        </p:tgtEl>
                                        <p:attrNameLst>
                                          <p:attrName>style.visibility</p:attrName>
                                        </p:attrNameLst>
                                      </p:cBhvr>
                                      <p:to>
                                        <p:strVal val="visible"/>
                                      </p:to>
                                    </p:set>
                                    <p:animEffect>
                                      <p:cBhvr>
                                        <p:cTn id="154" dur="500"/>
                                        <p:tgtEl>
                                          <p:spTgt spid="38"/>
                                        </p:tgtEl>
                                      </p:cBhvr>
                                    </p:animEffect>
                                    <p:anim calcmode="lin" valueType="num">
                                      <p:cBhvr>
                                        <p:cTn id="155" dur="500" fill="hold"/>
                                        <p:tgtEl>
                                          <p:spTgt spid="38"/>
                                        </p:tgtEl>
                                        <p:attrNameLst>
                                          <p:attrName>ppt_x</p:attrName>
                                        </p:attrNameLst>
                                      </p:cBhvr>
                                      <p:tavLst>
                                        <p:tav tm="0">
                                          <p:val>
                                            <p:strVal val="#ppt_x"/>
                                          </p:val>
                                        </p:tav>
                                        <p:tav tm="100000">
                                          <p:val>
                                            <p:strVal val="#ppt_x"/>
                                          </p:val>
                                        </p:tav>
                                      </p:tavLst>
                                    </p:anim>
                                    <p:anim calcmode="lin" valueType="num">
                                      <p:cBhvr>
                                        <p:cTn id="156" dur="500" fill="hold"/>
                                        <p:tgtEl>
                                          <p:spTgt spid="38"/>
                                        </p:tgtEl>
                                        <p:attrNameLst>
                                          <p:attrName>ppt_y</p:attrName>
                                        </p:attrNameLst>
                                      </p:cBhvr>
                                      <p:tavLst>
                                        <p:tav tm="0">
                                          <p:val>
                                            <p:strVal val="#ppt_y+.1"/>
                                          </p:val>
                                        </p:tav>
                                        <p:tav tm="100000">
                                          <p:val>
                                            <p:strVal val="#ppt_y"/>
                                          </p:val>
                                        </p:tav>
                                      </p:tavLst>
                                    </p:anim>
                                  </p:childTnLst>
                                </p:cTn>
                              </p:par>
                            </p:childTnLst>
                          </p:cTn>
                        </p:par>
                        <p:par>
                          <p:cTn id="157" fill="hold">
                            <p:stCondLst>
                              <p:cond delay="6000"/>
                            </p:stCondLst>
                            <p:childTnLst>
                              <p:par>
                                <p:cTn id="158" presetID="22" presetClass="entr" presetSubtype="8" fill="hold" grpId="0" nodeType="afterEffect">
                                  <p:stCondLst>
                                    <p:cond delay="0"/>
                                  </p:stCondLst>
                                  <p:childTnLst>
                                    <p:set>
                                      <p:cBhvr>
                                        <p:cTn id="159" dur="1" fill="hold">
                                          <p:stCondLst>
                                            <p:cond delay="0"/>
                                          </p:stCondLst>
                                        </p:cTn>
                                        <p:tgtEl>
                                          <p:spTgt spid="24"/>
                                        </p:tgtEl>
                                        <p:attrNameLst>
                                          <p:attrName>style.visibility</p:attrName>
                                        </p:attrNameLst>
                                      </p:cBhvr>
                                      <p:to>
                                        <p:strVal val="visible"/>
                                      </p:to>
                                    </p:set>
                                    <p:animEffect>
                                      <p:cBhvr>
                                        <p:cTn id="160" dur="500"/>
                                        <p:tgtEl>
                                          <p:spTgt spid="24"/>
                                        </p:tgtEl>
                                      </p:cBhvr>
                                    </p:animEffect>
                                  </p:childTnLst>
                                </p:cTn>
                              </p:par>
                            </p:childTnLst>
                          </p:cTn>
                        </p:par>
                        <p:par>
                          <p:cTn id="161" fill="hold">
                            <p:stCondLst>
                              <p:cond delay="6500"/>
                            </p:stCondLst>
                            <p:childTnLst>
                              <p:par>
                                <p:cTn id="162" presetID="10" presetClass="entr" presetSubtype="0" fill="hold" grpId="0" nodeType="afterEffect">
                                  <p:stCondLst>
                                    <p:cond delay="0"/>
                                  </p:stCondLst>
                                  <p:childTnLst>
                                    <p:set>
                                      <p:cBhvr>
                                        <p:cTn id="163" dur="1" fill="hold">
                                          <p:stCondLst>
                                            <p:cond delay="0"/>
                                          </p:stCondLst>
                                        </p:cTn>
                                        <p:tgtEl>
                                          <p:spTgt spid="25"/>
                                        </p:tgtEl>
                                        <p:attrNameLst>
                                          <p:attrName>style.visibility</p:attrName>
                                        </p:attrNameLst>
                                      </p:cBhvr>
                                      <p:to>
                                        <p:strVal val="visible"/>
                                      </p:to>
                                    </p:set>
                                    <p:anim calcmode="lin" valueType="num">
                                      <p:cBhvr>
                                        <p:cTn id="164" dur="500" fill="hold"/>
                                        <p:tgtEl>
                                          <p:spTgt spid="25"/>
                                        </p:tgtEl>
                                        <p:attrNameLst>
                                          <p:attrName>ppt_w</p:attrName>
                                        </p:attrNameLst>
                                      </p:cBhvr>
                                      <p:tavLst>
                                        <p:tav tm="0">
                                          <p:val>
                                            <p:fltVal val="0"/>
                                          </p:val>
                                        </p:tav>
                                        <p:tav tm="100000">
                                          <p:val>
                                            <p:strVal val="#ppt_w"/>
                                          </p:val>
                                        </p:tav>
                                      </p:tavLst>
                                    </p:anim>
                                    <p:anim calcmode="lin" valueType="num">
                                      <p:cBhvr>
                                        <p:cTn id="165" dur="500" fill="hold"/>
                                        <p:tgtEl>
                                          <p:spTgt spid="25"/>
                                        </p:tgtEl>
                                        <p:attrNameLst>
                                          <p:attrName>ppt_h</p:attrName>
                                        </p:attrNameLst>
                                      </p:cBhvr>
                                      <p:tavLst>
                                        <p:tav tm="0">
                                          <p:val>
                                            <p:fltVal val="0"/>
                                          </p:val>
                                        </p:tav>
                                        <p:tav tm="100000">
                                          <p:val>
                                            <p:strVal val="#ppt_h"/>
                                          </p:val>
                                        </p:tav>
                                      </p:tavLst>
                                    </p:anim>
                                    <p:animEffect>
                                      <p:cBhvr>
                                        <p:cTn id="166" dur="500"/>
                                        <p:tgtEl>
                                          <p:spTgt spid="25"/>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26"/>
                                        </p:tgtEl>
                                        <p:attrNameLst>
                                          <p:attrName>style.visibility</p:attrName>
                                        </p:attrNameLst>
                                      </p:cBhvr>
                                      <p:to>
                                        <p:strVal val="visible"/>
                                      </p:to>
                                    </p:set>
                                    <p:anim calcmode="lin" valueType="num">
                                      <p:cBhvr>
                                        <p:cTn id="169" dur="500" fill="hold"/>
                                        <p:tgtEl>
                                          <p:spTgt spid="26"/>
                                        </p:tgtEl>
                                        <p:attrNameLst>
                                          <p:attrName>ppt_w</p:attrName>
                                        </p:attrNameLst>
                                      </p:cBhvr>
                                      <p:tavLst>
                                        <p:tav tm="0">
                                          <p:val>
                                            <p:fltVal val="0"/>
                                          </p:val>
                                        </p:tav>
                                        <p:tav tm="100000">
                                          <p:val>
                                            <p:strVal val="#ppt_w"/>
                                          </p:val>
                                        </p:tav>
                                      </p:tavLst>
                                    </p:anim>
                                    <p:anim calcmode="lin" valueType="num">
                                      <p:cBhvr>
                                        <p:cTn id="170" dur="500" fill="hold"/>
                                        <p:tgtEl>
                                          <p:spTgt spid="26"/>
                                        </p:tgtEl>
                                        <p:attrNameLst>
                                          <p:attrName>ppt_h</p:attrName>
                                        </p:attrNameLst>
                                      </p:cBhvr>
                                      <p:tavLst>
                                        <p:tav tm="0">
                                          <p:val>
                                            <p:fltVal val="0"/>
                                          </p:val>
                                        </p:tav>
                                        <p:tav tm="100000">
                                          <p:val>
                                            <p:strVal val="#ppt_h"/>
                                          </p:val>
                                        </p:tav>
                                      </p:tavLst>
                                    </p:anim>
                                    <p:animEffect>
                                      <p:cBhvr>
                                        <p:cTn id="171" dur="500"/>
                                        <p:tgtEl>
                                          <p:spTgt spid="26"/>
                                        </p:tgtEl>
                                      </p:cBhvr>
                                    </p:animEffect>
                                  </p:childTnLst>
                                </p:cTn>
                              </p:par>
                            </p:childTnLst>
                          </p:cTn>
                        </p:par>
                        <p:par>
                          <p:cTn id="172" fill="hold">
                            <p:stCondLst>
                              <p:cond delay="7000"/>
                            </p:stCondLst>
                            <p:childTnLst>
                              <p:par>
                                <p:cTn id="173" presetID="47" presetClass="entr" presetSubtype="0" fill="hold" grpId="0" nodeType="afterEffect">
                                  <p:stCondLst>
                                    <p:cond delay="0"/>
                                  </p:stCondLst>
                                  <p:childTnLst>
                                    <p:set>
                                      <p:cBhvr>
                                        <p:cTn id="174" dur="1" fill="hold">
                                          <p:stCondLst>
                                            <p:cond delay="0"/>
                                          </p:stCondLst>
                                        </p:cTn>
                                        <p:tgtEl>
                                          <p:spTgt spid="39"/>
                                        </p:tgtEl>
                                        <p:attrNameLst>
                                          <p:attrName>style.visibility</p:attrName>
                                        </p:attrNameLst>
                                      </p:cBhvr>
                                      <p:to>
                                        <p:strVal val="visible"/>
                                      </p:to>
                                    </p:set>
                                    <p:animEffect>
                                      <p:cBhvr>
                                        <p:cTn id="175" dur="500"/>
                                        <p:tgtEl>
                                          <p:spTgt spid="39"/>
                                        </p:tgtEl>
                                      </p:cBhvr>
                                    </p:animEffect>
                                    <p:anim calcmode="lin" valueType="num">
                                      <p:cBhvr>
                                        <p:cTn id="176" dur="500" fill="hold"/>
                                        <p:tgtEl>
                                          <p:spTgt spid="39"/>
                                        </p:tgtEl>
                                        <p:attrNameLst>
                                          <p:attrName>ppt_x</p:attrName>
                                        </p:attrNameLst>
                                      </p:cBhvr>
                                      <p:tavLst>
                                        <p:tav tm="0">
                                          <p:val>
                                            <p:strVal val="#ppt_x"/>
                                          </p:val>
                                        </p:tav>
                                        <p:tav tm="100000">
                                          <p:val>
                                            <p:strVal val="#ppt_x"/>
                                          </p:val>
                                        </p:tav>
                                      </p:tavLst>
                                    </p:anim>
                                    <p:anim calcmode="lin" valueType="num">
                                      <p:cBhvr>
                                        <p:cTn id="177" dur="500" fill="hold"/>
                                        <p:tgtEl>
                                          <p:spTgt spid="39"/>
                                        </p:tgtEl>
                                        <p:attrNameLst>
                                          <p:attrName>ppt_y</p:attrName>
                                        </p:attrNameLst>
                                      </p:cBhvr>
                                      <p:tavLst>
                                        <p:tav tm="0">
                                          <p:val>
                                            <p:strVal val="#ppt_y-.1"/>
                                          </p:val>
                                        </p:tav>
                                        <p:tav tm="100000">
                                          <p:val>
                                            <p:strVal val="#ppt_y"/>
                                          </p:val>
                                        </p:tav>
                                      </p:tavLst>
                                    </p:anim>
                                  </p:childTnLst>
                                </p:cTn>
                              </p:par>
                              <p:par>
                                <p:cTn id="178" presetID="42" presetClass="entr" presetSubtype="0" fill="hold" grpId="0" nodeType="withEffect">
                                  <p:stCondLst>
                                    <p:cond delay="0"/>
                                  </p:stCondLst>
                                  <p:childTnLst>
                                    <p:set>
                                      <p:cBhvr>
                                        <p:cTn id="179" dur="1" fill="hold">
                                          <p:stCondLst>
                                            <p:cond delay="0"/>
                                          </p:stCondLst>
                                        </p:cTn>
                                        <p:tgtEl>
                                          <p:spTgt spid="11"/>
                                        </p:tgtEl>
                                        <p:attrNameLst>
                                          <p:attrName>style.visibility</p:attrName>
                                        </p:attrNameLst>
                                      </p:cBhvr>
                                      <p:to>
                                        <p:strVal val="visible"/>
                                      </p:to>
                                    </p:set>
                                    <p:animEffect>
                                      <p:cBhvr>
                                        <p:cTn id="180" dur="500"/>
                                        <p:tgtEl>
                                          <p:spTgt spid="11"/>
                                        </p:tgtEl>
                                      </p:cBhvr>
                                    </p:animEffect>
                                    <p:anim calcmode="lin" valueType="num">
                                      <p:cBhvr>
                                        <p:cTn id="181" dur="500" fill="hold"/>
                                        <p:tgtEl>
                                          <p:spTgt spid="11"/>
                                        </p:tgtEl>
                                        <p:attrNameLst>
                                          <p:attrName>ppt_x</p:attrName>
                                        </p:attrNameLst>
                                      </p:cBhvr>
                                      <p:tavLst>
                                        <p:tav tm="0">
                                          <p:val>
                                            <p:strVal val="#ppt_x"/>
                                          </p:val>
                                        </p:tav>
                                        <p:tav tm="100000">
                                          <p:val>
                                            <p:strVal val="#ppt_x"/>
                                          </p:val>
                                        </p:tav>
                                      </p:tavLst>
                                    </p:anim>
                                    <p:anim calcmode="lin" valueType="num">
                                      <p:cBhvr>
                                        <p:cTn id="182" dur="500" fill="hold"/>
                                        <p:tgtEl>
                                          <p:spTgt spid="11"/>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12"/>
                                        </p:tgtEl>
                                        <p:attrNameLst>
                                          <p:attrName>style.visibility</p:attrName>
                                        </p:attrNameLst>
                                      </p:cBhvr>
                                      <p:to>
                                        <p:strVal val="visible"/>
                                      </p:to>
                                    </p:set>
                                    <p:animEffect>
                                      <p:cBhvr>
                                        <p:cTn id="185" dur="500"/>
                                        <p:tgtEl>
                                          <p:spTgt spid="12"/>
                                        </p:tgtEl>
                                      </p:cBhvr>
                                    </p:animEffect>
                                    <p:anim calcmode="lin" valueType="num">
                                      <p:cBhvr>
                                        <p:cTn id="186" dur="500" fill="hold"/>
                                        <p:tgtEl>
                                          <p:spTgt spid="12"/>
                                        </p:tgtEl>
                                        <p:attrNameLst>
                                          <p:attrName>ppt_x</p:attrName>
                                        </p:attrNameLst>
                                      </p:cBhvr>
                                      <p:tavLst>
                                        <p:tav tm="0">
                                          <p:val>
                                            <p:strVal val="#ppt_x"/>
                                          </p:val>
                                        </p:tav>
                                        <p:tav tm="100000">
                                          <p:val>
                                            <p:strVal val="#ppt_x"/>
                                          </p:val>
                                        </p:tav>
                                      </p:tavLst>
                                    </p:anim>
                                    <p:anim calcmode="lin" valueType="num">
                                      <p:cBhvr>
                                        <p:cTn id="187" dur="500" fill="hold"/>
                                        <p:tgtEl>
                                          <p:spTgt spid="1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32"/>
                                        </p:tgtEl>
                                        <p:attrNameLst>
                                          <p:attrName>style.visibility</p:attrName>
                                        </p:attrNameLst>
                                      </p:cBhvr>
                                      <p:to>
                                        <p:strVal val="visible"/>
                                      </p:to>
                                    </p:set>
                                    <p:animEffect>
                                      <p:cBhvr>
                                        <p:cTn id="190" dur="500"/>
                                        <p:tgtEl>
                                          <p:spTgt spid="32"/>
                                        </p:tgtEl>
                                      </p:cBhvr>
                                    </p:animEffect>
                                    <p:anim calcmode="lin" valueType="num">
                                      <p:cBhvr>
                                        <p:cTn id="191" dur="500" fill="hold"/>
                                        <p:tgtEl>
                                          <p:spTgt spid="32"/>
                                        </p:tgtEl>
                                        <p:attrNameLst>
                                          <p:attrName>ppt_x</p:attrName>
                                        </p:attrNameLst>
                                      </p:cBhvr>
                                      <p:tavLst>
                                        <p:tav tm="0">
                                          <p:val>
                                            <p:strVal val="#ppt_x"/>
                                          </p:val>
                                        </p:tav>
                                        <p:tav tm="100000">
                                          <p:val>
                                            <p:strVal val="#ppt_x"/>
                                          </p:val>
                                        </p:tav>
                                      </p:tavLst>
                                    </p:anim>
                                    <p:anim calcmode="lin" valueType="num">
                                      <p:cBhvr>
                                        <p:cTn id="192" dur="500" fill="hold"/>
                                        <p:tgtEl>
                                          <p:spTgt spid="32"/>
                                        </p:tgtEl>
                                        <p:attrNameLst>
                                          <p:attrName>ppt_y</p:attrName>
                                        </p:attrNameLst>
                                      </p:cBhvr>
                                      <p:tavLst>
                                        <p:tav tm="0">
                                          <p:val>
                                            <p:strVal val="#ppt_y+.1"/>
                                          </p:val>
                                        </p:tav>
                                        <p:tav tm="100000">
                                          <p:val>
                                            <p:strVal val="#ppt_y"/>
                                          </p:val>
                                        </p:tav>
                                      </p:tavLst>
                                    </p:anim>
                                  </p:childTnLst>
                                </p:cTn>
                              </p:par>
                            </p:childTnLst>
                          </p:cTn>
                        </p:par>
                        <p:par>
                          <p:cTn id="193" fill="hold">
                            <p:stCondLst>
                              <p:cond delay="7500"/>
                            </p:stCondLst>
                            <p:childTnLst>
                              <p:par>
                                <p:cTn id="194" presetID="22" presetClass="entr" presetSubtype="8" fill="hold" grpId="0" nodeType="afterEffect">
                                  <p:stCondLst>
                                    <p:cond delay="0"/>
                                  </p:stCondLst>
                                  <p:childTnLst>
                                    <p:set>
                                      <p:cBhvr>
                                        <p:cTn id="195" dur="1" fill="hold">
                                          <p:stCondLst>
                                            <p:cond delay="0"/>
                                          </p:stCondLst>
                                        </p:cTn>
                                        <p:tgtEl>
                                          <p:spTgt spid="30"/>
                                        </p:tgtEl>
                                        <p:attrNameLst>
                                          <p:attrName>style.visibility</p:attrName>
                                        </p:attrNameLst>
                                      </p:cBhvr>
                                      <p:to>
                                        <p:strVal val="visible"/>
                                      </p:to>
                                    </p:set>
                                    <p:animEffect>
                                      <p:cBhvr>
                                        <p:cTn id="19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nimBg="1"/>
      <p:bldP spid="7" grpId="0" animBg="1"/>
      <p:bldP spid="8" grpId="0" bldLvl="0" animBg="1" autoUpdateAnimBg="0"/>
      <p:bldP spid="9" grpId="0" animBg="1"/>
      <p:bldP spid="10" grpId="0" bldLvl="0" animBg="1" autoUpdateAnimBg="0"/>
      <p:bldP spid="11" grpId="0" animBg="1"/>
      <p:bldP spid="12" grpId="0" bldLvl="0" animBg="1" autoUpdateAnimBg="0"/>
      <p:bldP spid="13" grpId="0" animBg="1"/>
      <p:bldP spid="14" grpId="0" bldLvl="0" animBg="1" autoUpdateAnimBg="0"/>
      <p:bldP spid="15" grpId="0" bldLvl="0" animBg="1" autoUpdateAnimBg="0"/>
      <p:bldP spid="16" grpId="0" bldLvl="0" animBg="1" autoUpdateAnimBg="0"/>
      <p:bldP spid="17" grpId="0" bldLvl="0" animBg="1" autoUpdateAnimBg="0"/>
      <p:bldP spid="18" grpId="0" animBg="1"/>
      <p:bldP spid="19" grpId="0" bldLvl="0" animBg="1" autoUpdateAnimBg="0"/>
      <p:bldP spid="20" grpId="0" bldLvl="0" animBg="1" autoUpdateAnimBg="0"/>
      <p:bldP spid="21" grpId="0" animBg="1"/>
      <p:bldP spid="22" grpId="0" bldLvl="0" animBg="1" autoUpdateAnimBg="0"/>
      <p:bldP spid="23" grpId="0" bldLvl="0" animBg="1" autoUpdateAnimBg="0"/>
      <p:bldP spid="24" grpId="0" animBg="1"/>
      <p:bldP spid="25" grpId="0" bldLvl="0" animBg="1" autoUpdateAnimBg="0"/>
      <p:bldP spid="26" grpId="0" bldLvl="0" animBg="1" autoUpdateAnimBg="0"/>
      <p:bldP spid="27" grpId="0" animBg="1"/>
      <p:bldP spid="28" grpId="0" bldLvl="0" animBg="1" autoUpdateAnimBg="0"/>
      <p:bldP spid="29" grpId="0" animBg="1"/>
      <p:bldP spid="30" grpId="0" animBg="1"/>
      <p:bldP spid="31" grpId="0" bldLvl="0" autoUpdateAnimBg="0"/>
      <p:bldP spid="32" grpId="0" bldLvl="0" autoUpdateAnimBg="0"/>
      <p:bldP spid="33" grpId="0" bldLvl="0" autoUpdateAnimBg="0"/>
      <p:bldP spid="34" grpId="0" bldLvl="0" autoUpdateAnimBg="0"/>
      <p:bldP spid="35" grpId="0" bldLvl="0" autoUpdateAnimBg="0"/>
      <p:bldP spid="36" grpId="0" bldLvl="0" autoUpdateAnimBg="0"/>
      <p:bldP spid="37" grpId="0" bldLvl="0" autoUpdateAnimBg="0"/>
      <p:bldP spid="38" grpId="0" bldLvl="0" autoUpdateAnimBg="0"/>
      <p:bldP spid="39"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6"/>
          <p:cNvSpPr txBox="1">
            <a:spLocks noChangeArrowheads="1"/>
          </p:cNvSpPr>
          <p:nvPr/>
        </p:nvSpPr>
        <p:spPr bwMode="auto">
          <a:xfrm>
            <a:off x="409016" y="70339"/>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smtClean="0">
                <a:solidFill>
                  <a:srgbClr val="4D4948"/>
                </a:solidFill>
                <a:latin typeface="微软雅黑" panose="020B0503020204020204" pitchFamily="34" charset="-122"/>
                <a:ea typeface="微软雅黑" panose="020B0503020204020204" pitchFamily="34" charset="-122"/>
              </a:rPr>
              <a:t>单击添加标题</a:t>
            </a:r>
            <a:endParaRPr lang="zh-CN" altLang="en-US" dirty="0">
              <a:solidFill>
                <a:srgbClr val="4D4948"/>
              </a:solidFill>
              <a:latin typeface="微软雅黑" panose="020B0503020204020204" pitchFamily="34" charset="-122"/>
              <a:ea typeface="微软雅黑" panose="020B0503020204020204" pitchFamily="34" charset="-122"/>
            </a:endParaRPr>
          </a:p>
        </p:txBody>
      </p:sp>
      <p:cxnSp>
        <p:nvCxnSpPr>
          <p:cNvPr id="5" name="直接连接符 46"/>
          <p:cNvCxnSpPr>
            <a:cxnSpLocks noChangeShapeType="1"/>
          </p:cNvCxnSpPr>
          <p:nvPr/>
        </p:nvCxnSpPr>
        <p:spPr bwMode="auto">
          <a:xfrm flipH="1">
            <a:off x="463790" y="445386"/>
            <a:ext cx="8047164" cy="0"/>
          </a:xfrm>
          <a:prstGeom prst="line">
            <a:avLst/>
          </a:prstGeom>
          <a:noFill/>
          <a:ln w="9525" cmpd="sng">
            <a:solidFill>
              <a:srgbClr val="4D49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Freeform 5"/>
          <p:cNvSpPr>
            <a:spLocks noChangeAspect="1"/>
          </p:cNvSpPr>
          <p:nvPr/>
        </p:nvSpPr>
        <p:spPr bwMode="auto">
          <a:xfrm>
            <a:off x="16110" y="152492"/>
            <a:ext cx="258366" cy="296466"/>
          </a:xfrm>
          <a:custGeom>
            <a:avLst/>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ah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rgbClr val="BE0202"/>
          </a:solidFill>
          <a:ln>
            <a:noFill/>
          </a:ln>
        </p:spPr>
        <p:txBody>
          <a:bodyPr/>
          <a:lstStyle/>
          <a:p>
            <a:endParaRPr lang="zh-CN" altLang="en-US"/>
          </a:p>
        </p:txBody>
      </p:sp>
      <p:sp>
        <p:nvSpPr>
          <p:cNvPr id="7" name="Freeform 6"/>
          <p:cNvSpPr>
            <a:spLocks/>
          </p:cNvSpPr>
          <p:nvPr/>
        </p:nvSpPr>
        <p:spPr bwMode="auto">
          <a:xfrm flipH="1">
            <a:off x="6153383" y="4159889"/>
            <a:ext cx="670226" cy="144190"/>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D20000"/>
          </a:solidFill>
          <a:ln>
            <a:noFill/>
          </a:ln>
        </p:spPr>
        <p:txBody>
          <a:bodyPr vert="horz" wrap="square" lIns="68562" tIns="34281" rIns="68562" bIns="34281" numCol="1" anchor="t" anchorCtr="0" compatLnSpc="1">
            <a:prstTxWarp prst="textNoShape">
              <a:avLst/>
            </a:prstTxWarp>
          </a:bodyPr>
          <a:lstStyle/>
          <a:p>
            <a:endParaRPr lang="id-ID" sz="1013"/>
          </a:p>
        </p:txBody>
      </p:sp>
      <p:sp>
        <p:nvSpPr>
          <p:cNvPr id="8" name="Freeform 24"/>
          <p:cNvSpPr/>
          <p:nvPr/>
        </p:nvSpPr>
        <p:spPr>
          <a:xfrm flipH="1">
            <a:off x="5977713" y="3862085"/>
            <a:ext cx="1021563" cy="297804"/>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2"/>
          </a:p>
        </p:txBody>
      </p:sp>
      <p:sp>
        <p:nvSpPr>
          <p:cNvPr id="9" name="Freeform 25"/>
          <p:cNvSpPr/>
          <p:nvPr/>
        </p:nvSpPr>
        <p:spPr>
          <a:xfrm flipH="1">
            <a:off x="6260643" y="4364187"/>
            <a:ext cx="455706" cy="97281"/>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2"/>
          </a:p>
        </p:txBody>
      </p:sp>
      <p:sp>
        <p:nvSpPr>
          <p:cNvPr id="10" name="Freeform 5"/>
          <p:cNvSpPr>
            <a:spLocks/>
          </p:cNvSpPr>
          <p:nvPr/>
        </p:nvSpPr>
        <p:spPr bwMode="auto">
          <a:xfrm>
            <a:off x="6406517" y="3286673"/>
            <a:ext cx="133315" cy="393995"/>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1" name="Freeform 6"/>
          <p:cNvSpPr>
            <a:spLocks/>
          </p:cNvSpPr>
          <p:nvPr/>
        </p:nvSpPr>
        <p:spPr bwMode="auto">
          <a:xfrm>
            <a:off x="6444606" y="3216444"/>
            <a:ext cx="104748" cy="121412"/>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2" name="Freeform 7"/>
          <p:cNvSpPr>
            <a:spLocks/>
          </p:cNvSpPr>
          <p:nvPr/>
        </p:nvSpPr>
        <p:spPr bwMode="auto">
          <a:xfrm>
            <a:off x="6432704" y="3260485"/>
            <a:ext cx="114270" cy="110700"/>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3" name="Freeform 8"/>
          <p:cNvSpPr>
            <a:spLocks/>
          </p:cNvSpPr>
          <p:nvPr/>
        </p:nvSpPr>
        <p:spPr bwMode="auto">
          <a:xfrm>
            <a:off x="6424371" y="3666383"/>
            <a:ext cx="34520" cy="57135"/>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4" name="Freeform 9"/>
          <p:cNvSpPr>
            <a:spLocks/>
          </p:cNvSpPr>
          <p:nvPr/>
        </p:nvSpPr>
        <p:spPr bwMode="auto">
          <a:xfrm>
            <a:off x="6544594" y="3285482"/>
            <a:ext cx="132125" cy="393995"/>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5" name="Freeform 10"/>
          <p:cNvSpPr>
            <a:spLocks/>
          </p:cNvSpPr>
          <p:nvPr/>
        </p:nvSpPr>
        <p:spPr bwMode="auto">
          <a:xfrm>
            <a:off x="6581493" y="3212873"/>
            <a:ext cx="104748" cy="121412"/>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6" name="Freeform 11"/>
          <p:cNvSpPr>
            <a:spLocks/>
          </p:cNvSpPr>
          <p:nvPr/>
        </p:nvSpPr>
        <p:spPr bwMode="auto">
          <a:xfrm>
            <a:off x="6570780" y="3259295"/>
            <a:ext cx="114270" cy="109509"/>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7" name="Freeform 12"/>
          <p:cNvSpPr>
            <a:spLocks/>
          </p:cNvSpPr>
          <p:nvPr/>
        </p:nvSpPr>
        <p:spPr bwMode="auto">
          <a:xfrm>
            <a:off x="6562448" y="3662812"/>
            <a:ext cx="34520" cy="57135"/>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8" name="Freeform 13"/>
          <p:cNvSpPr>
            <a:spLocks/>
          </p:cNvSpPr>
          <p:nvPr/>
        </p:nvSpPr>
        <p:spPr bwMode="auto">
          <a:xfrm>
            <a:off x="6664816" y="3287862"/>
            <a:ext cx="30948" cy="199973"/>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grpSp>
        <p:nvGrpSpPr>
          <p:cNvPr id="19" name="Group 123"/>
          <p:cNvGrpSpPr/>
          <p:nvPr/>
        </p:nvGrpSpPr>
        <p:grpSpPr>
          <a:xfrm>
            <a:off x="5738750" y="3195912"/>
            <a:ext cx="613013" cy="465414"/>
            <a:chOff x="7170738" y="4168775"/>
            <a:chExt cx="817563" cy="620713"/>
          </a:xfrm>
          <a:solidFill>
            <a:srgbClr val="D20000"/>
          </a:solidFill>
        </p:grpSpPr>
        <p:sp>
          <p:nvSpPr>
            <p:cNvPr id="20" name="Freeform 14"/>
            <p:cNvSpPr>
              <a:spLocks/>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21"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22"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23" name="Freeform 17"/>
            <p:cNvSpPr>
              <a:spLocks/>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24" name="Freeform 18"/>
            <p:cNvSpPr>
              <a:spLocks/>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25" name="Freeform 19"/>
            <p:cNvSpPr>
              <a:spLocks/>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grpSp>
      <p:sp>
        <p:nvSpPr>
          <p:cNvPr id="26" name="Freeform 20"/>
          <p:cNvSpPr>
            <a:spLocks noEditPoints="1"/>
          </p:cNvSpPr>
          <p:nvPr/>
        </p:nvSpPr>
        <p:spPr bwMode="auto">
          <a:xfrm>
            <a:off x="5240008" y="1607138"/>
            <a:ext cx="358285" cy="377330"/>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27" name="Oval 21"/>
          <p:cNvSpPr>
            <a:spLocks noChangeArrowheads="1"/>
          </p:cNvSpPr>
          <p:nvPr/>
        </p:nvSpPr>
        <p:spPr bwMode="auto">
          <a:xfrm>
            <a:off x="7526604" y="1519054"/>
            <a:ext cx="105938" cy="105938"/>
          </a:xfrm>
          <a:prstGeom prst="ellipse">
            <a:avLst/>
          </a:pr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28" name="Freeform 22"/>
          <p:cNvSpPr>
            <a:spLocks/>
          </p:cNvSpPr>
          <p:nvPr/>
        </p:nvSpPr>
        <p:spPr bwMode="auto">
          <a:xfrm>
            <a:off x="7564693" y="1597615"/>
            <a:ext cx="166644" cy="347572"/>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29" name="Freeform 23"/>
          <p:cNvSpPr>
            <a:spLocks/>
          </p:cNvSpPr>
          <p:nvPr/>
        </p:nvSpPr>
        <p:spPr bwMode="auto">
          <a:xfrm>
            <a:off x="7418285" y="1597615"/>
            <a:ext cx="178547" cy="342811"/>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30" name="Freeform 24"/>
          <p:cNvSpPr>
            <a:spLocks/>
          </p:cNvSpPr>
          <p:nvPr/>
        </p:nvSpPr>
        <p:spPr bwMode="auto">
          <a:xfrm>
            <a:off x="7574216" y="1480964"/>
            <a:ext cx="19045" cy="59516"/>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31" name="Freeform 25"/>
          <p:cNvSpPr>
            <a:spLocks noEditPoints="1"/>
          </p:cNvSpPr>
          <p:nvPr/>
        </p:nvSpPr>
        <p:spPr bwMode="auto">
          <a:xfrm>
            <a:off x="6721951" y="1225047"/>
            <a:ext cx="169025" cy="457081"/>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32" name="Freeform 26"/>
          <p:cNvSpPr>
            <a:spLocks noEditPoints="1"/>
          </p:cNvSpPr>
          <p:nvPr/>
        </p:nvSpPr>
        <p:spPr bwMode="auto">
          <a:xfrm>
            <a:off x="6576732" y="1369074"/>
            <a:ext cx="458272" cy="167835"/>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33" name="Freeform 27"/>
          <p:cNvSpPr>
            <a:spLocks noEditPoints="1"/>
          </p:cNvSpPr>
          <p:nvPr/>
        </p:nvSpPr>
        <p:spPr bwMode="auto">
          <a:xfrm>
            <a:off x="6611251" y="1265518"/>
            <a:ext cx="389233" cy="373759"/>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34" name="Freeform 28"/>
          <p:cNvSpPr>
            <a:spLocks noEditPoints="1"/>
          </p:cNvSpPr>
          <p:nvPr/>
        </p:nvSpPr>
        <p:spPr bwMode="auto">
          <a:xfrm>
            <a:off x="6611251" y="1265518"/>
            <a:ext cx="389233" cy="373759"/>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35" name="Oval 29"/>
          <p:cNvSpPr>
            <a:spLocks noChangeArrowheads="1"/>
          </p:cNvSpPr>
          <p:nvPr/>
        </p:nvSpPr>
        <p:spPr bwMode="auto">
          <a:xfrm>
            <a:off x="6771944" y="1417878"/>
            <a:ext cx="70229" cy="70229"/>
          </a:xfrm>
          <a:prstGeom prst="ellipse">
            <a:avLst/>
          </a:pr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36" name="Freeform 30"/>
          <p:cNvSpPr>
            <a:spLocks noEditPoints="1"/>
          </p:cNvSpPr>
          <p:nvPr/>
        </p:nvSpPr>
        <p:spPr bwMode="auto">
          <a:xfrm>
            <a:off x="7311156" y="1095302"/>
            <a:ext cx="192831" cy="365427"/>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37" name="Rectangle 31"/>
          <p:cNvSpPr>
            <a:spLocks noChangeArrowheads="1"/>
          </p:cNvSpPr>
          <p:nvPr/>
        </p:nvSpPr>
        <p:spPr bwMode="auto">
          <a:xfrm>
            <a:off x="7214741" y="1094112"/>
            <a:ext cx="48803" cy="355905"/>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38" name="Freeform 32"/>
          <p:cNvSpPr>
            <a:spLocks noEditPoints="1"/>
          </p:cNvSpPr>
          <p:nvPr/>
        </p:nvSpPr>
        <p:spPr bwMode="auto">
          <a:xfrm>
            <a:off x="5634003" y="2886727"/>
            <a:ext cx="421372" cy="308292"/>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grpSp>
        <p:nvGrpSpPr>
          <p:cNvPr id="39" name="Group 127"/>
          <p:cNvGrpSpPr/>
          <p:nvPr/>
        </p:nvGrpSpPr>
        <p:grpSpPr>
          <a:xfrm>
            <a:off x="6818366" y="3195018"/>
            <a:ext cx="380902" cy="490410"/>
            <a:chOff x="8610600" y="4127500"/>
            <a:chExt cx="508001" cy="654050"/>
          </a:xfrm>
          <a:solidFill>
            <a:srgbClr val="D20000"/>
          </a:solidFill>
        </p:grpSpPr>
        <p:sp>
          <p:nvSpPr>
            <p:cNvPr id="40" name="Freeform 33"/>
            <p:cNvSpPr>
              <a:spLocks/>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41"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42" name="Freeform 35"/>
            <p:cNvSpPr>
              <a:spLocks/>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43" name="Freeform 36"/>
            <p:cNvSpPr>
              <a:spLocks/>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44" name="Freeform 37"/>
            <p:cNvSpPr>
              <a:spLocks/>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45" name="Freeform 38"/>
            <p:cNvSpPr>
              <a:spLocks/>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46"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47" name="Freeform 40"/>
            <p:cNvSpPr>
              <a:spLocks/>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grpSp>
      <p:sp>
        <p:nvSpPr>
          <p:cNvPr id="48" name="Freeform 41"/>
          <p:cNvSpPr>
            <a:spLocks noEditPoints="1"/>
          </p:cNvSpPr>
          <p:nvPr/>
        </p:nvSpPr>
        <p:spPr bwMode="auto">
          <a:xfrm>
            <a:off x="7133800" y="2699847"/>
            <a:ext cx="321385" cy="292817"/>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49" name="Freeform 42"/>
          <p:cNvSpPr>
            <a:spLocks/>
          </p:cNvSpPr>
          <p:nvPr/>
        </p:nvSpPr>
        <p:spPr bwMode="auto">
          <a:xfrm>
            <a:off x="7217122" y="2970048"/>
            <a:ext cx="69038" cy="148790"/>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50" name="Freeform 43"/>
          <p:cNvSpPr>
            <a:spLocks/>
          </p:cNvSpPr>
          <p:nvPr/>
        </p:nvSpPr>
        <p:spPr bwMode="auto">
          <a:xfrm>
            <a:off x="7188554" y="3015280"/>
            <a:ext cx="97606" cy="201164"/>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51" name="Freeform 44"/>
          <p:cNvSpPr>
            <a:spLocks/>
          </p:cNvSpPr>
          <p:nvPr/>
        </p:nvSpPr>
        <p:spPr bwMode="auto">
          <a:xfrm>
            <a:off x="6297008" y="762014"/>
            <a:ext cx="392804" cy="359475"/>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D20000"/>
          </a:solidFill>
          <a:ln>
            <a:noFill/>
          </a:ln>
        </p:spPr>
        <p:txBody>
          <a:bodyPr vert="horz" wrap="square" lIns="68562" tIns="34281" rIns="68562" bIns="34281" numCol="1" anchor="t" anchorCtr="0" compatLnSpc="1">
            <a:prstTxWarp prst="textNoShape">
              <a:avLst/>
            </a:prstTxWarp>
          </a:bodyPr>
          <a:lstStyle/>
          <a:p>
            <a:endParaRPr lang="id-ID" sz="1012"/>
          </a:p>
        </p:txBody>
      </p:sp>
      <p:sp>
        <p:nvSpPr>
          <p:cNvPr id="52" name="Freeform 45"/>
          <p:cNvSpPr>
            <a:spLocks noEditPoints="1"/>
          </p:cNvSpPr>
          <p:nvPr/>
        </p:nvSpPr>
        <p:spPr bwMode="auto">
          <a:xfrm>
            <a:off x="6180357" y="2756982"/>
            <a:ext cx="478507" cy="396375"/>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53" name="Freeform 46"/>
          <p:cNvSpPr>
            <a:spLocks noEditPoints="1"/>
          </p:cNvSpPr>
          <p:nvPr/>
        </p:nvSpPr>
        <p:spPr bwMode="auto">
          <a:xfrm>
            <a:off x="7026671" y="1967803"/>
            <a:ext cx="614203" cy="716570"/>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D20000"/>
          </a:solidFill>
          <a:ln>
            <a:noFill/>
          </a:ln>
        </p:spPr>
        <p:txBody>
          <a:bodyPr vert="horz" wrap="square" lIns="68562" tIns="34281" rIns="68562" bIns="34281" numCol="1" anchor="t" anchorCtr="0" compatLnSpc="1">
            <a:prstTxWarp prst="textNoShape">
              <a:avLst/>
            </a:prstTxWarp>
          </a:bodyPr>
          <a:lstStyle/>
          <a:p>
            <a:endParaRPr lang="id-ID" sz="1012"/>
          </a:p>
        </p:txBody>
      </p:sp>
      <p:sp>
        <p:nvSpPr>
          <p:cNvPr id="54" name="Freeform 47"/>
          <p:cNvSpPr>
            <a:spLocks noEditPoints="1"/>
          </p:cNvSpPr>
          <p:nvPr/>
        </p:nvSpPr>
        <p:spPr bwMode="auto">
          <a:xfrm>
            <a:off x="7492084" y="2177299"/>
            <a:ext cx="265441" cy="521358"/>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D20000"/>
          </a:solidFill>
          <a:ln>
            <a:noFill/>
          </a:ln>
        </p:spPr>
        <p:txBody>
          <a:bodyPr vert="horz" wrap="square" lIns="68562" tIns="34281" rIns="68562" bIns="34281" numCol="1" anchor="t" anchorCtr="0" compatLnSpc="1">
            <a:prstTxWarp prst="textNoShape">
              <a:avLst/>
            </a:prstTxWarp>
          </a:bodyPr>
          <a:lstStyle/>
          <a:p>
            <a:endParaRPr lang="id-ID" sz="1012"/>
          </a:p>
        </p:txBody>
      </p:sp>
      <p:sp>
        <p:nvSpPr>
          <p:cNvPr id="55" name="Freeform 48"/>
          <p:cNvSpPr>
            <a:spLocks noEditPoints="1"/>
          </p:cNvSpPr>
          <p:nvPr/>
        </p:nvSpPr>
        <p:spPr bwMode="auto">
          <a:xfrm>
            <a:off x="6566019" y="2243957"/>
            <a:ext cx="434465" cy="434465"/>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56" name="Freeform 49"/>
          <p:cNvSpPr>
            <a:spLocks/>
          </p:cNvSpPr>
          <p:nvPr/>
        </p:nvSpPr>
        <p:spPr bwMode="auto">
          <a:xfrm>
            <a:off x="6645771" y="2382033"/>
            <a:ext cx="216637" cy="114270"/>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grpSp>
        <p:nvGrpSpPr>
          <p:cNvPr id="57" name="Group 126"/>
          <p:cNvGrpSpPr/>
          <p:nvPr/>
        </p:nvGrpSpPr>
        <p:grpSpPr>
          <a:xfrm>
            <a:off x="6739805" y="2803404"/>
            <a:ext cx="340430" cy="323766"/>
            <a:chOff x="8505825" y="3605213"/>
            <a:chExt cx="454025" cy="431800"/>
          </a:xfrm>
        </p:grpSpPr>
        <p:sp>
          <p:nvSpPr>
            <p:cNvPr id="58" name="Freeform 50"/>
            <p:cNvSpPr>
              <a:spLocks/>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59" name="Freeform 51"/>
            <p:cNvSpPr>
              <a:spLocks/>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grpSp>
      <p:sp>
        <p:nvSpPr>
          <p:cNvPr id="60" name="Freeform 52"/>
          <p:cNvSpPr>
            <a:spLocks/>
          </p:cNvSpPr>
          <p:nvPr/>
        </p:nvSpPr>
        <p:spPr bwMode="auto">
          <a:xfrm>
            <a:off x="5689947" y="876284"/>
            <a:ext cx="509455" cy="414230"/>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61" name="Freeform 53"/>
          <p:cNvSpPr>
            <a:spLocks/>
          </p:cNvSpPr>
          <p:nvPr/>
        </p:nvSpPr>
        <p:spPr bwMode="auto">
          <a:xfrm>
            <a:off x="6076800" y="853669"/>
            <a:ext cx="140457" cy="192831"/>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62" name="Freeform 54"/>
          <p:cNvSpPr>
            <a:spLocks/>
          </p:cNvSpPr>
          <p:nvPr/>
        </p:nvSpPr>
        <p:spPr bwMode="auto">
          <a:xfrm>
            <a:off x="5756605" y="985793"/>
            <a:ext cx="385662" cy="252347"/>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63" name="Freeform 55"/>
          <p:cNvSpPr>
            <a:spLocks noEditPoints="1"/>
          </p:cNvSpPr>
          <p:nvPr/>
        </p:nvSpPr>
        <p:spPr bwMode="auto">
          <a:xfrm>
            <a:off x="5442362" y="1207192"/>
            <a:ext cx="222589" cy="390423"/>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D20000"/>
          </a:solidFill>
          <a:ln>
            <a:noFill/>
          </a:ln>
        </p:spPr>
        <p:txBody>
          <a:bodyPr vert="horz" wrap="square" lIns="68562" tIns="34281" rIns="68562" bIns="34281" numCol="1" anchor="t" anchorCtr="0" compatLnSpc="1">
            <a:prstTxWarp prst="textNoShape">
              <a:avLst/>
            </a:prstTxWarp>
          </a:bodyPr>
          <a:lstStyle/>
          <a:p>
            <a:endParaRPr lang="id-ID" sz="1012"/>
          </a:p>
        </p:txBody>
      </p:sp>
      <p:sp>
        <p:nvSpPr>
          <p:cNvPr id="64" name="Freeform 56"/>
          <p:cNvSpPr>
            <a:spLocks noEditPoints="1"/>
          </p:cNvSpPr>
          <p:nvPr/>
        </p:nvSpPr>
        <p:spPr bwMode="auto">
          <a:xfrm>
            <a:off x="5240008" y="2024939"/>
            <a:ext cx="416610" cy="453510"/>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65" name="Freeform 57"/>
          <p:cNvSpPr>
            <a:spLocks noEditPoints="1"/>
          </p:cNvSpPr>
          <p:nvPr/>
        </p:nvSpPr>
        <p:spPr bwMode="auto">
          <a:xfrm>
            <a:off x="6776705" y="852478"/>
            <a:ext cx="396375" cy="389233"/>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66" name="Freeform 58"/>
          <p:cNvSpPr>
            <a:spLocks noEditPoints="1"/>
          </p:cNvSpPr>
          <p:nvPr/>
        </p:nvSpPr>
        <p:spPr bwMode="auto">
          <a:xfrm>
            <a:off x="5376514" y="2476273"/>
            <a:ext cx="385662" cy="390423"/>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D20000"/>
          </a:solidFill>
          <a:ln>
            <a:noFill/>
          </a:ln>
          <a:extLst/>
        </p:spPr>
        <p:txBody>
          <a:bodyPr vert="horz" wrap="square" lIns="68562" tIns="34281" rIns="68562" bIns="34281" numCol="1" anchor="t" anchorCtr="0" compatLnSpc="1">
            <a:prstTxWarp prst="textNoShape">
              <a:avLst/>
            </a:prstTxWarp>
          </a:bodyPr>
          <a:lstStyle/>
          <a:p>
            <a:endParaRPr lang="id-ID" sz="1012"/>
          </a:p>
        </p:txBody>
      </p:sp>
      <p:sp>
        <p:nvSpPr>
          <p:cNvPr id="67" name="Rectangle 59"/>
          <p:cNvSpPr>
            <a:spLocks noChangeArrowheads="1"/>
          </p:cNvSpPr>
          <p:nvPr/>
        </p:nvSpPr>
        <p:spPr bwMode="auto">
          <a:xfrm>
            <a:off x="6873120" y="2105880"/>
            <a:ext cx="47017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68" name="Rectangle 60"/>
          <p:cNvSpPr>
            <a:spLocks noChangeArrowheads="1"/>
          </p:cNvSpPr>
          <p:nvPr/>
        </p:nvSpPr>
        <p:spPr bwMode="auto">
          <a:xfrm>
            <a:off x="6892165" y="2058267"/>
            <a:ext cx="43208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69" name="Rectangle 61"/>
          <p:cNvSpPr>
            <a:spLocks noChangeArrowheads="1"/>
          </p:cNvSpPr>
          <p:nvPr/>
        </p:nvSpPr>
        <p:spPr bwMode="auto">
          <a:xfrm>
            <a:off x="7062380" y="2009464"/>
            <a:ext cx="9165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70" name="Rectangle 62"/>
          <p:cNvSpPr>
            <a:spLocks noChangeArrowheads="1"/>
          </p:cNvSpPr>
          <p:nvPr/>
        </p:nvSpPr>
        <p:spPr bwMode="auto">
          <a:xfrm>
            <a:off x="7079045" y="1834488"/>
            <a:ext cx="58326" cy="1904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71" name="Rectangle 63"/>
          <p:cNvSpPr>
            <a:spLocks noChangeArrowheads="1"/>
          </p:cNvSpPr>
          <p:nvPr/>
        </p:nvSpPr>
        <p:spPr bwMode="auto">
          <a:xfrm>
            <a:off x="7062380" y="1824966"/>
            <a:ext cx="9165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72" name="Rectangle 64"/>
          <p:cNvSpPr>
            <a:spLocks noChangeArrowheads="1"/>
          </p:cNvSpPr>
          <p:nvPr/>
        </p:nvSpPr>
        <p:spPr bwMode="auto">
          <a:xfrm>
            <a:off x="7201647" y="2009464"/>
            <a:ext cx="89274"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73" name="Rectangle 65"/>
          <p:cNvSpPr>
            <a:spLocks noChangeArrowheads="1"/>
          </p:cNvSpPr>
          <p:nvPr/>
        </p:nvSpPr>
        <p:spPr bwMode="auto">
          <a:xfrm>
            <a:off x="7217121" y="1834488"/>
            <a:ext cx="57135" cy="1904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74" name="Rectangle 66"/>
          <p:cNvSpPr>
            <a:spLocks noChangeArrowheads="1"/>
          </p:cNvSpPr>
          <p:nvPr/>
        </p:nvSpPr>
        <p:spPr bwMode="auto">
          <a:xfrm>
            <a:off x="7201647" y="1824966"/>
            <a:ext cx="89274"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75" name="Rectangle 67"/>
          <p:cNvSpPr>
            <a:spLocks noChangeArrowheads="1"/>
          </p:cNvSpPr>
          <p:nvPr/>
        </p:nvSpPr>
        <p:spPr bwMode="auto">
          <a:xfrm>
            <a:off x="6925494" y="2009464"/>
            <a:ext cx="9165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76" name="Rectangle 68"/>
          <p:cNvSpPr>
            <a:spLocks noChangeArrowheads="1"/>
          </p:cNvSpPr>
          <p:nvPr/>
        </p:nvSpPr>
        <p:spPr bwMode="auto">
          <a:xfrm>
            <a:off x="6940969" y="1834488"/>
            <a:ext cx="59516" cy="1904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77" name="Rectangle 69"/>
          <p:cNvSpPr>
            <a:spLocks noChangeArrowheads="1"/>
          </p:cNvSpPr>
          <p:nvPr/>
        </p:nvSpPr>
        <p:spPr bwMode="auto">
          <a:xfrm>
            <a:off x="6925494" y="1824966"/>
            <a:ext cx="9165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78" name="Rectangle 70"/>
          <p:cNvSpPr>
            <a:spLocks noChangeArrowheads="1"/>
          </p:cNvSpPr>
          <p:nvPr/>
        </p:nvSpPr>
        <p:spPr bwMode="auto">
          <a:xfrm>
            <a:off x="6892165" y="1772592"/>
            <a:ext cx="43208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79" name="Freeform 71"/>
          <p:cNvSpPr>
            <a:spLocks/>
          </p:cNvSpPr>
          <p:nvPr/>
        </p:nvSpPr>
        <p:spPr bwMode="auto">
          <a:xfrm>
            <a:off x="6892165" y="1634515"/>
            <a:ext cx="432085" cy="138077"/>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80" name="Freeform 72"/>
          <p:cNvSpPr>
            <a:spLocks noEditPoints="1"/>
          </p:cNvSpPr>
          <p:nvPr/>
        </p:nvSpPr>
        <p:spPr bwMode="auto">
          <a:xfrm>
            <a:off x="5704231" y="1759498"/>
            <a:ext cx="599919" cy="391614"/>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81" name="Freeform 73"/>
          <p:cNvSpPr>
            <a:spLocks noEditPoints="1"/>
          </p:cNvSpPr>
          <p:nvPr/>
        </p:nvSpPr>
        <p:spPr bwMode="auto">
          <a:xfrm>
            <a:off x="7027861" y="2189202"/>
            <a:ext cx="140457" cy="245205"/>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82" name="Freeform 74"/>
          <p:cNvSpPr>
            <a:spLocks noEditPoints="1"/>
          </p:cNvSpPr>
          <p:nvPr/>
        </p:nvSpPr>
        <p:spPr bwMode="auto">
          <a:xfrm>
            <a:off x="5801836" y="1348840"/>
            <a:ext cx="282105" cy="345191"/>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D20000"/>
          </a:solidFill>
          <a:ln>
            <a:noFill/>
          </a:ln>
        </p:spPr>
        <p:txBody>
          <a:bodyPr vert="horz" wrap="square" lIns="68562" tIns="34281" rIns="68562" bIns="34281" numCol="1" anchor="t" anchorCtr="0" compatLnSpc="1">
            <a:prstTxWarp prst="textNoShape">
              <a:avLst/>
            </a:prstTxWarp>
          </a:bodyPr>
          <a:lstStyle/>
          <a:p>
            <a:endParaRPr lang="id-ID" sz="1012"/>
          </a:p>
        </p:txBody>
      </p:sp>
      <p:sp>
        <p:nvSpPr>
          <p:cNvPr id="83" name="Freeform 75"/>
          <p:cNvSpPr>
            <a:spLocks noEditPoints="1"/>
          </p:cNvSpPr>
          <p:nvPr/>
        </p:nvSpPr>
        <p:spPr bwMode="auto">
          <a:xfrm>
            <a:off x="6344621" y="1711885"/>
            <a:ext cx="427323" cy="428513"/>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D20000"/>
          </a:solidFill>
          <a:ln>
            <a:noFill/>
          </a:ln>
        </p:spPr>
        <p:txBody>
          <a:bodyPr vert="horz" wrap="square" lIns="68562" tIns="34281" rIns="68562" bIns="34281" numCol="1" anchor="t" anchorCtr="0" compatLnSpc="1">
            <a:prstTxWarp prst="textNoShape">
              <a:avLst/>
            </a:prstTxWarp>
          </a:bodyPr>
          <a:lstStyle/>
          <a:p>
            <a:endParaRPr lang="id-ID" sz="1012"/>
          </a:p>
        </p:txBody>
      </p:sp>
      <p:sp>
        <p:nvSpPr>
          <p:cNvPr id="84" name="Freeform 76"/>
          <p:cNvSpPr>
            <a:spLocks noEditPoints="1"/>
          </p:cNvSpPr>
          <p:nvPr/>
        </p:nvSpPr>
        <p:spPr bwMode="auto">
          <a:xfrm>
            <a:off x="5918487" y="2264192"/>
            <a:ext cx="482078" cy="365427"/>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D20000"/>
          </a:solidFill>
          <a:ln>
            <a:noFill/>
          </a:ln>
        </p:spPr>
        <p:txBody>
          <a:bodyPr vert="horz" wrap="square" lIns="68562" tIns="34281" rIns="68562" bIns="34281" numCol="1" anchor="t" anchorCtr="0" compatLnSpc="1">
            <a:prstTxWarp prst="textNoShape">
              <a:avLst/>
            </a:prstTxWarp>
          </a:bodyPr>
          <a:lstStyle/>
          <a:p>
            <a:endParaRPr lang="id-ID" sz="1012"/>
          </a:p>
        </p:txBody>
      </p:sp>
      <p:sp>
        <p:nvSpPr>
          <p:cNvPr id="85" name="Freeform 77"/>
          <p:cNvSpPr>
            <a:spLocks/>
          </p:cNvSpPr>
          <p:nvPr/>
        </p:nvSpPr>
        <p:spPr bwMode="auto">
          <a:xfrm>
            <a:off x="6129174" y="1728550"/>
            <a:ext cx="160693" cy="120222"/>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86" name="Freeform 78"/>
          <p:cNvSpPr>
            <a:spLocks/>
          </p:cNvSpPr>
          <p:nvPr/>
        </p:nvSpPr>
        <p:spPr bwMode="auto">
          <a:xfrm>
            <a:off x="6200592" y="1697602"/>
            <a:ext cx="44042" cy="54754"/>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87" name="Freeform 79"/>
          <p:cNvSpPr>
            <a:spLocks noEditPoints="1"/>
          </p:cNvSpPr>
          <p:nvPr/>
        </p:nvSpPr>
        <p:spPr bwMode="auto">
          <a:xfrm>
            <a:off x="5950626" y="2699847"/>
            <a:ext cx="169025" cy="234492"/>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88" name="Freeform 80"/>
          <p:cNvSpPr>
            <a:spLocks noEditPoints="1"/>
          </p:cNvSpPr>
          <p:nvPr/>
        </p:nvSpPr>
        <p:spPr bwMode="auto">
          <a:xfrm>
            <a:off x="7249260" y="1497629"/>
            <a:ext cx="211876" cy="232112"/>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89" name="Freeform 81"/>
          <p:cNvSpPr>
            <a:spLocks noEditPoints="1"/>
          </p:cNvSpPr>
          <p:nvPr/>
        </p:nvSpPr>
        <p:spPr bwMode="auto">
          <a:xfrm>
            <a:off x="6189879" y="1185766"/>
            <a:ext cx="320195" cy="460652"/>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90" name="Freeform 82"/>
          <p:cNvSpPr>
            <a:spLocks noEditPoints="1"/>
          </p:cNvSpPr>
          <p:nvPr/>
        </p:nvSpPr>
        <p:spPr bwMode="auto">
          <a:xfrm>
            <a:off x="6075609" y="1120299"/>
            <a:ext cx="184499" cy="163074"/>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91" name="Freeform 83"/>
          <p:cNvSpPr>
            <a:spLocks/>
          </p:cNvSpPr>
          <p:nvPr/>
        </p:nvSpPr>
        <p:spPr bwMode="auto">
          <a:xfrm>
            <a:off x="6023235" y="1217905"/>
            <a:ext cx="80941" cy="51184"/>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92" name="Freeform 84"/>
          <p:cNvSpPr>
            <a:spLocks/>
          </p:cNvSpPr>
          <p:nvPr/>
        </p:nvSpPr>
        <p:spPr bwMode="auto">
          <a:xfrm>
            <a:off x="5972052" y="1225047"/>
            <a:ext cx="109509" cy="66658"/>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93" name="Freeform 85"/>
          <p:cNvSpPr>
            <a:spLocks noEditPoints="1"/>
          </p:cNvSpPr>
          <p:nvPr/>
        </p:nvSpPr>
        <p:spPr bwMode="auto">
          <a:xfrm>
            <a:off x="5908965" y="2093976"/>
            <a:ext cx="334479" cy="119032"/>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94" name="Freeform 86"/>
          <p:cNvSpPr>
            <a:spLocks/>
          </p:cNvSpPr>
          <p:nvPr/>
        </p:nvSpPr>
        <p:spPr bwMode="auto">
          <a:xfrm>
            <a:off x="7294492" y="2401078"/>
            <a:ext cx="184499" cy="236873"/>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95" name="Freeform 87"/>
          <p:cNvSpPr>
            <a:spLocks/>
          </p:cNvSpPr>
          <p:nvPr/>
        </p:nvSpPr>
        <p:spPr bwMode="auto">
          <a:xfrm>
            <a:off x="7399240" y="2392746"/>
            <a:ext cx="89274" cy="61896"/>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96" name="Freeform 88"/>
          <p:cNvSpPr>
            <a:spLocks/>
          </p:cNvSpPr>
          <p:nvPr/>
        </p:nvSpPr>
        <p:spPr bwMode="auto">
          <a:xfrm>
            <a:off x="7330201" y="2441549"/>
            <a:ext cx="122603" cy="170215"/>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97" name="Freeform 89"/>
          <p:cNvSpPr>
            <a:spLocks noEditPoints="1"/>
          </p:cNvSpPr>
          <p:nvPr/>
        </p:nvSpPr>
        <p:spPr bwMode="auto">
          <a:xfrm>
            <a:off x="7044525" y="1472633"/>
            <a:ext cx="166644" cy="121412"/>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98" name="Freeform 90"/>
          <p:cNvSpPr>
            <a:spLocks/>
          </p:cNvSpPr>
          <p:nvPr/>
        </p:nvSpPr>
        <p:spPr bwMode="auto">
          <a:xfrm>
            <a:off x="5655428" y="2267763"/>
            <a:ext cx="154741" cy="199973"/>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99" name="Freeform 91"/>
          <p:cNvSpPr>
            <a:spLocks/>
          </p:cNvSpPr>
          <p:nvPr/>
        </p:nvSpPr>
        <p:spPr bwMode="auto">
          <a:xfrm>
            <a:off x="5645906" y="2260621"/>
            <a:ext cx="76180" cy="52374"/>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00" name="Freeform 92"/>
          <p:cNvSpPr>
            <a:spLocks/>
          </p:cNvSpPr>
          <p:nvPr/>
        </p:nvSpPr>
        <p:spPr bwMode="auto">
          <a:xfrm>
            <a:off x="5676854" y="2303472"/>
            <a:ext cx="104748" cy="144028"/>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01" name="Freeform 93"/>
          <p:cNvSpPr>
            <a:spLocks noEditPoints="1"/>
          </p:cNvSpPr>
          <p:nvPr/>
        </p:nvSpPr>
        <p:spPr bwMode="auto">
          <a:xfrm>
            <a:off x="6675528" y="3505691"/>
            <a:ext cx="164263" cy="179738"/>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02" name="Freeform 94"/>
          <p:cNvSpPr>
            <a:spLocks/>
          </p:cNvSpPr>
          <p:nvPr/>
        </p:nvSpPr>
        <p:spPr bwMode="auto">
          <a:xfrm>
            <a:off x="6476745" y="2321327"/>
            <a:ext cx="47613" cy="45232"/>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03" name="Freeform 95"/>
          <p:cNvSpPr>
            <a:spLocks/>
          </p:cNvSpPr>
          <p:nvPr/>
        </p:nvSpPr>
        <p:spPr bwMode="auto">
          <a:xfrm>
            <a:off x="6466032" y="2184441"/>
            <a:ext cx="44042" cy="147599"/>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04" name="Freeform 96"/>
          <p:cNvSpPr>
            <a:spLocks/>
          </p:cNvSpPr>
          <p:nvPr/>
        </p:nvSpPr>
        <p:spPr bwMode="auto">
          <a:xfrm>
            <a:off x="6496981" y="2208247"/>
            <a:ext cx="95225" cy="127364"/>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05" name="Freeform 97"/>
          <p:cNvSpPr>
            <a:spLocks/>
          </p:cNvSpPr>
          <p:nvPr/>
        </p:nvSpPr>
        <p:spPr bwMode="auto">
          <a:xfrm>
            <a:off x="6488649" y="2355846"/>
            <a:ext cx="11903" cy="23806"/>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06" name="Freeform 98"/>
          <p:cNvSpPr>
            <a:spLocks noEditPoints="1"/>
          </p:cNvSpPr>
          <p:nvPr/>
        </p:nvSpPr>
        <p:spPr bwMode="auto">
          <a:xfrm>
            <a:off x="6450559" y="1150057"/>
            <a:ext cx="165454" cy="177357"/>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07" name="燕尾形 106"/>
          <p:cNvSpPr/>
          <p:nvPr/>
        </p:nvSpPr>
        <p:spPr>
          <a:xfrm rot="5400000">
            <a:off x="1899399" y="1517901"/>
            <a:ext cx="269960" cy="431936"/>
          </a:xfrm>
          <a:prstGeom prst="chevron">
            <a:avLst/>
          </a:prstGeom>
          <a:solidFill>
            <a:srgbClr val="4B5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solidFill>
                <a:schemeClr val="tx1"/>
              </a:solidFill>
            </a:endParaRPr>
          </a:p>
        </p:txBody>
      </p:sp>
      <p:cxnSp>
        <p:nvCxnSpPr>
          <p:cNvPr id="108" name="直接连接符 107"/>
          <p:cNvCxnSpPr/>
          <p:nvPr/>
        </p:nvCxnSpPr>
        <p:spPr>
          <a:xfrm>
            <a:off x="2034379" y="1949836"/>
            <a:ext cx="272659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9" name="矩形 108"/>
          <p:cNvSpPr/>
          <p:nvPr/>
        </p:nvSpPr>
        <p:spPr>
          <a:xfrm>
            <a:off x="2287062" y="1127949"/>
            <a:ext cx="984835" cy="323141"/>
          </a:xfrm>
          <a:prstGeom prst="rect">
            <a:avLst/>
          </a:prstGeom>
        </p:spPr>
        <p:txBody>
          <a:bodyPr wrap="none" lIns="68555" tIns="34278" rIns="68555" bIns="34278">
            <a:spAutoFit/>
          </a:bodyPr>
          <a:lstStyle/>
          <a:p>
            <a:r>
              <a:rPr lang="zh-CN" altLang="en-US" sz="1650" b="1" dirty="0">
                <a:solidFill>
                  <a:schemeClr val="tx1">
                    <a:lumMod val="75000"/>
                    <a:lumOff val="25000"/>
                  </a:schemeClr>
                </a:solidFill>
                <a:latin typeface="微软雅黑" pitchFamily="34" charset="-122"/>
                <a:ea typeface="微软雅黑" pitchFamily="34" charset="-122"/>
              </a:rPr>
              <a:t>添加标题</a:t>
            </a:r>
            <a:endParaRPr lang="en-US" altLang="zh-CN" sz="1650" b="1" dirty="0">
              <a:solidFill>
                <a:schemeClr val="tx1">
                  <a:lumMod val="75000"/>
                  <a:lumOff val="25000"/>
                </a:schemeClr>
              </a:solidFill>
              <a:latin typeface="微软雅黑" pitchFamily="34" charset="-122"/>
              <a:ea typeface="微软雅黑" pitchFamily="34" charset="-122"/>
            </a:endParaRPr>
          </a:p>
        </p:txBody>
      </p:sp>
      <p:sp>
        <p:nvSpPr>
          <p:cNvPr id="110" name="矩形 47"/>
          <p:cNvSpPr>
            <a:spLocks noChangeArrowheads="1"/>
          </p:cNvSpPr>
          <p:nvPr/>
        </p:nvSpPr>
        <p:spPr bwMode="auto">
          <a:xfrm>
            <a:off x="2277343" y="1438921"/>
            <a:ext cx="2483629"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50" dirty="0">
                <a:solidFill>
                  <a:srgbClr val="333333"/>
                </a:solidFill>
                <a:sym typeface="微软雅黑" pitchFamily="34" charset="-122"/>
              </a:rPr>
              <a:t>在此录入上述图表的综合描述说明，在此录入上述图表的综合描述说明。</a:t>
            </a:r>
          </a:p>
        </p:txBody>
      </p:sp>
      <p:sp>
        <p:nvSpPr>
          <p:cNvPr id="111" name="燕尾形 110"/>
          <p:cNvSpPr/>
          <p:nvPr/>
        </p:nvSpPr>
        <p:spPr>
          <a:xfrm rot="5400000">
            <a:off x="1899399" y="2543748"/>
            <a:ext cx="269960" cy="431936"/>
          </a:xfrm>
          <a:prstGeom prst="chevron">
            <a:avLst/>
          </a:prstGeom>
          <a:solidFill>
            <a:srgbClr val="4B5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solidFill>
                <a:schemeClr val="tx1"/>
              </a:solidFill>
            </a:endParaRPr>
          </a:p>
        </p:txBody>
      </p:sp>
      <p:cxnSp>
        <p:nvCxnSpPr>
          <p:cNvPr id="112" name="直接连接符 111"/>
          <p:cNvCxnSpPr/>
          <p:nvPr/>
        </p:nvCxnSpPr>
        <p:spPr>
          <a:xfrm>
            <a:off x="2034379" y="2975683"/>
            <a:ext cx="272659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3" name="矩形 112"/>
          <p:cNvSpPr/>
          <p:nvPr/>
        </p:nvSpPr>
        <p:spPr>
          <a:xfrm>
            <a:off x="2287062" y="2153796"/>
            <a:ext cx="984835" cy="323141"/>
          </a:xfrm>
          <a:prstGeom prst="rect">
            <a:avLst/>
          </a:prstGeom>
        </p:spPr>
        <p:txBody>
          <a:bodyPr wrap="none" lIns="68555" tIns="34278" rIns="68555" bIns="34278">
            <a:spAutoFit/>
          </a:bodyPr>
          <a:lstStyle/>
          <a:p>
            <a:r>
              <a:rPr lang="zh-CN" altLang="en-US" sz="1650" b="1" dirty="0">
                <a:solidFill>
                  <a:schemeClr val="tx1">
                    <a:lumMod val="75000"/>
                    <a:lumOff val="25000"/>
                  </a:schemeClr>
                </a:solidFill>
                <a:latin typeface="微软雅黑" pitchFamily="34" charset="-122"/>
                <a:ea typeface="微软雅黑" pitchFamily="34" charset="-122"/>
              </a:rPr>
              <a:t>添加标题</a:t>
            </a:r>
            <a:endParaRPr lang="en-US" altLang="zh-CN" sz="1650" b="1" dirty="0">
              <a:solidFill>
                <a:schemeClr val="tx1">
                  <a:lumMod val="75000"/>
                  <a:lumOff val="25000"/>
                </a:schemeClr>
              </a:solidFill>
              <a:latin typeface="微软雅黑" pitchFamily="34" charset="-122"/>
              <a:ea typeface="微软雅黑" pitchFamily="34" charset="-122"/>
            </a:endParaRPr>
          </a:p>
        </p:txBody>
      </p:sp>
      <p:sp>
        <p:nvSpPr>
          <p:cNvPr id="114" name="矩形 47"/>
          <p:cNvSpPr>
            <a:spLocks noChangeArrowheads="1"/>
          </p:cNvSpPr>
          <p:nvPr/>
        </p:nvSpPr>
        <p:spPr bwMode="auto">
          <a:xfrm>
            <a:off x="2277343" y="2464768"/>
            <a:ext cx="2483629"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50" dirty="0">
                <a:solidFill>
                  <a:srgbClr val="333333"/>
                </a:solidFill>
                <a:sym typeface="微软雅黑" pitchFamily="34" charset="-122"/>
              </a:rPr>
              <a:t>在此录入上述图表的综合描述说明，在此录入上述图表的综合描述说明。</a:t>
            </a:r>
          </a:p>
        </p:txBody>
      </p:sp>
      <p:sp>
        <p:nvSpPr>
          <p:cNvPr id="115" name="燕尾形 114"/>
          <p:cNvSpPr/>
          <p:nvPr/>
        </p:nvSpPr>
        <p:spPr>
          <a:xfrm rot="5400000">
            <a:off x="1899399" y="3623586"/>
            <a:ext cx="269960" cy="431936"/>
          </a:xfrm>
          <a:prstGeom prst="chevron">
            <a:avLst/>
          </a:prstGeom>
          <a:solidFill>
            <a:srgbClr val="4B5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solidFill>
                <a:schemeClr val="tx1"/>
              </a:solidFill>
            </a:endParaRPr>
          </a:p>
        </p:txBody>
      </p:sp>
      <p:cxnSp>
        <p:nvCxnSpPr>
          <p:cNvPr id="116" name="直接连接符 115"/>
          <p:cNvCxnSpPr/>
          <p:nvPr/>
        </p:nvCxnSpPr>
        <p:spPr>
          <a:xfrm>
            <a:off x="2034379" y="4055522"/>
            <a:ext cx="272659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矩形 116"/>
          <p:cNvSpPr/>
          <p:nvPr/>
        </p:nvSpPr>
        <p:spPr>
          <a:xfrm>
            <a:off x="2287062" y="3233635"/>
            <a:ext cx="984835" cy="323141"/>
          </a:xfrm>
          <a:prstGeom prst="rect">
            <a:avLst/>
          </a:prstGeom>
        </p:spPr>
        <p:txBody>
          <a:bodyPr wrap="none" lIns="68555" tIns="34278" rIns="68555" bIns="34278">
            <a:spAutoFit/>
          </a:bodyPr>
          <a:lstStyle/>
          <a:p>
            <a:r>
              <a:rPr lang="zh-CN" altLang="en-US" sz="1650" b="1" dirty="0">
                <a:solidFill>
                  <a:schemeClr val="tx1">
                    <a:lumMod val="75000"/>
                    <a:lumOff val="25000"/>
                  </a:schemeClr>
                </a:solidFill>
                <a:latin typeface="微软雅黑" pitchFamily="34" charset="-122"/>
                <a:ea typeface="微软雅黑" pitchFamily="34" charset="-122"/>
              </a:rPr>
              <a:t>添加标题</a:t>
            </a:r>
            <a:endParaRPr lang="en-US" altLang="zh-CN" sz="1650" b="1" dirty="0">
              <a:solidFill>
                <a:schemeClr val="tx1">
                  <a:lumMod val="75000"/>
                  <a:lumOff val="25000"/>
                </a:schemeClr>
              </a:solidFill>
              <a:latin typeface="微软雅黑" pitchFamily="34" charset="-122"/>
              <a:ea typeface="微软雅黑" pitchFamily="34" charset="-122"/>
            </a:endParaRPr>
          </a:p>
        </p:txBody>
      </p:sp>
      <p:sp>
        <p:nvSpPr>
          <p:cNvPr id="118" name="矩形 47"/>
          <p:cNvSpPr>
            <a:spLocks noChangeArrowheads="1"/>
          </p:cNvSpPr>
          <p:nvPr/>
        </p:nvSpPr>
        <p:spPr bwMode="auto">
          <a:xfrm>
            <a:off x="2277343" y="3544607"/>
            <a:ext cx="2483629"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50" dirty="0">
                <a:solidFill>
                  <a:srgbClr val="333333"/>
                </a:solidFill>
                <a:sym typeface="微软雅黑" pitchFamily="34" charset="-122"/>
              </a:rPr>
              <a:t>在此录入上述图表的综合描述说明，在此录入上述图表的综合描述说明。</a:t>
            </a:r>
          </a:p>
        </p:txBody>
      </p:sp>
    </p:spTree>
    <p:extLst>
      <p:ext uri="{BB962C8B-B14F-4D97-AF65-F5344CB8AC3E}">
        <p14:creationId xmlns:p14="http://schemas.microsoft.com/office/powerpoint/2010/main" val="1329452162"/>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8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par>
                          <p:cTn id="21" fill="hold">
                            <p:stCondLst>
                              <p:cond delay="1400"/>
                            </p:stCondLst>
                            <p:childTnLst>
                              <p:par>
                                <p:cTn id="22" presetID="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par>
                          <p:cTn id="26" fill="hold">
                            <p:stCondLst>
                              <p:cond delay="1900"/>
                            </p:stCondLst>
                            <p:childTnLst>
                              <p:par>
                                <p:cTn id="27" presetID="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par>
                          <p:cTn id="31" fill="hold">
                            <p:stCondLst>
                              <p:cond delay="2400"/>
                            </p:stCondLst>
                            <p:childTnLst>
                              <p:par>
                                <p:cTn id="32" presetID="2" presetClass="entr" presetSubtype="4"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par>
                          <p:cTn id="36" fill="hold">
                            <p:stCondLst>
                              <p:cond delay="2900"/>
                            </p:stCondLst>
                            <p:childTnLst>
                              <p:par>
                                <p:cTn id="37" presetID="2" presetClass="entr" presetSubtype="2"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1+#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3"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1+#ppt_w/2"/>
                                          </p:val>
                                        </p:tav>
                                        <p:tav tm="100000">
                                          <p:val>
                                            <p:strVal val="#ppt_x"/>
                                          </p:val>
                                        </p:tav>
                                      </p:tavLst>
                                    </p:anim>
                                    <p:anim calcmode="lin" valueType="num">
                                      <p:cBhvr additive="base">
                                        <p:cTn id="56" dur="500" fill="hold"/>
                                        <p:tgtEl>
                                          <p:spTgt spid="14"/>
                                        </p:tgtEl>
                                        <p:attrNameLst>
                                          <p:attrName>ppt_y</p:attrName>
                                        </p:attrNameLst>
                                      </p:cBhvr>
                                      <p:tavLst>
                                        <p:tav tm="0">
                                          <p:val>
                                            <p:strVal val="0-#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ppt_x"/>
                                          </p:val>
                                        </p:tav>
                                        <p:tav tm="100000">
                                          <p:val>
                                            <p:strVal val="#ppt_x"/>
                                          </p:val>
                                        </p:tav>
                                      </p:tavLst>
                                    </p:anim>
                                    <p:anim calcmode="lin" valueType="num">
                                      <p:cBhvr additive="base">
                                        <p:cTn id="72" dur="500" fill="hold"/>
                                        <p:tgtEl>
                                          <p:spTgt spid="18"/>
                                        </p:tgtEl>
                                        <p:attrNameLst>
                                          <p:attrName>ppt_y</p:attrName>
                                        </p:attrNameLst>
                                      </p:cBhvr>
                                      <p:tavLst>
                                        <p:tav tm="0">
                                          <p:val>
                                            <p:strVal val="1+#ppt_h/2"/>
                                          </p:val>
                                        </p:tav>
                                        <p:tav tm="100000">
                                          <p:val>
                                            <p:strVal val="#ppt_y"/>
                                          </p:val>
                                        </p:tav>
                                      </p:tavLst>
                                    </p:anim>
                                  </p:childTnLst>
                                </p:cTn>
                              </p:par>
                              <p:par>
                                <p:cTn id="73" presetID="2" presetClass="entr" presetSubtype="6" fill="hold"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1+#ppt_w/2"/>
                                          </p:val>
                                        </p:tav>
                                        <p:tav tm="100000">
                                          <p:val>
                                            <p:strVal val="#ppt_x"/>
                                          </p:val>
                                        </p:tav>
                                      </p:tavLst>
                                    </p:anim>
                                    <p:anim calcmode="lin" valueType="num">
                                      <p:cBhvr additive="base">
                                        <p:cTn id="76" dur="500" fill="hold"/>
                                        <p:tgtEl>
                                          <p:spTgt spid="19"/>
                                        </p:tgtEl>
                                        <p:attrNameLst>
                                          <p:attrName>ppt_y</p:attrName>
                                        </p:attrNameLst>
                                      </p:cBhvr>
                                      <p:tavLst>
                                        <p:tav tm="0">
                                          <p:val>
                                            <p:strVal val="1+#ppt_h/2"/>
                                          </p:val>
                                        </p:tav>
                                        <p:tav tm="100000">
                                          <p:val>
                                            <p:strVal val="#ppt_y"/>
                                          </p:val>
                                        </p:tav>
                                      </p:tavLst>
                                    </p:anim>
                                  </p:childTnLst>
                                </p:cTn>
                              </p:par>
                              <p:par>
                                <p:cTn id="77" presetID="2" presetClass="entr" presetSubtype="6"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1+#ppt_w/2"/>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additive="base">
                                        <p:cTn id="83" dur="500" fill="hold"/>
                                        <p:tgtEl>
                                          <p:spTgt spid="27"/>
                                        </p:tgtEl>
                                        <p:attrNameLst>
                                          <p:attrName>ppt_x</p:attrName>
                                        </p:attrNameLst>
                                      </p:cBhvr>
                                      <p:tavLst>
                                        <p:tav tm="0">
                                          <p:val>
                                            <p:strVal val="#ppt_x"/>
                                          </p:val>
                                        </p:tav>
                                        <p:tav tm="100000">
                                          <p:val>
                                            <p:strVal val="#ppt_x"/>
                                          </p:val>
                                        </p:tav>
                                      </p:tavLst>
                                    </p:anim>
                                    <p:anim calcmode="lin" valueType="num">
                                      <p:cBhvr additive="base">
                                        <p:cTn id="84" dur="500" fill="hold"/>
                                        <p:tgtEl>
                                          <p:spTgt spid="2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additive="base">
                                        <p:cTn id="87" dur="500" fill="hold"/>
                                        <p:tgtEl>
                                          <p:spTgt spid="28"/>
                                        </p:tgtEl>
                                        <p:attrNameLst>
                                          <p:attrName>ppt_x</p:attrName>
                                        </p:attrNameLst>
                                      </p:cBhvr>
                                      <p:tavLst>
                                        <p:tav tm="0">
                                          <p:val>
                                            <p:strVal val="#ppt_x"/>
                                          </p:val>
                                        </p:tav>
                                        <p:tav tm="100000">
                                          <p:val>
                                            <p:strVal val="#ppt_x"/>
                                          </p:val>
                                        </p:tav>
                                      </p:tavLst>
                                    </p:anim>
                                    <p:anim calcmode="lin" valueType="num">
                                      <p:cBhvr additive="base">
                                        <p:cTn id="88" dur="500" fill="hold"/>
                                        <p:tgtEl>
                                          <p:spTgt spid="2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500" fill="hold"/>
                                        <p:tgtEl>
                                          <p:spTgt spid="29"/>
                                        </p:tgtEl>
                                        <p:attrNameLst>
                                          <p:attrName>ppt_x</p:attrName>
                                        </p:attrNameLst>
                                      </p:cBhvr>
                                      <p:tavLst>
                                        <p:tav tm="0">
                                          <p:val>
                                            <p:strVal val="#ppt_x"/>
                                          </p:val>
                                        </p:tav>
                                        <p:tav tm="100000">
                                          <p:val>
                                            <p:strVal val="#ppt_x"/>
                                          </p:val>
                                        </p:tav>
                                      </p:tavLst>
                                    </p:anim>
                                    <p:anim calcmode="lin" valueType="num">
                                      <p:cBhvr additive="base">
                                        <p:cTn id="92" dur="5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 calcmode="lin" valueType="num">
                                      <p:cBhvr additive="base">
                                        <p:cTn id="99" dur="500" fill="hold"/>
                                        <p:tgtEl>
                                          <p:spTgt spid="31"/>
                                        </p:tgtEl>
                                        <p:attrNameLst>
                                          <p:attrName>ppt_x</p:attrName>
                                        </p:attrNameLst>
                                      </p:cBhvr>
                                      <p:tavLst>
                                        <p:tav tm="0">
                                          <p:val>
                                            <p:strVal val="#ppt_x"/>
                                          </p:val>
                                        </p:tav>
                                        <p:tav tm="100000">
                                          <p:val>
                                            <p:strVal val="#ppt_x"/>
                                          </p:val>
                                        </p:tav>
                                      </p:tavLst>
                                    </p:anim>
                                    <p:anim calcmode="lin" valueType="num">
                                      <p:cBhvr additive="base">
                                        <p:cTn id="100" dur="500" fill="hold"/>
                                        <p:tgtEl>
                                          <p:spTgt spid="31"/>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additive="base">
                                        <p:cTn id="103" dur="500" fill="hold"/>
                                        <p:tgtEl>
                                          <p:spTgt spid="32"/>
                                        </p:tgtEl>
                                        <p:attrNameLst>
                                          <p:attrName>ppt_x</p:attrName>
                                        </p:attrNameLst>
                                      </p:cBhvr>
                                      <p:tavLst>
                                        <p:tav tm="0">
                                          <p:val>
                                            <p:strVal val="#ppt_x"/>
                                          </p:val>
                                        </p:tav>
                                        <p:tav tm="100000">
                                          <p:val>
                                            <p:strVal val="#ppt_x"/>
                                          </p:val>
                                        </p:tav>
                                      </p:tavLst>
                                    </p:anim>
                                    <p:anim calcmode="lin" valueType="num">
                                      <p:cBhvr additive="base">
                                        <p:cTn id="104" dur="500" fill="hold"/>
                                        <p:tgtEl>
                                          <p:spTgt spid="32"/>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additive="base">
                                        <p:cTn id="107" dur="500" fill="hold"/>
                                        <p:tgtEl>
                                          <p:spTgt spid="33"/>
                                        </p:tgtEl>
                                        <p:attrNameLst>
                                          <p:attrName>ppt_x</p:attrName>
                                        </p:attrNameLst>
                                      </p:cBhvr>
                                      <p:tavLst>
                                        <p:tav tm="0">
                                          <p:val>
                                            <p:strVal val="#ppt_x"/>
                                          </p:val>
                                        </p:tav>
                                        <p:tav tm="100000">
                                          <p:val>
                                            <p:strVal val="#ppt_x"/>
                                          </p:val>
                                        </p:tav>
                                      </p:tavLst>
                                    </p:anim>
                                    <p:anim calcmode="lin" valueType="num">
                                      <p:cBhvr additive="base">
                                        <p:cTn id="108" dur="500" fill="hold"/>
                                        <p:tgtEl>
                                          <p:spTgt spid="33"/>
                                        </p:tgtEl>
                                        <p:attrNameLst>
                                          <p:attrName>ppt_y</p:attrName>
                                        </p:attrNameLst>
                                      </p:cBhvr>
                                      <p:tavLst>
                                        <p:tav tm="0">
                                          <p:val>
                                            <p:strVal val="1+#ppt_h/2"/>
                                          </p:val>
                                        </p:tav>
                                        <p:tav tm="100000">
                                          <p:val>
                                            <p:strVal val="#ppt_y"/>
                                          </p:val>
                                        </p:tav>
                                      </p:tavLst>
                                    </p:anim>
                                  </p:childTnLst>
                                </p:cTn>
                              </p:par>
                              <p:par>
                                <p:cTn id="109" presetID="2" presetClass="entr" presetSubtype="1" fill="hold" grpId="0" nodeType="withEffect">
                                  <p:stCondLst>
                                    <p:cond delay="0"/>
                                  </p:stCondLst>
                                  <p:childTnLst>
                                    <p:set>
                                      <p:cBhvr>
                                        <p:cTn id="110" dur="1" fill="hold">
                                          <p:stCondLst>
                                            <p:cond delay="0"/>
                                          </p:stCondLst>
                                        </p:cTn>
                                        <p:tgtEl>
                                          <p:spTgt spid="34"/>
                                        </p:tgtEl>
                                        <p:attrNameLst>
                                          <p:attrName>style.visibility</p:attrName>
                                        </p:attrNameLst>
                                      </p:cBhvr>
                                      <p:to>
                                        <p:strVal val="visible"/>
                                      </p:to>
                                    </p:set>
                                    <p:anim calcmode="lin" valueType="num">
                                      <p:cBhvr additive="base">
                                        <p:cTn id="111" dur="500" fill="hold"/>
                                        <p:tgtEl>
                                          <p:spTgt spid="34"/>
                                        </p:tgtEl>
                                        <p:attrNameLst>
                                          <p:attrName>ppt_x</p:attrName>
                                        </p:attrNameLst>
                                      </p:cBhvr>
                                      <p:tavLst>
                                        <p:tav tm="0">
                                          <p:val>
                                            <p:strVal val="#ppt_x"/>
                                          </p:val>
                                        </p:tav>
                                        <p:tav tm="100000">
                                          <p:val>
                                            <p:strVal val="#ppt_x"/>
                                          </p:val>
                                        </p:tav>
                                      </p:tavLst>
                                    </p:anim>
                                    <p:anim calcmode="lin" valueType="num">
                                      <p:cBhvr additive="base">
                                        <p:cTn id="112" dur="500" fill="hold"/>
                                        <p:tgtEl>
                                          <p:spTgt spid="34"/>
                                        </p:tgtEl>
                                        <p:attrNameLst>
                                          <p:attrName>ppt_y</p:attrName>
                                        </p:attrNameLst>
                                      </p:cBhvr>
                                      <p:tavLst>
                                        <p:tav tm="0">
                                          <p:val>
                                            <p:strVal val="0-#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5"/>
                                        </p:tgtEl>
                                        <p:attrNameLst>
                                          <p:attrName>style.visibility</p:attrName>
                                        </p:attrNameLst>
                                      </p:cBhvr>
                                      <p:to>
                                        <p:strVal val="visible"/>
                                      </p:to>
                                    </p:set>
                                    <p:anim calcmode="lin" valueType="num">
                                      <p:cBhvr additive="base">
                                        <p:cTn id="115" dur="500" fill="hold"/>
                                        <p:tgtEl>
                                          <p:spTgt spid="35"/>
                                        </p:tgtEl>
                                        <p:attrNameLst>
                                          <p:attrName>ppt_x</p:attrName>
                                        </p:attrNameLst>
                                      </p:cBhvr>
                                      <p:tavLst>
                                        <p:tav tm="0">
                                          <p:val>
                                            <p:strVal val="#ppt_x"/>
                                          </p:val>
                                        </p:tav>
                                        <p:tav tm="100000">
                                          <p:val>
                                            <p:strVal val="#ppt_x"/>
                                          </p:val>
                                        </p:tav>
                                      </p:tavLst>
                                    </p:anim>
                                    <p:anim calcmode="lin" valueType="num">
                                      <p:cBhvr additive="base">
                                        <p:cTn id="116" dur="500" fill="hold"/>
                                        <p:tgtEl>
                                          <p:spTgt spid="35"/>
                                        </p:tgtEl>
                                        <p:attrNameLst>
                                          <p:attrName>ppt_y</p:attrName>
                                        </p:attrNameLst>
                                      </p:cBhvr>
                                      <p:tavLst>
                                        <p:tav tm="0">
                                          <p:val>
                                            <p:strVal val="1+#ppt_h/2"/>
                                          </p:val>
                                        </p:tav>
                                        <p:tav tm="100000">
                                          <p:val>
                                            <p:strVal val="#ppt_y"/>
                                          </p:val>
                                        </p:tav>
                                      </p:tavLst>
                                    </p:anim>
                                  </p:childTnLst>
                                </p:cTn>
                              </p:par>
                              <p:par>
                                <p:cTn id="117" presetID="2" presetClass="entr" presetSubtype="9" fill="hold" grpId="0" nodeType="with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additive="base">
                                        <p:cTn id="119" dur="500" fill="hold"/>
                                        <p:tgtEl>
                                          <p:spTgt spid="36"/>
                                        </p:tgtEl>
                                        <p:attrNameLst>
                                          <p:attrName>ppt_x</p:attrName>
                                        </p:attrNameLst>
                                      </p:cBhvr>
                                      <p:tavLst>
                                        <p:tav tm="0">
                                          <p:val>
                                            <p:strVal val="0-#ppt_w/2"/>
                                          </p:val>
                                        </p:tav>
                                        <p:tav tm="100000">
                                          <p:val>
                                            <p:strVal val="#ppt_x"/>
                                          </p:val>
                                        </p:tav>
                                      </p:tavLst>
                                    </p:anim>
                                    <p:anim calcmode="lin" valueType="num">
                                      <p:cBhvr additive="base">
                                        <p:cTn id="120" dur="500" fill="hold"/>
                                        <p:tgtEl>
                                          <p:spTgt spid="36"/>
                                        </p:tgtEl>
                                        <p:attrNameLst>
                                          <p:attrName>ppt_y</p:attrName>
                                        </p:attrNameLst>
                                      </p:cBhvr>
                                      <p:tavLst>
                                        <p:tav tm="0">
                                          <p:val>
                                            <p:strVal val="0-#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37"/>
                                        </p:tgtEl>
                                        <p:attrNameLst>
                                          <p:attrName>style.visibility</p:attrName>
                                        </p:attrNameLst>
                                      </p:cBhvr>
                                      <p:to>
                                        <p:strVal val="visible"/>
                                      </p:to>
                                    </p:set>
                                    <p:anim calcmode="lin" valueType="num">
                                      <p:cBhvr additive="base">
                                        <p:cTn id="123" dur="500" fill="hold"/>
                                        <p:tgtEl>
                                          <p:spTgt spid="37"/>
                                        </p:tgtEl>
                                        <p:attrNameLst>
                                          <p:attrName>ppt_x</p:attrName>
                                        </p:attrNameLst>
                                      </p:cBhvr>
                                      <p:tavLst>
                                        <p:tav tm="0">
                                          <p:val>
                                            <p:strVal val="#ppt_x"/>
                                          </p:val>
                                        </p:tav>
                                        <p:tav tm="100000">
                                          <p:val>
                                            <p:strVal val="#ppt_x"/>
                                          </p:val>
                                        </p:tav>
                                      </p:tavLst>
                                    </p:anim>
                                    <p:anim calcmode="lin" valueType="num">
                                      <p:cBhvr additive="base">
                                        <p:cTn id="124" dur="500" fill="hold"/>
                                        <p:tgtEl>
                                          <p:spTgt spid="37"/>
                                        </p:tgtEl>
                                        <p:attrNameLst>
                                          <p:attrName>ppt_y</p:attrName>
                                        </p:attrNameLst>
                                      </p:cBhvr>
                                      <p:tavLst>
                                        <p:tav tm="0">
                                          <p:val>
                                            <p:strVal val="1+#ppt_h/2"/>
                                          </p:val>
                                        </p:tav>
                                        <p:tav tm="100000">
                                          <p:val>
                                            <p:strVal val="#ppt_y"/>
                                          </p:val>
                                        </p:tav>
                                      </p:tavLst>
                                    </p:anim>
                                  </p:childTnLst>
                                </p:cTn>
                              </p:par>
                              <p:par>
                                <p:cTn id="125" presetID="2" presetClass="entr" presetSubtype="9" fill="hold" grpId="0" nodeType="with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additive="base">
                                        <p:cTn id="127" dur="500" fill="hold"/>
                                        <p:tgtEl>
                                          <p:spTgt spid="38"/>
                                        </p:tgtEl>
                                        <p:attrNameLst>
                                          <p:attrName>ppt_x</p:attrName>
                                        </p:attrNameLst>
                                      </p:cBhvr>
                                      <p:tavLst>
                                        <p:tav tm="0">
                                          <p:val>
                                            <p:strVal val="0-#ppt_w/2"/>
                                          </p:val>
                                        </p:tav>
                                        <p:tav tm="100000">
                                          <p:val>
                                            <p:strVal val="#ppt_x"/>
                                          </p:val>
                                        </p:tav>
                                      </p:tavLst>
                                    </p:anim>
                                    <p:anim calcmode="lin" valueType="num">
                                      <p:cBhvr additive="base">
                                        <p:cTn id="128" dur="500" fill="hold"/>
                                        <p:tgtEl>
                                          <p:spTgt spid="38"/>
                                        </p:tgtEl>
                                        <p:attrNameLst>
                                          <p:attrName>ppt_y</p:attrName>
                                        </p:attrNameLst>
                                      </p:cBhvr>
                                      <p:tavLst>
                                        <p:tav tm="0">
                                          <p:val>
                                            <p:strVal val="0-#ppt_h/2"/>
                                          </p:val>
                                        </p:tav>
                                        <p:tav tm="100000">
                                          <p:val>
                                            <p:strVal val="#ppt_y"/>
                                          </p:val>
                                        </p:tav>
                                      </p:tavLst>
                                    </p:anim>
                                  </p:childTnLst>
                                </p:cTn>
                              </p:par>
                              <p:par>
                                <p:cTn id="129" presetID="2" presetClass="entr" presetSubtype="12" fill="hold" nodeType="with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500" fill="hold"/>
                                        <p:tgtEl>
                                          <p:spTgt spid="39"/>
                                        </p:tgtEl>
                                        <p:attrNameLst>
                                          <p:attrName>ppt_x</p:attrName>
                                        </p:attrNameLst>
                                      </p:cBhvr>
                                      <p:tavLst>
                                        <p:tav tm="0">
                                          <p:val>
                                            <p:strVal val="0-#ppt_w/2"/>
                                          </p:val>
                                        </p:tav>
                                        <p:tav tm="100000">
                                          <p:val>
                                            <p:strVal val="#ppt_x"/>
                                          </p:val>
                                        </p:tav>
                                      </p:tavLst>
                                    </p:anim>
                                    <p:anim calcmode="lin" valueType="num">
                                      <p:cBhvr additive="base">
                                        <p:cTn id="132" dur="500" fill="hold"/>
                                        <p:tgtEl>
                                          <p:spTgt spid="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8"/>
                                        </p:tgtEl>
                                        <p:attrNameLst>
                                          <p:attrName>style.visibility</p:attrName>
                                        </p:attrNameLst>
                                      </p:cBhvr>
                                      <p:to>
                                        <p:strVal val="visible"/>
                                      </p:to>
                                    </p:set>
                                    <p:anim calcmode="lin" valueType="num">
                                      <p:cBhvr additive="base">
                                        <p:cTn id="135" dur="500" fill="hold"/>
                                        <p:tgtEl>
                                          <p:spTgt spid="48"/>
                                        </p:tgtEl>
                                        <p:attrNameLst>
                                          <p:attrName>ppt_x</p:attrName>
                                        </p:attrNameLst>
                                      </p:cBhvr>
                                      <p:tavLst>
                                        <p:tav tm="0">
                                          <p:val>
                                            <p:strVal val="#ppt_x"/>
                                          </p:val>
                                        </p:tav>
                                        <p:tav tm="100000">
                                          <p:val>
                                            <p:strVal val="#ppt_x"/>
                                          </p:val>
                                        </p:tav>
                                      </p:tavLst>
                                    </p:anim>
                                    <p:anim calcmode="lin" valueType="num">
                                      <p:cBhvr additive="base">
                                        <p:cTn id="136" dur="500" fill="hold"/>
                                        <p:tgtEl>
                                          <p:spTgt spid="4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additive="base">
                                        <p:cTn id="139" dur="500" fill="hold"/>
                                        <p:tgtEl>
                                          <p:spTgt spid="49"/>
                                        </p:tgtEl>
                                        <p:attrNameLst>
                                          <p:attrName>ppt_x</p:attrName>
                                        </p:attrNameLst>
                                      </p:cBhvr>
                                      <p:tavLst>
                                        <p:tav tm="0">
                                          <p:val>
                                            <p:strVal val="#ppt_x"/>
                                          </p:val>
                                        </p:tav>
                                        <p:tav tm="100000">
                                          <p:val>
                                            <p:strVal val="#ppt_x"/>
                                          </p:val>
                                        </p:tav>
                                      </p:tavLst>
                                    </p:anim>
                                    <p:anim calcmode="lin" valueType="num">
                                      <p:cBhvr additive="base">
                                        <p:cTn id="140" dur="500" fill="hold"/>
                                        <p:tgtEl>
                                          <p:spTgt spid="4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0"/>
                                        </p:tgtEl>
                                        <p:attrNameLst>
                                          <p:attrName>style.visibility</p:attrName>
                                        </p:attrNameLst>
                                      </p:cBhvr>
                                      <p:to>
                                        <p:strVal val="visible"/>
                                      </p:to>
                                    </p:set>
                                    <p:anim calcmode="lin" valueType="num">
                                      <p:cBhvr additive="base">
                                        <p:cTn id="143" dur="500" fill="hold"/>
                                        <p:tgtEl>
                                          <p:spTgt spid="50"/>
                                        </p:tgtEl>
                                        <p:attrNameLst>
                                          <p:attrName>ppt_x</p:attrName>
                                        </p:attrNameLst>
                                      </p:cBhvr>
                                      <p:tavLst>
                                        <p:tav tm="0">
                                          <p:val>
                                            <p:strVal val="#ppt_x"/>
                                          </p:val>
                                        </p:tav>
                                        <p:tav tm="100000">
                                          <p:val>
                                            <p:strVal val="#ppt_x"/>
                                          </p:val>
                                        </p:tav>
                                      </p:tavLst>
                                    </p:anim>
                                    <p:anim calcmode="lin" valueType="num">
                                      <p:cBhvr additive="base">
                                        <p:cTn id="144" dur="500" fill="hold"/>
                                        <p:tgtEl>
                                          <p:spTgt spid="50"/>
                                        </p:tgtEl>
                                        <p:attrNameLst>
                                          <p:attrName>ppt_y</p:attrName>
                                        </p:attrNameLst>
                                      </p:cBhvr>
                                      <p:tavLst>
                                        <p:tav tm="0">
                                          <p:val>
                                            <p:strVal val="1+#ppt_h/2"/>
                                          </p:val>
                                        </p:tav>
                                        <p:tav tm="100000">
                                          <p:val>
                                            <p:strVal val="#ppt_y"/>
                                          </p:val>
                                        </p:tav>
                                      </p:tavLst>
                                    </p:anim>
                                  </p:childTnLst>
                                </p:cTn>
                              </p:par>
                              <p:par>
                                <p:cTn id="145" presetID="2" presetClass="entr" presetSubtype="12" fill="hold" grpId="0" nodeType="withEffect">
                                  <p:stCondLst>
                                    <p:cond delay="0"/>
                                  </p:stCondLst>
                                  <p:childTnLst>
                                    <p:set>
                                      <p:cBhvr>
                                        <p:cTn id="146" dur="1" fill="hold">
                                          <p:stCondLst>
                                            <p:cond delay="0"/>
                                          </p:stCondLst>
                                        </p:cTn>
                                        <p:tgtEl>
                                          <p:spTgt spid="51"/>
                                        </p:tgtEl>
                                        <p:attrNameLst>
                                          <p:attrName>style.visibility</p:attrName>
                                        </p:attrNameLst>
                                      </p:cBhvr>
                                      <p:to>
                                        <p:strVal val="visible"/>
                                      </p:to>
                                    </p:set>
                                    <p:anim calcmode="lin" valueType="num">
                                      <p:cBhvr additive="base">
                                        <p:cTn id="147" dur="500" fill="hold"/>
                                        <p:tgtEl>
                                          <p:spTgt spid="51"/>
                                        </p:tgtEl>
                                        <p:attrNameLst>
                                          <p:attrName>ppt_x</p:attrName>
                                        </p:attrNameLst>
                                      </p:cBhvr>
                                      <p:tavLst>
                                        <p:tav tm="0">
                                          <p:val>
                                            <p:strVal val="0-#ppt_w/2"/>
                                          </p:val>
                                        </p:tav>
                                        <p:tav tm="100000">
                                          <p:val>
                                            <p:strVal val="#ppt_x"/>
                                          </p:val>
                                        </p:tav>
                                      </p:tavLst>
                                    </p:anim>
                                    <p:anim calcmode="lin" valueType="num">
                                      <p:cBhvr additive="base">
                                        <p:cTn id="148" dur="500" fill="hold"/>
                                        <p:tgtEl>
                                          <p:spTgt spid="5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additive="base">
                                        <p:cTn id="151" dur="500" fill="hold"/>
                                        <p:tgtEl>
                                          <p:spTgt spid="52"/>
                                        </p:tgtEl>
                                        <p:attrNameLst>
                                          <p:attrName>ppt_x</p:attrName>
                                        </p:attrNameLst>
                                      </p:cBhvr>
                                      <p:tavLst>
                                        <p:tav tm="0">
                                          <p:val>
                                            <p:strVal val="#ppt_x"/>
                                          </p:val>
                                        </p:tav>
                                        <p:tav tm="100000">
                                          <p:val>
                                            <p:strVal val="#ppt_x"/>
                                          </p:val>
                                        </p:tav>
                                      </p:tavLst>
                                    </p:anim>
                                    <p:anim calcmode="lin" valueType="num">
                                      <p:cBhvr additive="base">
                                        <p:cTn id="152" dur="500" fill="hold"/>
                                        <p:tgtEl>
                                          <p:spTgt spid="52"/>
                                        </p:tgtEl>
                                        <p:attrNameLst>
                                          <p:attrName>ppt_y</p:attrName>
                                        </p:attrNameLst>
                                      </p:cBhvr>
                                      <p:tavLst>
                                        <p:tav tm="0">
                                          <p:val>
                                            <p:strVal val="1+#ppt_h/2"/>
                                          </p:val>
                                        </p:tav>
                                        <p:tav tm="100000">
                                          <p:val>
                                            <p:strVal val="#ppt_y"/>
                                          </p:val>
                                        </p:tav>
                                      </p:tavLst>
                                    </p:anim>
                                  </p:childTnLst>
                                </p:cTn>
                              </p:par>
                              <p:par>
                                <p:cTn id="153" presetID="2" presetClass="entr" presetSubtype="12" fill="hold" grpId="0" nodeType="withEffect">
                                  <p:stCondLst>
                                    <p:cond delay="0"/>
                                  </p:stCondLst>
                                  <p:childTnLst>
                                    <p:set>
                                      <p:cBhvr>
                                        <p:cTn id="154" dur="1" fill="hold">
                                          <p:stCondLst>
                                            <p:cond delay="0"/>
                                          </p:stCondLst>
                                        </p:cTn>
                                        <p:tgtEl>
                                          <p:spTgt spid="53"/>
                                        </p:tgtEl>
                                        <p:attrNameLst>
                                          <p:attrName>style.visibility</p:attrName>
                                        </p:attrNameLst>
                                      </p:cBhvr>
                                      <p:to>
                                        <p:strVal val="visible"/>
                                      </p:to>
                                    </p:set>
                                    <p:anim calcmode="lin" valueType="num">
                                      <p:cBhvr additive="base">
                                        <p:cTn id="155" dur="500" fill="hold"/>
                                        <p:tgtEl>
                                          <p:spTgt spid="53"/>
                                        </p:tgtEl>
                                        <p:attrNameLst>
                                          <p:attrName>ppt_x</p:attrName>
                                        </p:attrNameLst>
                                      </p:cBhvr>
                                      <p:tavLst>
                                        <p:tav tm="0">
                                          <p:val>
                                            <p:strVal val="0-#ppt_w/2"/>
                                          </p:val>
                                        </p:tav>
                                        <p:tav tm="100000">
                                          <p:val>
                                            <p:strVal val="#ppt_x"/>
                                          </p:val>
                                        </p:tav>
                                      </p:tavLst>
                                    </p:anim>
                                    <p:anim calcmode="lin" valueType="num">
                                      <p:cBhvr additive="base">
                                        <p:cTn id="156" dur="500" fill="hold"/>
                                        <p:tgtEl>
                                          <p:spTgt spid="5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4"/>
                                        </p:tgtEl>
                                        <p:attrNameLst>
                                          <p:attrName>style.visibility</p:attrName>
                                        </p:attrNameLst>
                                      </p:cBhvr>
                                      <p:to>
                                        <p:strVal val="visible"/>
                                      </p:to>
                                    </p:set>
                                    <p:anim calcmode="lin" valueType="num">
                                      <p:cBhvr additive="base">
                                        <p:cTn id="159" dur="500" fill="hold"/>
                                        <p:tgtEl>
                                          <p:spTgt spid="54"/>
                                        </p:tgtEl>
                                        <p:attrNameLst>
                                          <p:attrName>ppt_x</p:attrName>
                                        </p:attrNameLst>
                                      </p:cBhvr>
                                      <p:tavLst>
                                        <p:tav tm="0">
                                          <p:val>
                                            <p:strVal val="#ppt_x"/>
                                          </p:val>
                                        </p:tav>
                                        <p:tav tm="100000">
                                          <p:val>
                                            <p:strVal val="#ppt_x"/>
                                          </p:val>
                                        </p:tav>
                                      </p:tavLst>
                                    </p:anim>
                                    <p:anim calcmode="lin" valueType="num">
                                      <p:cBhvr additive="base">
                                        <p:cTn id="160" dur="500" fill="hold"/>
                                        <p:tgtEl>
                                          <p:spTgt spid="5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5"/>
                                        </p:tgtEl>
                                        <p:attrNameLst>
                                          <p:attrName>style.visibility</p:attrName>
                                        </p:attrNameLst>
                                      </p:cBhvr>
                                      <p:to>
                                        <p:strVal val="visible"/>
                                      </p:to>
                                    </p:set>
                                    <p:anim calcmode="lin" valueType="num">
                                      <p:cBhvr additive="base">
                                        <p:cTn id="163" dur="500" fill="hold"/>
                                        <p:tgtEl>
                                          <p:spTgt spid="55"/>
                                        </p:tgtEl>
                                        <p:attrNameLst>
                                          <p:attrName>ppt_x</p:attrName>
                                        </p:attrNameLst>
                                      </p:cBhvr>
                                      <p:tavLst>
                                        <p:tav tm="0">
                                          <p:val>
                                            <p:strVal val="#ppt_x"/>
                                          </p:val>
                                        </p:tav>
                                        <p:tav tm="100000">
                                          <p:val>
                                            <p:strVal val="#ppt_x"/>
                                          </p:val>
                                        </p:tav>
                                      </p:tavLst>
                                    </p:anim>
                                    <p:anim calcmode="lin" valueType="num">
                                      <p:cBhvr additive="base">
                                        <p:cTn id="164" dur="500" fill="hold"/>
                                        <p:tgtEl>
                                          <p:spTgt spid="5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6"/>
                                        </p:tgtEl>
                                        <p:attrNameLst>
                                          <p:attrName>style.visibility</p:attrName>
                                        </p:attrNameLst>
                                      </p:cBhvr>
                                      <p:to>
                                        <p:strVal val="visible"/>
                                      </p:to>
                                    </p:set>
                                    <p:anim calcmode="lin" valueType="num">
                                      <p:cBhvr additive="base">
                                        <p:cTn id="167" dur="500" fill="hold"/>
                                        <p:tgtEl>
                                          <p:spTgt spid="56"/>
                                        </p:tgtEl>
                                        <p:attrNameLst>
                                          <p:attrName>ppt_x</p:attrName>
                                        </p:attrNameLst>
                                      </p:cBhvr>
                                      <p:tavLst>
                                        <p:tav tm="0">
                                          <p:val>
                                            <p:strVal val="#ppt_x"/>
                                          </p:val>
                                        </p:tav>
                                        <p:tav tm="100000">
                                          <p:val>
                                            <p:strVal val="#ppt_x"/>
                                          </p:val>
                                        </p:tav>
                                      </p:tavLst>
                                    </p:anim>
                                    <p:anim calcmode="lin" valueType="num">
                                      <p:cBhvr additive="base">
                                        <p:cTn id="168" dur="500" fill="hold"/>
                                        <p:tgtEl>
                                          <p:spTgt spid="56"/>
                                        </p:tgtEl>
                                        <p:attrNameLst>
                                          <p:attrName>ppt_y</p:attrName>
                                        </p:attrNameLst>
                                      </p:cBhvr>
                                      <p:tavLst>
                                        <p:tav tm="0">
                                          <p:val>
                                            <p:strVal val="1+#ppt_h/2"/>
                                          </p:val>
                                        </p:tav>
                                        <p:tav tm="100000">
                                          <p:val>
                                            <p:strVal val="#ppt_y"/>
                                          </p:val>
                                        </p:tav>
                                      </p:tavLst>
                                    </p:anim>
                                  </p:childTnLst>
                                </p:cTn>
                              </p:par>
                              <p:par>
                                <p:cTn id="169" presetID="2" presetClass="entr" presetSubtype="8" fill="hold" nodeType="withEffect">
                                  <p:stCondLst>
                                    <p:cond delay="0"/>
                                  </p:stCondLst>
                                  <p:childTnLst>
                                    <p:set>
                                      <p:cBhvr>
                                        <p:cTn id="170" dur="1" fill="hold">
                                          <p:stCondLst>
                                            <p:cond delay="0"/>
                                          </p:stCondLst>
                                        </p:cTn>
                                        <p:tgtEl>
                                          <p:spTgt spid="57"/>
                                        </p:tgtEl>
                                        <p:attrNameLst>
                                          <p:attrName>style.visibility</p:attrName>
                                        </p:attrNameLst>
                                      </p:cBhvr>
                                      <p:to>
                                        <p:strVal val="visible"/>
                                      </p:to>
                                    </p:set>
                                    <p:anim calcmode="lin" valueType="num">
                                      <p:cBhvr additive="base">
                                        <p:cTn id="171" dur="500" fill="hold"/>
                                        <p:tgtEl>
                                          <p:spTgt spid="57"/>
                                        </p:tgtEl>
                                        <p:attrNameLst>
                                          <p:attrName>ppt_x</p:attrName>
                                        </p:attrNameLst>
                                      </p:cBhvr>
                                      <p:tavLst>
                                        <p:tav tm="0">
                                          <p:val>
                                            <p:strVal val="0-#ppt_w/2"/>
                                          </p:val>
                                        </p:tav>
                                        <p:tav tm="100000">
                                          <p:val>
                                            <p:strVal val="#ppt_x"/>
                                          </p:val>
                                        </p:tav>
                                      </p:tavLst>
                                    </p:anim>
                                    <p:anim calcmode="lin" valueType="num">
                                      <p:cBhvr additive="base">
                                        <p:cTn id="172" dur="500" fill="hold"/>
                                        <p:tgtEl>
                                          <p:spTgt spid="57"/>
                                        </p:tgtEl>
                                        <p:attrNameLst>
                                          <p:attrName>ppt_y</p:attrName>
                                        </p:attrNameLst>
                                      </p:cBhvr>
                                      <p:tavLst>
                                        <p:tav tm="0">
                                          <p:val>
                                            <p:strVal val="#ppt_y"/>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0"/>
                                        </p:tgtEl>
                                        <p:attrNameLst>
                                          <p:attrName>style.visibility</p:attrName>
                                        </p:attrNameLst>
                                      </p:cBhvr>
                                      <p:to>
                                        <p:strVal val="visible"/>
                                      </p:to>
                                    </p:set>
                                    <p:anim calcmode="lin" valueType="num">
                                      <p:cBhvr additive="base">
                                        <p:cTn id="175" dur="500" fill="hold"/>
                                        <p:tgtEl>
                                          <p:spTgt spid="60"/>
                                        </p:tgtEl>
                                        <p:attrNameLst>
                                          <p:attrName>ppt_x</p:attrName>
                                        </p:attrNameLst>
                                      </p:cBhvr>
                                      <p:tavLst>
                                        <p:tav tm="0">
                                          <p:val>
                                            <p:strVal val="#ppt_x"/>
                                          </p:val>
                                        </p:tav>
                                        <p:tav tm="100000">
                                          <p:val>
                                            <p:strVal val="#ppt_x"/>
                                          </p:val>
                                        </p:tav>
                                      </p:tavLst>
                                    </p:anim>
                                    <p:anim calcmode="lin" valueType="num">
                                      <p:cBhvr additive="base">
                                        <p:cTn id="176" dur="500" fill="hold"/>
                                        <p:tgtEl>
                                          <p:spTgt spid="60"/>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500" fill="hold"/>
                                        <p:tgtEl>
                                          <p:spTgt spid="61"/>
                                        </p:tgtEl>
                                        <p:attrNameLst>
                                          <p:attrName>ppt_x</p:attrName>
                                        </p:attrNameLst>
                                      </p:cBhvr>
                                      <p:tavLst>
                                        <p:tav tm="0">
                                          <p:val>
                                            <p:strVal val="#ppt_x"/>
                                          </p:val>
                                        </p:tav>
                                        <p:tav tm="100000">
                                          <p:val>
                                            <p:strVal val="#ppt_x"/>
                                          </p:val>
                                        </p:tav>
                                      </p:tavLst>
                                    </p:anim>
                                    <p:anim calcmode="lin" valueType="num">
                                      <p:cBhvr additive="base">
                                        <p:cTn id="180" dur="5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2"/>
                                        </p:tgtEl>
                                        <p:attrNameLst>
                                          <p:attrName>style.visibility</p:attrName>
                                        </p:attrNameLst>
                                      </p:cBhvr>
                                      <p:to>
                                        <p:strVal val="visible"/>
                                      </p:to>
                                    </p:set>
                                    <p:anim calcmode="lin" valueType="num">
                                      <p:cBhvr additive="base">
                                        <p:cTn id="183" dur="500" fill="hold"/>
                                        <p:tgtEl>
                                          <p:spTgt spid="62"/>
                                        </p:tgtEl>
                                        <p:attrNameLst>
                                          <p:attrName>ppt_x</p:attrName>
                                        </p:attrNameLst>
                                      </p:cBhvr>
                                      <p:tavLst>
                                        <p:tav tm="0">
                                          <p:val>
                                            <p:strVal val="#ppt_x"/>
                                          </p:val>
                                        </p:tav>
                                        <p:tav tm="100000">
                                          <p:val>
                                            <p:strVal val="#ppt_x"/>
                                          </p:val>
                                        </p:tav>
                                      </p:tavLst>
                                    </p:anim>
                                    <p:anim calcmode="lin" valueType="num">
                                      <p:cBhvr additive="base">
                                        <p:cTn id="184" dur="500" fill="hold"/>
                                        <p:tgtEl>
                                          <p:spTgt spid="62"/>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3"/>
                                        </p:tgtEl>
                                        <p:attrNameLst>
                                          <p:attrName>style.visibility</p:attrName>
                                        </p:attrNameLst>
                                      </p:cBhvr>
                                      <p:to>
                                        <p:strVal val="visible"/>
                                      </p:to>
                                    </p:set>
                                    <p:anim calcmode="lin" valueType="num">
                                      <p:cBhvr additive="base">
                                        <p:cTn id="187" dur="500" fill="hold"/>
                                        <p:tgtEl>
                                          <p:spTgt spid="63"/>
                                        </p:tgtEl>
                                        <p:attrNameLst>
                                          <p:attrName>ppt_x</p:attrName>
                                        </p:attrNameLst>
                                      </p:cBhvr>
                                      <p:tavLst>
                                        <p:tav tm="0">
                                          <p:val>
                                            <p:strVal val="#ppt_x"/>
                                          </p:val>
                                        </p:tav>
                                        <p:tav tm="100000">
                                          <p:val>
                                            <p:strVal val="#ppt_x"/>
                                          </p:val>
                                        </p:tav>
                                      </p:tavLst>
                                    </p:anim>
                                    <p:anim calcmode="lin" valueType="num">
                                      <p:cBhvr additive="base">
                                        <p:cTn id="188" dur="500" fill="hold"/>
                                        <p:tgtEl>
                                          <p:spTgt spid="63"/>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4"/>
                                        </p:tgtEl>
                                        <p:attrNameLst>
                                          <p:attrName>style.visibility</p:attrName>
                                        </p:attrNameLst>
                                      </p:cBhvr>
                                      <p:to>
                                        <p:strVal val="visible"/>
                                      </p:to>
                                    </p:set>
                                    <p:anim calcmode="lin" valueType="num">
                                      <p:cBhvr additive="base">
                                        <p:cTn id="191" dur="500" fill="hold"/>
                                        <p:tgtEl>
                                          <p:spTgt spid="64"/>
                                        </p:tgtEl>
                                        <p:attrNameLst>
                                          <p:attrName>ppt_x</p:attrName>
                                        </p:attrNameLst>
                                      </p:cBhvr>
                                      <p:tavLst>
                                        <p:tav tm="0">
                                          <p:val>
                                            <p:strVal val="#ppt_x"/>
                                          </p:val>
                                        </p:tav>
                                        <p:tav tm="100000">
                                          <p:val>
                                            <p:strVal val="#ppt_x"/>
                                          </p:val>
                                        </p:tav>
                                      </p:tavLst>
                                    </p:anim>
                                    <p:anim calcmode="lin" valueType="num">
                                      <p:cBhvr additive="base">
                                        <p:cTn id="192" dur="500" fill="hold"/>
                                        <p:tgtEl>
                                          <p:spTgt spid="64"/>
                                        </p:tgtEl>
                                        <p:attrNameLst>
                                          <p:attrName>ppt_y</p:attrName>
                                        </p:attrNameLst>
                                      </p:cBhvr>
                                      <p:tavLst>
                                        <p:tav tm="0">
                                          <p:val>
                                            <p:strVal val="1+#ppt_h/2"/>
                                          </p:val>
                                        </p:tav>
                                        <p:tav tm="100000">
                                          <p:val>
                                            <p:strVal val="#ppt_y"/>
                                          </p:val>
                                        </p:tav>
                                      </p:tavLst>
                                    </p:anim>
                                  </p:childTnLst>
                                </p:cTn>
                              </p:par>
                              <p:par>
                                <p:cTn id="193" presetID="2" presetClass="entr" presetSubtype="8" fill="hold" grpId="0" nodeType="withEffect">
                                  <p:stCondLst>
                                    <p:cond delay="0"/>
                                  </p:stCondLst>
                                  <p:childTnLst>
                                    <p:set>
                                      <p:cBhvr>
                                        <p:cTn id="194" dur="1" fill="hold">
                                          <p:stCondLst>
                                            <p:cond delay="0"/>
                                          </p:stCondLst>
                                        </p:cTn>
                                        <p:tgtEl>
                                          <p:spTgt spid="65"/>
                                        </p:tgtEl>
                                        <p:attrNameLst>
                                          <p:attrName>style.visibility</p:attrName>
                                        </p:attrNameLst>
                                      </p:cBhvr>
                                      <p:to>
                                        <p:strVal val="visible"/>
                                      </p:to>
                                    </p:set>
                                    <p:anim calcmode="lin" valueType="num">
                                      <p:cBhvr additive="base">
                                        <p:cTn id="195" dur="500" fill="hold"/>
                                        <p:tgtEl>
                                          <p:spTgt spid="65"/>
                                        </p:tgtEl>
                                        <p:attrNameLst>
                                          <p:attrName>ppt_x</p:attrName>
                                        </p:attrNameLst>
                                      </p:cBhvr>
                                      <p:tavLst>
                                        <p:tav tm="0">
                                          <p:val>
                                            <p:strVal val="0-#ppt_w/2"/>
                                          </p:val>
                                        </p:tav>
                                        <p:tav tm="100000">
                                          <p:val>
                                            <p:strVal val="#ppt_x"/>
                                          </p:val>
                                        </p:tav>
                                      </p:tavLst>
                                    </p:anim>
                                    <p:anim calcmode="lin" valueType="num">
                                      <p:cBhvr additive="base">
                                        <p:cTn id="196" dur="500" fill="hold"/>
                                        <p:tgtEl>
                                          <p:spTgt spid="65"/>
                                        </p:tgtEl>
                                        <p:attrNameLst>
                                          <p:attrName>ppt_y</p:attrName>
                                        </p:attrNameLst>
                                      </p:cBhvr>
                                      <p:tavLst>
                                        <p:tav tm="0">
                                          <p:val>
                                            <p:strVal val="#ppt_y"/>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 calcmode="lin" valueType="num">
                                      <p:cBhvr additive="base">
                                        <p:cTn id="199" dur="500" fill="hold"/>
                                        <p:tgtEl>
                                          <p:spTgt spid="66"/>
                                        </p:tgtEl>
                                        <p:attrNameLst>
                                          <p:attrName>ppt_x</p:attrName>
                                        </p:attrNameLst>
                                      </p:cBhvr>
                                      <p:tavLst>
                                        <p:tav tm="0">
                                          <p:val>
                                            <p:strVal val="#ppt_x"/>
                                          </p:val>
                                        </p:tav>
                                        <p:tav tm="100000">
                                          <p:val>
                                            <p:strVal val="#ppt_x"/>
                                          </p:val>
                                        </p:tav>
                                      </p:tavLst>
                                    </p:anim>
                                    <p:anim calcmode="lin" valueType="num">
                                      <p:cBhvr additive="base">
                                        <p:cTn id="200" dur="500" fill="hold"/>
                                        <p:tgtEl>
                                          <p:spTgt spid="6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7"/>
                                        </p:tgtEl>
                                        <p:attrNameLst>
                                          <p:attrName>style.visibility</p:attrName>
                                        </p:attrNameLst>
                                      </p:cBhvr>
                                      <p:to>
                                        <p:strVal val="visible"/>
                                      </p:to>
                                    </p:set>
                                    <p:anim calcmode="lin" valueType="num">
                                      <p:cBhvr additive="base">
                                        <p:cTn id="203" dur="500" fill="hold"/>
                                        <p:tgtEl>
                                          <p:spTgt spid="67"/>
                                        </p:tgtEl>
                                        <p:attrNameLst>
                                          <p:attrName>ppt_x</p:attrName>
                                        </p:attrNameLst>
                                      </p:cBhvr>
                                      <p:tavLst>
                                        <p:tav tm="0">
                                          <p:val>
                                            <p:strVal val="#ppt_x"/>
                                          </p:val>
                                        </p:tav>
                                        <p:tav tm="100000">
                                          <p:val>
                                            <p:strVal val="#ppt_x"/>
                                          </p:val>
                                        </p:tav>
                                      </p:tavLst>
                                    </p:anim>
                                    <p:anim calcmode="lin" valueType="num">
                                      <p:cBhvr additive="base">
                                        <p:cTn id="204" dur="500" fill="hold"/>
                                        <p:tgtEl>
                                          <p:spTgt spid="67"/>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8"/>
                                        </p:tgtEl>
                                        <p:attrNameLst>
                                          <p:attrName>style.visibility</p:attrName>
                                        </p:attrNameLst>
                                      </p:cBhvr>
                                      <p:to>
                                        <p:strVal val="visible"/>
                                      </p:to>
                                    </p:set>
                                    <p:anim calcmode="lin" valueType="num">
                                      <p:cBhvr additive="base">
                                        <p:cTn id="207" dur="500" fill="hold"/>
                                        <p:tgtEl>
                                          <p:spTgt spid="68"/>
                                        </p:tgtEl>
                                        <p:attrNameLst>
                                          <p:attrName>ppt_x</p:attrName>
                                        </p:attrNameLst>
                                      </p:cBhvr>
                                      <p:tavLst>
                                        <p:tav tm="0">
                                          <p:val>
                                            <p:strVal val="#ppt_x"/>
                                          </p:val>
                                        </p:tav>
                                        <p:tav tm="100000">
                                          <p:val>
                                            <p:strVal val="#ppt_x"/>
                                          </p:val>
                                        </p:tav>
                                      </p:tavLst>
                                    </p:anim>
                                    <p:anim calcmode="lin" valueType="num">
                                      <p:cBhvr additive="base">
                                        <p:cTn id="208" dur="500" fill="hold"/>
                                        <p:tgtEl>
                                          <p:spTgt spid="68"/>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9"/>
                                        </p:tgtEl>
                                        <p:attrNameLst>
                                          <p:attrName>style.visibility</p:attrName>
                                        </p:attrNameLst>
                                      </p:cBhvr>
                                      <p:to>
                                        <p:strVal val="visible"/>
                                      </p:to>
                                    </p:set>
                                    <p:anim calcmode="lin" valueType="num">
                                      <p:cBhvr additive="base">
                                        <p:cTn id="211" dur="500" fill="hold"/>
                                        <p:tgtEl>
                                          <p:spTgt spid="69"/>
                                        </p:tgtEl>
                                        <p:attrNameLst>
                                          <p:attrName>ppt_x</p:attrName>
                                        </p:attrNameLst>
                                      </p:cBhvr>
                                      <p:tavLst>
                                        <p:tav tm="0">
                                          <p:val>
                                            <p:strVal val="#ppt_x"/>
                                          </p:val>
                                        </p:tav>
                                        <p:tav tm="100000">
                                          <p:val>
                                            <p:strVal val="#ppt_x"/>
                                          </p:val>
                                        </p:tav>
                                      </p:tavLst>
                                    </p:anim>
                                    <p:anim calcmode="lin" valueType="num">
                                      <p:cBhvr additive="base">
                                        <p:cTn id="212" dur="500" fill="hold"/>
                                        <p:tgtEl>
                                          <p:spTgt spid="69"/>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0"/>
                                        </p:tgtEl>
                                        <p:attrNameLst>
                                          <p:attrName>style.visibility</p:attrName>
                                        </p:attrNameLst>
                                      </p:cBhvr>
                                      <p:to>
                                        <p:strVal val="visible"/>
                                      </p:to>
                                    </p:set>
                                    <p:anim calcmode="lin" valueType="num">
                                      <p:cBhvr additive="base">
                                        <p:cTn id="215" dur="500" fill="hold"/>
                                        <p:tgtEl>
                                          <p:spTgt spid="70"/>
                                        </p:tgtEl>
                                        <p:attrNameLst>
                                          <p:attrName>ppt_x</p:attrName>
                                        </p:attrNameLst>
                                      </p:cBhvr>
                                      <p:tavLst>
                                        <p:tav tm="0">
                                          <p:val>
                                            <p:strVal val="#ppt_x"/>
                                          </p:val>
                                        </p:tav>
                                        <p:tav tm="100000">
                                          <p:val>
                                            <p:strVal val="#ppt_x"/>
                                          </p:val>
                                        </p:tav>
                                      </p:tavLst>
                                    </p:anim>
                                    <p:anim calcmode="lin" valueType="num">
                                      <p:cBhvr additive="base">
                                        <p:cTn id="216" dur="500" fill="hold"/>
                                        <p:tgtEl>
                                          <p:spTgt spid="70"/>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1"/>
                                        </p:tgtEl>
                                        <p:attrNameLst>
                                          <p:attrName>style.visibility</p:attrName>
                                        </p:attrNameLst>
                                      </p:cBhvr>
                                      <p:to>
                                        <p:strVal val="visible"/>
                                      </p:to>
                                    </p:set>
                                    <p:anim calcmode="lin" valueType="num">
                                      <p:cBhvr additive="base">
                                        <p:cTn id="219" dur="500" fill="hold"/>
                                        <p:tgtEl>
                                          <p:spTgt spid="71"/>
                                        </p:tgtEl>
                                        <p:attrNameLst>
                                          <p:attrName>ppt_x</p:attrName>
                                        </p:attrNameLst>
                                      </p:cBhvr>
                                      <p:tavLst>
                                        <p:tav tm="0">
                                          <p:val>
                                            <p:strVal val="#ppt_x"/>
                                          </p:val>
                                        </p:tav>
                                        <p:tav tm="100000">
                                          <p:val>
                                            <p:strVal val="#ppt_x"/>
                                          </p:val>
                                        </p:tav>
                                      </p:tavLst>
                                    </p:anim>
                                    <p:anim calcmode="lin" valueType="num">
                                      <p:cBhvr additive="base">
                                        <p:cTn id="220" dur="500" fill="hold"/>
                                        <p:tgtEl>
                                          <p:spTgt spid="71"/>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2"/>
                                        </p:tgtEl>
                                        <p:attrNameLst>
                                          <p:attrName>style.visibility</p:attrName>
                                        </p:attrNameLst>
                                      </p:cBhvr>
                                      <p:to>
                                        <p:strVal val="visible"/>
                                      </p:to>
                                    </p:set>
                                    <p:anim calcmode="lin" valueType="num">
                                      <p:cBhvr additive="base">
                                        <p:cTn id="223" dur="500" fill="hold"/>
                                        <p:tgtEl>
                                          <p:spTgt spid="72"/>
                                        </p:tgtEl>
                                        <p:attrNameLst>
                                          <p:attrName>ppt_x</p:attrName>
                                        </p:attrNameLst>
                                      </p:cBhvr>
                                      <p:tavLst>
                                        <p:tav tm="0">
                                          <p:val>
                                            <p:strVal val="#ppt_x"/>
                                          </p:val>
                                        </p:tav>
                                        <p:tav tm="100000">
                                          <p:val>
                                            <p:strVal val="#ppt_x"/>
                                          </p:val>
                                        </p:tav>
                                      </p:tavLst>
                                    </p:anim>
                                    <p:anim calcmode="lin" valueType="num">
                                      <p:cBhvr additive="base">
                                        <p:cTn id="224" dur="500" fill="hold"/>
                                        <p:tgtEl>
                                          <p:spTgt spid="72"/>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3"/>
                                        </p:tgtEl>
                                        <p:attrNameLst>
                                          <p:attrName>style.visibility</p:attrName>
                                        </p:attrNameLst>
                                      </p:cBhvr>
                                      <p:to>
                                        <p:strVal val="visible"/>
                                      </p:to>
                                    </p:set>
                                    <p:anim calcmode="lin" valueType="num">
                                      <p:cBhvr additive="base">
                                        <p:cTn id="227" dur="500" fill="hold"/>
                                        <p:tgtEl>
                                          <p:spTgt spid="73"/>
                                        </p:tgtEl>
                                        <p:attrNameLst>
                                          <p:attrName>ppt_x</p:attrName>
                                        </p:attrNameLst>
                                      </p:cBhvr>
                                      <p:tavLst>
                                        <p:tav tm="0">
                                          <p:val>
                                            <p:strVal val="#ppt_x"/>
                                          </p:val>
                                        </p:tav>
                                        <p:tav tm="100000">
                                          <p:val>
                                            <p:strVal val="#ppt_x"/>
                                          </p:val>
                                        </p:tav>
                                      </p:tavLst>
                                    </p:anim>
                                    <p:anim calcmode="lin" valueType="num">
                                      <p:cBhvr additive="base">
                                        <p:cTn id="228" dur="500" fill="hold"/>
                                        <p:tgtEl>
                                          <p:spTgt spid="73"/>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4"/>
                                        </p:tgtEl>
                                        <p:attrNameLst>
                                          <p:attrName>style.visibility</p:attrName>
                                        </p:attrNameLst>
                                      </p:cBhvr>
                                      <p:to>
                                        <p:strVal val="visible"/>
                                      </p:to>
                                    </p:set>
                                    <p:anim calcmode="lin" valueType="num">
                                      <p:cBhvr additive="base">
                                        <p:cTn id="231" dur="500" fill="hold"/>
                                        <p:tgtEl>
                                          <p:spTgt spid="74"/>
                                        </p:tgtEl>
                                        <p:attrNameLst>
                                          <p:attrName>ppt_x</p:attrName>
                                        </p:attrNameLst>
                                      </p:cBhvr>
                                      <p:tavLst>
                                        <p:tav tm="0">
                                          <p:val>
                                            <p:strVal val="#ppt_x"/>
                                          </p:val>
                                        </p:tav>
                                        <p:tav tm="100000">
                                          <p:val>
                                            <p:strVal val="#ppt_x"/>
                                          </p:val>
                                        </p:tav>
                                      </p:tavLst>
                                    </p:anim>
                                    <p:anim calcmode="lin" valueType="num">
                                      <p:cBhvr additive="base">
                                        <p:cTn id="232" dur="500" fill="hold"/>
                                        <p:tgtEl>
                                          <p:spTgt spid="74"/>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5"/>
                                        </p:tgtEl>
                                        <p:attrNameLst>
                                          <p:attrName>style.visibility</p:attrName>
                                        </p:attrNameLst>
                                      </p:cBhvr>
                                      <p:to>
                                        <p:strVal val="visible"/>
                                      </p:to>
                                    </p:set>
                                    <p:anim calcmode="lin" valueType="num">
                                      <p:cBhvr additive="base">
                                        <p:cTn id="235" dur="500" fill="hold"/>
                                        <p:tgtEl>
                                          <p:spTgt spid="75"/>
                                        </p:tgtEl>
                                        <p:attrNameLst>
                                          <p:attrName>ppt_x</p:attrName>
                                        </p:attrNameLst>
                                      </p:cBhvr>
                                      <p:tavLst>
                                        <p:tav tm="0">
                                          <p:val>
                                            <p:strVal val="#ppt_x"/>
                                          </p:val>
                                        </p:tav>
                                        <p:tav tm="100000">
                                          <p:val>
                                            <p:strVal val="#ppt_x"/>
                                          </p:val>
                                        </p:tav>
                                      </p:tavLst>
                                    </p:anim>
                                    <p:anim calcmode="lin" valueType="num">
                                      <p:cBhvr additive="base">
                                        <p:cTn id="236" dur="500" fill="hold"/>
                                        <p:tgtEl>
                                          <p:spTgt spid="75"/>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6"/>
                                        </p:tgtEl>
                                        <p:attrNameLst>
                                          <p:attrName>style.visibility</p:attrName>
                                        </p:attrNameLst>
                                      </p:cBhvr>
                                      <p:to>
                                        <p:strVal val="visible"/>
                                      </p:to>
                                    </p:set>
                                    <p:anim calcmode="lin" valueType="num">
                                      <p:cBhvr additive="base">
                                        <p:cTn id="239" dur="500" fill="hold"/>
                                        <p:tgtEl>
                                          <p:spTgt spid="76"/>
                                        </p:tgtEl>
                                        <p:attrNameLst>
                                          <p:attrName>ppt_x</p:attrName>
                                        </p:attrNameLst>
                                      </p:cBhvr>
                                      <p:tavLst>
                                        <p:tav tm="0">
                                          <p:val>
                                            <p:strVal val="#ppt_x"/>
                                          </p:val>
                                        </p:tav>
                                        <p:tav tm="100000">
                                          <p:val>
                                            <p:strVal val="#ppt_x"/>
                                          </p:val>
                                        </p:tav>
                                      </p:tavLst>
                                    </p:anim>
                                    <p:anim calcmode="lin" valueType="num">
                                      <p:cBhvr additive="base">
                                        <p:cTn id="240" dur="500" fill="hold"/>
                                        <p:tgtEl>
                                          <p:spTgt spid="76"/>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7"/>
                                        </p:tgtEl>
                                        <p:attrNameLst>
                                          <p:attrName>style.visibility</p:attrName>
                                        </p:attrNameLst>
                                      </p:cBhvr>
                                      <p:to>
                                        <p:strVal val="visible"/>
                                      </p:to>
                                    </p:set>
                                    <p:anim calcmode="lin" valueType="num">
                                      <p:cBhvr additive="base">
                                        <p:cTn id="243" dur="500" fill="hold"/>
                                        <p:tgtEl>
                                          <p:spTgt spid="77"/>
                                        </p:tgtEl>
                                        <p:attrNameLst>
                                          <p:attrName>ppt_x</p:attrName>
                                        </p:attrNameLst>
                                      </p:cBhvr>
                                      <p:tavLst>
                                        <p:tav tm="0">
                                          <p:val>
                                            <p:strVal val="#ppt_x"/>
                                          </p:val>
                                        </p:tav>
                                        <p:tav tm="100000">
                                          <p:val>
                                            <p:strVal val="#ppt_x"/>
                                          </p:val>
                                        </p:tav>
                                      </p:tavLst>
                                    </p:anim>
                                    <p:anim calcmode="lin" valueType="num">
                                      <p:cBhvr additive="base">
                                        <p:cTn id="244" dur="500" fill="hold"/>
                                        <p:tgtEl>
                                          <p:spTgt spid="77"/>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8"/>
                                        </p:tgtEl>
                                        <p:attrNameLst>
                                          <p:attrName>style.visibility</p:attrName>
                                        </p:attrNameLst>
                                      </p:cBhvr>
                                      <p:to>
                                        <p:strVal val="visible"/>
                                      </p:to>
                                    </p:set>
                                    <p:anim calcmode="lin" valueType="num">
                                      <p:cBhvr additive="base">
                                        <p:cTn id="247" dur="500" fill="hold"/>
                                        <p:tgtEl>
                                          <p:spTgt spid="78"/>
                                        </p:tgtEl>
                                        <p:attrNameLst>
                                          <p:attrName>ppt_x</p:attrName>
                                        </p:attrNameLst>
                                      </p:cBhvr>
                                      <p:tavLst>
                                        <p:tav tm="0">
                                          <p:val>
                                            <p:strVal val="#ppt_x"/>
                                          </p:val>
                                        </p:tav>
                                        <p:tav tm="100000">
                                          <p:val>
                                            <p:strVal val="#ppt_x"/>
                                          </p:val>
                                        </p:tav>
                                      </p:tavLst>
                                    </p:anim>
                                    <p:anim calcmode="lin" valueType="num">
                                      <p:cBhvr additive="base">
                                        <p:cTn id="248" dur="500" fill="hold"/>
                                        <p:tgtEl>
                                          <p:spTgt spid="78"/>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9"/>
                                        </p:tgtEl>
                                        <p:attrNameLst>
                                          <p:attrName>style.visibility</p:attrName>
                                        </p:attrNameLst>
                                      </p:cBhvr>
                                      <p:to>
                                        <p:strVal val="visible"/>
                                      </p:to>
                                    </p:set>
                                    <p:anim calcmode="lin" valueType="num">
                                      <p:cBhvr additive="base">
                                        <p:cTn id="251" dur="500" fill="hold"/>
                                        <p:tgtEl>
                                          <p:spTgt spid="79"/>
                                        </p:tgtEl>
                                        <p:attrNameLst>
                                          <p:attrName>ppt_x</p:attrName>
                                        </p:attrNameLst>
                                      </p:cBhvr>
                                      <p:tavLst>
                                        <p:tav tm="0">
                                          <p:val>
                                            <p:strVal val="#ppt_x"/>
                                          </p:val>
                                        </p:tav>
                                        <p:tav tm="100000">
                                          <p:val>
                                            <p:strVal val="#ppt_x"/>
                                          </p:val>
                                        </p:tav>
                                      </p:tavLst>
                                    </p:anim>
                                    <p:anim calcmode="lin" valueType="num">
                                      <p:cBhvr additive="base">
                                        <p:cTn id="252" dur="500" fill="hold"/>
                                        <p:tgtEl>
                                          <p:spTgt spid="79"/>
                                        </p:tgtEl>
                                        <p:attrNameLst>
                                          <p:attrName>ppt_y</p:attrName>
                                        </p:attrNameLst>
                                      </p:cBhvr>
                                      <p:tavLst>
                                        <p:tav tm="0">
                                          <p:val>
                                            <p:strVal val="1+#ppt_h/2"/>
                                          </p:val>
                                        </p:tav>
                                        <p:tav tm="100000">
                                          <p:val>
                                            <p:strVal val="#ppt_y"/>
                                          </p:val>
                                        </p:tav>
                                      </p:tavLst>
                                    </p:anim>
                                  </p:childTnLst>
                                </p:cTn>
                              </p:par>
                              <p:par>
                                <p:cTn id="253" presetID="2" presetClass="entr" presetSubtype="1" fill="hold" grpId="0" nodeType="withEffect">
                                  <p:stCondLst>
                                    <p:cond delay="0"/>
                                  </p:stCondLst>
                                  <p:childTnLst>
                                    <p:set>
                                      <p:cBhvr>
                                        <p:cTn id="254" dur="1" fill="hold">
                                          <p:stCondLst>
                                            <p:cond delay="0"/>
                                          </p:stCondLst>
                                        </p:cTn>
                                        <p:tgtEl>
                                          <p:spTgt spid="80"/>
                                        </p:tgtEl>
                                        <p:attrNameLst>
                                          <p:attrName>style.visibility</p:attrName>
                                        </p:attrNameLst>
                                      </p:cBhvr>
                                      <p:to>
                                        <p:strVal val="visible"/>
                                      </p:to>
                                    </p:set>
                                    <p:anim calcmode="lin" valueType="num">
                                      <p:cBhvr additive="base">
                                        <p:cTn id="255" dur="500" fill="hold"/>
                                        <p:tgtEl>
                                          <p:spTgt spid="80"/>
                                        </p:tgtEl>
                                        <p:attrNameLst>
                                          <p:attrName>ppt_x</p:attrName>
                                        </p:attrNameLst>
                                      </p:cBhvr>
                                      <p:tavLst>
                                        <p:tav tm="0">
                                          <p:val>
                                            <p:strVal val="#ppt_x"/>
                                          </p:val>
                                        </p:tav>
                                        <p:tav tm="100000">
                                          <p:val>
                                            <p:strVal val="#ppt_x"/>
                                          </p:val>
                                        </p:tav>
                                      </p:tavLst>
                                    </p:anim>
                                    <p:anim calcmode="lin" valueType="num">
                                      <p:cBhvr additive="base">
                                        <p:cTn id="256" dur="500" fill="hold"/>
                                        <p:tgtEl>
                                          <p:spTgt spid="80"/>
                                        </p:tgtEl>
                                        <p:attrNameLst>
                                          <p:attrName>ppt_y</p:attrName>
                                        </p:attrNameLst>
                                      </p:cBhvr>
                                      <p:tavLst>
                                        <p:tav tm="0">
                                          <p:val>
                                            <p:strVal val="0-#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1"/>
                                        </p:tgtEl>
                                        <p:attrNameLst>
                                          <p:attrName>style.visibility</p:attrName>
                                        </p:attrNameLst>
                                      </p:cBhvr>
                                      <p:to>
                                        <p:strVal val="visible"/>
                                      </p:to>
                                    </p:set>
                                    <p:anim calcmode="lin" valueType="num">
                                      <p:cBhvr additive="base">
                                        <p:cTn id="259" dur="500" fill="hold"/>
                                        <p:tgtEl>
                                          <p:spTgt spid="81"/>
                                        </p:tgtEl>
                                        <p:attrNameLst>
                                          <p:attrName>ppt_x</p:attrName>
                                        </p:attrNameLst>
                                      </p:cBhvr>
                                      <p:tavLst>
                                        <p:tav tm="0">
                                          <p:val>
                                            <p:strVal val="#ppt_x"/>
                                          </p:val>
                                        </p:tav>
                                        <p:tav tm="100000">
                                          <p:val>
                                            <p:strVal val="#ppt_x"/>
                                          </p:val>
                                        </p:tav>
                                      </p:tavLst>
                                    </p:anim>
                                    <p:anim calcmode="lin" valueType="num">
                                      <p:cBhvr additive="base">
                                        <p:cTn id="260" dur="500" fill="hold"/>
                                        <p:tgtEl>
                                          <p:spTgt spid="81"/>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2"/>
                                        </p:tgtEl>
                                        <p:attrNameLst>
                                          <p:attrName>style.visibility</p:attrName>
                                        </p:attrNameLst>
                                      </p:cBhvr>
                                      <p:to>
                                        <p:strVal val="visible"/>
                                      </p:to>
                                    </p:set>
                                    <p:anim calcmode="lin" valueType="num">
                                      <p:cBhvr additive="base">
                                        <p:cTn id="263" dur="500" fill="hold"/>
                                        <p:tgtEl>
                                          <p:spTgt spid="82"/>
                                        </p:tgtEl>
                                        <p:attrNameLst>
                                          <p:attrName>ppt_x</p:attrName>
                                        </p:attrNameLst>
                                      </p:cBhvr>
                                      <p:tavLst>
                                        <p:tav tm="0">
                                          <p:val>
                                            <p:strVal val="#ppt_x"/>
                                          </p:val>
                                        </p:tav>
                                        <p:tav tm="100000">
                                          <p:val>
                                            <p:strVal val="#ppt_x"/>
                                          </p:val>
                                        </p:tav>
                                      </p:tavLst>
                                    </p:anim>
                                    <p:anim calcmode="lin" valueType="num">
                                      <p:cBhvr additive="base">
                                        <p:cTn id="264" dur="500" fill="hold"/>
                                        <p:tgtEl>
                                          <p:spTgt spid="82"/>
                                        </p:tgtEl>
                                        <p:attrNameLst>
                                          <p:attrName>ppt_y</p:attrName>
                                        </p:attrNameLst>
                                      </p:cBhvr>
                                      <p:tavLst>
                                        <p:tav tm="0">
                                          <p:val>
                                            <p:strVal val="1+#ppt_h/2"/>
                                          </p:val>
                                        </p:tav>
                                        <p:tav tm="100000">
                                          <p:val>
                                            <p:strVal val="#ppt_y"/>
                                          </p:val>
                                        </p:tav>
                                      </p:tavLst>
                                    </p:anim>
                                  </p:childTnLst>
                                </p:cTn>
                              </p:par>
                              <p:par>
                                <p:cTn id="265" presetID="2" presetClass="entr" presetSubtype="3" fill="hold" grpId="0" nodeType="withEffect">
                                  <p:stCondLst>
                                    <p:cond delay="0"/>
                                  </p:stCondLst>
                                  <p:childTnLst>
                                    <p:set>
                                      <p:cBhvr>
                                        <p:cTn id="266" dur="1" fill="hold">
                                          <p:stCondLst>
                                            <p:cond delay="0"/>
                                          </p:stCondLst>
                                        </p:cTn>
                                        <p:tgtEl>
                                          <p:spTgt spid="83"/>
                                        </p:tgtEl>
                                        <p:attrNameLst>
                                          <p:attrName>style.visibility</p:attrName>
                                        </p:attrNameLst>
                                      </p:cBhvr>
                                      <p:to>
                                        <p:strVal val="visible"/>
                                      </p:to>
                                    </p:set>
                                    <p:anim calcmode="lin" valueType="num">
                                      <p:cBhvr additive="base">
                                        <p:cTn id="267" dur="500" fill="hold"/>
                                        <p:tgtEl>
                                          <p:spTgt spid="83"/>
                                        </p:tgtEl>
                                        <p:attrNameLst>
                                          <p:attrName>ppt_x</p:attrName>
                                        </p:attrNameLst>
                                      </p:cBhvr>
                                      <p:tavLst>
                                        <p:tav tm="0">
                                          <p:val>
                                            <p:strVal val="1+#ppt_w/2"/>
                                          </p:val>
                                        </p:tav>
                                        <p:tav tm="100000">
                                          <p:val>
                                            <p:strVal val="#ppt_x"/>
                                          </p:val>
                                        </p:tav>
                                      </p:tavLst>
                                    </p:anim>
                                    <p:anim calcmode="lin" valueType="num">
                                      <p:cBhvr additive="base">
                                        <p:cTn id="268" dur="500" fill="hold"/>
                                        <p:tgtEl>
                                          <p:spTgt spid="83"/>
                                        </p:tgtEl>
                                        <p:attrNameLst>
                                          <p:attrName>ppt_y</p:attrName>
                                        </p:attrNameLst>
                                      </p:cBhvr>
                                      <p:tavLst>
                                        <p:tav tm="0">
                                          <p:val>
                                            <p:strVal val="0-#ppt_h/2"/>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84"/>
                                        </p:tgtEl>
                                        <p:attrNameLst>
                                          <p:attrName>style.visibility</p:attrName>
                                        </p:attrNameLst>
                                      </p:cBhvr>
                                      <p:to>
                                        <p:strVal val="visible"/>
                                      </p:to>
                                    </p:set>
                                    <p:anim calcmode="lin" valueType="num">
                                      <p:cBhvr additive="base">
                                        <p:cTn id="271" dur="500" fill="hold"/>
                                        <p:tgtEl>
                                          <p:spTgt spid="84"/>
                                        </p:tgtEl>
                                        <p:attrNameLst>
                                          <p:attrName>ppt_x</p:attrName>
                                        </p:attrNameLst>
                                      </p:cBhvr>
                                      <p:tavLst>
                                        <p:tav tm="0">
                                          <p:val>
                                            <p:strVal val="1+#ppt_w/2"/>
                                          </p:val>
                                        </p:tav>
                                        <p:tav tm="100000">
                                          <p:val>
                                            <p:strVal val="#ppt_x"/>
                                          </p:val>
                                        </p:tav>
                                      </p:tavLst>
                                    </p:anim>
                                    <p:anim calcmode="lin" valueType="num">
                                      <p:cBhvr additive="base">
                                        <p:cTn id="272" dur="500" fill="hold"/>
                                        <p:tgtEl>
                                          <p:spTgt spid="84"/>
                                        </p:tgtEl>
                                        <p:attrNameLst>
                                          <p:attrName>ppt_y</p:attrName>
                                        </p:attrNameLst>
                                      </p:cBhvr>
                                      <p:tavLst>
                                        <p:tav tm="0">
                                          <p:val>
                                            <p:strVal val="#ppt_y"/>
                                          </p:val>
                                        </p:tav>
                                        <p:tav tm="100000">
                                          <p:val>
                                            <p:strVal val="#ppt_y"/>
                                          </p:val>
                                        </p:tav>
                                      </p:tavLst>
                                    </p:anim>
                                  </p:childTnLst>
                                </p:cTn>
                              </p:par>
                              <p:par>
                                <p:cTn id="273" presetID="2" presetClass="entr" presetSubtype="12" fill="hold" grpId="0" nodeType="withEffect">
                                  <p:stCondLst>
                                    <p:cond delay="0"/>
                                  </p:stCondLst>
                                  <p:childTnLst>
                                    <p:set>
                                      <p:cBhvr>
                                        <p:cTn id="274" dur="1" fill="hold">
                                          <p:stCondLst>
                                            <p:cond delay="0"/>
                                          </p:stCondLst>
                                        </p:cTn>
                                        <p:tgtEl>
                                          <p:spTgt spid="85"/>
                                        </p:tgtEl>
                                        <p:attrNameLst>
                                          <p:attrName>style.visibility</p:attrName>
                                        </p:attrNameLst>
                                      </p:cBhvr>
                                      <p:to>
                                        <p:strVal val="visible"/>
                                      </p:to>
                                    </p:set>
                                    <p:anim calcmode="lin" valueType="num">
                                      <p:cBhvr additive="base">
                                        <p:cTn id="275" dur="500" fill="hold"/>
                                        <p:tgtEl>
                                          <p:spTgt spid="85"/>
                                        </p:tgtEl>
                                        <p:attrNameLst>
                                          <p:attrName>ppt_x</p:attrName>
                                        </p:attrNameLst>
                                      </p:cBhvr>
                                      <p:tavLst>
                                        <p:tav tm="0">
                                          <p:val>
                                            <p:strVal val="0-#ppt_w/2"/>
                                          </p:val>
                                        </p:tav>
                                        <p:tav tm="100000">
                                          <p:val>
                                            <p:strVal val="#ppt_x"/>
                                          </p:val>
                                        </p:tav>
                                      </p:tavLst>
                                    </p:anim>
                                    <p:anim calcmode="lin" valueType="num">
                                      <p:cBhvr additive="base">
                                        <p:cTn id="276" dur="500" fill="hold"/>
                                        <p:tgtEl>
                                          <p:spTgt spid="85"/>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6"/>
                                        </p:tgtEl>
                                        <p:attrNameLst>
                                          <p:attrName>style.visibility</p:attrName>
                                        </p:attrNameLst>
                                      </p:cBhvr>
                                      <p:to>
                                        <p:strVal val="visible"/>
                                      </p:to>
                                    </p:set>
                                    <p:anim calcmode="lin" valueType="num">
                                      <p:cBhvr additive="base">
                                        <p:cTn id="279" dur="500" fill="hold"/>
                                        <p:tgtEl>
                                          <p:spTgt spid="86"/>
                                        </p:tgtEl>
                                        <p:attrNameLst>
                                          <p:attrName>ppt_x</p:attrName>
                                        </p:attrNameLst>
                                      </p:cBhvr>
                                      <p:tavLst>
                                        <p:tav tm="0">
                                          <p:val>
                                            <p:strVal val="#ppt_x"/>
                                          </p:val>
                                        </p:tav>
                                        <p:tav tm="100000">
                                          <p:val>
                                            <p:strVal val="#ppt_x"/>
                                          </p:val>
                                        </p:tav>
                                      </p:tavLst>
                                    </p:anim>
                                    <p:anim calcmode="lin" valueType="num">
                                      <p:cBhvr additive="base">
                                        <p:cTn id="280" dur="500" fill="hold"/>
                                        <p:tgtEl>
                                          <p:spTgt spid="86"/>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7"/>
                                        </p:tgtEl>
                                        <p:attrNameLst>
                                          <p:attrName>style.visibility</p:attrName>
                                        </p:attrNameLst>
                                      </p:cBhvr>
                                      <p:to>
                                        <p:strVal val="visible"/>
                                      </p:to>
                                    </p:set>
                                    <p:anim calcmode="lin" valueType="num">
                                      <p:cBhvr additive="base">
                                        <p:cTn id="283" dur="500" fill="hold"/>
                                        <p:tgtEl>
                                          <p:spTgt spid="87"/>
                                        </p:tgtEl>
                                        <p:attrNameLst>
                                          <p:attrName>ppt_x</p:attrName>
                                        </p:attrNameLst>
                                      </p:cBhvr>
                                      <p:tavLst>
                                        <p:tav tm="0">
                                          <p:val>
                                            <p:strVal val="#ppt_x"/>
                                          </p:val>
                                        </p:tav>
                                        <p:tav tm="100000">
                                          <p:val>
                                            <p:strVal val="#ppt_x"/>
                                          </p:val>
                                        </p:tav>
                                      </p:tavLst>
                                    </p:anim>
                                    <p:anim calcmode="lin" valueType="num">
                                      <p:cBhvr additive="base">
                                        <p:cTn id="284" dur="500" fill="hold"/>
                                        <p:tgtEl>
                                          <p:spTgt spid="87"/>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8"/>
                                        </p:tgtEl>
                                        <p:attrNameLst>
                                          <p:attrName>style.visibility</p:attrName>
                                        </p:attrNameLst>
                                      </p:cBhvr>
                                      <p:to>
                                        <p:strVal val="visible"/>
                                      </p:to>
                                    </p:set>
                                    <p:anim calcmode="lin" valueType="num">
                                      <p:cBhvr additive="base">
                                        <p:cTn id="287" dur="500" fill="hold"/>
                                        <p:tgtEl>
                                          <p:spTgt spid="88"/>
                                        </p:tgtEl>
                                        <p:attrNameLst>
                                          <p:attrName>ppt_x</p:attrName>
                                        </p:attrNameLst>
                                      </p:cBhvr>
                                      <p:tavLst>
                                        <p:tav tm="0">
                                          <p:val>
                                            <p:strVal val="#ppt_x"/>
                                          </p:val>
                                        </p:tav>
                                        <p:tav tm="100000">
                                          <p:val>
                                            <p:strVal val="#ppt_x"/>
                                          </p:val>
                                        </p:tav>
                                      </p:tavLst>
                                    </p:anim>
                                    <p:anim calcmode="lin" valueType="num">
                                      <p:cBhvr additive="base">
                                        <p:cTn id="288" dur="500" fill="hold"/>
                                        <p:tgtEl>
                                          <p:spTgt spid="88"/>
                                        </p:tgtEl>
                                        <p:attrNameLst>
                                          <p:attrName>ppt_y</p:attrName>
                                        </p:attrNameLst>
                                      </p:cBhvr>
                                      <p:tavLst>
                                        <p:tav tm="0">
                                          <p:val>
                                            <p:strVal val="1+#ppt_h/2"/>
                                          </p:val>
                                        </p:tav>
                                        <p:tav tm="100000">
                                          <p:val>
                                            <p:strVal val="#ppt_y"/>
                                          </p:val>
                                        </p:tav>
                                      </p:tavLst>
                                    </p:anim>
                                  </p:childTnLst>
                                </p:cTn>
                              </p:par>
                              <p:par>
                                <p:cTn id="289" presetID="2" presetClass="entr" presetSubtype="8" fill="hold" grpId="0" nodeType="withEffect">
                                  <p:stCondLst>
                                    <p:cond delay="0"/>
                                  </p:stCondLst>
                                  <p:childTnLst>
                                    <p:set>
                                      <p:cBhvr>
                                        <p:cTn id="290" dur="1" fill="hold">
                                          <p:stCondLst>
                                            <p:cond delay="0"/>
                                          </p:stCondLst>
                                        </p:cTn>
                                        <p:tgtEl>
                                          <p:spTgt spid="89"/>
                                        </p:tgtEl>
                                        <p:attrNameLst>
                                          <p:attrName>style.visibility</p:attrName>
                                        </p:attrNameLst>
                                      </p:cBhvr>
                                      <p:to>
                                        <p:strVal val="visible"/>
                                      </p:to>
                                    </p:set>
                                    <p:anim calcmode="lin" valueType="num">
                                      <p:cBhvr additive="base">
                                        <p:cTn id="291" dur="500" fill="hold"/>
                                        <p:tgtEl>
                                          <p:spTgt spid="89"/>
                                        </p:tgtEl>
                                        <p:attrNameLst>
                                          <p:attrName>ppt_x</p:attrName>
                                        </p:attrNameLst>
                                      </p:cBhvr>
                                      <p:tavLst>
                                        <p:tav tm="0">
                                          <p:val>
                                            <p:strVal val="0-#ppt_w/2"/>
                                          </p:val>
                                        </p:tav>
                                        <p:tav tm="100000">
                                          <p:val>
                                            <p:strVal val="#ppt_x"/>
                                          </p:val>
                                        </p:tav>
                                      </p:tavLst>
                                    </p:anim>
                                    <p:anim calcmode="lin" valueType="num">
                                      <p:cBhvr additive="base">
                                        <p:cTn id="292" dur="500" fill="hold"/>
                                        <p:tgtEl>
                                          <p:spTgt spid="89"/>
                                        </p:tgtEl>
                                        <p:attrNameLst>
                                          <p:attrName>ppt_y</p:attrName>
                                        </p:attrNameLst>
                                      </p:cBhvr>
                                      <p:tavLst>
                                        <p:tav tm="0">
                                          <p:val>
                                            <p:strVal val="#ppt_y"/>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0"/>
                                        </p:tgtEl>
                                        <p:attrNameLst>
                                          <p:attrName>style.visibility</p:attrName>
                                        </p:attrNameLst>
                                      </p:cBhvr>
                                      <p:to>
                                        <p:strVal val="visible"/>
                                      </p:to>
                                    </p:set>
                                    <p:anim calcmode="lin" valueType="num">
                                      <p:cBhvr additive="base">
                                        <p:cTn id="295" dur="500" fill="hold"/>
                                        <p:tgtEl>
                                          <p:spTgt spid="90"/>
                                        </p:tgtEl>
                                        <p:attrNameLst>
                                          <p:attrName>ppt_x</p:attrName>
                                        </p:attrNameLst>
                                      </p:cBhvr>
                                      <p:tavLst>
                                        <p:tav tm="0">
                                          <p:val>
                                            <p:strVal val="#ppt_x"/>
                                          </p:val>
                                        </p:tav>
                                        <p:tav tm="100000">
                                          <p:val>
                                            <p:strVal val="#ppt_x"/>
                                          </p:val>
                                        </p:tav>
                                      </p:tavLst>
                                    </p:anim>
                                    <p:anim calcmode="lin" valueType="num">
                                      <p:cBhvr additive="base">
                                        <p:cTn id="296" dur="500" fill="hold"/>
                                        <p:tgtEl>
                                          <p:spTgt spid="90"/>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1"/>
                                        </p:tgtEl>
                                        <p:attrNameLst>
                                          <p:attrName>style.visibility</p:attrName>
                                        </p:attrNameLst>
                                      </p:cBhvr>
                                      <p:to>
                                        <p:strVal val="visible"/>
                                      </p:to>
                                    </p:set>
                                    <p:anim calcmode="lin" valueType="num">
                                      <p:cBhvr additive="base">
                                        <p:cTn id="299" dur="500" fill="hold"/>
                                        <p:tgtEl>
                                          <p:spTgt spid="91"/>
                                        </p:tgtEl>
                                        <p:attrNameLst>
                                          <p:attrName>ppt_x</p:attrName>
                                        </p:attrNameLst>
                                      </p:cBhvr>
                                      <p:tavLst>
                                        <p:tav tm="0">
                                          <p:val>
                                            <p:strVal val="#ppt_x"/>
                                          </p:val>
                                        </p:tav>
                                        <p:tav tm="100000">
                                          <p:val>
                                            <p:strVal val="#ppt_x"/>
                                          </p:val>
                                        </p:tav>
                                      </p:tavLst>
                                    </p:anim>
                                    <p:anim calcmode="lin" valueType="num">
                                      <p:cBhvr additive="base">
                                        <p:cTn id="300" dur="500" fill="hold"/>
                                        <p:tgtEl>
                                          <p:spTgt spid="91"/>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2"/>
                                        </p:tgtEl>
                                        <p:attrNameLst>
                                          <p:attrName>style.visibility</p:attrName>
                                        </p:attrNameLst>
                                      </p:cBhvr>
                                      <p:to>
                                        <p:strVal val="visible"/>
                                      </p:to>
                                    </p:set>
                                    <p:anim calcmode="lin" valueType="num">
                                      <p:cBhvr additive="base">
                                        <p:cTn id="303" dur="500" fill="hold"/>
                                        <p:tgtEl>
                                          <p:spTgt spid="92"/>
                                        </p:tgtEl>
                                        <p:attrNameLst>
                                          <p:attrName>ppt_x</p:attrName>
                                        </p:attrNameLst>
                                      </p:cBhvr>
                                      <p:tavLst>
                                        <p:tav tm="0">
                                          <p:val>
                                            <p:strVal val="#ppt_x"/>
                                          </p:val>
                                        </p:tav>
                                        <p:tav tm="100000">
                                          <p:val>
                                            <p:strVal val="#ppt_x"/>
                                          </p:val>
                                        </p:tav>
                                      </p:tavLst>
                                    </p:anim>
                                    <p:anim calcmode="lin" valueType="num">
                                      <p:cBhvr additive="base">
                                        <p:cTn id="304" dur="500" fill="hold"/>
                                        <p:tgtEl>
                                          <p:spTgt spid="92"/>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3"/>
                                        </p:tgtEl>
                                        <p:attrNameLst>
                                          <p:attrName>style.visibility</p:attrName>
                                        </p:attrNameLst>
                                      </p:cBhvr>
                                      <p:to>
                                        <p:strVal val="visible"/>
                                      </p:to>
                                    </p:set>
                                    <p:anim calcmode="lin" valueType="num">
                                      <p:cBhvr additive="base">
                                        <p:cTn id="307" dur="500" fill="hold"/>
                                        <p:tgtEl>
                                          <p:spTgt spid="93"/>
                                        </p:tgtEl>
                                        <p:attrNameLst>
                                          <p:attrName>ppt_x</p:attrName>
                                        </p:attrNameLst>
                                      </p:cBhvr>
                                      <p:tavLst>
                                        <p:tav tm="0">
                                          <p:val>
                                            <p:strVal val="#ppt_x"/>
                                          </p:val>
                                        </p:tav>
                                        <p:tav tm="100000">
                                          <p:val>
                                            <p:strVal val="#ppt_x"/>
                                          </p:val>
                                        </p:tav>
                                      </p:tavLst>
                                    </p:anim>
                                    <p:anim calcmode="lin" valueType="num">
                                      <p:cBhvr additive="base">
                                        <p:cTn id="308" dur="500" fill="hold"/>
                                        <p:tgtEl>
                                          <p:spTgt spid="93"/>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4"/>
                                        </p:tgtEl>
                                        <p:attrNameLst>
                                          <p:attrName>style.visibility</p:attrName>
                                        </p:attrNameLst>
                                      </p:cBhvr>
                                      <p:to>
                                        <p:strVal val="visible"/>
                                      </p:to>
                                    </p:set>
                                    <p:anim calcmode="lin" valueType="num">
                                      <p:cBhvr additive="base">
                                        <p:cTn id="311" dur="500" fill="hold"/>
                                        <p:tgtEl>
                                          <p:spTgt spid="94"/>
                                        </p:tgtEl>
                                        <p:attrNameLst>
                                          <p:attrName>ppt_x</p:attrName>
                                        </p:attrNameLst>
                                      </p:cBhvr>
                                      <p:tavLst>
                                        <p:tav tm="0">
                                          <p:val>
                                            <p:strVal val="#ppt_x"/>
                                          </p:val>
                                        </p:tav>
                                        <p:tav tm="100000">
                                          <p:val>
                                            <p:strVal val="#ppt_x"/>
                                          </p:val>
                                        </p:tav>
                                      </p:tavLst>
                                    </p:anim>
                                    <p:anim calcmode="lin" valueType="num">
                                      <p:cBhvr additive="base">
                                        <p:cTn id="312" dur="500" fill="hold"/>
                                        <p:tgtEl>
                                          <p:spTgt spid="94"/>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5"/>
                                        </p:tgtEl>
                                        <p:attrNameLst>
                                          <p:attrName>style.visibility</p:attrName>
                                        </p:attrNameLst>
                                      </p:cBhvr>
                                      <p:to>
                                        <p:strVal val="visible"/>
                                      </p:to>
                                    </p:set>
                                    <p:anim calcmode="lin" valueType="num">
                                      <p:cBhvr additive="base">
                                        <p:cTn id="315" dur="500" fill="hold"/>
                                        <p:tgtEl>
                                          <p:spTgt spid="95"/>
                                        </p:tgtEl>
                                        <p:attrNameLst>
                                          <p:attrName>ppt_x</p:attrName>
                                        </p:attrNameLst>
                                      </p:cBhvr>
                                      <p:tavLst>
                                        <p:tav tm="0">
                                          <p:val>
                                            <p:strVal val="#ppt_x"/>
                                          </p:val>
                                        </p:tav>
                                        <p:tav tm="100000">
                                          <p:val>
                                            <p:strVal val="#ppt_x"/>
                                          </p:val>
                                        </p:tav>
                                      </p:tavLst>
                                    </p:anim>
                                    <p:anim calcmode="lin" valueType="num">
                                      <p:cBhvr additive="base">
                                        <p:cTn id="316" dur="500" fill="hold"/>
                                        <p:tgtEl>
                                          <p:spTgt spid="95"/>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6"/>
                                        </p:tgtEl>
                                        <p:attrNameLst>
                                          <p:attrName>style.visibility</p:attrName>
                                        </p:attrNameLst>
                                      </p:cBhvr>
                                      <p:to>
                                        <p:strVal val="visible"/>
                                      </p:to>
                                    </p:set>
                                    <p:anim calcmode="lin" valueType="num">
                                      <p:cBhvr additive="base">
                                        <p:cTn id="319" dur="500" fill="hold"/>
                                        <p:tgtEl>
                                          <p:spTgt spid="96"/>
                                        </p:tgtEl>
                                        <p:attrNameLst>
                                          <p:attrName>ppt_x</p:attrName>
                                        </p:attrNameLst>
                                      </p:cBhvr>
                                      <p:tavLst>
                                        <p:tav tm="0">
                                          <p:val>
                                            <p:strVal val="#ppt_x"/>
                                          </p:val>
                                        </p:tav>
                                        <p:tav tm="100000">
                                          <p:val>
                                            <p:strVal val="#ppt_x"/>
                                          </p:val>
                                        </p:tav>
                                      </p:tavLst>
                                    </p:anim>
                                    <p:anim calcmode="lin" valueType="num">
                                      <p:cBhvr additive="base">
                                        <p:cTn id="320" dur="500" fill="hold"/>
                                        <p:tgtEl>
                                          <p:spTgt spid="96"/>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7"/>
                                        </p:tgtEl>
                                        <p:attrNameLst>
                                          <p:attrName>style.visibility</p:attrName>
                                        </p:attrNameLst>
                                      </p:cBhvr>
                                      <p:to>
                                        <p:strVal val="visible"/>
                                      </p:to>
                                    </p:set>
                                    <p:anim calcmode="lin" valueType="num">
                                      <p:cBhvr additive="base">
                                        <p:cTn id="323" dur="500" fill="hold"/>
                                        <p:tgtEl>
                                          <p:spTgt spid="97"/>
                                        </p:tgtEl>
                                        <p:attrNameLst>
                                          <p:attrName>ppt_x</p:attrName>
                                        </p:attrNameLst>
                                      </p:cBhvr>
                                      <p:tavLst>
                                        <p:tav tm="0">
                                          <p:val>
                                            <p:strVal val="#ppt_x"/>
                                          </p:val>
                                        </p:tav>
                                        <p:tav tm="100000">
                                          <p:val>
                                            <p:strVal val="#ppt_x"/>
                                          </p:val>
                                        </p:tav>
                                      </p:tavLst>
                                    </p:anim>
                                    <p:anim calcmode="lin" valueType="num">
                                      <p:cBhvr additive="base">
                                        <p:cTn id="324" dur="500" fill="hold"/>
                                        <p:tgtEl>
                                          <p:spTgt spid="97"/>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98"/>
                                        </p:tgtEl>
                                        <p:attrNameLst>
                                          <p:attrName>style.visibility</p:attrName>
                                        </p:attrNameLst>
                                      </p:cBhvr>
                                      <p:to>
                                        <p:strVal val="visible"/>
                                      </p:to>
                                    </p:set>
                                    <p:anim calcmode="lin" valueType="num">
                                      <p:cBhvr additive="base">
                                        <p:cTn id="327" dur="500" fill="hold"/>
                                        <p:tgtEl>
                                          <p:spTgt spid="98"/>
                                        </p:tgtEl>
                                        <p:attrNameLst>
                                          <p:attrName>ppt_x</p:attrName>
                                        </p:attrNameLst>
                                      </p:cBhvr>
                                      <p:tavLst>
                                        <p:tav tm="0">
                                          <p:val>
                                            <p:strVal val="#ppt_x"/>
                                          </p:val>
                                        </p:tav>
                                        <p:tav tm="100000">
                                          <p:val>
                                            <p:strVal val="#ppt_x"/>
                                          </p:val>
                                        </p:tav>
                                      </p:tavLst>
                                    </p:anim>
                                    <p:anim calcmode="lin" valueType="num">
                                      <p:cBhvr additive="base">
                                        <p:cTn id="328" dur="500" fill="hold"/>
                                        <p:tgtEl>
                                          <p:spTgt spid="98"/>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99"/>
                                        </p:tgtEl>
                                        <p:attrNameLst>
                                          <p:attrName>style.visibility</p:attrName>
                                        </p:attrNameLst>
                                      </p:cBhvr>
                                      <p:to>
                                        <p:strVal val="visible"/>
                                      </p:to>
                                    </p:set>
                                    <p:anim calcmode="lin" valueType="num">
                                      <p:cBhvr additive="base">
                                        <p:cTn id="331" dur="500" fill="hold"/>
                                        <p:tgtEl>
                                          <p:spTgt spid="99"/>
                                        </p:tgtEl>
                                        <p:attrNameLst>
                                          <p:attrName>ppt_x</p:attrName>
                                        </p:attrNameLst>
                                      </p:cBhvr>
                                      <p:tavLst>
                                        <p:tav tm="0">
                                          <p:val>
                                            <p:strVal val="#ppt_x"/>
                                          </p:val>
                                        </p:tav>
                                        <p:tav tm="100000">
                                          <p:val>
                                            <p:strVal val="#ppt_x"/>
                                          </p:val>
                                        </p:tav>
                                      </p:tavLst>
                                    </p:anim>
                                    <p:anim calcmode="lin" valueType="num">
                                      <p:cBhvr additive="base">
                                        <p:cTn id="332" dur="500" fill="hold"/>
                                        <p:tgtEl>
                                          <p:spTgt spid="99"/>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0"/>
                                        </p:tgtEl>
                                        <p:attrNameLst>
                                          <p:attrName>style.visibility</p:attrName>
                                        </p:attrNameLst>
                                      </p:cBhvr>
                                      <p:to>
                                        <p:strVal val="visible"/>
                                      </p:to>
                                    </p:set>
                                    <p:anim calcmode="lin" valueType="num">
                                      <p:cBhvr additive="base">
                                        <p:cTn id="335" dur="500" fill="hold"/>
                                        <p:tgtEl>
                                          <p:spTgt spid="100"/>
                                        </p:tgtEl>
                                        <p:attrNameLst>
                                          <p:attrName>ppt_x</p:attrName>
                                        </p:attrNameLst>
                                      </p:cBhvr>
                                      <p:tavLst>
                                        <p:tav tm="0">
                                          <p:val>
                                            <p:strVal val="#ppt_x"/>
                                          </p:val>
                                        </p:tav>
                                        <p:tav tm="100000">
                                          <p:val>
                                            <p:strVal val="#ppt_x"/>
                                          </p:val>
                                        </p:tav>
                                      </p:tavLst>
                                    </p:anim>
                                    <p:anim calcmode="lin" valueType="num">
                                      <p:cBhvr additive="base">
                                        <p:cTn id="336" dur="500" fill="hold"/>
                                        <p:tgtEl>
                                          <p:spTgt spid="100"/>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1"/>
                                        </p:tgtEl>
                                        <p:attrNameLst>
                                          <p:attrName>style.visibility</p:attrName>
                                        </p:attrNameLst>
                                      </p:cBhvr>
                                      <p:to>
                                        <p:strVal val="visible"/>
                                      </p:to>
                                    </p:set>
                                    <p:anim calcmode="lin" valueType="num">
                                      <p:cBhvr additive="base">
                                        <p:cTn id="339" dur="500" fill="hold"/>
                                        <p:tgtEl>
                                          <p:spTgt spid="101"/>
                                        </p:tgtEl>
                                        <p:attrNameLst>
                                          <p:attrName>ppt_x</p:attrName>
                                        </p:attrNameLst>
                                      </p:cBhvr>
                                      <p:tavLst>
                                        <p:tav tm="0">
                                          <p:val>
                                            <p:strVal val="#ppt_x"/>
                                          </p:val>
                                        </p:tav>
                                        <p:tav tm="100000">
                                          <p:val>
                                            <p:strVal val="#ppt_x"/>
                                          </p:val>
                                        </p:tav>
                                      </p:tavLst>
                                    </p:anim>
                                    <p:anim calcmode="lin" valueType="num">
                                      <p:cBhvr additive="base">
                                        <p:cTn id="340" dur="500" fill="hold"/>
                                        <p:tgtEl>
                                          <p:spTgt spid="101"/>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2"/>
                                        </p:tgtEl>
                                        <p:attrNameLst>
                                          <p:attrName>style.visibility</p:attrName>
                                        </p:attrNameLst>
                                      </p:cBhvr>
                                      <p:to>
                                        <p:strVal val="visible"/>
                                      </p:to>
                                    </p:set>
                                    <p:anim calcmode="lin" valueType="num">
                                      <p:cBhvr additive="base">
                                        <p:cTn id="343" dur="500" fill="hold"/>
                                        <p:tgtEl>
                                          <p:spTgt spid="102"/>
                                        </p:tgtEl>
                                        <p:attrNameLst>
                                          <p:attrName>ppt_x</p:attrName>
                                        </p:attrNameLst>
                                      </p:cBhvr>
                                      <p:tavLst>
                                        <p:tav tm="0">
                                          <p:val>
                                            <p:strVal val="#ppt_x"/>
                                          </p:val>
                                        </p:tav>
                                        <p:tav tm="100000">
                                          <p:val>
                                            <p:strVal val="#ppt_x"/>
                                          </p:val>
                                        </p:tav>
                                      </p:tavLst>
                                    </p:anim>
                                    <p:anim calcmode="lin" valueType="num">
                                      <p:cBhvr additive="base">
                                        <p:cTn id="344" dur="500" fill="hold"/>
                                        <p:tgtEl>
                                          <p:spTgt spid="102"/>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3"/>
                                        </p:tgtEl>
                                        <p:attrNameLst>
                                          <p:attrName>style.visibility</p:attrName>
                                        </p:attrNameLst>
                                      </p:cBhvr>
                                      <p:to>
                                        <p:strVal val="visible"/>
                                      </p:to>
                                    </p:set>
                                    <p:anim calcmode="lin" valueType="num">
                                      <p:cBhvr additive="base">
                                        <p:cTn id="347" dur="500" fill="hold"/>
                                        <p:tgtEl>
                                          <p:spTgt spid="103"/>
                                        </p:tgtEl>
                                        <p:attrNameLst>
                                          <p:attrName>ppt_x</p:attrName>
                                        </p:attrNameLst>
                                      </p:cBhvr>
                                      <p:tavLst>
                                        <p:tav tm="0">
                                          <p:val>
                                            <p:strVal val="#ppt_x"/>
                                          </p:val>
                                        </p:tav>
                                        <p:tav tm="100000">
                                          <p:val>
                                            <p:strVal val="#ppt_x"/>
                                          </p:val>
                                        </p:tav>
                                      </p:tavLst>
                                    </p:anim>
                                    <p:anim calcmode="lin" valueType="num">
                                      <p:cBhvr additive="base">
                                        <p:cTn id="348" dur="500" fill="hold"/>
                                        <p:tgtEl>
                                          <p:spTgt spid="103"/>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4"/>
                                        </p:tgtEl>
                                        <p:attrNameLst>
                                          <p:attrName>style.visibility</p:attrName>
                                        </p:attrNameLst>
                                      </p:cBhvr>
                                      <p:to>
                                        <p:strVal val="visible"/>
                                      </p:to>
                                    </p:set>
                                    <p:anim calcmode="lin" valueType="num">
                                      <p:cBhvr additive="base">
                                        <p:cTn id="351" dur="500" fill="hold"/>
                                        <p:tgtEl>
                                          <p:spTgt spid="104"/>
                                        </p:tgtEl>
                                        <p:attrNameLst>
                                          <p:attrName>ppt_x</p:attrName>
                                        </p:attrNameLst>
                                      </p:cBhvr>
                                      <p:tavLst>
                                        <p:tav tm="0">
                                          <p:val>
                                            <p:strVal val="#ppt_x"/>
                                          </p:val>
                                        </p:tav>
                                        <p:tav tm="100000">
                                          <p:val>
                                            <p:strVal val="#ppt_x"/>
                                          </p:val>
                                        </p:tav>
                                      </p:tavLst>
                                    </p:anim>
                                    <p:anim calcmode="lin" valueType="num">
                                      <p:cBhvr additive="base">
                                        <p:cTn id="352" dur="500" fill="hold"/>
                                        <p:tgtEl>
                                          <p:spTgt spid="104"/>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5"/>
                                        </p:tgtEl>
                                        <p:attrNameLst>
                                          <p:attrName>style.visibility</p:attrName>
                                        </p:attrNameLst>
                                      </p:cBhvr>
                                      <p:to>
                                        <p:strVal val="visible"/>
                                      </p:to>
                                    </p:set>
                                    <p:anim calcmode="lin" valueType="num">
                                      <p:cBhvr additive="base">
                                        <p:cTn id="355" dur="500" fill="hold"/>
                                        <p:tgtEl>
                                          <p:spTgt spid="105"/>
                                        </p:tgtEl>
                                        <p:attrNameLst>
                                          <p:attrName>ppt_x</p:attrName>
                                        </p:attrNameLst>
                                      </p:cBhvr>
                                      <p:tavLst>
                                        <p:tav tm="0">
                                          <p:val>
                                            <p:strVal val="#ppt_x"/>
                                          </p:val>
                                        </p:tav>
                                        <p:tav tm="100000">
                                          <p:val>
                                            <p:strVal val="#ppt_x"/>
                                          </p:val>
                                        </p:tav>
                                      </p:tavLst>
                                    </p:anim>
                                    <p:anim calcmode="lin" valueType="num">
                                      <p:cBhvr additive="base">
                                        <p:cTn id="356" dur="500" fill="hold"/>
                                        <p:tgtEl>
                                          <p:spTgt spid="105"/>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6"/>
                                        </p:tgtEl>
                                        <p:attrNameLst>
                                          <p:attrName>style.visibility</p:attrName>
                                        </p:attrNameLst>
                                      </p:cBhvr>
                                      <p:to>
                                        <p:strVal val="visible"/>
                                      </p:to>
                                    </p:set>
                                    <p:anim calcmode="lin" valueType="num">
                                      <p:cBhvr additive="base">
                                        <p:cTn id="359" dur="500" fill="hold"/>
                                        <p:tgtEl>
                                          <p:spTgt spid="106"/>
                                        </p:tgtEl>
                                        <p:attrNameLst>
                                          <p:attrName>ppt_x</p:attrName>
                                        </p:attrNameLst>
                                      </p:cBhvr>
                                      <p:tavLst>
                                        <p:tav tm="0">
                                          <p:val>
                                            <p:strVal val="#ppt_x"/>
                                          </p:val>
                                        </p:tav>
                                        <p:tav tm="100000">
                                          <p:val>
                                            <p:strVal val="#ppt_x"/>
                                          </p:val>
                                        </p:tav>
                                      </p:tavLst>
                                    </p:anim>
                                    <p:anim calcmode="lin" valueType="num">
                                      <p:cBhvr additive="base">
                                        <p:cTn id="360" dur="500" fill="hold"/>
                                        <p:tgtEl>
                                          <p:spTgt spid="106"/>
                                        </p:tgtEl>
                                        <p:attrNameLst>
                                          <p:attrName>ppt_y</p:attrName>
                                        </p:attrNameLst>
                                      </p:cBhvr>
                                      <p:tavLst>
                                        <p:tav tm="0">
                                          <p:val>
                                            <p:strVal val="1+#ppt_h/2"/>
                                          </p:val>
                                        </p:tav>
                                        <p:tav tm="100000">
                                          <p:val>
                                            <p:strVal val="#ppt_y"/>
                                          </p:val>
                                        </p:tav>
                                      </p:tavLst>
                                    </p:anim>
                                  </p:childTnLst>
                                </p:cTn>
                              </p:par>
                            </p:childTnLst>
                          </p:cTn>
                        </p:par>
                        <p:par>
                          <p:cTn id="361" fill="hold">
                            <p:stCondLst>
                              <p:cond delay="3400"/>
                            </p:stCondLst>
                            <p:childTnLst>
                              <p:par>
                                <p:cTn id="362" presetID="47" presetClass="entr" presetSubtype="0" fill="hold" grpId="0" nodeType="afterEffect">
                                  <p:stCondLst>
                                    <p:cond delay="0"/>
                                  </p:stCondLst>
                                  <p:childTnLst>
                                    <p:set>
                                      <p:cBhvr>
                                        <p:cTn id="363" dur="1" fill="hold">
                                          <p:stCondLst>
                                            <p:cond delay="0"/>
                                          </p:stCondLst>
                                        </p:cTn>
                                        <p:tgtEl>
                                          <p:spTgt spid="107"/>
                                        </p:tgtEl>
                                        <p:attrNameLst>
                                          <p:attrName>style.visibility</p:attrName>
                                        </p:attrNameLst>
                                      </p:cBhvr>
                                      <p:to>
                                        <p:strVal val="visible"/>
                                      </p:to>
                                    </p:set>
                                    <p:animEffect transition="in" filter="fade">
                                      <p:cBhvr>
                                        <p:cTn id="364" dur="1000"/>
                                        <p:tgtEl>
                                          <p:spTgt spid="107"/>
                                        </p:tgtEl>
                                      </p:cBhvr>
                                    </p:animEffect>
                                    <p:anim calcmode="lin" valueType="num">
                                      <p:cBhvr>
                                        <p:cTn id="365" dur="1000" fill="hold"/>
                                        <p:tgtEl>
                                          <p:spTgt spid="107"/>
                                        </p:tgtEl>
                                        <p:attrNameLst>
                                          <p:attrName>ppt_x</p:attrName>
                                        </p:attrNameLst>
                                      </p:cBhvr>
                                      <p:tavLst>
                                        <p:tav tm="0">
                                          <p:val>
                                            <p:strVal val="#ppt_x"/>
                                          </p:val>
                                        </p:tav>
                                        <p:tav tm="100000">
                                          <p:val>
                                            <p:strVal val="#ppt_x"/>
                                          </p:val>
                                        </p:tav>
                                      </p:tavLst>
                                    </p:anim>
                                    <p:anim calcmode="lin" valueType="num">
                                      <p:cBhvr>
                                        <p:cTn id="366" dur="1000" fill="hold"/>
                                        <p:tgtEl>
                                          <p:spTgt spid="107"/>
                                        </p:tgtEl>
                                        <p:attrNameLst>
                                          <p:attrName>ppt_y</p:attrName>
                                        </p:attrNameLst>
                                      </p:cBhvr>
                                      <p:tavLst>
                                        <p:tav tm="0">
                                          <p:val>
                                            <p:strVal val="#ppt_y-.1"/>
                                          </p:val>
                                        </p:tav>
                                        <p:tav tm="100000">
                                          <p:val>
                                            <p:strVal val="#ppt_y"/>
                                          </p:val>
                                        </p:tav>
                                      </p:tavLst>
                                    </p:anim>
                                  </p:childTnLst>
                                </p:cTn>
                              </p:par>
                            </p:childTnLst>
                          </p:cTn>
                        </p:par>
                        <p:par>
                          <p:cTn id="367" fill="hold">
                            <p:stCondLst>
                              <p:cond delay="4400"/>
                            </p:stCondLst>
                            <p:childTnLst>
                              <p:par>
                                <p:cTn id="368" presetID="22" presetClass="entr" presetSubtype="8" fill="hold" nodeType="afterEffect">
                                  <p:stCondLst>
                                    <p:cond delay="0"/>
                                  </p:stCondLst>
                                  <p:childTnLst>
                                    <p:set>
                                      <p:cBhvr>
                                        <p:cTn id="369" dur="1" fill="hold">
                                          <p:stCondLst>
                                            <p:cond delay="0"/>
                                          </p:stCondLst>
                                        </p:cTn>
                                        <p:tgtEl>
                                          <p:spTgt spid="108"/>
                                        </p:tgtEl>
                                        <p:attrNameLst>
                                          <p:attrName>style.visibility</p:attrName>
                                        </p:attrNameLst>
                                      </p:cBhvr>
                                      <p:to>
                                        <p:strVal val="visible"/>
                                      </p:to>
                                    </p:set>
                                    <p:animEffect transition="in" filter="wipe(left)">
                                      <p:cBhvr>
                                        <p:cTn id="370" dur="500"/>
                                        <p:tgtEl>
                                          <p:spTgt spid="108"/>
                                        </p:tgtEl>
                                      </p:cBhvr>
                                    </p:animEffect>
                                  </p:childTnLst>
                                </p:cTn>
                              </p:par>
                            </p:childTnLst>
                          </p:cTn>
                        </p:par>
                        <p:par>
                          <p:cTn id="371" fill="hold">
                            <p:stCondLst>
                              <p:cond delay="4900"/>
                            </p:stCondLst>
                            <p:childTnLst>
                              <p:par>
                                <p:cTn id="372" presetID="22" presetClass="entr" presetSubtype="8" fill="hold" grpId="0" nodeType="afterEffect">
                                  <p:stCondLst>
                                    <p:cond delay="0"/>
                                  </p:stCondLst>
                                  <p:childTnLst>
                                    <p:set>
                                      <p:cBhvr>
                                        <p:cTn id="373" dur="1" fill="hold">
                                          <p:stCondLst>
                                            <p:cond delay="0"/>
                                          </p:stCondLst>
                                        </p:cTn>
                                        <p:tgtEl>
                                          <p:spTgt spid="109"/>
                                        </p:tgtEl>
                                        <p:attrNameLst>
                                          <p:attrName>style.visibility</p:attrName>
                                        </p:attrNameLst>
                                      </p:cBhvr>
                                      <p:to>
                                        <p:strVal val="visible"/>
                                      </p:to>
                                    </p:set>
                                    <p:animEffect transition="in" filter="wipe(left)">
                                      <p:cBhvr>
                                        <p:cTn id="374" dur="500"/>
                                        <p:tgtEl>
                                          <p:spTgt spid="109"/>
                                        </p:tgtEl>
                                      </p:cBhvr>
                                    </p:animEffect>
                                  </p:childTnLst>
                                </p:cTn>
                              </p:par>
                              <p:par>
                                <p:cTn id="375" presetID="22" presetClass="entr" presetSubtype="8" fill="hold" grpId="0" nodeType="withEffect">
                                  <p:stCondLst>
                                    <p:cond delay="0"/>
                                  </p:stCondLst>
                                  <p:childTnLst>
                                    <p:set>
                                      <p:cBhvr>
                                        <p:cTn id="376" dur="1" fill="hold">
                                          <p:stCondLst>
                                            <p:cond delay="0"/>
                                          </p:stCondLst>
                                        </p:cTn>
                                        <p:tgtEl>
                                          <p:spTgt spid="110"/>
                                        </p:tgtEl>
                                        <p:attrNameLst>
                                          <p:attrName>style.visibility</p:attrName>
                                        </p:attrNameLst>
                                      </p:cBhvr>
                                      <p:to>
                                        <p:strVal val="visible"/>
                                      </p:to>
                                    </p:set>
                                    <p:animEffect transition="in" filter="wipe(left)">
                                      <p:cBhvr>
                                        <p:cTn id="377" dur="500"/>
                                        <p:tgtEl>
                                          <p:spTgt spid="110"/>
                                        </p:tgtEl>
                                      </p:cBhvr>
                                    </p:animEffect>
                                  </p:childTnLst>
                                </p:cTn>
                              </p:par>
                            </p:childTnLst>
                          </p:cTn>
                        </p:par>
                        <p:par>
                          <p:cTn id="378" fill="hold">
                            <p:stCondLst>
                              <p:cond delay="5400"/>
                            </p:stCondLst>
                            <p:childTnLst>
                              <p:par>
                                <p:cTn id="379" presetID="47" presetClass="entr" presetSubtype="0" fill="hold" grpId="0" nodeType="afterEffect">
                                  <p:stCondLst>
                                    <p:cond delay="0"/>
                                  </p:stCondLst>
                                  <p:childTnLst>
                                    <p:set>
                                      <p:cBhvr>
                                        <p:cTn id="380" dur="1" fill="hold">
                                          <p:stCondLst>
                                            <p:cond delay="0"/>
                                          </p:stCondLst>
                                        </p:cTn>
                                        <p:tgtEl>
                                          <p:spTgt spid="111"/>
                                        </p:tgtEl>
                                        <p:attrNameLst>
                                          <p:attrName>style.visibility</p:attrName>
                                        </p:attrNameLst>
                                      </p:cBhvr>
                                      <p:to>
                                        <p:strVal val="visible"/>
                                      </p:to>
                                    </p:set>
                                    <p:animEffect transition="in" filter="fade">
                                      <p:cBhvr>
                                        <p:cTn id="381" dur="1000"/>
                                        <p:tgtEl>
                                          <p:spTgt spid="111"/>
                                        </p:tgtEl>
                                      </p:cBhvr>
                                    </p:animEffect>
                                    <p:anim calcmode="lin" valueType="num">
                                      <p:cBhvr>
                                        <p:cTn id="382" dur="1000" fill="hold"/>
                                        <p:tgtEl>
                                          <p:spTgt spid="111"/>
                                        </p:tgtEl>
                                        <p:attrNameLst>
                                          <p:attrName>ppt_x</p:attrName>
                                        </p:attrNameLst>
                                      </p:cBhvr>
                                      <p:tavLst>
                                        <p:tav tm="0">
                                          <p:val>
                                            <p:strVal val="#ppt_x"/>
                                          </p:val>
                                        </p:tav>
                                        <p:tav tm="100000">
                                          <p:val>
                                            <p:strVal val="#ppt_x"/>
                                          </p:val>
                                        </p:tav>
                                      </p:tavLst>
                                    </p:anim>
                                    <p:anim calcmode="lin" valueType="num">
                                      <p:cBhvr>
                                        <p:cTn id="383" dur="1000" fill="hold"/>
                                        <p:tgtEl>
                                          <p:spTgt spid="111"/>
                                        </p:tgtEl>
                                        <p:attrNameLst>
                                          <p:attrName>ppt_y</p:attrName>
                                        </p:attrNameLst>
                                      </p:cBhvr>
                                      <p:tavLst>
                                        <p:tav tm="0">
                                          <p:val>
                                            <p:strVal val="#ppt_y-.1"/>
                                          </p:val>
                                        </p:tav>
                                        <p:tav tm="100000">
                                          <p:val>
                                            <p:strVal val="#ppt_y"/>
                                          </p:val>
                                        </p:tav>
                                      </p:tavLst>
                                    </p:anim>
                                  </p:childTnLst>
                                </p:cTn>
                              </p:par>
                            </p:childTnLst>
                          </p:cTn>
                        </p:par>
                        <p:par>
                          <p:cTn id="384" fill="hold">
                            <p:stCondLst>
                              <p:cond delay="6400"/>
                            </p:stCondLst>
                            <p:childTnLst>
                              <p:par>
                                <p:cTn id="385" presetID="22" presetClass="entr" presetSubtype="8" fill="hold" nodeType="afterEffect">
                                  <p:stCondLst>
                                    <p:cond delay="0"/>
                                  </p:stCondLst>
                                  <p:childTnLst>
                                    <p:set>
                                      <p:cBhvr>
                                        <p:cTn id="386" dur="1" fill="hold">
                                          <p:stCondLst>
                                            <p:cond delay="0"/>
                                          </p:stCondLst>
                                        </p:cTn>
                                        <p:tgtEl>
                                          <p:spTgt spid="112"/>
                                        </p:tgtEl>
                                        <p:attrNameLst>
                                          <p:attrName>style.visibility</p:attrName>
                                        </p:attrNameLst>
                                      </p:cBhvr>
                                      <p:to>
                                        <p:strVal val="visible"/>
                                      </p:to>
                                    </p:set>
                                    <p:animEffect transition="in" filter="wipe(left)">
                                      <p:cBhvr>
                                        <p:cTn id="387" dur="500"/>
                                        <p:tgtEl>
                                          <p:spTgt spid="112"/>
                                        </p:tgtEl>
                                      </p:cBhvr>
                                    </p:animEffect>
                                  </p:childTnLst>
                                </p:cTn>
                              </p:par>
                            </p:childTnLst>
                          </p:cTn>
                        </p:par>
                        <p:par>
                          <p:cTn id="388" fill="hold">
                            <p:stCondLst>
                              <p:cond delay="6900"/>
                            </p:stCondLst>
                            <p:childTnLst>
                              <p:par>
                                <p:cTn id="389" presetID="22" presetClass="entr" presetSubtype="8" fill="hold" grpId="0" nodeType="afterEffect">
                                  <p:stCondLst>
                                    <p:cond delay="0"/>
                                  </p:stCondLst>
                                  <p:childTnLst>
                                    <p:set>
                                      <p:cBhvr>
                                        <p:cTn id="390" dur="1" fill="hold">
                                          <p:stCondLst>
                                            <p:cond delay="0"/>
                                          </p:stCondLst>
                                        </p:cTn>
                                        <p:tgtEl>
                                          <p:spTgt spid="113"/>
                                        </p:tgtEl>
                                        <p:attrNameLst>
                                          <p:attrName>style.visibility</p:attrName>
                                        </p:attrNameLst>
                                      </p:cBhvr>
                                      <p:to>
                                        <p:strVal val="visible"/>
                                      </p:to>
                                    </p:set>
                                    <p:animEffect transition="in" filter="wipe(left)">
                                      <p:cBhvr>
                                        <p:cTn id="391" dur="500"/>
                                        <p:tgtEl>
                                          <p:spTgt spid="113"/>
                                        </p:tgtEl>
                                      </p:cBhvr>
                                    </p:animEffect>
                                  </p:childTnLst>
                                </p:cTn>
                              </p:par>
                              <p:par>
                                <p:cTn id="392" presetID="22" presetClass="entr" presetSubtype="8" fill="hold" grpId="0" nodeType="withEffect">
                                  <p:stCondLst>
                                    <p:cond delay="0"/>
                                  </p:stCondLst>
                                  <p:childTnLst>
                                    <p:set>
                                      <p:cBhvr>
                                        <p:cTn id="393" dur="1" fill="hold">
                                          <p:stCondLst>
                                            <p:cond delay="0"/>
                                          </p:stCondLst>
                                        </p:cTn>
                                        <p:tgtEl>
                                          <p:spTgt spid="114"/>
                                        </p:tgtEl>
                                        <p:attrNameLst>
                                          <p:attrName>style.visibility</p:attrName>
                                        </p:attrNameLst>
                                      </p:cBhvr>
                                      <p:to>
                                        <p:strVal val="visible"/>
                                      </p:to>
                                    </p:set>
                                    <p:animEffect transition="in" filter="wipe(left)">
                                      <p:cBhvr>
                                        <p:cTn id="394" dur="500"/>
                                        <p:tgtEl>
                                          <p:spTgt spid="114"/>
                                        </p:tgtEl>
                                      </p:cBhvr>
                                    </p:animEffect>
                                  </p:childTnLst>
                                </p:cTn>
                              </p:par>
                            </p:childTnLst>
                          </p:cTn>
                        </p:par>
                        <p:par>
                          <p:cTn id="395" fill="hold">
                            <p:stCondLst>
                              <p:cond delay="7400"/>
                            </p:stCondLst>
                            <p:childTnLst>
                              <p:par>
                                <p:cTn id="396" presetID="47" presetClass="entr" presetSubtype="0" fill="hold" grpId="0" nodeType="afterEffect">
                                  <p:stCondLst>
                                    <p:cond delay="0"/>
                                  </p:stCondLst>
                                  <p:childTnLst>
                                    <p:set>
                                      <p:cBhvr>
                                        <p:cTn id="397" dur="1" fill="hold">
                                          <p:stCondLst>
                                            <p:cond delay="0"/>
                                          </p:stCondLst>
                                        </p:cTn>
                                        <p:tgtEl>
                                          <p:spTgt spid="115"/>
                                        </p:tgtEl>
                                        <p:attrNameLst>
                                          <p:attrName>style.visibility</p:attrName>
                                        </p:attrNameLst>
                                      </p:cBhvr>
                                      <p:to>
                                        <p:strVal val="visible"/>
                                      </p:to>
                                    </p:set>
                                    <p:animEffect transition="in" filter="fade">
                                      <p:cBhvr>
                                        <p:cTn id="398" dur="1000"/>
                                        <p:tgtEl>
                                          <p:spTgt spid="115"/>
                                        </p:tgtEl>
                                      </p:cBhvr>
                                    </p:animEffect>
                                    <p:anim calcmode="lin" valueType="num">
                                      <p:cBhvr>
                                        <p:cTn id="399" dur="1000" fill="hold"/>
                                        <p:tgtEl>
                                          <p:spTgt spid="115"/>
                                        </p:tgtEl>
                                        <p:attrNameLst>
                                          <p:attrName>ppt_x</p:attrName>
                                        </p:attrNameLst>
                                      </p:cBhvr>
                                      <p:tavLst>
                                        <p:tav tm="0">
                                          <p:val>
                                            <p:strVal val="#ppt_x"/>
                                          </p:val>
                                        </p:tav>
                                        <p:tav tm="100000">
                                          <p:val>
                                            <p:strVal val="#ppt_x"/>
                                          </p:val>
                                        </p:tav>
                                      </p:tavLst>
                                    </p:anim>
                                    <p:anim calcmode="lin" valueType="num">
                                      <p:cBhvr>
                                        <p:cTn id="400" dur="1000" fill="hold"/>
                                        <p:tgtEl>
                                          <p:spTgt spid="115"/>
                                        </p:tgtEl>
                                        <p:attrNameLst>
                                          <p:attrName>ppt_y</p:attrName>
                                        </p:attrNameLst>
                                      </p:cBhvr>
                                      <p:tavLst>
                                        <p:tav tm="0">
                                          <p:val>
                                            <p:strVal val="#ppt_y-.1"/>
                                          </p:val>
                                        </p:tav>
                                        <p:tav tm="100000">
                                          <p:val>
                                            <p:strVal val="#ppt_y"/>
                                          </p:val>
                                        </p:tav>
                                      </p:tavLst>
                                    </p:anim>
                                  </p:childTnLst>
                                </p:cTn>
                              </p:par>
                            </p:childTnLst>
                          </p:cTn>
                        </p:par>
                        <p:par>
                          <p:cTn id="401" fill="hold">
                            <p:stCondLst>
                              <p:cond delay="8400"/>
                            </p:stCondLst>
                            <p:childTnLst>
                              <p:par>
                                <p:cTn id="402" presetID="22" presetClass="entr" presetSubtype="8" fill="hold" nodeType="afterEffect">
                                  <p:stCondLst>
                                    <p:cond delay="0"/>
                                  </p:stCondLst>
                                  <p:childTnLst>
                                    <p:set>
                                      <p:cBhvr>
                                        <p:cTn id="403" dur="1" fill="hold">
                                          <p:stCondLst>
                                            <p:cond delay="0"/>
                                          </p:stCondLst>
                                        </p:cTn>
                                        <p:tgtEl>
                                          <p:spTgt spid="116"/>
                                        </p:tgtEl>
                                        <p:attrNameLst>
                                          <p:attrName>style.visibility</p:attrName>
                                        </p:attrNameLst>
                                      </p:cBhvr>
                                      <p:to>
                                        <p:strVal val="visible"/>
                                      </p:to>
                                    </p:set>
                                    <p:animEffect transition="in" filter="wipe(left)">
                                      <p:cBhvr>
                                        <p:cTn id="404" dur="500"/>
                                        <p:tgtEl>
                                          <p:spTgt spid="116"/>
                                        </p:tgtEl>
                                      </p:cBhvr>
                                    </p:animEffect>
                                  </p:childTnLst>
                                </p:cTn>
                              </p:par>
                            </p:childTnLst>
                          </p:cTn>
                        </p:par>
                        <p:par>
                          <p:cTn id="405" fill="hold">
                            <p:stCondLst>
                              <p:cond delay="8900"/>
                            </p:stCondLst>
                            <p:childTnLst>
                              <p:par>
                                <p:cTn id="406" presetID="22" presetClass="entr" presetSubtype="8" fill="hold" grpId="0" nodeType="afterEffect">
                                  <p:stCondLst>
                                    <p:cond delay="0"/>
                                  </p:stCondLst>
                                  <p:childTnLst>
                                    <p:set>
                                      <p:cBhvr>
                                        <p:cTn id="407" dur="1" fill="hold">
                                          <p:stCondLst>
                                            <p:cond delay="0"/>
                                          </p:stCondLst>
                                        </p:cTn>
                                        <p:tgtEl>
                                          <p:spTgt spid="117"/>
                                        </p:tgtEl>
                                        <p:attrNameLst>
                                          <p:attrName>style.visibility</p:attrName>
                                        </p:attrNameLst>
                                      </p:cBhvr>
                                      <p:to>
                                        <p:strVal val="visible"/>
                                      </p:to>
                                    </p:set>
                                    <p:animEffect transition="in" filter="wipe(left)">
                                      <p:cBhvr>
                                        <p:cTn id="408" dur="500"/>
                                        <p:tgtEl>
                                          <p:spTgt spid="117"/>
                                        </p:tgtEl>
                                      </p:cBhvr>
                                    </p:animEffect>
                                  </p:childTnLst>
                                </p:cTn>
                              </p:par>
                              <p:par>
                                <p:cTn id="409" presetID="22" presetClass="entr" presetSubtype="8" fill="hold" grpId="0" nodeType="withEffect">
                                  <p:stCondLst>
                                    <p:cond delay="0"/>
                                  </p:stCondLst>
                                  <p:childTnLst>
                                    <p:set>
                                      <p:cBhvr>
                                        <p:cTn id="410" dur="1" fill="hold">
                                          <p:stCondLst>
                                            <p:cond delay="0"/>
                                          </p:stCondLst>
                                        </p:cTn>
                                        <p:tgtEl>
                                          <p:spTgt spid="118"/>
                                        </p:tgtEl>
                                        <p:attrNameLst>
                                          <p:attrName>style.visibility</p:attrName>
                                        </p:attrNameLst>
                                      </p:cBhvr>
                                      <p:to>
                                        <p:strVal val="visible"/>
                                      </p:to>
                                    </p:set>
                                    <p:animEffect transition="in" filter="wipe(left)">
                                      <p:cBhvr>
                                        <p:cTn id="411"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48" grpId="0" animBg="1"/>
      <p:bldP spid="49" grpId="0" animBg="1"/>
      <p:bldP spid="50" grpId="0" animBg="1"/>
      <p:bldP spid="51" grpId="0" animBg="1"/>
      <p:bldP spid="52" grpId="0" animBg="1"/>
      <p:bldP spid="53" grpId="0" animBg="1"/>
      <p:bldP spid="54" grpId="0" animBg="1"/>
      <p:bldP spid="55" grpId="0" animBg="1"/>
      <p:bldP spid="56"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9" grpId="0"/>
      <p:bldP spid="110" grpId="0"/>
      <p:bldP spid="111" grpId="0" animBg="1"/>
      <p:bldP spid="113" grpId="0"/>
      <p:bldP spid="114" grpId="0"/>
      <p:bldP spid="115" grpId="0" animBg="1"/>
      <p:bldP spid="117" grpId="0"/>
      <p:bldP spid="1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6"/>
          <p:cNvSpPr txBox="1">
            <a:spLocks noChangeArrowheads="1"/>
          </p:cNvSpPr>
          <p:nvPr/>
        </p:nvSpPr>
        <p:spPr bwMode="auto">
          <a:xfrm>
            <a:off x="409016" y="70339"/>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smtClean="0">
                <a:solidFill>
                  <a:srgbClr val="4D4948"/>
                </a:solidFill>
                <a:latin typeface="微软雅黑" panose="020B0503020204020204" pitchFamily="34" charset="-122"/>
                <a:ea typeface="微软雅黑" panose="020B0503020204020204" pitchFamily="34" charset="-122"/>
              </a:rPr>
              <a:t>单击添加标题</a:t>
            </a:r>
            <a:endParaRPr lang="zh-CN" altLang="en-US" dirty="0">
              <a:solidFill>
                <a:srgbClr val="4D4948"/>
              </a:solidFill>
              <a:latin typeface="微软雅黑" panose="020B0503020204020204" pitchFamily="34" charset="-122"/>
              <a:ea typeface="微软雅黑" panose="020B0503020204020204" pitchFamily="34" charset="-122"/>
            </a:endParaRPr>
          </a:p>
        </p:txBody>
      </p:sp>
      <p:cxnSp>
        <p:nvCxnSpPr>
          <p:cNvPr id="5" name="直接连接符 46"/>
          <p:cNvCxnSpPr>
            <a:cxnSpLocks noChangeShapeType="1"/>
          </p:cNvCxnSpPr>
          <p:nvPr/>
        </p:nvCxnSpPr>
        <p:spPr bwMode="auto">
          <a:xfrm flipH="1">
            <a:off x="463790" y="445386"/>
            <a:ext cx="8047164" cy="0"/>
          </a:xfrm>
          <a:prstGeom prst="line">
            <a:avLst/>
          </a:prstGeom>
          <a:noFill/>
          <a:ln w="9525" cmpd="sng">
            <a:solidFill>
              <a:srgbClr val="4D49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Freeform 5"/>
          <p:cNvSpPr>
            <a:spLocks noChangeAspect="1"/>
          </p:cNvSpPr>
          <p:nvPr/>
        </p:nvSpPr>
        <p:spPr bwMode="auto">
          <a:xfrm>
            <a:off x="16110" y="152492"/>
            <a:ext cx="258366" cy="296466"/>
          </a:xfrm>
          <a:custGeom>
            <a:avLst/>
            <a:gdLst>
              <a:gd name="T0" fmla="*/ 587 w 587"/>
              <a:gd name="T1" fmla="*/ 339 h 677"/>
              <a:gd name="T2" fmla="*/ 293 w 587"/>
              <a:gd name="T3" fmla="*/ 508 h 677"/>
              <a:gd name="T4" fmla="*/ 0 w 587"/>
              <a:gd name="T5" fmla="*/ 677 h 677"/>
              <a:gd name="T6" fmla="*/ 0 w 587"/>
              <a:gd name="T7" fmla="*/ 339 h 677"/>
              <a:gd name="T8" fmla="*/ 0 w 587"/>
              <a:gd name="T9" fmla="*/ 0 h 677"/>
              <a:gd name="T10" fmla="*/ 293 w 587"/>
              <a:gd name="T11" fmla="*/ 169 h 677"/>
              <a:gd name="T12" fmla="*/ 587 w 587"/>
              <a:gd name="T13" fmla="*/ 339 h 677"/>
            </a:gdLst>
            <a:ahLst/>
            <a:cxnLst>
              <a:cxn ang="0">
                <a:pos x="T0" y="T1"/>
              </a:cxn>
              <a:cxn ang="0">
                <a:pos x="T2" y="T3"/>
              </a:cxn>
              <a:cxn ang="0">
                <a:pos x="T4" y="T5"/>
              </a:cxn>
              <a:cxn ang="0">
                <a:pos x="T6" y="T7"/>
              </a:cxn>
              <a:cxn ang="0">
                <a:pos x="T8" y="T9"/>
              </a:cxn>
              <a:cxn ang="0">
                <a:pos x="T10" y="T11"/>
              </a:cxn>
              <a:cxn ang="0">
                <a:pos x="T12" y="T13"/>
              </a:cxn>
            </a:cxnLst>
            <a:rect l="0" t="0" r="r" b="b"/>
            <a:pathLst>
              <a:path w="587" h="677">
                <a:moveTo>
                  <a:pt x="587" y="339"/>
                </a:moveTo>
                <a:lnTo>
                  <a:pt x="293" y="508"/>
                </a:lnTo>
                <a:lnTo>
                  <a:pt x="0" y="677"/>
                </a:lnTo>
                <a:lnTo>
                  <a:pt x="0" y="339"/>
                </a:lnTo>
                <a:lnTo>
                  <a:pt x="0" y="0"/>
                </a:lnTo>
                <a:lnTo>
                  <a:pt x="293" y="169"/>
                </a:lnTo>
                <a:lnTo>
                  <a:pt x="587" y="339"/>
                </a:lnTo>
                <a:close/>
              </a:path>
            </a:pathLst>
          </a:custGeom>
          <a:solidFill>
            <a:srgbClr val="BE0202"/>
          </a:solidFill>
          <a:ln>
            <a:noFill/>
          </a:ln>
        </p:spPr>
        <p:txBody>
          <a:bodyPr/>
          <a:lstStyle/>
          <a:p>
            <a:endParaRPr lang="zh-CN" altLang="en-US"/>
          </a:p>
        </p:txBody>
      </p:sp>
      <p:sp>
        <p:nvSpPr>
          <p:cNvPr id="7" name="任意多边形 6"/>
          <p:cNvSpPr/>
          <p:nvPr/>
        </p:nvSpPr>
        <p:spPr>
          <a:xfrm rot="21255145">
            <a:off x="4399245" y="1231456"/>
            <a:ext cx="3409477" cy="1074272"/>
          </a:xfrm>
          <a:custGeom>
            <a:avLst/>
            <a:gdLst>
              <a:gd name="connsiteX0" fmla="*/ 0 w 3977640"/>
              <a:gd name="connsiteY0" fmla="*/ 1333500 h 1508760"/>
              <a:gd name="connsiteX1" fmla="*/ 624840 w 3977640"/>
              <a:gd name="connsiteY1" fmla="*/ 655320 h 1508760"/>
              <a:gd name="connsiteX2" fmla="*/ 1264920 w 3977640"/>
              <a:gd name="connsiteY2" fmla="*/ 1074420 h 1508760"/>
              <a:gd name="connsiteX3" fmla="*/ 2049780 w 3977640"/>
              <a:gd name="connsiteY3" fmla="*/ 342900 h 1508760"/>
              <a:gd name="connsiteX4" fmla="*/ 2682240 w 3977640"/>
              <a:gd name="connsiteY4" fmla="*/ 982980 h 1508760"/>
              <a:gd name="connsiteX5" fmla="*/ 3406140 w 3977640"/>
              <a:gd name="connsiteY5" fmla="*/ 266700 h 1508760"/>
              <a:gd name="connsiteX6" fmla="*/ 3185160 w 3977640"/>
              <a:gd name="connsiteY6" fmla="*/ 83820 h 1508760"/>
              <a:gd name="connsiteX7" fmla="*/ 3977640 w 3977640"/>
              <a:gd name="connsiteY7" fmla="*/ 0 h 1508760"/>
              <a:gd name="connsiteX8" fmla="*/ 3909060 w 3977640"/>
              <a:gd name="connsiteY8" fmla="*/ 777240 h 1508760"/>
              <a:gd name="connsiteX9" fmla="*/ 3703320 w 3977640"/>
              <a:gd name="connsiteY9" fmla="*/ 594360 h 1508760"/>
              <a:gd name="connsiteX10" fmla="*/ 2689860 w 3977640"/>
              <a:gd name="connsiteY10" fmla="*/ 1501140 h 1508760"/>
              <a:gd name="connsiteX11" fmla="*/ 2065020 w 3977640"/>
              <a:gd name="connsiteY11" fmla="*/ 861060 h 1508760"/>
              <a:gd name="connsiteX12" fmla="*/ 1264920 w 3977640"/>
              <a:gd name="connsiteY12" fmla="*/ 1508760 h 1508760"/>
              <a:gd name="connsiteX13" fmla="*/ 655320 w 3977640"/>
              <a:gd name="connsiteY13" fmla="*/ 1059180 h 1508760"/>
              <a:gd name="connsiteX14" fmla="*/ 198120 w 3977640"/>
              <a:gd name="connsiteY14" fmla="*/ 1493520 h 1508760"/>
              <a:gd name="connsiteX15" fmla="*/ 0 w 3977640"/>
              <a:gd name="connsiteY15" fmla="*/ 1333500 h 150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7640" h="1508760">
                <a:moveTo>
                  <a:pt x="0" y="1333500"/>
                </a:moveTo>
                <a:lnTo>
                  <a:pt x="624840" y="655320"/>
                </a:lnTo>
                <a:lnTo>
                  <a:pt x="1264920" y="1074420"/>
                </a:lnTo>
                <a:lnTo>
                  <a:pt x="2049780" y="342900"/>
                </a:lnTo>
                <a:lnTo>
                  <a:pt x="2682240" y="982980"/>
                </a:lnTo>
                <a:lnTo>
                  <a:pt x="3406140" y="266700"/>
                </a:lnTo>
                <a:lnTo>
                  <a:pt x="3185160" y="83820"/>
                </a:lnTo>
                <a:lnTo>
                  <a:pt x="3977640" y="0"/>
                </a:lnTo>
                <a:lnTo>
                  <a:pt x="3909060" y="777240"/>
                </a:lnTo>
                <a:lnTo>
                  <a:pt x="3703320" y="594360"/>
                </a:lnTo>
                <a:lnTo>
                  <a:pt x="2689860" y="1501140"/>
                </a:lnTo>
                <a:lnTo>
                  <a:pt x="2065020" y="861060"/>
                </a:lnTo>
                <a:lnTo>
                  <a:pt x="1264920" y="1508760"/>
                </a:lnTo>
                <a:lnTo>
                  <a:pt x="655320" y="1059180"/>
                </a:lnTo>
                <a:lnTo>
                  <a:pt x="198120" y="1493520"/>
                </a:lnTo>
                <a:lnTo>
                  <a:pt x="0" y="1333500"/>
                </a:lnTo>
                <a:close/>
              </a:path>
            </a:pathLst>
          </a:cu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8" name="组合 7"/>
          <p:cNvGrpSpPr/>
          <p:nvPr/>
        </p:nvGrpSpPr>
        <p:grpSpPr>
          <a:xfrm>
            <a:off x="4572000" y="1851669"/>
            <a:ext cx="3559281" cy="2657845"/>
            <a:chOff x="-148492" y="2581206"/>
            <a:chExt cx="3271249" cy="1862753"/>
          </a:xfrm>
        </p:grpSpPr>
        <p:cxnSp>
          <p:nvCxnSpPr>
            <p:cNvPr id="9" name="直接连接符 8"/>
            <p:cNvCxnSpPr/>
            <p:nvPr/>
          </p:nvCxnSpPr>
          <p:spPr>
            <a:xfrm>
              <a:off x="-148492" y="4443958"/>
              <a:ext cx="32712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100875" y="3147813"/>
              <a:ext cx="335087" cy="1296144"/>
            </a:xfrm>
            <a:prstGeom prst="rect">
              <a:avLst/>
            </a:prstGeom>
            <a:solidFill>
              <a:schemeClr val="tx2">
                <a:lumMod val="50000"/>
                <a:alpha val="8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矩形 10"/>
            <p:cNvSpPr/>
            <p:nvPr/>
          </p:nvSpPr>
          <p:spPr>
            <a:xfrm>
              <a:off x="1932639" y="2934474"/>
              <a:ext cx="335087" cy="1509484"/>
            </a:xfrm>
            <a:prstGeom prst="rect">
              <a:avLst/>
            </a:prstGeom>
            <a:solidFill>
              <a:schemeClr val="tx2">
                <a:lumMod val="50000"/>
                <a:alpha val="8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矩形 11"/>
            <p:cNvSpPr/>
            <p:nvPr/>
          </p:nvSpPr>
          <p:spPr>
            <a:xfrm>
              <a:off x="2764403" y="2581206"/>
              <a:ext cx="358354" cy="1862752"/>
            </a:xfrm>
            <a:prstGeom prst="rect">
              <a:avLst/>
            </a:prstGeom>
            <a:solidFill>
              <a:schemeClr val="tx2">
                <a:lumMod val="50000"/>
                <a:alpha val="8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矩形 12"/>
            <p:cNvSpPr/>
            <p:nvPr/>
          </p:nvSpPr>
          <p:spPr>
            <a:xfrm>
              <a:off x="1516757" y="3003799"/>
              <a:ext cx="335087" cy="1440160"/>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4" name="矩形 13"/>
            <p:cNvSpPr/>
            <p:nvPr/>
          </p:nvSpPr>
          <p:spPr>
            <a:xfrm>
              <a:off x="2348521" y="3291830"/>
              <a:ext cx="335087" cy="1152128"/>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5" name="矩形 14"/>
            <p:cNvSpPr/>
            <p:nvPr/>
          </p:nvSpPr>
          <p:spPr>
            <a:xfrm>
              <a:off x="684993" y="3291830"/>
              <a:ext cx="335087" cy="1152128"/>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6" name="矩形 15"/>
            <p:cNvSpPr/>
            <p:nvPr/>
          </p:nvSpPr>
          <p:spPr>
            <a:xfrm>
              <a:off x="267390" y="3147814"/>
              <a:ext cx="335087" cy="1296144"/>
            </a:xfrm>
            <a:prstGeom prst="rect">
              <a:avLst/>
            </a:prstGeom>
            <a:solidFill>
              <a:schemeClr val="tx2">
                <a:lumMod val="50000"/>
                <a:alpha val="8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 name="矩形 16"/>
            <p:cNvSpPr/>
            <p:nvPr/>
          </p:nvSpPr>
          <p:spPr>
            <a:xfrm>
              <a:off x="-148492" y="3512582"/>
              <a:ext cx="335087" cy="931376"/>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grpSp>
      <p:sp>
        <p:nvSpPr>
          <p:cNvPr id="18" name="TextBox 16"/>
          <p:cNvSpPr txBox="1"/>
          <p:nvPr/>
        </p:nvSpPr>
        <p:spPr>
          <a:xfrm>
            <a:off x="899592" y="3346415"/>
            <a:ext cx="3384376" cy="954107"/>
          </a:xfrm>
          <a:prstGeom prst="rect">
            <a:avLst/>
          </a:prstGeom>
          <a:noFill/>
          <a:ln>
            <a:noFill/>
            <a:prstDash val="sysDash"/>
          </a:ln>
        </p:spPr>
        <p:txBody>
          <a:bodyPr wrap="square" rtlCol="0">
            <a:spAutoFit/>
          </a:bodyPr>
          <a:lstStyle/>
          <a:p>
            <a:pPr algn="just"/>
            <a:r>
              <a:rPr lang="zh-CN" altLang="en-US" sz="1400" dirty="0">
                <a:solidFill>
                  <a:schemeClr val="tx1">
                    <a:lumMod val="75000"/>
                    <a:lumOff val="25000"/>
                  </a:schemeClr>
                </a:solidFill>
                <a:latin typeface="微软雅黑" pitchFamily="34" charset="-122"/>
                <a:ea typeface="微软雅黑" panose="020B0503020204020204" pitchFamily="34" charset="-122"/>
              </a:rPr>
              <a:t>输入你的文字输入你的文字 输入你的文字 输入你的文字 输入你的文字 输入你的文字 输入你的文字 输入你的文字 输入你的文字</a:t>
            </a:r>
          </a:p>
        </p:txBody>
      </p:sp>
      <p:sp>
        <p:nvSpPr>
          <p:cNvPr id="19" name="TextBox 17"/>
          <p:cNvSpPr txBox="1"/>
          <p:nvPr/>
        </p:nvSpPr>
        <p:spPr>
          <a:xfrm>
            <a:off x="899592" y="2859782"/>
            <a:ext cx="2317143" cy="338554"/>
          </a:xfrm>
          <a:prstGeom prst="rect">
            <a:avLst/>
          </a:prstGeom>
          <a:noFill/>
          <a:ln>
            <a:noFill/>
            <a:prstDash val="sysDash"/>
          </a:ln>
        </p:spPr>
        <p:txBody>
          <a:bodyPr wrap="square" rtlCol="0">
            <a:spAutoFit/>
          </a:bodyPr>
          <a:lstStyle/>
          <a:p>
            <a:r>
              <a:rPr lang="zh-CN" altLang="en-US" sz="1600" dirty="0" smtClean="0">
                <a:solidFill>
                  <a:schemeClr val="tx1">
                    <a:lumMod val="75000"/>
                    <a:lumOff val="25000"/>
                  </a:schemeClr>
                </a:solidFill>
                <a:latin typeface="微软雅黑" pitchFamily="34" charset="-122"/>
                <a:ea typeface="微软雅黑" pitchFamily="34" charset="-122"/>
              </a:rPr>
              <a:t>添加你的标题</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20" name="矩形 19"/>
          <p:cNvSpPr/>
          <p:nvPr/>
        </p:nvSpPr>
        <p:spPr>
          <a:xfrm>
            <a:off x="1043608" y="1779662"/>
            <a:ext cx="360041" cy="360041"/>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21" name="TextBox 2"/>
          <p:cNvSpPr txBox="1"/>
          <p:nvPr/>
        </p:nvSpPr>
        <p:spPr>
          <a:xfrm>
            <a:off x="1403649" y="1883965"/>
            <a:ext cx="800219" cy="276999"/>
          </a:xfrm>
          <a:prstGeom prst="rect">
            <a:avLst/>
          </a:prstGeom>
          <a:noFill/>
        </p:spPr>
        <p:txBody>
          <a:bodyPr wrap="non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标签文本</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2456584" y="1779662"/>
            <a:ext cx="360041" cy="360041"/>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TextBox 29"/>
          <p:cNvSpPr txBox="1"/>
          <p:nvPr/>
        </p:nvSpPr>
        <p:spPr>
          <a:xfrm>
            <a:off x="2816625" y="1883965"/>
            <a:ext cx="800219" cy="276999"/>
          </a:xfrm>
          <a:prstGeom prst="rect">
            <a:avLst/>
          </a:prstGeom>
          <a:noFill/>
        </p:spPr>
        <p:txBody>
          <a:bodyPr wrap="non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标签文本</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a:off x="1043608" y="3219822"/>
            <a:ext cx="309634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665649"/>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8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par>
                                <p:cTn id="21" presetID="22" presetClass="entr" presetSubtype="4" fill="hold" nodeType="with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8" fill="hold" grpId="0" nodeType="withEffect">
                                  <p:stCondLst>
                                    <p:cond delay="125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1000"/>
                                        <p:tgtEl>
                                          <p:spTgt spid="7"/>
                                        </p:tgtEl>
                                      </p:cBhvr>
                                    </p:animEffect>
                                  </p:childTnLst>
                                </p:cTn>
                              </p:par>
                              <p:par>
                                <p:cTn id="27" presetID="30" presetClass="entr" presetSubtype="0" fill="hold" grpId="0" nodeType="withEffect">
                                  <p:stCondLst>
                                    <p:cond delay="200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600" decel="100000"/>
                                        <p:tgtEl>
                                          <p:spTgt spid="20"/>
                                        </p:tgtEl>
                                      </p:cBhvr>
                                    </p:animEffect>
                                    <p:anim calcmode="lin" valueType="num">
                                      <p:cBhvr>
                                        <p:cTn id="30" dur="600" decel="100000" fill="hold"/>
                                        <p:tgtEl>
                                          <p:spTgt spid="20"/>
                                        </p:tgtEl>
                                        <p:attrNameLst>
                                          <p:attrName>style.rotation</p:attrName>
                                        </p:attrNameLst>
                                      </p:cBhvr>
                                      <p:tavLst>
                                        <p:tav tm="0">
                                          <p:val>
                                            <p:fltVal val="-90"/>
                                          </p:val>
                                        </p:tav>
                                        <p:tav tm="100000">
                                          <p:val>
                                            <p:fltVal val="0"/>
                                          </p:val>
                                        </p:tav>
                                      </p:tavLst>
                                    </p:anim>
                                    <p:anim calcmode="lin" valueType="num">
                                      <p:cBhvr>
                                        <p:cTn id="31" dur="600" decel="100000" fill="hold"/>
                                        <p:tgtEl>
                                          <p:spTgt spid="20"/>
                                        </p:tgtEl>
                                        <p:attrNameLst>
                                          <p:attrName>ppt_x</p:attrName>
                                        </p:attrNameLst>
                                      </p:cBhvr>
                                      <p:tavLst>
                                        <p:tav tm="0">
                                          <p:val>
                                            <p:strVal val="#ppt_x+0.4"/>
                                          </p:val>
                                        </p:tav>
                                        <p:tav tm="100000">
                                          <p:val>
                                            <p:strVal val="#ppt_x-0.05"/>
                                          </p:val>
                                        </p:tav>
                                      </p:tavLst>
                                    </p:anim>
                                    <p:anim calcmode="lin" valueType="num">
                                      <p:cBhvr>
                                        <p:cTn id="32" dur="600" decel="100000" fill="hold"/>
                                        <p:tgtEl>
                                          <p:spTgt spid="20"/>
                                        </p:tgtEl>
                                        <p:attrNameLst>
                                          <p:attrName>ppt_y</p:attrName>
                                        </p:attrNameLst>
                                      </p:cBhvr>
                                      <p:tavLst>
                                        <p:tav tm="0">
                                          <p:val>
                                            <p:strVal val="#ppt_y-0.4"/>
                                          </p:val>
                                        </p:tav>
                                        <p:tav tm="100000">
                                          <p:val>
                                            <p:strVal val="#ppt_y+0.1"/>
                                          </p:val>
                                        </p:tav>
                                      </p:tavLst>
                                    </p:anim>
                                    <p:anim calcmode="lin" valueType="num">
                                      <p:cBhvr>
                                        <p:cTn id="33" dur="150" accel="100000" fill="hold">
                                          <p:stCondLst>
                                            <p:cond delay="600"/>
                                          </p:stCondLst>
                                        </p:cTn>
                                        <p:tgtEl>
                                          <p:spTgt spid="20"/>
                                        </p:tgtEl>
                                        <p:attrNameLst>
                                          <p:attrName>ppt_x</p:attrName>
                                        </p:attrNameLst>
                                      </p:cBhvr>
                                      <p:tavLst>
                                        <p:tav tm="0">
                                          <p:val>
                                            <p:strVal val="#ppt_x-0.05"/>
                                          </p:val>
                                        </p:tav>
                                        <p:tav tm="100000">
                                          <p:val>
                                            <p:strVal val="#ppt_x"/>
                                          </p:val>
                                        </p:tav>
                                      </p:tavLst>
                                    </p:anim>
                                    <p:anim calcmode="lin" valueType="num">
                                      <p:cBhvr>
                                        <p:cTn id="34" dur="150" accel="100000" fill="hold">
                                          <p:stCondLst>
                                            <p:cond delay="600"/>
                                          </p:stCondLst>
                                        </p:cTn>
                                        <p:tgtEl>
                                          <p:spTgt spid="20"/>
                                        </p:tgtEl>
                                        <p:attrNameLst>
                                          <p:attrName>ppt_y</p:attrName>
                                        </p:attrNameLst>
                                      </p:cBhvr>
                                      <p:tavLst>
                                        <p:tav tm="0">
                                          <p:val>
                                            <p:strVal val="#ppt_y+0.1"/>
                                          </p:val>
                                        </p:tav>
                                        <p:tav tm="100000">
                                          <p:val>
                                            <p:strVal val="#ppt_y"/>
                                          </p:val>
                                        </p:tav>
                                      </p:tavLst>
                                    </p:anim>
                                  </p:childTnLst>
                                </p:cTn>
                              </p:par>
                              <p:par>
                                <p:cTn id="35" presetID="30" presetClass="entr" presetSubtype="0" fill="hold" grpId="0" nodeType="withEffect">
                                  <p:stCondLst>
                                    <p:cond delay="200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600" decel="100000"/>
                                        <p:tgtEl>
                                          <p:spTgt spid="21"/>
                                        </p:tgtEl>
                                      </p:cBhvr>
                                    </p:animEffect>
                                    <p:anim calcmode="lin" valueType="num">
                                      <p:cBhvr>
                                        <p:cTn id="38" dur="600" decel="100000" fill="hold"/>
                                        <p:tgtEl>
                                          <p:spTgt spid="21"/>
                                        </p:tgtEl>
                                        <p:attrNameLst>
                                          <p:attrName>style.rotation</p:attrName>
                                        </p:attrNameLst>
                                      </p:cBhvr>
                                      <p:tavLst>
                                        <p:tav tm="0">
                                          <p:val>
                                            <p:fltVal val="-90"/>
                                          </p:val>
                                        </p:tav>
                                        <p:tav tm="100000">
                                          <p:val>
                                            <p:fltVal val="0"/>
                                          </p:val>
                                        </p:tav>
                                      </p:tavLst>
                                    </p:anim>
                                    <p:anim calcmode="lin" valueType="num">
                                      <p:cBhvr>
                                        <p:cTn id="39" dur="600" decel="100000" fill="hold"/>
                                        <p:tgtEl>
                                          <p:spTgt spid="21"/>
                                        </p:tgtEl>
                                        <p:attrNameLst>
                                          <p:attrName>ppt_x</p:attrName>
                                        </p:attrNameLst>
                                      </p:cBhvr>
                                      <p:tavLst>
                                        <p:tav tm="0">
                                          <p:val>
                                            <p:strVal val="#ppt_x+0.4"/>
                                          </p:val>
                                        </p:tav>
                                        <p:tav tm="100000">
                                          <p:val>
                                            <p:strVal val="#ppt_x-0.05"/>
                                          </p:val>
                                        </p:tav>
                                      </p:tavLst>
                                    </p:anim>
                                    <p:anim calcmode="lin" valueType="num">
                                      <p:cBhvr>
                                        <p:cTn id="40" dur="600" decel="100000" fill="hold"/>
                                        <p:tgtEl>
                                          <p:spTgt spid="21"/>
                                        </p:tgtEl>
                                        <p:attrNameLst>
                                          <p:attrName>ppt_y</p:attrName>
                                        </p:attrNameLst>
                                      </p:cBhvr>
                                      <p:tavLst>
                                        <p:tav tm="0">
                                          <p:val>
                                            <p:strVal val="#ppt_y-0.4"/>
                                          </p:val>
                                        </p:tav>
                                        <p:tav tm="100000">
                                          <p:val>
                                            <p:strVal val="#ppt_y+0.1"/>
                                          </p:val>
                                        </p:tav>
                                      </p:tavLst>
                                    </p:anim>
                                    <p:anim calcmode="lin" valueType="num">
                                      <p:cBhvr>
                                        <p:cTn id="41" dur="150" accel="100000" fill="hold">
                                          <p:stCondLst>
                                            <p:cond delay="600"/>
                                          </p:stCondLst>
                                        </p:cTn>
                                        <p:tgtEl>
                                          <p:spTgt spid="21"/>
                                        </p:tgtEl>
                                        <p:attrNameLst>
                                          <p:attrName>ppt_x</p:attrName>
                                        </p:attrNameLst>
                                      </p:cBhvr>
                                      <p:tavLst>
                                        <p:tav tm="0">
                                          <p:val>
                                            <p:strVal val="#ppt_x-0.05"/>
                                          </p:val>
                                        </p:tav>
                                        <p:tav tm="100000">
                                          <p:val>
                                            <p:strVal val="#ppt_x"/>
                                          </p:val>
                                        </p:tav>
                                      </p:tavLst>
                                    </p:anim>
                                    <p:anim calcmode="lin" valueType="num">
                                      <p:cBhvr>
                                        <p:cTn id="42" dur="150" accel="100000" fill="hold">
                                          <p:stCondLst>
                                            <p:cond delay="600"/>
                                          </p:stCondLst>
                                        </p:cTn>
                                        <p:tgtEl>
                                          <p:spTgt spid="21"/>
                                        </p:tgtEl>
                                        <p:attrNameLst>
                                          <p:attrName>ppt_y</p:attrName>
                                        </p:attrNameLst>
                                      </p:cBhvr>
                                      <p:tavLst>
                                        <p:tav tm="0">
                                          <p:val>
                                            <p:strVal val="#ppt_y+0.1"/>
                                          </p:val>
                                        </p:tav>
                                        <p:tav tm="100000">
                                          <p:val>
                                            <p:strVal val="#ppt_y"/>
                                          </p:val>
                                        </p:tav>
                                      </p:tavLst>
                                    </p:anim>
                                  </p:childTnLst>
                                </p:cTn>
                              </p:par>
                              <p:par>
                                <p:cTn id="43" presetID="30" presetClass="entr" presetSubtype="0" fill="hold" grpId="0" nodeType="withEffect">
                                  <p:stCondLst>
                                    <p:cond delay="200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600" decel="100000"/>
                                        <p:tgtEl>
                                          <p:spTgt spid="22"/>
                                        </p:tgtEl>
                                      </p:cBhvr>
                                    </p:animEffect>
                                    <p:anim calcmode="lin" valueType="num">
                                      <p:cBhvr>
                                        <p:cTn id="46" dur="600" decel="100000" fill="hold"/>
                                        <p:tgtEl>
                                          <p:spTgt spid="22"/>
                                        </p:tgtEl>
                                        <p:attrNameLst>
                                          <p:attrName>style.rotation</p:attrName>
                                        </p:attrNameLst>
                                      </p:cBhvr>
                                      <p:tavLst>
                                        <p:tav tm="0">
                                          <p:val>
                                            <p:fltVal val="-90"/>
                                          </p:val>
                                        </p:tav>
                                        <p:tav tm="100000">
                                          <p:val>
                                            <p:fltVal val="0"/>
                                          </p:val>
                                        </p:tav>
                                      </p:tavLst>
                                    </p:anim>
                                    <p:anim calcmode="lin" valueType="num">
                                      <p:cBhvr>
                                        <p:cTn id="47" dur="600" decel="100000" fill="hold"/>
                                        <p:tgtEl>
                                          <p:spTgt spid="22"/>
                                        </p:tgtEl>
                                        <p:attrNameLst>
                                          <p:attrName>ppt_x</p:attrName>
                                        </p:attrNameLst>
                                      </p:cBhvr>
                                      <p:tavLst>
                                        <p:tav tm="0">
                                          <p:val>
                                            <p:strVal val="#ppt_x+0.4"/>
                                          </p:val>
                                        </p:tav>
                                        <p:tav tm="100000">
                                          <p:val>
                                            <p:strVal val="#ppt_x-0.05"/>
                                          </p:val>
                                        </p:tav>
                                      </p:tavLst>
                                    </p:anim>
                                    <p:anim calcmode="lin" valueType="num">
                                      <p:cBhvr>
                                        <p:cTn id="48" dur="600" decel="100000" fill="hold"/>
                                        <p:tgtEl>
                                          <p:spTgt spid="22"/>
                                        </p:tgtEl>
                                        <p:attrNameLst>
                                          <p:attrName>ppt_y</p:attrName>
                                        </p:attrNameLst>
                                      </p:cBhvr>
                                      <p:tavLst>
                                        <p:tav tm="0">
                                          <p:val>
                                            <p:strVal val="#ppt_y-0.4"/>
                                          </p:val>
                                        </p:tav>
                                        <p:tav tm="100000">
                                          <p:val>
                                            <p:strVal val="#ppt_y+0.1"/>
                                          </p:val>
                                        </p:tav>
                                      </p:tavLst>
                                    </p:anim>
                                    <p:anim calcmode="lin" valueType="num">
                                      <p:cBhvr>
                                        <p:cTn id="49" dur="150" accel="100000" fill="hold">
                                          <p:stCondLst>
                                            <p:cond delay="600"/>
                                          </p:stCondLst>
                                        </p:cTn>
                                        <p:tgtEl>
                                          <p:spTgt spid="22"/>
                                        </p:tgtEl>
                                        <p:attrNameLst>
                                          <p:attrName>ppt_x</p:attrName>
                                        </p:attrNameLst>
                                      </p:cBhvr>
                                      <p:tavLst>
                                        <p:tav tm="0">
                                          <p:val>
                                            <p:strVal val="#ppt_x-0.05"/>
                                          </p:val>
                                        </p:tav>
                                        <p:tav tm="100000">
                                          <p:val>
                                            <p:strVal val="#ppt_x"/>
                                          </p:val>
                                        </p:tav>
                                      </p:tavLst>
                                    </p:anim>
                                    <p:anim calcmode="lin" valueType="num">
                                      <p:cBhvr>
                                        <p:cTn id="50" dur="150" accel="100000" fill="hold">
                                          <p:stCondLst>
                                            <p:cond delay="600"/>
                                          </p:stCondLst>
                                        </p:cTn>
                                        <p:tgtEl>
                                          <p:spTgt spid="22"/>
                                        </p:tgtEl>
                                        <p:attrNameLst>
                                          <p:attrName>ppt_y</p:attrName>
                                        </p:attrNameLst>
                                      </p:cBhvr>
                                      <p:tavLst>
                                        <p:tav tm="0">
                                          <p:val>
                                            <p:strVal val="#ppt_y+0.1"/>
                                          </p:val>
                                        </p:tav>
                                        <p:tav tm="100000">
                                          <p:val>
                                            <p:strVal val="#ppt_y"/>
                                          </p:val>
                                        </p:tav>
                                      </p:tavLst>
                                    </p:anim>
                                  </p:childTnLst>
                                </p:cTn>
                              </p:par>
                              <p:par>
                                <p:cTn id="51" presetID="30" presetClass="entr" presetSubtype="0" fill="hold" grpId="0" nodeType="withEffect">
                                  <p:stCondLst>
                                    <p:cond delay="200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600" decel="100000"/>
                                        <p:tgtEl>
                                          <p:spTgt spid="23"/>
                                        </p:tgtEl>
                                      </p:cBhvr>
                                    </p:animEffect>
                                    <p:anim calcmode="lin" valueType="num">
                                      <p:cBhvr>
                                        <p:cTn id="54" dur="600" decel="100000" fill="hold"/>
                                        <p:tgtEl>
                                          <p:spTgt spid="23"/>
                                        </p:tgtEl>
                                        <p:attrNameLst>
                                          <p:attrName>style.rotation</p:attrName>
                                        </p:attrNameLst>
                                      </p:cBhvr>
                                      <p:tavLst>
                                        <p:tav tm="0">
                                          <p:val>
                                            <p:fltVal val="-90"/>
                                          </p:val>
                                        </p:tav>
                                        <p:tav tm="100000">
                                          <p:val>
                                            <p:fltVal val="0"/>
                                          </p:val>
                                        </p:tav>
                                      </p:tavLst>
                                    </p:anim>
                                    <p:anim calcmode="lin" valueType="num">
                                      <p:cBhvr>
                                        <p:cTn id="55" dur="600" decel="100000" fill="hold"/>
                                        <p:tgtEl>
                                          <p:spTgt spid="23"/>
                                        </p:tgtEl>
                                        <p:attrNameLst>
                                          <p:attrName>ppt_x</p:attrName>
                                        </p:attrNameLst>
                                      </p:cBhvr>
                                      <p:tavLst>
                                        <p:tav tm="0">
                                          <p:val>
                                            <p:strVal val="#ppt_x+0.4"/>
                                          </p:val>
                                        </p:tav>
                                        <p:tav tm="100000">
                                          <p:val>
                                            <p:strVal val="#ppt_x-0.05"/>
                                          </p:val>
                                        </p:tav>
                                      </p:tavLst>
                                    </p:anim>
                                    <p:anim calcmode="lin" valueType="num">
                                      <p:cBhvr>
                                        <p:cTn id="56" dur="600" decel="100000" fill="hold"/>
                                        <p:tgtEl>
                                          <p:spTgt spid="23"/>
                                        </p:tgtEl>
                                        <p:attrNameLst>
                                          <p:attrName>ppt_y</p:attrName>
                                        </p:attrNameLst>
                                      </p:cBhvr>
                                      <p:tavLst>
                                        <p:tav tm="0">
                                          <p:val>
                                            <p:strVal val="#ppt_y-0.4"/>
                                          </p:val>
                                        </p:tav>
                                        <p:tav tm="100000">
                                          <p:val>
                                            <p:strVal val="#ppt_y+0.1"/>
                                          </p:val>
                                        </p:tav>
                                      </p:tavLst>
                                    </p:anim>
                                    <p:anim calcmode="lin" valueType="num">
                                      <p:cBhvr>
                                        <p:cTn id="57" dur="150" accel="100000" fill="hold">
                                          <p:stCondLst>
                                            <p:cond delay="600"/>
                                          </p:stCondLst>
                                        </p:cTn>
                                        <p:tgtEl>
                                          <p:spTgt spid="23"/>
                                        </p:tgtEl>
                                        <p:attrNameLst>
                                          <p:attrName>ppt_x</p:attrName>
                                        </p:attrNameLst>
                                      </p:cBhvr>
                                      <p:tavLst>
                                        <p:tav tm="0">
                                          <p:val>
                                            <p:strVal val="#ppt_x-0.05"/>
                                          </p:val>
                                        </p:tav>
                                        <p:tav tm="100000">
                                          <p:val>
                                            <p:strVal val="#ppt_x"/>
                                          </p:val>
                                        </p:tav>
                                      </p:tavLst>
                                    </p:anim>
                                    <p:anim calcmode="lin" valueType="num">
                                      <p:cBhvr>
                                        <p:cTn id="58" dur="150" accel="100000" fill="hold">
                                          <p:stCondLst>
                                            <p:cond delay="600"/>
                                          </p:stCondLst>
                                        </p:cTn>
                                        <p:tgtEl>
                                          <p:spTgt spid="23"/>
                                        </p:tgtEl>
                                        <p:attrNameLst>
                                          <p:attrName>ppt_y</p:attrName>
                                        </p:attrNameLst>
                                      </p:cBhvr>
                                      <p:tavLst>
                                        <p:tav tm="0">
                                          <p:val>
                                            <p:strVal val="#ppt_y+0.1"/>
                                          </p:val>
                                        </p:tav>
                                        <p:tav tm="100000">
                                          <p:val>
                                            <p:strVal val="#ppt_y"/>
                                          </p:val>
                                        </p:tav>
                                      </p:tavLst>
                                    </p:anim>
                                  </p:childTnLst>
                                </p:cTn>
                              </p:par>
                              <p:par>
                                <p:cTn id="59" presetID="53" presetClass="entr" presetSubtype="16" fill="hold" grpId="0" nodeType="withEffect">
                                  <p:stCondLst>
                                    <p:cond delay="2750"/>
                                  </p:stCondLst>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ppt_w</p:attrName>
                                        </p:attrNameLst>
                                      </p:cBhvr>
                                      <p:tavLst>
                                        <p:tav tm="0">
                                          <p:val>
                                            <p:fltVal val="0"/>
                                          </p:val>
                                        </p:tav>
                                        <p:tav tm="100000">
                                          <p:val>
                                            <p:strVal val="#ppt_w"/>
                                          </p:val>
                                        </p:tav>
                                      </p:tavLst>
                                    </p:anim>
                                    <p:anim calcmode="lin" valueType="num">
                                      <p:cBhvr>
                                        <p:cTn id="62" dur="500" fill="hold"/>
                                        <p:tgtEl>
                                          <p:spTgt spid="18"/>
                                        </p:tgtEl>
                                        <p:attrNameLst>
                                          <p:attrName>ppt_h</p:attrName>
                                        </p:attrNameLst>
                                      </p:cBhvr>
                                      <p:tavLst>
                                        <p:tav tm="0">
                                          <p:val>
                                            <p:fltVal val="0"/>
                                          </p:val>
                                        </p:tav>
                                        <p:tav tm="100000">
                                          <p:val>
                                            <p:strVal val="#ppt_h"/>
                                          </p:val>
                                        </p:tav>
                                      </p:tavLst>
                                    </p:anim>
                                    <p:animEffect transition="in" filter="fade">
                                      <p:cBhvr>
                                        <p:cTn id="63" dur="500"/>
                                        <p:tgtEl>
                                          <p:spTgt spid="18"/>
                                        </p:tgtEl>
                                      </p:cBhvr>
                                    </p:animEffect>
                                  </p:childTnLst>
                                </p:cTn>
                              </p:par>
                              <p:par>
                                <p:cTn id="64" presetID="53" presetClass="entr" presetSubtype="16" fill="hold" grpId="0" nodeType="withEffect">
                                  <p:stCondLst>
                                    <p:cond delay="275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nodeType="withEffect">
                                  <p:stCondLst>
                                    <p:cond delay="2750"/>
                                  </p:stCondLst>
                                  <p:childTnLst>
                                    <p:set>
                                      <p:cBhvr>
                                        <p:cTn id="70" dur="1" fill="hold">
                                          <p:stCondLst>
                                            <p:cond delay="0"/>
                                          </p:stCondLst>
                                        </p:cTn>
                                        <p:tgtEl>
                                          <p:spTgt spid="24"/>
                                        </p:tgtEl>
                                        <p:attrNameLst>
                                          <p:attrName>style.visibility</p:attrName>
                                        </p:attrNameLst>
                                      </p:cBhvr>
                                      <p:to>
                                        <p:strVal val="visible"/>
                                      </p:to>
                                    </p:set>
                                    <p:anim calcmode="lin" valueType="num">
                                      <p:cBhvr>
                                        <p:cTn id="71" dur="500" fill="hold"/>
                                        <p:tgtEl>
                                          <p:spTgt spid="24"/>
                                        </p:tgtEl>
                                        <p:attrNameLst>
                                          <p:attrName>ppt_w</p:attrName>
                                        </p:attrNameLst>
                                      </p:cBhvr>
                                      <p:tavLst>
                                        <p:tav tm="0">
                                          <p:val>
                                            <p:fltVal val="0"/>
                                          </p:val>
                                        </p:tav>
                                        <p:tav tm="100000">
                                          <p:val>
                                            <p:strVal val="#ppt_w"/>
                                          </p:val>
                                        </p:tav>
                                      </p:tavLst>
                                    </p:anim>
                                    <p:anim calcmode="lin" valueType="num">
                                      <p:cBhvr>
                                        <p:cTn id="72" dur="500" fill="hold"/>
                                        <p:tgtEl>
                                          <p:spTgt spid="24"/>
                                        </p:tgtEl>
                                        <p:attrNameLst>
                                          <p:attrName>ppt_h</p:attrName>
                                        </p:attrNameLst>
                                      </p:cBhvr>
                                      <p:tavLst>
                                        <p:tav tm="0">
                                          <p:val>
                                            <p:fltVal val="0"/>
                                          </p:val>
                                        </p:tav>
                                        <p:tav tm="100000">
                                          <p:val>
                                            <p:strVal val="#ppt_h"/>
                                          </p:val>
                                        </p:tav>
                                      </p:tavLst>
                                    </p:anim>
                                    <p:animEffect transition="in" filter="fade">
                                      <p:cBhvr>
                                        <p:cTn id="7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nimBg="1"/>
      <p:bldP spid="7" grpId="0" animBg="1"/>
      <p:bldP spid="18" grpId="0"/>
      <p:bldP spid="19" grpId="0"/>
      <p:bldP spid="20" grpId="0" animBg="1"/>
      <p:bldP spid="21" grpId="0"/>
      <p:bldP spid="22" grpId="0"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5"/>
          <p:cNvSpPr>
            <a:spLocks noChangeArrowheads="1"/>
          </p:cNvSpPr>
          <p:nvPr/>
        </p:nvSpPr>
        <p:spPr bwMode="auto">
          <a:xfrm>
            <a:off x="3727254" y="1004890"/>
            <a:ext cx="1691878" cy="1699022"/>
          </a:xfrm>
          <a:prstGeom prst="ellipse">
            <a:avLst/>
          </a:prstGeom>
          <a:solidFill>
            <a:srgbClr val="4E4B4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 name="Freeform 8"/>
          <p:cNvSpPr>
            <a:spLocks/>
          </p:cNvSpPr>
          <p:nvPr/>
        </p:nvSpPr>
        <p:spPr bwMode="auto">
          <a:xfrm>
            <a:off x="3643913" y="1846662"/>
            <a:ext cx="1858565" cy="940594"/>
          </a:xfrm>
          <a:custGeom>
            <a:avLst/>
            <a:gdLst>
              <a:gd name="T0" fmla="*/ 3963 w 3963"/>
              <a:gd name="T1" fmla="*/ 0 h 1997"/>
              <a:gd name="T2" fmla="*/ 3963 w 3963"/>
              <a:gd name="T3" fmla="*/ 16 h 1997"/>
              <a:gd name="T4" fmla="*/ 1982 w 3963"/>
              <a:gd name="T5" fmla="*/ 1997 h 1997"/>
              <a:gd name="T6" fmla="*/ 0 w 3963"/>
              <a:gd name="T7" fmla="*/ 16 h 1997"/>
            </a:gdLst>
            <a:ahLst/>
            <a:cxnLst>
              <a:cxn ang="0">
                <a:pos x="T0" y="T1"/>
              </a:cxn>
              <a:cxn ang="0">
                <a:pos x="T2" y="T3"/>
              </a:cxn>
              <a:cxn ang="0">
                <a:pos x="T4" y="T5"/>
              </a:cxn>
              <a:cxn ang="0">
                <a:pos x="T6" y="T7"/>
              </a:cxn>
            </a:cxnLst>
            <a:rect l="0" t="0" r="r" b="b"/>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rgbClr val="4E4B49"/>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 name="Oval 9"/>
          <p:cNvSpPr>
            <a:spLocks noChangeArrowheads="1"/>
          </p:cNvSpPr>
          <p:nvPr/>
        </p:nvSpPr>
        <p:spPr bwMode="auto">
          <a:xfrm>
            <a:off x="5450087" y="1784747"/>
            <a:ext cx="104775" cy="104775"/>
          </a:xfrm>
          <a:prstGeom prst="ellipse">
            <a:avLst/>
          </a:pr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 name="Oval 10"/>
          <p:cNvSpPr>
            <a:spLocks noChangeArrowheads="1"/>
          </p:cNvSpPr>
          <p:nvPr/>
        </p:nvSpPr>
        <p:spPr bwMode="auto">
          <a:xfrm>
            <a:off x="3590334" y="1784747"/>
            <a:ext cx="103585" cy="104775"/>
          </a:xfrm>
          <a:prstGeom prst="ellipse">
            <a:avLst/>
          </a:pr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 name="TextBox 13"/>
          <p:cNvSpPr txBox="1">
            <a:spLocks noChangeArrowheads="1"/>
          </p:cNvSpPr>
          <p:nvPr/>
        </p:nvSpPr>
        <p:spPr bwMode="auto">
          <a:xfrm>
            <a:off x="3967760" y="1194199"/>
            <a:ext cx="1255472"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7500" dirty="0" smtClean="0">
                <a:solidFill>
                  <a:srgbClr val="F8F8F8"/>
                </a:solidFill>
              </a:rPr>
              <a:t>02</a:t>
            </a:r>
            <a:endParaRPr lang="zh-CN" altLang="en-US" sz="7500" dirty="0">
              <a:solidFill>
                <a:srgbClr val="F8F8F8"/>
              </a:solidFill>
            </a:endParaRPr>
          </a:p>
        </p:txBody>
      </p:sp>
      <p:cxnSp>
        <p:nvCxnSpPr>
          <p:cNvPr id="9" name="直接连接符 15"/>
          <p:cNvCxnSpPr>
            <a:cxnSpLocks noChangeShapeType="1"/>
          </p:cNvCxnSpPr>
          <p:nvPr/>
        </p:nvCxnSpPr>
        <p:spPr bwMode="auto">
          <a:xfrm>
            <a:off x="2358033" y="3083719"/>
            <a:ext cx="4427934" cy="0"/>
          </a:xfrm>
          <a:prstGeom prst="line">
            <a:avLst/>
          </a:prstGeom>
          <a:noFill/>
          <a:ln w="9525" cmpd="sng">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17"/>
          <p:cNvSpPr txBox="1">
            <a:spLocks noChangeArrowheads="1"/>
          </p:cNvSpPr>
          <p:nvPr/>
        </p:nvSpPr>
        <p:spPr bwMode="auto">
          <a:xfrm>
            <a:off x="3114084" y="3223027"/>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latin typeface="微软雅黑" panose="020B0503020204020204" pitchFamily="34" charset="-122"/>
                <a:ea typeface="微软雅黑" panose="020B0503020204020204" pitchFamily="34" charset="-122"/>
              </a:rPr>
              <a:t>请输入</a:t>
            </a:r>
            <a:r>
              <a:rPr lang="zh-CN" altLang="en-US" sz="2400" dirty="0" smtClean="0">
                <a:latin typeface="微软雅黑" panose="020B0503020204020204" pitchFamily="34" charset="-122"/>
                <a:ea typeface="微软雅黑" panose="020B0503020204020204" pitchFamily="34" charset="-122"/>
              </a:rPr>
              <a:t>第二部分</a:t>
            </a:r>
            <a:r>
              <a:rPr lang="zh-CN" altLang="en-US" sz="2400" dirty="0">
                <a:latin typeface="微软雅黑" panose="020B0503020204020204" pitchFamily="34" charset="-122"/>
                <a:ea typeface="微软雅黑" panose="020B0503020204020204" pitchFamily="34" charset="-122"/>
              </a:rPr>
              <a:t>标题</a:t>
            </a:r>
          </a:p>
        </p:txBody>
      </p:sp>
      <p:sp>
        <p:nvSpPr>
          <p:cNvPr id="11" name="TextBox 49"/>
          <p:cNvSpPr txBox="1">
            <a:spLocks noChangeArrowheads="1"/>
          </p:cNvSpPr>
          <p:nvPr/>
        </p:nvSpPr>
        <p:spPr bwMode="auto">
          <a:xfrm>
            <a:off x="2411615" y="3661173"/>
            <a:ext cx="432077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en-US">
                <a:solidFill>
                  <a:srgbClr val="4D4D4D"/>
                </a:solidFill>
                <a:latin typeface="微软雅黑" panose="020B0503020204020204" pitchFamily="34" charset="-122"/>
                <a:ea typeface="微软雅黑" panose="020B0503020204020204" pitchFamily="34" charset="-122"/>
              </a:rPr>
              <a:t>◎</a:t>
            </a:r>
            <a:r>
              <a:rPr lang="zh-CN" altLang="en-US">
                <a:solidFill>
                  <a:srgbClr val="4D4D4D"/>
                </a:solidFill>
                <a:latin typeface="微软雅黑" panose="020B0503020204020204" pitchFamily="34" charset="-122"/>
                <a:ea typeface="微软雅黑" panose="020B0503020204020204" pitchFamily="34" charset="-122"/>
              </a:rPr>
              <a:t>这里是小节标题一   </a:t>
            </a:r>
            <a:r>
              <a:rPr lang="en-US">
                <a:solidFill>
                  <a:srgbClr val="4D4D4D"/>
                </a:solidFill>
                <a:latin typeface="微软雅黑" panose="020B0503020204020204" pitchFamily="34" charset="-122"/>
                <a:ea typeface="微软雅黑" panose="020B0503020204020204" pitchFamily="34" charset="-122"/>
              </a:rPr>
              <a:t>◎</a:t>
            </a:r>
            <a:r>
              <a:rPr lang="zh-CN" altLang="en-US">
                <a:solidFill>
                  <a:srgbClr val="4D4D4D"/>
                </a:solidFill>
                <a:latin typeface="微软雅黑" panose="020B0503020204020204" pitchFamily="34" charset="-122"/>
                <a:ea typeface="微软雅黑" panose="020B0503020204020204" pitchFamily="34" charset="-122"/>
              </a:rPr>
              <a:t>这里是小节标题二</a:t>
            </a:r>
          </a:p>
          <a:p>
            <a:pPr algn="ctr" eaLnBrk="1" hangingPunct="1">
              <a:lnSpc>
                <a:spcPct val="150000"/>
              </a:lnSpc>
            </a:pPr>
            <a:r>
              <a:rPr lang="en-US">
                <a:solidFill>
                  <a:srgbClr val="4D4D4D"/>
                </a:solidFill>
                <a:latin typeface="微软雅黑" panose="020B0503020204020204" pitchFamily="34" charset="-122"/>
                <a:ea typeface="微软雅黑" panose="020B0503020204020204" pitchFamily="34" charset="-122"/>
              </a:rPr>
              <a:t>◎</a:t>
            </a:r>
            <a:r>
              <a:rPr lang="zh-CN" altLang="en-US">
                <a:solidFill>
                  <a:srgbClr val="4D4D4D"/>
                </a:solidFill>
                <a:latin typeface="微软雅黑" panose="020B0503020204020204" pitchFamily="34" charset="-122"/>
                <a:ea typeface="微软雅黑" panose="020B0503020204020204" pitchFamily="34" charset="-122"/>
              </a:rPr>
              <a:t>这里是小节标题三   </a:t>
            </a:r>
            <a:r>
              <a:rPr lang="en-US">
                <a:solidFill>
                  <a:srgbClr val="4D4D4D"/>
                </a:solidFill>
                <a:latin typeface="微软雅黑" panose="020B0503020204020204" pitchFamily="34" charset="-122"/>
                <a:ea typeface="微软雅黑" panose="020B0503020204020204" pitchFamily="34" charset="-122"/>
              </a:rPr>
              <a:t>◎</a:t>
            </a:r>
            <a:r>
              <a:rPr lang="zh-CN" altLang="en-US">
                <a:solidFill>
                  <a:srgbClr val="4D4D4D"/>
                </a:solidFill>
                <a:latin typeface="微软雅黑" panose="020B0503020204020204" pitchFamily="34" charset="-122"/>
                <a:ea typeface="微软雅黑" panose="020B0503020204020204" pitchFamily="34" charset="-122"/>
              </a:rPr>
              <a:t>这里是小节标题四</a:t>
            </a:r>
          </a:p>
        </p:txBody>
      </p:sp>
    </p:spTree>
    <p:extLst>
      <p:ext uri="{BB962C8B-B14F-4D97-AF65-F5344CB8AC3E}">
        <p14:creationId xmlns:p14="http://schemas.microsoft.com/office/powerpoint/2010/main" val="2620635321"/>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 calcmode="lin" valueType="num">
                                      <p:cBhvr>
                                        <p:cTn id="13" dur="500" fill="hold"/>
                                        <p:tgtEl>
                                          <p:spTgt spid="8"/>
                                        </p:tgtEl>
                                        <p:attrNameLst>
                                          <p:attrName>style.rotation</p:attrName>
                                        </p:attrNameLst>
                                      </p:cBhvr>
                                      <p:tavLst>
                                        <p:tav tm="0">
                                          <p:val>
                                            <p:fltVal val="90"/>
                                          </p:val>
                                        </p:tav>
                                        <p:tav tm="100000">
                                          <p:val>
                                            <p:fltVal val="0"/>
                                          </p:val>
                                        </p:tav>
                                      </p:tavLst>
                                    </p:anim>
                                    <p:animEffect transition="in" filter="fade">
                                      <p:cBhvr>
                                        <p:cTn id="14" dur="500"/>
                                        <p:tgtEl>
                                          <p:spTgt spid="8"/>
                                        </p:tgtEl>
                                      </p:cBhvr>
                                    </p:animEffect>
                                  </p:childTnLst>
                                </p:cTn>
                              </p:par>
                            </p:childTnLst>
                          </p:cTn>
                        </p:par>
                        <p:par>
                          <p:cTn id="15" fill="hold">
                            <p:stCondLst>
                              <p:cond delay="2500"/>
                            </p:stCondLst>
                            <p:childTnLst>
                              <p:par>
                                <p:cTn id="16" presetID="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par>
                          <p:cTn id="20" fill="hold">
                            <p:stCondLst>
                              <p:cond delay="2500"/>
                            </p:stCondLst>
                            <p:childTnLst>
                              <p:par>
                                <p:cTn id="21" presetID="37" presetClass="path" presetSubtype="0" accel="50000" decel="50000" fill="hold" grpId="1" nodeType="afterEffect">
                                  <p:stCondLst>
                                    <p:cond delay="0"/>
                                  </p:stCondLst>
                                  <p:childTnLst>
                                    <p:animMotion origin="layout" path="M -3.88889E-6 4.48659E-6 L -0.00434 0.05064 L -0.02378 0.10846 C -0.03593 0.12696 -0.05625 0.15124 -0.07465 0.16396 C -0.09305 0.17668 -0.11302 0.18524 -0.13385 0.18455 C -0.16302 0.19102 -0.18246 0.17183 -0.2 0.16003 C -0.21805 0.14824 -0.23073 0.13159 -0.24166 0.11424 L -0.26562 0.05666 L -0.26961 4.48659E-6 " pathEditMode="relative" rAng="0" ptsTypes="FAfafaFAF">
                                      <p:cBhvr>
                                        <p:cTn id="22" dur="2000" spd="-99800" fill="hold"/>
                                        <p:tgtEl>
                                          <p:spTgt spid="6"/>
                                        </p:tgtEl>
                                        <p:attrNameLst>
                                          <p:attrName>ppt_x,ppt_y</p:attrName>
                                        </p:attrNameLst>
                                      </p:cBhvr>
                                      <p:rCtr x="-13300" y="9600"/>
                                    </p:animMotion>
                                  </p:childTnLst>
                                </p:cTn>
                              </p:par>
                              <p:par>
                                <p:cTn id="23" presetID="22" presetClass="entr" presetSubtype="8"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2000"/>
                                        <p:tgtEl>
                                          <p:spTgt spid="5"/>
                                        </p:tgtEl>
                                      </p:cBhvr>
                                    </p:animEffect>
                                  </p:childTnLst>
                                </p:cTn>
                              </p:par>
                            </p:childTnLst>
                          </p:cTn>
                        </p:par>
                        <p:par>
                          <p:cTn id="26" fill="hold">
                            <p:stCondLst>
                              <p:cond delay="4500"/>
                            </p:stCondLst>
                            <p:childTnLst>
                              <p:par>
                                <p:cTn id="27" presetID="31"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 calcmode="lin" valueType="num">
                                      <p:cBhvr>
                                        <p:cTn id="31" dur="500" fill="hold"/>
                                        <p:tgtEl>
                                          <p:spTgt spid="9"/>
                                        </p:tgtEl>
                                        <p:attrNameLst>
                                          <p:attrName>style.rotation</p:attrName>
                                        </p:attrNameLst>
                                      </p:cBhvr>
                                      <p:tavLst>
                                        <p:tav tm="0">
                                          <p:val>
                                            <p:fltVal val="90"/>
                                          </p:val>
                                        </p:tav>
                                        <p:tav tm="100000">
                                          <p:val>
                                            <p:fltVal val="0"/>
                                          </p:val>
                                        </p:tav>
                                      </p:tavLst>
                                    </p:anim>
                                    <p:animEffect transition="in" filter="fade">
                                      <p:cBhvr>
                                        <p:cTn id="32" dur="500"/>
                                        <p:tgtEl>
                                          <p:spTgt spid="9"/>
                                        </p:tgtEl>
                                      </p:cBhvr>
                                    </p:animEffect>
                                  </p:childTnLst>
                                </p:cTn>
                              </p:par>
                            </p:childTnLst>
                          </p:cTn>
                        </p:par>
                        <p:par>
                          <p:cTn id="33" fill="hold">
                            <p:stCondLst>
                              <p:cond delay="50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0"/>
                                        </p:tgtEl>
                                        <p:attrNameLst>
                                          <p:attrName>ppt_y</p:attrName>
                                        </p:attrNameLst>
                                      </p:cBhvr>
                                      <p:tavLst>
                                        <p:tav tm="0">
                                          <p:val>
                                            <p:strVal val="#ppt_y"/>
                                          </p:val>
                                        </p:tav>
                                        <p:tav tm="100000">
                                          <p:val>
                                            <p:strVal val="#ppt_y"/>
                                          </p:val>
                                        </p:tav>
                                      </p:tavLst>
                                    </p:anim>
                                    <p:anim calcmode="lin" valueType="num">
                                      <p:cBhvr>
                                        <p:cTn id="3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0"/>
                                        </p:tgtEl>
                                      </p:cBhvr>
                                    </p:animEffect>
                                  </p:childTnLst>
                                </p:cTn>
                              </p:par>
                            </p:childTnLst>
                          </p:cTn>
                        </p:par>
                        <p:par>
                          <p:cTn id="41" fill="hold">
                            <p:stCondLst>
                              <p:cond delay="59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p:bldP spid="6" grpId="0" animBg="1" autoUpdateAnimBg="0"/>
      <p:bldP spid="6" grpId="1" animBg="1" autoUpdateAnimBg="0"/>
      <p:bldP spid="7" grpId="0" animBg="1" autoUpdateAnimBg="0"/>
      <p:bldP spid="8" grpId="0" autoUpdateAnimBg="0"/>
      <p:bldP spid="10" grpId="0" autoUpdateAnimBg="0"/>
      <p:bldP spid="11" grpId="0" autoUpdateAnimBg="0"/>
    </p:bldLst>
  </p:timing>
</p:sld>
</file>

<file path=ppt/theme/theme1.xml><?xml version="1.0" encoding="utf-8"?>
<a:theme xmlns:a="http://schemas.openxmlformats.org/drawingml/2006/main" name="第一PPT，www.1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26</TotalTime>
  <Words>3412</Words>
  <Application>Microsoft Office PowerPoint</Application>
  <PresentationFormat>全屏显示(16:9)</PresentationFormat>
  <Paragraphs>240</Paragraphs>
  <Slides>28</Slides>
  <Notes>0</Notes>
  <HiddenSlides>0</HiddenSlides>
  <MMClips>0</MMClips>
  <ScaleCrop>false</ScaleCrop>
  <HeadingPairs>
    <vt:vector size="4" baseType="variant">
      <vt:variant>
        <vt:lpstr>主题</vt:lpstr>
      </vt:variant>
      <vt:variant>
        <vt:i4>2</vt:i4>
      </vt:variant>
      <vt:variant>
        <vt:lpstr>幻灯片标题</vt:lpstr>
      </vt:variant>
      <vt:variant>
        <vt:i4>28</vt:i4>
      </vt:variant>
    </vt:vector>
  </HeadingPairs>
  <TitlesOfParts>
    <vt:vector size="30" baseType="lpstr">
      <vt:lpstr>第一PPT，www.1ppt.com</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欧美城市模板</dc:title>
  <dc:creator>第一PPT模板网：www.1ppt.com</dc:creator>
  <cp:keywords>第一PPT模板网：www.1ppt.com</cp:keywords>
  <cp:lastModifiedBy>Windows User</cp:lastModifiedBy>
  <cp:revision>9</cp:revision>
  <dcterms:created xsi:type="dcterms:W3CDTF">2016-10-23T10:12:07Z</dcterms:created>
  <dcterms:modified xsi:type="dcterms:W3CDTF">2017-12-03T07:42:12Z</dcterms:modified>
</cp:coreProperties>
</file>