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58" r:id="rId2"/>
  </p:sldMasterIdLst>
  <p:notesMasterIdLst>
    <p:notesMasterId r:id="rId26"/>
  </p:notesMasterIdLst>
  <p:handoutMasterIdLst>
    <p:handoutMasterId r:id="rId27"/>
  </p:handoutMasterIdLst>
  <p:sldIdLst>
    <p:sldId id="3072" r:id="rId3"/>
    <p:sldId id="3185" r:id="rId4"/>
    <p:sldId id="3181" r:id="rId5"/>
    <p:sldId id="3166" r:id="rId6"/>
    <p:sldId id="3171" r:id="rId7"/>
    <p:sldId id="3159" r:id="rId8"/>
    <p:sldId id="3172" r:id="rId9"/>
    <p:sldId id="3186" r:id="rId10"/>
    <p:sldId id="3162" r:id="rId11"/>
    <p:sldId id="3160" r:id="rId12"/>
    <p:sldId id="3161" r:id="rId13"/>
    <p:sldId id="3164" r:id="rId14"/>
    <p:sldId id="3187" r:id="rId15"/>
    <p:sldId id="3173" r:id="rId16"/>
    <p:sldId id="3163" r:id="rId17"/>
    <p:sldId id="3175" r:id="rId18"/>
    <p:sldId id="3170" r:id="rId19"/>
    <p:sldId id="3188" r:id="rId20"/>
    <p:sldId id="3167" r:id="rId21"/>
    <p:sldId id="3165" r:id="rId22"/>
    <p:sldId id="3169" r:id="rId23"/>
    <p:sldId id="3189" r:id="rId24"/>
    <p:sldId id="3190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7D4"/>
    <a:srgbClr val="F94D4D"/>
    <a:srgbClr val="FEFEFE"/>
    <a:srgbClr val="FFFFFF"/>
    <a:srgbClr val="8F1A12"/>
    <a:srgbClr val="F84E4B"/>
    <a:srgbClr val="26C8D2"/>
    <a:srgbClr val="1CB7F1"/>
    <a:srgbClr val="0170C1"/>
    <a:srgbClr val="00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25" d="100"/>
          <a:sy n="25" d="100"/>
        </p:scale>
        <p:origin x="-1398" y="-225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8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0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42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9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57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31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3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6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50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1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115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8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12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94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0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68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3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795" y="1"/>
            <a:ext cx="12858751" cy="87933"/>
            <a:chOff x="0" y="0"/>
            <a:chExt cx="12858751" cy="87933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795" y="87933"/>
            <a:ext cx="308695" cy="432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51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5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5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3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7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137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5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1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5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4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0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4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2017/12/20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7669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6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2473873" y="1492089"/>
            <a:ext cx="10384877" cy="4248472"/>
          </a:xfrm>
          <a:custGeom>
            <a:avLst/>
            <a:gdLst>
              <a:gd name="connsiteX0" fmla="*/ 1112084 w 10384877"/>
              <a:gd name="connsiteY0" fmla="*/ 0 h 4248472"/>
              <a:gd name="connsiteX1" fmla="*/ 10384877 w 10384877"/>
              <a:gd name="connsiteY1" fmla="*/ 0 h 4248472"/>
              <a:gd name="connsiteX2" fmla="*/ 10384877 w 10384877"/>
              <a:gd name="connsiteY2" fmla="*/ 4248472 h 4248472"/>
              <a:gd name="connsiteX3" fmla="*/ 1112084 w 10384877"/>
              <a:gd name="connsiteY3" fmla="*/ 4248472 h 4248472"/>
              <a:gd name="connsiteX4" fmla="*/ 1112084 w 10384877"/>
              <a:gd name="connsiteY4" fmla="*/ 4243379 h 4248472"/>
              <a:gd name="connsiteX5" fmla="*/ 1059571 w 10384877"/>
              <a:gd name="connsiteY5" fmla="*/ 4243379 h 4248472"/>
              <a:gd name="connsiteX6" fmla="*/ 0 w 10384877"/>
              <a:gd name="connsiteY6" fmla="*/ 2124238 h 4248472"/>
              <a:gd name="connsiteX7" fmla="*/ 1059571 w 10384877"/>
              <a:gd name="connsiteY7" fmla="*/ 5097 h 4248472"/>
              <a:gd name="connsiteX8" fmla="*/ 1112084 w 10384877"/>
              <a:gd name="connsiteY8" fmla="*/ 5097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4877" h="4248472">
                <a:moveTo>
                  <a:pt x="1112084" y="0"/>
                </a:moveTo>
                <a:lnTo>
                  <a:pt x="10384877" y="0"/>
                </a:lnTo>
                <a:lnTo>
                  <a:pt x="10384877" y="4248472"/>
                </a:lnTo>
                <a:lnTo>
                  <a:pt x="1112084" y="4248472"/>
                </a:lnTo>
                <a:lnTo>
                  <a:pt x="1112084" y="4243379"/>
                </a:lnTo>
                <a:lnTo>
                  <a:pt x="1059571" y="4243379"/>
                </a:lnTo>
                <a:lnTo>
                  <a:pt x="0" y="2124238"/>
                </a:lnTo>
                <a:lnTo>
                  <a:pt x="1059571" y="5097"/>
                </a:lnTo>
                <a:lnTo>
                  <a:pt x="1112084" y="5097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  <a:effectLst>
            <a:outerShdw blurRad="381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-1" y="2402789"/>
            <a:ext cx="4873374" cy="2427072"/>
          </a:xfrm>
          <a:custGeom>
            <a:avLst/>
            <a:gdLst>
              <a:gd name="connsiteX0" fmla="*/ 0 w 4873374"/>
              <a:gd name="connsiteY0" fmla="*/ 0 h 2427072"/>
              <a:gd name="connsiteX1" fmla="*/ 3908311 w 4873374"/>
              <a:gd name="connsiteY1" fmla="*/ 0 h 2427072"/>
              <a:gd name="connsiteX2" fmla="*/ 3908311 w 4873374"/>
              <a:gd name="connsiteY2" fmla="*/ 2911 h 2427072"/>
              <a:gd name="connsiteX3" fmla="*/ 4268061 w 4873374"/>
              <a:gd name="connsiteY3" fmla="*/ 2911 h 2427072"/>
              <a:gd name="connsiteX4" fmla="*/ 4873374 w 4873374"/>
              <a:gd name="connsiteY4" fmla="*/ 1213536 h 2427072"/>
              <a:gd name="connsiteX5" fmla="*/ 4268061 w 4873374"/>
              <a:gd name="connsiteY5" fmla="*/ 2424161 h 2427072"/>
              <a:gd name="connsiteX6" fmla="*/ 3908311 w 4873374"/>
              <a:gd name="connsiteY6" fmla="*/ 2424161 h 2427072"/>
              <a:gd name="connsiteX7" fmla="*/ 3908311 w 4873374"/>
              <a:gd name="connsiteY7" fmla="*/ 2427072 h 2427072"/>
              <a:gd name="connsiteX8" fmla="*/ 0 w 4873374"/>
              <a:gd name="connsiteY8" fmla="*/ 2427072 h 242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3374" h="2427072">
                <a:moveTo>
                  <a:pt x="0" y="0"/>
                </a:moveTo>
                <a:lnTo>
                  <a:pt x="3908311" y="0"/>
                </a:lnTo>
                <a:lnTo>
                  <a:pt x="3908311" y="2911"/>
                </a:lnTo>
                <a:lnTo>
                  <a:pt x="4268061" y="2911"/>
                </a:lnTo>
                <a:lnTo>
                  <a:pt x="4873374" y="1213536"/>
                </a:lnTo>
                <a:lnTo>
                  <a:pt x="4268061" y="2424161"/>
                </a:lnTo>
                <a:lnTo>
                  <a:pt x="3908311" y="2424161"/>
                </a:lnTo>
                <a:lnTo>
                  <a:pt x="3908311" y="2427072"/>
                </a:lnTo>
                <a:lnTo>
                  <a:pt x="0" y="2427072"/>
                </a:lnTo>
                <a:close/>
              </a:path>
            </a:pathLst>
          </a:custGeom>
          <a:solidFill>
            <a:schemeClr val="tx2">
              <a:alpha val="69804"/>
            </a:schemeClr>
          </a:solidFill>
          <a:ln>
            <a:noFill/>
          </a:ln>
          <a:effectLst>
            <a:outerShdw blurRad="254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2296162" y="2622437"/>
            <a:ext cx="2305818" cy="1987776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17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56"/>
          <p:cNvSpPr txBox="1"/>
          <p:nvPr/>
        </p:nvSpPr>
        <p:spPr>
          <a:xfrm>
            <a:off x="5349255" y="2612226"/>
            <a:ext cx="6912768" cy="11224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年终工作总结汇报</a:t>
            </a:r>
            <a:endParaRPr lang="en-US" sz="6000" b="1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Box 56"/>
          <p:cNvSpPr txBox="1"/>
          <p:nvPr/>
        </p:nvSpPr>
        <p:spPr>
          <a:xfrm>
            <a:off x="2381666" y="3025747"/>
            <a:ext cx="2121990" cy="115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dirty="0" smtClean="0">
                <a:solidFill>
                  <a:schemeClr val="accent3"/>
                </a:solidFill>
                <a:latin typeface="Impact" panose="020B0806030902050204" pitchFamily="34" charset="0"/>
                <a:ea typeface="Cambria Math" panose="02040503050406030204" pitchFamily="18" charset="0"/>
                <a:sym typeface="Arial" panose="020B0604020202020204" pitchFamily="34" charset="0"/>
              </a:rPr>
              <a:t>201X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  <a:ea typeface="Cambria Math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9335" y="3969088"/>
            <a:ext cx="518457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cap="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annual work summary report</a:t>
            </a:r>
            <a:endParaRPr lang="zh-CN" altLang="en-US" sz="2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>
            <a:grpSpLocks/>
          </p:cNvGrpSpPr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>
            <a:grpSpLocks/>
          </p:cNvGrpSpPr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>
            <a:grpSpLocks/>
          </p:cNvGrpSpPr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>
            <a:grpSpLocks/>
          </p:cNvGrpSpPr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725" y="3399261"/>
            <a:ext cx="3675254" cy="679464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1414" y="3399261"/>
            <a:ext cx="3684151" cy="679464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870" y="1895287"/>
            <a:ext cx="4049174" cy="906895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1415" y="1895287"/>
            <a:ext cx="4063622" cy="906895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590" y="4735338"/>
            <a:ext cx="4080521" cy="906895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1414" y="4735338"/>
            <a:ext cx="4063615" cy="906895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2232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2232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2232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044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044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044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>
            <a:spLocks/>
          </p:cNvSpPr>
          <p:nvPr/>
        </p:nvSpPr>
        <p:spPr>
          <a:xfrm>
            <a:off x="2110647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>
            <a:spLocks/>
          </p:cNvSpPr>
          <p:nvPr/>
        </p:nvSpPr>
        <p:spPr>
          <a:xfrm>
            <a:off x="2110647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>
            <a:spLocks/>
          </p:cNvSpPr>
          <p:nvPr/>
        </p:nvSpPr>
        <p:spPr>
          <a:xfrm>
            <a:off x="2110645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7959303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>
            <a:spLocks/>
          </p:cNvSpPr>
          <p:nvPr/>
        </p:nvSpPr>
        <p:spPr>
          <a:xfrm>
            <a:off x="7959303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>
            <a:spLocks/>
          </p:cNvSpPr>
          <p:nvPr/>
        </p:nvSpPr>
        <p:spPr>
          <a:xfrm>
            <a:off x="7959302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>
            <a:spLocks/>
          </p:cNvSpPr>
          <p:nvPr/>
        </p:nvSpPr>
        <p:spPr>
          <a:xfrm>
            <a:off x="2110646" y="2656285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>
            <a:spLocks/>
          </p:cNvSpPr>
          <p:nvPr/>
        </p:nvSpPr>
        <p:spPr>
          <a:xfrm>
            <a:off x="2110645" y="4164516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>
            <a:spLocks/>
          </p:cNvSpPr>
          <p:nvPr/>
        </p:nvSpPr>
        <p:spPr>
          <a:xfrm>
            <a:off x="2110645" y="5763832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>
            <a:spLocks/>
          </p:cNvSpPr>
          <p:nvPr/>
        </p:nvSpPr>
        <p:spPr>
          <a:xfrm>
            <a:off x="8352892" y="266341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>
            <a:spLocks/>
          </p:cNvSpPr>
          <p:nvPr/>
        </p:nvSpPr>
        <p:spPr>
          <a:xfrm>
            <a:off x="8352890" y="417164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>
            <a:spLocks/>
          </p:cNvSpPr>
          <p:nvPr/>
        </p:nvSpPr>
        <p:spPr>
          <a:xfrm>
            <a:off x="8352890" y="5770961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285" y="2359668"/>
            <a:ext cx="2808957" cy="2808955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65" tIns="53565" rIns="53565" bIns="53565" anchor="ctr"/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</a:p>
          </p:txBody>
        </p:sp>
      </p:grpSp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 rot="5400000">
            <a:off x="1430315" y="3182320"/>
            <a:ext cx="2313900" cy="1056015"/>
            <a:chOff x="1426011" y="1587375"/>
            <a:chExt cx="1722710" cy="745217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>
              <a:spLocks/>
            </p:cNvSpPr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6"/>
          <p:cNvGrpSpPr/>
          <p:nvPr/>
        </p:nvGrpSpPr>
        <p:grpSpPr>
          <a:xfrm rot="5400000">
            <a:off x="3374630" y="3182320"/>
            <a:ext cx="2313900" cy="1056015"/>
            <a:chOff x="1426011" y="1587375"/>
            <a:chExt cx="1722710" cy="745217"/>
          </a:xfrm>
        </p:grpSpPr>
        <p:sp>
          <p:nvSpPr>
            <p:cNvPr id="84" name="Freeform 5"/>
            <p:cNvSpPr>
              <a:spLocks/>
            </p:cNvSpPr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Text Placeholder 3"/>
            <p:cNvSpPr txBox="1">
              <a:spLocks/>
            </p:cNvSpPr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 rot="5400000">
            <a:off x="5318945" y="3182320"/>
            <a:ext cx="2313900" cy="1056015"/>
            <a:chOff x="1426011" y="1587375"/>
            <a:chExt cx="1722710" cy="745217"/>
          </a:xfrm>
        </p:grpSpPr>
        <p:sp>
          <p:nvSpPr>
            <p:cNvPr id="91" name="Freeform 5"/>
            <p:cNvSpPr>
              <a:spLocks/>
            </p:cNvSpPr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 Placeholder 3"/>
            <p:cNvSpPr txBox="1">
              <a:spLocks/>
            </p:cNvSpPr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6"/>
          <p:cNvGrpSpPr/>
          <p:nvPr/>
        </p:nvGrpSpPr>
        <p:grpSpPr>
          <a:xfrm rot="5400000">
            <a:off x="7263260" y="3182320"/>
            <a:ext cx="2313900" cy="1056015"/>
            <a:chOff x="1426011" y="1587375"/>
            <a:chExt cx="1722710" cy="745217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Text Placeholder 3"/>
            <p:cNvSpPr txBox="1">
              <a:spLocks/>
            </p:cNvSpPr>
            <p:nvPr/>
          </p:nvSpPr>
          <p:spPr>
            <a:xfrm rot="19102985">
              <a:off x="1800238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 rot="5400000">
            <a:off x="9207575" y="3182320"/>
            <a:ext cx="2313900" cy="1056015"/>
            <a:chOff x="1426011" y="1587375"/>
            <a:chExt cx="1722710" cy="745217"/>
          </a:xfrm>
        </p:grpSpPr>
        <p:sp>
          <p:nvSpPr>
            <p:cNvPr id="105" name="Freeform 5"/>
            <p:cNvSpPr>
              <a:spLocks/>
            </p:cNvSpPr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Text Placeholder 3"/>
            <p:cNvSpPr txBox="1">
              <a:spLocks/>
            </p:cNvSpPr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1684263" y="4843667"/>
            <a:ext cx="1806009" cy="859015"/>
            <a:chOff x="764014" y="1572527"/>
            <a:chExt cx="1544637" cy="703523"/>
          </a:xfrm>
        </p:grpSpPr>
        <p:sp>
          <p:nvSpPr>
            <p:cNvPr id="108" name="Text Placeholder 3"/>
            <p:cNvSpPr txBox="1">
              <a:spLocks/>
            </p:cNvSpPr>
            <p:nvPr/>
          </p:nvSpPr>
          <p:spPr>
            <a:xfrm>
              <a:off x="998962" y="1572527"/>
              <a:ext cx="1074740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764014" y="1792144"/>
              <a:ext cx="1544637" cy="4839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3628578" y="4843658"/>
            <a:ext cx="1806009" cy="859015"/>
            <a:chOff x="764014" y="1572526"/>
            <a:chExt cx="1544637" cy="703526"/>
          </a:xfrm>
        </p:grpSpPr>
        <p:sp>
          <p:nvSpPr>
            <p:cNvPr id="111" name="Text Placeholder 3"/>
            <p:cNvSpPr txBox="1">
              <a:spLocks/>
            </p:cNvSpPr>
            <p:nvPr/>
          </p:nvSpPr>
          <p:spPr>
            <a:xfrm>
              <a:off x="998962" y="1572526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Text Placeholder 3"/>
            <p:cNvSpPr txBox="1">
              <a:spLocks/>
            </p:cNvSpPr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572892" y="4843658"/>
            <a:ext cx="1806009" cy="859014"/>
            <a:chOff x="764014" y="1572527"/>
            <a:chExt cx="1544637" cy="703525"/>
          </a:xfrm>
        </p:grpSpPr>
        <p:sp>
          <p:nvSpPr>
            <p:cNvPr id="114" name="Text Placeholder 3"/>
            <p:cNvSpPr txBox="1">
              <a:spLocks/>
            </p:cNvSpPr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Text Placeholder 3"/>
            <p:cNvSpPr txBox="1">
              <a:spLocks/>
            </p:cNvSpPr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7517207" y="4843658"/>
            <a:ext cx="1806009" cy="859014"/>
            <a:chOff x="764014" y="1572527"/>
            <a:chExt cx="1544637" cy="703525"/>
          </a:xfrm>
        </p:grpSpPr>
        <p:sp>
          <p:nvSpPr>
            <p:cNvPr id="117" name="Text Placeholder 3"/>
            <p:cNvSpPr txBox="1">
              <a:spLocks/>
            </p:cNvSpPr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9461522" y="4843659"/>
            <a:ext cx="1806009" cy="859014"/>
            <a:chOff x="764014" y="1572527"/>
            <a:chExt cx="1544637" cy="703525"/>
          </a:xfrm>
        </p:grpSpPr>
        <p:sp>
          <p:nvSpPr>
            <p:cNvPr id="120" name="Text Placeholder 3"/>
            <p:cNvSpPr txBox="1">
              <a:spLocks/>
            </p:cNvSpPr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57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Text Placeholder 3"/>
            <p:cNvSpPr txBox="1">
              <a:spLocks/>
            </p:cNvSpPr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6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1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1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45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362347"/>
            <a:ext cx="2771272" cy="301551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1293465" y="1259325"/>
            <a:ext cx="3000215" cy="438488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1421329" y="4536750"/>
            <a:ext cx="2771272" cy="965876"/>
            <a:chOff x="578159" y="1949614"/>
            <a:chExt cx="1971069" cy="687382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50354" y="1362347"/>
            <a:ext cx="2771272" cy="301551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4922490" y="1259325"/>
            <a:ext cx="3000215" cy="438488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5050354" y="4536750"/>
            <a:ext cx="2771272" cy="965876"/>
            <a:chOff x="578159" y="1949614"/>
            <a:chExt cx="1971069" cy="687382"/>
          </a:xfrm>
        </p:grpSpPr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362347"/>
            <a:ext cx="2771272" cy="301551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589615" y="1259325"/>
            <a:ext cx="3000215" cy="438488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8717479" y="4536750"/>
            <a:ext cx="2771272" cy="965876"/>
            <a:chOff x="578159" y="1949614"/>
            <a:chExt cx="1971069" cy="687382"/>
          </a:xfrm>
        </p:grpSpPr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4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30" grpId="0" animBg="1"/>
      <p:bldP spid="31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704" y="2642447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960" y="2642444"/>
            <a:ext cx="2381924" cy="706189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704" y="3827459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704" y="5012472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960" y="5012470"/>
            <a:ext cx="2381924" cy="706189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960" y="3827457"/>
            <a:ext cx="2381924" cy="706189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933" y="2290442"/>
            <a:ext cx="4201490" cy="4180924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2437032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3046291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2437032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72" y="5221893"/>
            <a:ext cx="788611" cy="46098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741" y="3597726"/>
            <a:ext cx="693597" cy="54366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6990693" y="3459063"/>
            <a:ext cx="514128" cy="761132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336" y="2607773"/>
            <a:ext cx="3073325" cy="170258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rgbClr val="28C7D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64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9807" y="5468938"/>
            <a:ext cx="796846" cy="7968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899926" y="4526830"/>
            <a:ext cx="796846" cy="7968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7729" y="4672077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123" y="4934237"/>
            <a:ext cx="960400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5973" y="5614185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6838" y="5876346"/>
            <a:ext cx="1139915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4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6200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53897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0364781" y="5093132"/>
            <a:ext cx="188419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76" b="1">
                <a:solidFill>
                  <a:schemeClr val="bg1"/>
                </a:solidFill>
                <a:latin typeface="AXIS Std M" panose="020B0600000000000000" pitchFamily="34" charset="-128"/>
                <a:ea typeface="AXIS Std M" panose="020B0600000000000000" pitchFamily="34" charset="-128"/>
                <a:cs typeface="Open Sans" panose="020B0606030504020204" pitchFamily="34" charset="0"/>
              </a:rPr>
              <a:t>SUBTITLE </a:t>
            </a:r>
            <a:endParaRPr lang="zh-CN" altLang="en-US" sz="1476" b="1">
              <a:solidFill>
                <a:schemeClr val="bg1"/>
              </a:solidFill>
              <a:latin typeface="AXIS Std M" panose="020B0600000000000000" pitchFamily="34" charset="-128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1964879" y="370049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64879" y="547060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22907" y="2177857"/>
            <a:ext cx="45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PLEASE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WRITTEN CONTENT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95062" y="1168053"/>
            <a:ext cx="4960780" cy="5446888"/>
            <a:chOff x="7195062" y="1168053"/>
            <a:chExt cx="4960780" cy="544688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10617273" y="4983353"/>
            <a:ext cx="1538569" cy="1631588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39"/>
          <p:cNvSpPr txBox="1"/>
          <p:nvPr/>
        </p:nvSpPr>
        <p:spPr>
          <a:xfrm>
            <a:off x="10617273" y="5072025"/>
            <a:ext cx="1538569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2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83257" y="1902448"/>
            <a:ext cx="4623336" cy="4391810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46289" y="5533423"/>
            <a:ext cx="6005876" cy="1013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46289" y="3865387"/>
            <a:ext cx="6005878" cy="1036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46290" y="1875614"/>
            <a:ext cx="6005876" cy="131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157" y="193092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157" y="387647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2157" y="5572913"/>
            <a:ext cx="1451423" cy="333552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9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rgbClr val="F94D4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2157" y="2415107"/>
            <a:ext cx="5067833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2157" y="4215985"/>
            <a:ext cx="5147287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2157" y="5848051"/>
            <a:ext cx="5042291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rgbClr val="F9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rgbClr val="F9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4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1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1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3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4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6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/>
          <p:nvPr>
            <p:custDataLst>
              <p:tags r:id="rId1"/>
            </p:custDataLst>
          </p:nvPr>
        </p:nvSpPr>
        <p:spPr>
          <a:xfrm>
            <a:off x="4418519" y="4054"/>
            <a:ext cx="209115" cy="7228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s_2"/>
          <p:cNvSpPr txBox="1"/>
          <p:nvPr>
            <p:custDataLst>
              <p:tags r:id="rId2"/>
            </p:custDataLst>
          </p:nvPr>
        </p:nvSpPr>
        <p:spPr>
          <a:xfrm>
            <a:off x="2480894" y="2135449"/>
            <a:ext cx="1090623" cy="116838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zh-CN" altLang="en-US" sz="695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</a:p>
        </p:txBody>
      </p:sp>
      <p:sp>
        <p:nvSpPr>
          <p:cNvPr id="8" name="MH_Others_3"/>
          <p:cNvSpPr txBox="1"/>
          <p:nvPr>
            <p:custDataLst>
              <p:tags r:id="rId3"/>
            </p:custDataLst>
          </p:nvPr>
        </p:nvSpPr>
        <p:spPr>
          <a:xfrm>
            <a:off x="2469070" y="3926474"/>
            <a:ext cx="1114271" cy="11683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695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9" name="MH_Others_4"/>
          <p:cNvSpPr/>
          <p:nvPr>
            <p:custDataLst>
              <p:tags r:id="rId4"/>
            </p:custDataLst>
          </p:nvPr>
        </p:nvSpPr>
        <p:spPr>
          <a:xfrm>
            <a:off x="2950270" y="3676964"/>
            <a:ext cx="151865" cy="1518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zh-CN" altLang="en-US" sz="3797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MH_Others_5"/>
          <p:cNvCxnSpPr>
            <a:stCxn id="11" idx="6"/>
          </p:cNvCxnSpPr>
          <p:nvPr>
            <p:custDataLst>
              <p:tags r:id="rId5"/>
            </p:custDataLst>
          </p:nvPr>
        </p:nvCxnSpPr>
        <p:spPr>
          <a:xfrm>
            <a:off x="4617982" y="195885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s_6"/>
          <p:cNvSpPr/>
          <p:nvPr>
            <p:custDataLst>
              <p:tags r:id="rId6"/>
            </p:custDataLst>
          </p:nvPr>
        </p:nvSpPr>
        <p:spPr>
          <a:xfrm>
            <a:off x="4428170" y="1873467"/>
            <a:ext cx="189810" cy="170766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59810" y="1922711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" name="MH_Number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14778" y="196372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3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953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4" name="MH_Others_7"/>
          <p:cNvCxnSpPr>
            <a:stCxn id="15" idx="6"/>
          </p:cNvCxnSpPr>
          <p:nvPr>
            <p:custDataLst>
              <p:tags r:id="rId9"/>
            </p:custDataLst>
          </p:nvPr>
        </p:nvCxnSpPr>
        <p:spPr>
          <a:xfrm>
            <a:off x="4617982" y="293109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s_8"/>
          <p:cNvSpPr/>
          <p:nvPr>
            <p:custDataLst>
              <p:tags r:id="rId10"/>
            </p:custDataLst>
          </p:nvPr>
        </p:nvSpPr>
        <p:spPr>
          <a:xfrm>
            <a:off x="4428170" y="2845707"/>
            <a:ext cx="189810" cy="170766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59810" y="2894951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0" name="MH_Number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14778" y="293596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3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953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1" name="MH_Others_9"/>
          <p:cNvCxnSpPr>
            <a:stCxn id="22" idx="6"/>
          </p:cNvCxnSpPr>
          <p:nvPr>
            <p:custDataLst>
              <p:tags r:id="rId13"/>
            </p:custDataLst>
          </p:nvPr>
        </p:nvCxnSpPr>
        <p:spPr>
          <a:xfrm>
            <a:off x="4617982" y="390333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s_10"/>
          <p:cNvSpPr/>
          <p:nvPr>
            <p:custDataLst>
              <p:tags r:id="rId14"/>
            </p:custDataLst>
          </p:nvPr>
        </p:nvSpPr>
        <p:spPr>
          <a:xfrm>
            <a:off x="4428170" y="3817947"/>
            <a:ext cx="189810" cy="170766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Entry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59810" y="3867190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MH_Number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14778" y="390820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3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953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5" name="MH_Others_11"/>
          <p:cNvCxnSpPr>
            <a:stCxn id="26" idx="6"/>
          </p:cNvCxnSpPr>
          <p:nvPr>
            <p:custDataLst>
              <p:tags r:id="rId17"/>
            </p:custDataLst>
          </p:nvPr>
        </p:nvCxnSpPr>
        <p:spPr>
          <a:xfrm>
            <a:off x="4617982" y="487557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s_12"/>
          <p:cNvSpPr/>
          <p:nvPr>
            <p:custDataLst>
              <p:tags r:id="rId18"/>
            </p:custDataLst>
          </p:nvPr>
        </p:nvSpPr>
        <p:spPr>
          <a:xfrm>
            <a:off x="4428170" y="4790187"/>
            <a:ext cx="189810" cy="170766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59810" y="4839430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8" name="MH_Number_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14778" y="488044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3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953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171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875" y="1818014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874" y="319286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874" y="4812731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8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>
            <a:spLocks/>
          </p:cNvSpPr>
          <p:nvPr/>
        </p:nvSpPr>
        <p:spPr bwMode="auto">
          <a:xfrm rot="11258092">
            <a:off x="10312249" y="2470183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1258092">
            <a:off x="6532101" y="5086468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6625118" y="2972841"/>
            <a:ext cx="6225456" cy="4252447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rot="458092">
            <a:off x="9090578" y="4488104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6480446" y="1528306"/>
            <a:ext cx="495536" cy="433036"/>
          </a:xfrm>
          <a:custGeom>
            <a:avLst/>
            <a:gdLst>
              <a:gd name="T0" fmla="*/ 0 w 222"/>
              <a:gd name="T1" fmla="*/ 194 h 194"/>
              <a:gd name="T2" fmla="*/ 222 w 222"/>
              <a:gd name="T3" fmla="*/ 194 h 194"/>
              <a:gd name="T4" fmla="*/ 140 w 222"/>
              <a:gd name="T5" fmla="*/ 62 h 194"/>
              <a:gd name="T6" fmla="*/ 142 w 222"/>
              <a:gd name="T7" fmla="*/ 62 h 194"/>
              <a:gd name="T8" fmla="*/ 142 w 222"/>
              <a:gd name="T9" fmla="*/ 26 h 194"/>
              <a:gd name="T10" fmla="*/ 154 w 222"/>
              <a:gd name="T11" fmla="*/ 26 h 194"/>
              <a:gd name="T12" fmla="*/ 154 w 222"/>
              <a:gd name="T13" fmla="*/ 0 h 194"/>
              <a:gd name="T14" fmla="*/ 69 w 222"/>
              <a:gd name="T15" fmla="*/ 0 h 194"/>
              <a:gd name="T16" fmla="*/ 69 w 222"/>
              <a:gd name="T17" fmla="*/ 26 h 194"/>
              <a:gd name="T18" fmla="*/ 80 w 222"/>
              <a:gd name="T19" fmla="*/ 26 h 194"/>
              <a:gd name="T20" fmla="*/ 80 w 222"/>
              <a:gd name="T21" fmla="*/ 62 h 194"/>
              <a:gd name="T22" fmla="*/ 0 w 222"/>
              <a:gd name="T23" fmla="*/ 194 h 194"/>
              <a:gd name="T24" fmla="*/ 102 w 222"/>
              <a:gd name="T25" fmla="*/ 64 h 194"/>
              <a:gd name="T26" fmla="*/ 116 w 222"/>
              <a:gd name="T27" fmla="*/ 64 h 194"/>
              <a:gd name="T28" fmla="*/ 140 w 222"/>
              <a:gd name="T29" fmla="*/ 106 h 194"/>
              <a:gd name="T30" fmla="*/ 78 w 222"/>
              <a:gd name="T31" fmla="*/ 106 h 194"/>
              <a:gd name="T32" fmla="*/ 102 w 222"/>
              <a:gd name="T33" fmla="*/ 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194">
                <a:moveTo>
                  <a:pt x="0" y="194"/>
                </a:moveTo>
                <a:lnTo>
                  <a:pt x="222" y="194"/>
                </a:lnTo>
                <a:lnTo>
                  <a:pt x="140" y="62"/>
                </a:lnTo>
                <a:lnTo>
                  <a:pt x="142" y="62"/>
                </a:lnTo>
                <a:lnTo>
                  <a:pt x="142" y="26"/>
                </a:lnTo>
                <a:lnTo>
                  <a:pt x="154" y="26"/>
                </a:lnTo>
                <a:lnTo>
                  <a:pt x="154" y="0"/>
                </a:lnTo>
                <a:lnTo>
                  <a:pt x="69" y="0"/>
                </a:lnTo>
                <a:lnTo>
                  <a:pt x="69" y="26"/>
                </a:lnTo>
                <a:lnTo>
                  <a:pt x="80" y="26"/>
                </a:lnTo>
                <a:lnTo>
                  <a:pt x="80" y="62"/>
                </a:lnTo>
                <a:lnTo>
                  <a:pt x="0" y="194"/>
                </a:lnTo>
                <a:close/>
                <a:moveTo>
                  <a:pt x="102" y="64"/>
                </a:moveTo>
                <a:lnTo>
                  <a:pt x="116" y="64"/>
                </a:lnTo>
                <a:lnTo>
                  <a:pt x="140" y="106"/>
                </a:lnTo>
                <a:lnTo>
                  <a:pt x="78" y="106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4246418" y="3098512"/>
            <a:ext cx="578126" cy="546875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2036895" y="4728273"/>
            <a:ext cx="522322" cy="522322"/>
          </a:xfrm>
          <a:custGeom>
            <a:avLst/>
            <a:gdLst>
              <a:gd name="T0" fmla="*/ 91 w 99"/>
              <a:gd name="T1" fmla="*/ 41 h 99"/>
              <a:gd name="T2" fmla="*/ 85 w 99"/>
              <a:gd name="T3" fmla="*/ 26 h 99"/>
              <a:gd name="T4" fmla="*/ 85 w 99"/>
              <a:gd name="T5" fmla="*/ 15 h 99"/>
              <a:gd name="T6" fmla="*/ 74 w 99"/>
              <a:gd name="T7" fmla="*/ 14 h 99"/>
              <a:gd name="T8" fmla="*/ 58 w 99"/>
              <a:gd name="T9" fmla="*/ 8 h 99"/>
              <a:gd name="T10" fmla="*/ 50 w 99"/>
              <a:gd name="T11" fmla="*/ 0 h 99"/>
              <a:gd name="T12" fmla="*/ 41 w 99"/>
              <a:gd name="T13" fmla="*/ 8 h 99"/>
              <a:gd name="T14" fmla="*/ 27 w 99"/>
              <a:gd name="T15" fmla="*/ 14 h 99"/>
              <a:gd name="T16" fmla="*/ 21 w 99"/>
              <a:gd name="T17" fmla="*/ 12 h 99"/>
              <a:gd name="T18" fmla="*/ 15 w 99"/>
              <a:gd name="T19" fmla="*/ 14 h 99"/>
              <a:gd name="T20" fmla="*/ 15 w 99"/>
              <a:gd name="T21" fmla="*/ 25 h 99"/>
              <a:gd name="T22" fmla="*/ 9 w 99"/>
              <a:gd name="T23" fmla="*/ 41 h 99"/>
              <a:gd name="T24" fmla="*/ 0 w 99"/>
              <a:gd name="T25" fmla="*/ 49 h 99"/>
              <a:gd name="T26" fmla="*/ 9 w 99"/>
              <a:gd name="T27" fmla="*/ 57 h 99"/>
              <a:gd name="T28" fmla="*/ 15 w 99"/>
              <a:gd name="T29" fmla="*/ 72 h 99"/>
              <a:gd name="T30" fmla="*/ 15 w 99"/>
              <a:gd name="T31" fmla="*/ 84 h 99"/>
              <a:gd name="T32" fmla="*/ 26 w 99"/>
              <a:gd name="T33" fmla="*/ 84 h 99"/>
              <a:gd name="T34" fmla="*/ 41 w 99"/>
              <a:gd name="T35" fmla="*/ 90 h 99"/>
              <a:gd name="T36" fmla="*/ 50 w 99"/>
              <a:gd name="T37" fmla="*/ 99 h 99"/>
              <a:gd name="T38" fmla="*/ 58 w 99"/>
              <a:gd name="T39" fmla="*/ 90 h 99"/>
              <a:gd name="T40" fmla="*/ 63 w 99"/>
              <a:gd name="T41" fmla="*/ 89 h 99"/>
              <a:gd name="T42" fmla="*/ 73 w 99"/>
              <a:gd name="T43" fmla="*/ 84 h 99"/>
              <a:gd name="T44" fmla="*/ 84 w 99"/>
              <a:gd name="T45" fmla="*/ 84 h 99"/>
              <a:gd name="T46" fmla="*/ 84 w 99"/>
              <a:gd name="T47" fmla="*/ 73 h 99"/>
              <a:gd name="T48" fmla="*/ 91 w 99"/>
              <a:gd name="T49" fmla="*/ 58 h 99"/>
              <a:gd name="T50" fmla="*/ 99 w 99"/>
              <a:gd name="T51" fmla="*/ 49 h 99"/>
              <a:gd name="T52" fmla="*/ 91 w 99"/>
              <a:gd name="T53" fmla="*/ 41 h 99"/>
              <a:gd name="T54" fmla="*/ 50 w 99"/>
              <a:gd name="T55" fmla="*/ 68 h 99"/>
              <a:gd name="T56" fmla="*/ 31 w 99"/>
              <a:gd name="T57" fmla="*/ 49 h 99"/>
              <a:gd name="T58" fmla="*/ 50 w 99"/>
              <a:gd name="T59" fmla="*/ 30 h 99"/>
              <a:gd name="T60" fmla="*/ 69 w 99"/>
              <a:gd name="T61" fmla="*/ 49 h 99"/>
              <a:gd name="T62" fmla="*/ 50 w 99"/>
              <a:gd name="T63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41"/>
                </a:moveTo>
                <a:cubicBezTo>
                  <a:pt x="90" y="36"/>
                  <a:pt x="88" y="30"/>
                  <a:pt x="85" y="26"/>
                </a:cubicBezTo>
                <a:cubicBezTo>
                  <a:pt x="88" y="23"/>
                  <a:pt x="88" y="18"/>
                  <a:pt x="85" y="15"/>
                </a:cubicBezTo>
                <a:cubicBezTo>
                  <a:pt x="82" y="11"/>
                  <a:pt x="77" y="11"/>
                  <a:pt x="74" y="14"/>
                </a:cubicBezTo>
                <a:cubicBezTo>
                  <a:pt x="69" y="11"/>
                  <a:pt x="64" y="9"/>
                  <a:pt x="58" y="8"/>
                </a:cubicBezTo>
                <a:cubicBezTo>
                  <a:pt x="58" y="3"/>
                  <a:pt x="54" y="0"/>
                  <a:pt x="50" y="0"/>
                </a:cubicBezTo>
                <a:cubicBezTo>
                  <a:pt x="45" y="0"/>
                  <a:pt x="41" y="3"/>
                  <a:pt x="41" y="8"/>
                </a:cubicBezTo>
                <a:cubicBezTo>
                  <a:pt x="36" y="9"/>
                  <a:pt x="31" y="11"/>
                  <a:pt x="27" y="14"/>
                </a:cubicBezTo>
                <a:cubicBezTo>
                  <a:pt x="25" y="12"/>
                  <a:pt x="23" y="12"/>
                  <a:pt x="21" y="12"/>
                </a:cubicBezTo>
                <a:cubicBezTo>
                  <a:pt x="19" y="12"/>
                  <a:pt x="17" y="12"/>
                  <a:pt x="15" y="14"/>
                </a:cubicBezTo>
                <a:cubicBezTo>
                  <a:pt x="12" y="17"/>
                  <a:pt x="12" y="22"/>
                  <a:pt x="15" y="25"/>
                </a:cubicBezTo>
                <a:cubicBezTo>
                  <a:pt x="12" y="30"/>
                  <a:pt x="10" y="35"/>
                  <a:pt x="9" y="41"/>
                </a:cubicBezTo>
                <a:cubicBezTo>
                  <a:pt x="4" y="41"/>
                  <a:pt x="0" y="44"/>
                  <a:pt x="0" y="49"/>
                </a:cubicBezTo>
                <a:cubicBezTo>
                  <a:pt x="0" y="54"/>
                  <a:pt x="4" y="57"/>
                  <a:pt x="9" y="57"/>
                </a:cubicBezTo>
                <a:cubicBezTo>
                  <a:pt x="10" y="63"/>
                  <a:pt x="12" y="68"/>
                  <a:pt x="15" y="72"/>
                </a:cubicBezTo>
                <a:cubicBezTo>
                  <a:pt x="11" y="75"/>
                  <a:pt x="11" y="80"/>
                  <a:pt x="15" y="84"/>
                </a:cubicBezTo>
                <a:cubicBezTo>
                  <a:pt x="18" y="87"/>
                  <a:pt x="23" y="87"/>
                  <a:pt x="26" y="84"/>
                </a:cubicBezTo>
                <a:cubicBezTo>
                  <a:pt x="30" y="87"/>
                  <a:pt x="36" y="89"/>
                  <a:pt x="41" y="90"/>
                </a:cubicBezTo>
                <a:cubicBezTo>
                  <a:pt x="41" y="95"/>
                  <a:pt x="45" y="99"/>
                  <a:pt x="50" y="99"/>
                </a:cubicBezTo>
                <a:cubicBezTo>
                  <a:pt x="54" y="99"/>
                  <a:pt x="58" y="95"/>
                  <a:pt x="58" y="90"/>
                </a:cubicBezTo>
                <a:cubicBezTo>
                  <a:pt x="60" y="90"/>
                  <a:pt x="62" y="89"/>
                  <a:pt x="63" y="89"/>
                </a:cubicBezTo>
                <a:cubicBezTo>
                  <a:pt x="67" y="88"/>
                  <a:pt x="70" y="86"/>
                  <a:pt x="73" y="84"/>
                </a:cubicBezTo>
                <a:cubicBezTo>
                  <a:pt x="76" y="87"/>
                  <a:pt x="81" y="87"/>
                  <a:pt x="84" y="84"/>
                </a:cubicBezTo>
                <a:cubicBezTo>
                  <a:pt x="87" y="81"/>
                  <a:pt x="87" y="76"/>
                  <a:pt x="84" y="73"/>
                </a:cubicBezTo>
                <a:cubicBezTo>
                  <a:pt x="87" y="68"/>
                  <a:pt x="90" y="63"/>
                  <a:pt x="91" y="58"/>
                </a:cubicBezTo>
                <a:cubicBezTo>
                  <a:pt x="95" y="58"/>
                  <a:pt x="99" y="54"/>
                  <a:pt x="99" y="49"/>
                </a:cubicBezTo>
                <a:cubicBezTo>
                  <a:pt x="99" y="45"/>
                  <a:pt x="95" y="41"/>
                  <a:pt x="91" y="41"/>
                </a:cubicBezTo>
                <a:close/>
                <a:moveTo>
                  <a:pt x="50" y="68"/>
                </a:moveTo>
                <a:cubicBezTo>
                  <a:pt x="39" y="68"/>
                  <a:pt x="31" y="60"/>
                  <a:pt x="31" y="49"/>
                </a:cubicBezTo>
                <a:cubicBezTo>
                  <a:pt x="31" y="39"/>
                  <a:pt x="39" y="30"/>
                  <a:pt x="50" y="30"/>
                </a:cubicBezTo>
                <a:cubicBezTo>
                  <a:pt x="60" y="30"/>
                  <a:pt x="69" y="39"/>
                  <a:pt x="69" y="49"/>
                </a:cubicBezTo>
                <a:cubicBezTo>
                  <a:pt x="69" y="60"/>
                  <a:pt x="60" y="68"/>
                  <a:pt x="5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6659" y="192318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7196660" y="16034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979447" y="36453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4979448" y="332566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667404" y="518766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667405" y="486793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10922494" y="2932462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9750919" y="5189887"/>
            <a:ext cx="858602" cy="712925"/>
          </a:xfrm>
          <a:prstGeom prst="rect">
            <a:avLst/>
          </a:prstGeom>
          <a:solidFill>
            <a:schemeClr val="bg1"/>
          </a:solidFill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02</a:t>
            </a:r>
            <a:endParaRPr lang="zh-CN" altLang="en-US" sz="40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7150594" y="5661374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8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2473873" y="1492089"/>
            <a:ext cx="10384877" cy="4248472"/>
          </a:xfrm>
          <a:custGeom>
            <a:avLst/>
            <a:gdLst>
              <a:gd name="connsiteX0" fmla="*/ 1112084 w 10384877"/>
              <a:gd name="connsiteY0" fmla="*/ 0 h 4248472"/>
              <a:gd name="connsiteX1" fmla="*/ 10384877 w 10384877"/>
              <a:gd name="connsiteY1" fmla="*/ 0 h 4248472"/>
              <a:gd name="connsiteX2" fmla="*/ 10384877 w 10384877"/>
              <a:gd name="connsiteY2" fmla="*/ 4248472 h 4248472"/>
              <a:gd name="connsiteX3" fmla="*/ 1112084 w 10384877"/>
              <a:gd name="connsiteY3" fmla="*/ 4248472 h 4248472"/>
              <a:gd name="connsiteX4" fmla="*/ 1112084 w 10384877"/>
              <a:gd name="connsiteY4" fmla="*/ 4243379 h 4248472"/>
              <a:gd name="connsiteX5" fmla="*/ 1059571 w 10384877"/>
              <a:gd name="connsiteY5" fmla="*/ 4243379 h 4248472"/>
              <a:gd name="connsiteX6" fmla="*/ 0 w 10384877"/>
              <a:gd name="connsiteY6" fmla="*/ 2124238 h 4248472"/>
              <a:gd name="connsiteX7" fmla="*/ 1059571 w 10384877"/>
              <a:gd name="connsiteY7" fmla="*/ 5097 h 4248472"/>
              <a:gd name="connsiteX8" fmla="*/ 1112084 w 10384877"/>
              <a:gd name="connsiteY8" fmla="*/ 5097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4877" h="4248472">
                <a:moveTo>
                  <a:pt x="1112084" y="0"/>
                </a:moveTo>
                <a:lnTo>
                  <a:pt x="10384877" y="0"/>
                </a:lnTo>
                <a:lnTo>
                  <a:pt x="10384877" y="4248472"/>
                </a:lnTo>
                <a:lnTo>
                  <a:pt x="1112084" y="4248472"/>
                </a:lnTo>
                <a:lnTo>
                  <a:pt x="1112084" y="4243379"/>
                </a:lnTo>
                <a:lnTo>
                  <a:pt x="1059571" y="4243379"/>
                </a:lnTo>
                <a:lnTo>
                  <a:pt x="0" y="2124238"/>
                </a:lnTo>
                <a:lnTo>
                  <a:pt x="1059571" y="5097"/>
                </a:lnTo>
                <a:lnTo>
                  <a:pt x="1112084" y="5097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  <a:effectLst>
            <a:outerShdw blurRad="381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-1" y="2402789"/>
            <a:ext cx="4873374" cy="2427072"/>
          </a:xfrm>
          <a:custGeom>
            <a:avLst/>
            <a:gdLst>
              <a:gd name="connsiteX0" fmla="*/ 0 w 4873374"/>
              <a:gd name="connsiteY0" fmla="*/ 0 h 2427072"/>
              <a:gd name="connsiteX1" fmla="*/ 3908311 w 4873374"/>
              <a:gd name="connsiteY1" fmla="*/ 0 h 2427072"/>
              <a:gd name="connsiteX2" fmla="*/ 3908311 w 4873374"/>
              <a:gd name="connsiteY2" fmla="*/ 2911 h 2427072"/>
              <a:gd name="connsiteX3" fmla="*/ 4268061 w 4873374"/>
              <a:gd name="connsiteY3" fmla="*/ 2911 h 2427072"/>
              <a:gd name="connsiteX4" fmla="*/ 4873374 w 4873374"/>
              <a:gd name="connsiteY4" fmla="*/ 1213536 h 2427072"/>
              <a:gd name="connsiteX5" fmla="*/ 4268061 w 4873374"/>
              <a:gd name="connsiteY5" fmla="*/ 2424161 h 2427072"/>
              <a:gd name="connsiteX6" fmla="*/ 3908311 w 4873374"/>
              <a:gd name="connsiteY6" fmla="*/ 2424161 h 2427072"/>
              <a:gd name="connsiteX7" fmla="*/ 3908311 w 4873374"/>
              <a:gd name="connsiteY7" fmla="*/ 2427072 h 2427072"/>
              <a:gd name="connsiteX8" fmla="*/ 0 w 4873374"/>
              <a:gd name="connsiteY8" fmla="*/ 2427072 h 242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3374" h="2427072">
                <a:moveTo>
                  <a:pt x="0" y="0"/>
                </a:moveTo>
                <a:lnTo>
                  <a:pt x="3908311" y="0"/>
                </a:lnTo>
                <a:lnTo>
                  <a:pt x="3908311" y="2911"/>
                </a:lnTo>
                <a:lnTo>
                  <a:pt x="4268061" y="2911"/>
                </a:lnTo>
                <a:lnTo>
                  <a:pt x="4873374" y="1213536"/>
                </a:lnTo>
                <a:lnTo>
                  <a:pt x="4268061" y="2424161"/>
                </a:lnTo>
                <a:lnTo>
                  <a:pt x="3908311" y="2424161"/>
                </a:lnTo>
                <a:lnTo>
                  <a:pt x="3908311" y="2427072"/>
                </a:lnTo>
                <a:lnTo>
                  <a:pt x="0" y="2427072"/>
                </a:lnTo>
                <a:close/>
              </a:path>
            </a:pathLst>
          </a:custGeom>
          <a:solidFill>
            <a:schemeClr val="tx2">
              <a:alpha val="69804"/>
            </a:schemeClr>
          </a:solidFill>
          <a:ln>
            <a:noFill/>
          </a:ln>
          <a:effectLst>
            <a:outerShdw blurRad="254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2296162" y="2622437"/>
            <a:ext cx="2305818" cy="1987776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17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56"/>
          <p:cNvSpPr txBox="1"/>
          <p:nvPr/>
        </p:nvSpPr>
        <p:spPr>
          <a:xfrm>
            <a:off x="5059691" y="2612226"/>
            <a:ext cx="7202332" cy="11224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感谢聆听 批评指导</a:t>
            </a:r>
            <a:endParaRPr lang="en-US" sz="6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Box 56"/>
          <p:cNvSpPr txBox="1"/>
          <p:nvPr/>
        </p:nvSpPr>
        <p:spPr>
          <a:xfrm>
            <a:off x="2381666" y="3025747"/>
            <a:ext cx="2121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dirty="0" smtClean="0">
                <a:solidFill>
                  <a:schemeClr val="accent3"/>
                </a:solidFill>
                <a:latin typeface="Impact" panose="020B0806030902050204" pitchFamily="34" charset="0"/>
                <a:ea typeface="Cambria Math" panose="02040503050406030204" pitchFamily="18" charset="0"/>
                <a:sym typeface="Arial" panose="020B0604020202020204" pitchFamily="34" charset="0"/>
              </a:rPr>
              <a:t>201X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  <a:ea typeface="Cambria Math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9335" y="3969088"/>
            <a:ext cx="518457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cap="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annual work summary report</a:t>
            </a:r>
            <a:endParaRPr lang="zh-CN" altLang="en-US" sz="2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74455" y="699098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7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4" grpId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1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1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90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9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4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1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>
            <a:spLocks/>
          </p:cNvSpPr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>
            <a:spLocks/>
          </p:cNvSpPr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>
            <a:spLocks/>
          </p:cNvSpPr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>
            <a:spLocks/>
          </p:cNvSpPr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59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1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1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04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4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7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7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4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4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4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7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7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4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4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4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5672</Words>
  <Application>Microsoft Office PowerPoint</Application>
  <PresentationFormat>自定义</PresentationFormat>
  <Paragraphs>295</Paragraphs>
  <Slides>23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简洁工作总结</dc:title>
  <dc:creator/>
  <cp:keywords>第一PPT模板网：www.1ppt.com</cp:keywords>
  <cp:lastModifiedBy/>
  <cp:revision>1</cp:revision>
  <dcterms:created xsi:type="dcterms:W3CDTF">2016-10-17T14:00:15Z</dcterms:created>
  <dcterms:modified xsi:type="dcterms:W3CDTF">2017-12-20T08:51:44Z</dcterms:modified>
</cp:coreProperties>
</file>