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62" r:id="rId2"/>
  </p:sldMasterIdLst>
  <p:notesMasterIdLst>
    <p:notesMasterId r:id="rId26"/>
  </p:notesMasterIdLst>
  <p:handoutMasterIdLst>
    <p:handoutMasterId r:id="rId27"/>
  </p:handoutMasterIdLst>
  <p:sldIdLst>
    <p:sldId id="3086" r:id="rId3"/>
    <p:sldId id="3087" r:id="rId4"/>
    <p:sldId id="3088" r:id="rId5"/>
    <p:sldId id="3096" r:id="rId6"/>
    <p:sldId id="3098" r:id="rId7"/>
    <p:sldId id="3090" r:id="rId8"/>
    <p:sldId id="3092" r:id="rId9"/>
    <p:sldId id="3116" r:id="rId10"/>
    <p:sldId id="3108" r:id="rId11"/>
    <p:sldId id="3089" r:id="rId12"/>
    <p:sldId id="3091" r:id="rId13"/>
    <p:sldId id="3094" r:id="rId14"/>
    <p:sldId id="3117" r:id="rId15"/>
    <p:sldId id="3112" r:id="rId16"/>
    <p:sldId id="3097" r:id="rId17"/>
    <p:sldId id="3113" r:id="rId18"/>
    <p:sldId id="3099" r:id="rId19"/>
    <p:sldId id="3118" r:id="rId20"/>
    <p:sldId id="3115" r:id="rId21"/>
    <p:sldId id="3100" r:id="rId22"/>
    <p:sldId id="3101" r:id="rId23"/>
    <p:sldId id="3119" r:id="rId24"/>
    <p:sldId id="3120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50" d="100"/>
          <a:sy n="50" d="100"/>
        </p:scale>
        <p:origin x="-390" y="-168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1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0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60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7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6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3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14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9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2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6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38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1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3947" indent="0">
              <a:buNone/>
              <a:defRPr sz="1500"/>
            </a:lvl2pPr>
            <a:lvl3pPr marL="1147891" indent="0">
              <a:buNone/>
              <a:defRPr sz="1300"/>
            </a:lvl3pPr>
            <a:lvl4pPr marL="1721838" indent="0">
              <a:buNone/>
              <a:defRPr sz="1100"/>
            </a:lvl4pPr>
            <a:lvl5pPr marL="2295783" indent="0">
              <a:buNone/>
              <a:defRPr sz="1100"/>
            </a:lvl5pPr>
            <a:lvl6pPr marL="2869729" indent="0">
              <a:buNone/>
              <a:defRPr sz="1100"/>
            </a:lvl6pPr>
            <a:lvl7pPr marL="3443676" indent="0">
              <a:buNone/>
              <a:defRPr sz="1100"/>
            </a:lvl7pPr>
            <a:lvl8pPr marL="4017620" indent="0">
              <a:buNone/>
              <a:defRPr sz="1100"/>
            </a:lvl8pPr>
            <a:lvl9pPr marL="45915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3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6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3947" indent="0">
              <a:buNone/>
              <a:defRPr sz="3500"/>
            </a:lvl2pPr>
            <a:lvl3pPr marL="1147891" indent="0">
              <a:buNone/>
              <a:defRPr sz="3000"/>
            </a:lvl3pPr>
            <a:lvl4pPr marL="1721838" indent="0">
              <a:buNone/>
              <a:defRPr sz="2500"/>
            </a:lvl4pPr>
            <a:lvl5pPr marL="2295783" indent="0">
              <a:buNone/>
              <a:defRPr sz="2500"/>
            </a:lvl5pPr>
            <a:lvl6pPr marL="2869729" indent="0">
              <a:buNone/>
              <a:defRPr sz="2500"/>
            </a:lvl6pPr>
            <a:lvl7pPr marL="3443676" indent="0">
              <a:buNone/>
              <a:defRPr sz="2500"/>
            </a:lvl7pPr>
            <a:lvl8pPr marL="4017620" indent="0">
              <a:buNone/>
              <a:defRPr sz="2500"/>
            </a:lvl8pPr>
            <a:lvl9pPr marL="459156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5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3947" indent="0">
              <a:buNone/>
              <a:defRPr sz="1500"/>
            </a:lvl2pPr>
            <a:lvl3pPr marL="1147891" indent="0">
              <a:buNone/>
              <a:defRPr sz="1300"/>
            </a:lvl3pPr>
            <a:lvl4pPr marL="1721838" indent="0">
              <a:buNone/>
              <a:defRPr sz="1100"/>
            </a:lvl4pPr>
            <a:lvl5pPr marL="2295783" indent="0">
              <a:buNone/>
              <a:defRPr sz="1100"/>
            </a:lvl5pPr>
            <a:lvl6pPr marL="2869729" indent="0">
              <a:buNone/>
              <a:defRPr sz="1100"/>
            </a:lvl6pPr>
            <a:lvl7pPr marL="3443676" indent="0">
              <a:buNone/>
              <a:defRPr sz="1100"/>
            </a:lvl7pPr>
            <a:lvl8pPr marL="4017620" indent="0">
              <a:buNone/>
              <a:defRPr sz="1100"/>
            </a:lvl8pPr>
            <a:lvl9pPr marL="45915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8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5" y="289643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3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2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4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9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9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1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5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5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9" y="1687620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20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947" indent="0">
              <a:buNone/>
              <a:defRPr sz="2500" b="1"/>
            </a:lvl2pPr>
            <a:lvl3pPr marL="1147891" indent="0">
              <a:buNone/>
              <a:defRPr sz="2300" b="1"/>
            </a:lvl3pPr>
            <a:lvl4pPr marL="1721838" indent="0">
              <a:buNone/>
              <a:defRPr sz="2000" b="1"/>
            </a:lvl4pPr>
            <a:lvl5pPr marL="2295783" indent="0">
              <a:buNone/>
              <a:defRPr sz="2000" b="1"/>
            </a:lvl5pPr>
            <a:lvl6pPr marL="2869729" indent="0">
              <a:buNone/>
              <a:defRPr sz="2000" b="1"/>
            </a:lvl6pPr>
            <a:lvl7pPr marL="3443676" indent="0">
              <a:buNone/>
              <a:defRPr sz="2000" b="1"/>
            </a:lvl7pPr>
            <a:lvl8pPr marL="4017620" indent="0">
              <a:buNone/>
              <a:defRPr sz="2000" b="1"/>
            </a:lvl8pPr>
            <a:lvl9pPr marL="459156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9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947" indent="0">
              <a:buNone/>
              <a:defRPr sz="2500" b="1"/>
            </a:lvl2pPr>
            <a:lvl3pPr marL="1147891" indent="0">
              <a:buNone/>
              <a:defRPr sz="2300" b="1"/>
            </a:lvl3pPr>
            <a:lvl4pPr marL="1721838" indent="0">
              <a:buNone/>
              <a:defRPr sz="2000" b="1"/>
            </a:lvl4pPr>
            <a:lvl5pPr marL="2295783" indent="0">
              <a:buNone/>
              <a:defRPr sz="2000" b="1"/>
            </a:lvl5pPr>
            <a:lvl6pPr marL="2869729" indent="0">
              <a:buNone/>
              <a:defRPr sz="2000" b="1"/>
            </a:lvl6pPr>
            <a:lvl7pPr marL="3443676" indent="0">
              <a:buNone/>
              <a:defRPr sz="2000" b="1"/>
            </a:lvl7pPr>
            <a:lvl8pPr marL="4017620" indent="0">
              <a:buNone/>
              <a:defRPr sz="2000" b="1"/>
            </a:lvl8pPr>
            <a:lvl9pPr marL="459156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9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9" y="289641"/>
            <a:ext cx="11572875" cy="1205442"/>
          </a:xfrm>
          <a:prstGeom prst="rect">
            <a:avLst/>
          </a:prstGeom>
        </p:spPr>
        <p:txBody>
          <a:bodyPr vert="horz" lIns="114789" tIns="57394" rIns="114789" bIns="5739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9" y="1687620"/>
            <a:ext cx="11572875" cy="4773215"/>
          </a:xfrm>
          <a:prstGeom prst="rect">
            <a:avLst/>
          </a:prstGeom>
        </p:spPr>
        <p:txBody>
          <a:bodyPr vert="horz" lIns="114789" tIns="57394" rIns="114789" bIns="5739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9" y="6703595"/>
            <a:ext cx="3000375" cy="385072"/>
          </a:xfrm>
          <a:prstGeom prst="rect">
            <a:avLst/>
          </a:prstGeom>
        </p:spPr>
        <p:txBody>
          <a:bodyPr vert="horz" lIns="114789" tIns="57394" rIns="114789" bIns="573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7891" fontAlgn="auto">
                <a:spcBef>
                  <a:spcPts val="0"/>
                </a:spcBef>
                <a:spcAft>
                  <a:spcPts val="0"/>
                </a:spcAft>
              </a:pPr>
              <a:t>2017/12/19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789" tIns="57394" rIns="114789" bIns="5739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9" y="6703595"/>
            <a:ext cx="3000375" cy="385072"/>
          </a:xfrm>
          <a:prstGeom prst="rect">
            <a:avLst/>
          </a:prstGeom>
        </p:spPr>
        <p:txBody>
          <a:bodyPr vert="horz" lIns="114789" tIns="57394" rIns="114789" bIns="5739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7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929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114789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459" indent="-430459" algn="l" defTabSz="114789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662" indent="-358716" algn="l" defTabSz="114789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4864" indent="-286972" algn="l" defTabSz="114789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8810" indent="-286972" algn="l" defTabSz="114789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757" indent="-286972" algn="l" defTabSz="114789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702" indent="-286972" algn="l" defTabSz="114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48" indent="-286972" algn="l" defTabSz="114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595" indent="-286972" algn="l" defTabSz="114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39" indent="-286972" algn="l" defTabSz="114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947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891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838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5783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729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6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20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567" algn="l" defTabSz="11478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313866" y="1321796"/>
            <a:ext cx="22310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201X</a:t>
            </a:r>
            <a:endParaRPr lang="zh-CN" altLang="en-US" sz="66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408920" y="3331492"/>
            <a:ext cx="4040911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PLAN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143404" y="3652308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77254" y="2223496"/>
            <a:ext cx="77042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cap="all" dirty="0" smtClean="0">
                <a:solidFill>
                  <a:schemeClr val="accent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商业融资计划书</a:t>
            </a:r>
            <a:endParaRPr lang="zh-CN" altLang="en-US" sz="8000" cap="all" dirty="0">
              <a:solidFill>
                <a:schemeClr val="accent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7" grpId="0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984858 w 2016224"/>
                <a:gd name="connsiteY2" fmla="*/ 187756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0973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40841"/>
                <a:gd name="connsiteY0" fmla="*/ 0 h 1944216"/>
                <a:gd name="connsiteX1" fmla="*/ 2016224 w 2040841"/>
                <a:gd name="connsiteY1" fmla="*/ 0 h 1944216"/>
                <a:gd name="connsiteX2" fmla="*/ 2040841 w 2040841"/>
                <a:gd name="connsiteY2" fmla="*/ 200196 h 1944216"/>
                <a:gd name="connsiteX3" fmla="*/ 305943 w 2040841"/>
                <a:gd name="connsiteY3" fmla="*/ 212637 h 1944216"/>
                <a:gd name="connsiteX4" fmla="*/ 324604 w 2040841"/>
                <a:gd name="connsiteY4" fmla="*/ 1928896 h 1944216"/>
                <a:gd name="connsiteX5" fmla="*/ 0 w 2040841"/>
                <a:gd name="connsiteY5" fmla="*/ 1944216 h 1944216"/>
                <a:gd name="connsiteX6" fmla="*/ 0 w 2040841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24604 w 2016224"/>
                <a:gd name="connsiteY4" fmla="*/ 19288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281061 w 2016224"/>
                <a:gd name="connsiteY4" fmla="*/ 194133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12163 w 2016224"/>
                <a:gd name="connsiteY4" fmla="*/ 192267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53778"/>
                <a:gd name="connsiteX1" fmla="*/ 2016224 w 2016224"/>
                <a:gd name="connsiteY1" fmla="*/ 0 h 1953778"/>
                <a:gd name="connsiteX2" fmla="*/ 2015959 w 2016224"/>
                <a:gd name="connsiteY2" fmla="*/ 212637 h 1953778"/>
                <a:gd name="connsiteX3" fmla="*/ 305943 w 2016224"/>
                <a:gd name="connsiteY3" fmla="*/ 212637 h 1953778"/>
                <a:gd name="connsiteX4" fmla="*/ 312163 w 2016224"/>
                <a:gd name="connsiteY4" fmla="*/ 1953778 h 1953778"/>
                <a:gd name="connsiteX5" fmla="*/ 0 w 2016224"/>
                <a:gd name="connsiteY5" fmla="*/ 1944216 h 1953778"/>
                <a:gd name="connsiteX6" fmla="*/ 0 w 2016224"/>
                <a:gd name="connsiteY6" fmla="*/ 0 h 1953778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305943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305942 w 2016224"/>
                <a:gd name="connsiteY4" fmla="*/ 1935117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2015959 w 2016224"/>
                <a:gd name="connsiteY2" fmla="*/ 212637 h 1944216"/>
                <a:gd name="connsiteX3" fmla="*/ 225078 w 2016224"/>
                <a:gd name="connsiteY3" fmla="*/ 212637 h 1944216"/>
                <a:gd name="connsiteX4" fmla="*/ 225076 w 2016224"/>
                <a:gd name="connsiteY4" fmla="*/ 1941338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>
            <a:spLocks/>
          </p:cNvSpPr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>
            <a:spLocks/>
          </p:cNvSpPr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>
            <a:spLocks/>
          </p:cNvSpPr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36" tIns="142836" rIns="142836" bIns="142836" anchor="ctr"/>
          <a:lstStyle/>
          <a:p>
            <a:pPr algn="just" defTabSz="128554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4359" y="4007437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338" y="4042215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340" y="3974190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614" y="4053179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2348" y="4042215"/>
            <a:ext cx="1654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6171220" y="4093589"/>
            <a:ext cx="4315329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8328885" y="2341796"/>
            <a:ext cx="0" cy="350359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7228735" y="2892593"/>
            <a:ext cx="2250717" cy="2737307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6686">
              <a:lnSpc>
                <a:spcPct val="120000"/>
              </a:lnSpc>
              <a:defRPr/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334" y="2341795"/>
            <a:ext cx="600183" cy="61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084333" y="3218244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9096613" y="3206613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9096613" y="4622412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084333" y="4622412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686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39722" y="2341795"/>
            <a:ext cx="600183" cy="617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334" y="5226967"/>
            <a:ext cx="600183" cy="617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39722" y="5226967"/>
            <a:ext cx="600183" cy="617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686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67138" y="487021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67138" y="5097853"/>
            <a:ext cx="3341651" cy="2827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41985" y="1936886"/>
            <a:ext cx="3236298" cy="270666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7278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21" grpId="0" animBg="1"/>
      <p:bldP spid="22" grpId="0" animBg="1"/>
      <p:bldP spid="23" grpId="0" animBg="1"/>
      <p:bldP spid="18" grpId="0"/>
      <p:bldP spid="19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0502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3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898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1241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7" y="4715489"/>
            <a:ext cx="12857339" cy="2516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290" y="4561860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8" y="4561860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837" y="4561860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3931" y="1565031"/>
            <a:ext cx="10674174" cy="2768971"/>
            <a:chOff x="894415" y="1483855"/>
            <a:chExt cx="10121809" cy="2625683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295670"/>
              <a:ext cx="1781907" cy="178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670448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660204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3561" tIns="53561" rIns="53561" bIns="53561" anchor="ctr"/>
            <a:lstStyle/>
            <a:p>
              <a:pPr algn="just" defTabSz="481991">
                <a:lnSpc>
                  <a:spcPct val="120000"/>
                </a:lnSpc>
                <a:defRPr/>
              </a:pPr>
              <a:endParaRPr lang="es-ES" sz="949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639691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44294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07992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9374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46138" y="1621003"/>
              <a:ext cx="633211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06890" y="1629881"/>
              <a:ext cx="65185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73895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64709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24890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36560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08665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87754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606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53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09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7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3862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1438876" y="2483165"/>
            <a:ext cx="2274242" cy="1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7998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7998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970" y="3521234"/>
            <a:ext cx="2496052" cy="6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653" y="1723569"/>
            <a:ext cx="6165068" cy="6158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268" y="1816348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624" y="1785103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653" y="2494903"/>
            <a:ext cx="6165068" cy="6158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268" y="2587682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624" y="2556437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653" y="3266238"/>
            <a:ext cx="6165068" cy="6158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268" y="3359017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624" y="3327771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653" y="4047096"/>
            <a:ext cx="6165068" cy="6158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268" y="4139874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624" y="4108629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439653" y="4846998"/>
            <a:ext cx="6165068" cy="6158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307268" y="4939777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4655624" y="4908531"/>
            <a:ext cx="492796" cy="49279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24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  <p:bldP spid="92" grpId="0" animBg="1"/>
      <p:bldP spid="92" grpId="1" animBg="1"/>
      <p:bldP spid="93" grpId="0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7228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6395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313866" y="1321796"/>
            <a:ext cx="22310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201X</a:t>
            </a:r>
            <a:endParaRPr lang="zh-CN" altLang="en-US" sz="66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408920" y="3331492"/>
            <a:ext cx="4040911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PLAN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143404" y="3652308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77254" y="2223496"/>
            <a:ext cx="77042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cap="all" dirty="0" smtClean="0">
                <a:solidFill>
                  <a:schemeClr val="accent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chemeClr val="accent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7" grpId="0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3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75" tIns="57388" rIns="114775" bIns="57388" rtlCol="0" anchor="ctr"/>
          <a:lstStyle/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753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75" tIns="57388" rIns="114775" bIns="57388" anchor="ctr"/>
          <a:lstStyle/>
          <a:p>
            <a:pPr defTabSz="114775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4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75" tIns="57388" rIns="114775" bIns="57388"/>
          <a:lstStyle/>
          <a:p>
            <a:pPr defTabSz="1147753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75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75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4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75" tIns="57388" rIns="114775" bIns="57388"/>
          <a:lstStyle/>
          <a:p>
            <a:pPr defTabSz="1147753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75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75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9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1499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5691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/>
          <p:cNvSpPr>
            <a:spLocks/>
          </p:cNvSpPr>
          <p:nvPr/>
        </p:nvSpPr>
        <p:spPr bwMode="auto">
          <a:xfrm rot="10800000">
            <a:off x="1643726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 rot="5400000" flipH="1">
            <a:off x="1903982" y="4006128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 flipH="1">
            <a:off x="3624008" y="3745873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 rot="5400000">
            <a:off x="3884267" y="2025844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 rot="10800000">
            <a:off x="5604293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 rot="5400000" flipH="1">
            <a:off x="5864549" y="4006127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899499" y="2903175"/>
            <a:ext cx="264741" cy="230801"/>
            <a:chOff x="7540014" y="4306907"/>
            <a:chExt cx="389342" cy="339426"/>
          </a:xfrm>
          <a:solidFill>
            <a:schemeClr val="accent1"/>
          </a:solidFill>
        </p:grpSpPr>
        <p:sp>
          <p:nvSpPr>
            <p:cNvPr id="35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875054" y="4880867"/>
            <a:ext cx="226333" cy="230801"/>
            <a:chOff x="7160655" y="2178006"/>
            <a:chExt cx="379359" cy="386846"/>
          </a:xfrm>
          <a:solidFill>
            <a:schemeClr val="accent3"/>
          </a:solidFill>
        </p:grpSpPr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42685" y="4505212"/>
            <a:ext cx="262159" cy="230801"/>
            <a:chOff x="6040049" y="4182118"/>
            <a:chExt cx="521619" cy="459224"/>
          </a:xfrm>
          <a:solidFill>
            <a:schemeClr val="accent2"/>
          </a:solidFill>
        </p:grpSpPr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Freeform 21"/>
          <p:cNvSpPr>
            <a:spLocks noChangeAspect="1" noEditPoints="1"/>
          </p:cNvSpPr>
          <p:nvPr/>
        </p:nvSpPr>
        <p:spPr bwMode="auto">
          <a:xfrm>
            <a:off x="4219781" y="3257644"/>
            <a:ext cx="259273" cy="23080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49"/>
          <p:cNvSpPr>
            <a:spLocks noChangeAspect="1" noEditPoints="1"/>
          </p:cNvSpPr>
          <p:nvPr/>
        </p:nvSpPr>
        <p:spPr bwMode="auto">
          <a:xfrm>
            <a:off x="6198683" y="4501210"/>
            <a:ext cx="270988" cy="230801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6"/>
          <p:cNvSpPr>
            <a:spLocks noChangeAspect="1" noEditPoints="1"/>
          </p:cNvSpPr>
          <p:nvPr/>
        </p:nvSpPr>
        <p:spPr bwMode="auto">
          <a:xfrm>
            <a:off x="5839823" y="2904872"/>
            <a:ext cx="230259" cy="230801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2216953" y="288875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930340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142403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849754" y="2893890"/>
            <a:ext cx="1064191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114496" y="289101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890905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538982" y="2231504"/>
            <a:ext cx="1593794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538983" y="2496953"/>
            <a:ext cx="3580452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38981" y="3299239"/>
            <a:ext cx="3580453" cy="254310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0388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367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观点一：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793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367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367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流程图: 数据 10"/>
          <p:cNvSpPr/>
          <p:nvPr/>
        </p:nvSpPr>
        <p:spPr>
          <a:xfrm rot="16200000" flipH="1">
            <a:off x="6556995" y="1947938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74123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771623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123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结论一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550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9123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9123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7178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5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9277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5|1.4"/>
</p:tagLst>
</file>

<file path=ppt/theme/theme1.xml><?xml version="1.0" encoding="utf-8"?>
<a:theme xmlns:a="http://schemas.openxmlformats.org/drawingml/2006/main" name="第一PPT，www.1ppt.com">
  <a:themeElements>
    <a:clrScheme name="自定义 3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3704</Words>
  <Application>Microsoft Office PowerPoint</Application>
  <PresentationFormat>自定义</PresentationFormat>
  <Paragraphs>247</Paragraphs>
  <Slides>23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创业融资计划书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2017-12-19T07:18:56Z</dcterms:modified>
</cp:coreProperties>
</file>