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63" r:id="rId3"/>
    <p:sldId id="265" r:id="rId4"/>
    <p:sldId id="266" r:id="rId5"/>
    <p:sldId id="267" r:id="rId6"/>
    <p:sldId id="268" r:id="rId7"/>
    <p:sldId id="260" r:id="rId8"/>
    <p:sldId id="259" r:id="rId9"/>
    <p:sldId id="269" r:id="rId10"/>
    <p:sldId id="283" r:id="rId11"/>
    <p:sldId id="270" r:id="rId12"/>
    <p:sldId id="284" r:id="rId13"/>
    <p:sldId id="262" r:id="rId14"/>
    <p:sldId id="285" r:id="rId15"/>
    <p:sldId id="286" r:id="rId16"/>
    <p:sldId id="287" r:id="rId17"/>
    <p:sldId id="264" r:id="rId18"/>
    <p:sldId id="289" r:id="rId19"/>
    <p:sldId id="290" r:id="rId20"/>
    <p:sldId id="291" r:id="rId21"/>
    <p:sldId id="292" r:id="rId22"/>
    <p:sldId id="293" r:id="rId23"/>
    <p:sldId id="295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5377"/>
    <a:srgbClr val="0BD6FD"/>
    <a:srgbClr val="141414"/>
    <a:srgbClr val="010101"/>
    <a:srgbClr val="767676"/>
    <a:srgbClr val="1F1F1F"/>
    <a:srgbClr val="0D0D0D"/>
    <a:srgbClr val="0D242F"/>
    <a:srgbClr val="0F0F1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1.xlsx"/><Relationship Id="rId1" Type="http://schemas.openxmlformats.org/officeDocument/2006/relationships/image" Target="../media/image4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>
              <a:solidFill>
                <a:srgbClr val="155377"/>
              </a:solidFill>
            </a:ln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6350">
                <a:noFill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2.4</c:v>
                </c:pt>
                <c:pt idx="9">
                  <c:v>4.4000000000000004</c:v>
                </c:pt>
                <c:pt idx="10">
                  <c:v>1.8</c:v>
                </c:pt>
                <c:pt idx="11">
                  <c:v>2.8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13-4536-ABD3-F52034DBA4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5315216"/>
        <c:axId val="2085311408"/>
      </c:lineChart>
      <c:catAx>
        <c:axId val="2085315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zh-CN"/>
          </a:p>
        </c:txPr>
        <c:crossAx val="2085311408"/>
        <c:crosses val="autoZero"/>
        <c:auto val="1"/>
        <c:lblAlgn val="ctr"/>
        <c:lblOffset val="100"/>
        <c:noMultiLvlLbl val="0"/>
      </c:catAx>
      <c:valAx>
        <c:axId val="208531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85315216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>
              <a:latin typeface="+mn-lt"/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zh-CN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2016/11/17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hyperlink" Target="http://iscuker.yanj.cn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1" y="0"/>
            <a:ext cx="12192851" cy="685847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90474" y="4310629"/>
            <a:ext cx="575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bg1"/>
                </a:solidFill>
              </a:rPr>
              <a:t>我们都很渺小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90474" y="4833849"/>
            <a:ext cx="596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bg1"/>
                </a:solidFill>
              </a:rPr>
              <a:t>We Men  Dou Hen Miao Xiao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43030" y="2117080"/>
            <a:ext cx="1247988" cy="13936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bg1"/>
                </a:solidFill>
              </a:rPr>
              <a:t>瞬间的美好</a:t>
            </a:r>
          </a:p>
        </p:txBody>
      </p:sp>
    </p:spTree>
    <p:extLst>
      <p:ext uri="{BB962C8B-B14F-4D97-AF65-F5344CB8AC3E}">
        <p14:creationId xmlns:p14="http://schemas.microsoft.com/office/powerpoint/2010/main" val="136606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任意多边形 77"/>
          <p:cNvSpPr/>
          <p:nvPr/>
        </p:nvSpPr>
        <p:spPr bwMode="auto">
          <a:xfrm rot="19732764">
            <a:off x="6917681" y="1830367"/>
            <a:ext cx="3032276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任意多边形 78"/>
          <p:cNvSpPr/>
          <p:nvPr/>
        </p:nvSpPr>
        <p:spPr bwMode="auto">
          <a:xfrm rot="9201957">
            <a:off x="1299932" y="5628058"/>
            <a:ext cx="2458437" cy="73794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0" name="任意多边形 79"/>
          <p:cNvSpPr/>
          <p:nvPr/>
        </p:nvSpPr>
        <p:spPr bwMode="auto">
          <a:xfrm rot="19732764">
            <a:off x="7560994" y="749675"/>
            <a:ext cx="3595646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1" name="任意多边形 80"/>
          <p:cNvSpPr/>
          <p:nvPr/>
        </p:nvSpPr>
        <p:spPr bwMode="auto">
          <a:xfrm rot="19732764">
            <a:off x="10760933" y="761081"/>
            <a:ext cx="6109565" cy="70890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2" name="任意多边形 81"/>
          <p:cNvSpPr/>
          <p:nvPr/>
        </p:nvSpPr>
        <p:spPr bwMode="auto">
          <a:xfrm rot="19732764">
            <a:off x="-7621846" y="6253243"/>
            <a:ext cx="2102626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3" name="任意多边形 82"/>
          <p:cNvSpPr/>
          <p:nvPr/>
        </p:nvSpPr>
        <p:spPr bwMode="auto">
          <a:xfrm rot="19732764">
            <a:off x="9317943" y="1436242"/>
            <a:ext cx="2676814" cy="799100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440839" y="4906243"/>
            <a:ext cx="44225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typeface="+mj-ea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</a:t>
                </a:r>
                <a:r>
                  <a:rPr lang="en-US" altLang="zh-CN" sz="3200" kern="0" noProof="0" dirty="0">
                    <a:solidFill>
                      <a:schemeClr val="bg1"/>
                    </a:solidFill>
                    <a:latin typeface="Raavi" panose="020B0502040204020203" pitchFamily="34" charset="0"/>
                    <a:cs typeface="Raavi" panose="020B0502040204020203" pitchFamily="34" charset="0"/>
                  </a:rPr>
                  <a:t>TWO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cs typeface="Raavi" panose="020B0502040204020203" pitchFamily="34" charset="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7753121" y="4061490"/>
            <a:ext cx="3878359" cy="698524"/>
            <a:chOff x="5220296" y="3753354"/>
            <a:chExt cx="3878359" cy="69852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6542780" y="417565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765827" y="2709071"/>
            <a:ext cx="28969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>
                <a:solidFill>
                  <a:schemeClr val="bg1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200</a:t>
            </a:r>
            <a:endParaRPr lang="zh-CN" altLang="en-US" sz="8800" dirty="0">
              <a:solidFill>
                <a:schemeClr val="bg1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grpSp>
        <p:nvGrpSpPr>
          <p:cNvPr id="23" name="Group 199"/>
          <p:cNvGrpSpPr>
            <a:grpSpLocks noChangeAspect="1"/>
          </p:cNvGrpSpPr>
          <p:nvPr/>
        </p:nvGrpSpPr>
        <p:grpSpPr bwMode="auto">
          <a:xfrm>
            <a:off x="4525400" y="2590613"/>
            <a:ext cx="2560637" cy="3253726"/>
            <a:chOff x="3457" y="1766"/>
            <a:chExt cx="1282" cy="1629"/>
          </a:xfrm>
          <a:noFill/>
        </p:grpSpPr>
        <p:sp>
          <p:nvSpPr>
            <p:cNvPr id="25" name="Freeform 200"/>
            <p:cNvSpPr>
              <a:spLocks/>
            </p:cNvSpPr>
            <p:nvPr/>
          </p:nvSpPr>
          <p:spPr bwMode="auto">
            <a:xfrm>
              <a:off x="3938" y="1921"/>
              <a:ext cx="320" cy="1102"/>
            </a:xfrm>
            <a:custGeom>
              <a:avLst/>
              <a:gdLst>
                <a:gd name="T0" fmla="*/ 72 w 72"/>
                <a:gd name="T1" fmla="*/ 248 h 248"/>
                <a:gd name="T2" fmla="*/ 0 w 72"/>
                <a:gd name="T3" fmla="*/ 248 h 248"/>
                <a:gd name="T4" fmla="*/ 0 w 72"/>
                <a:gd name="T5" fmla="*/ 61 h 248"/>
                <a:gd name="T6" fmla="*/ 36 w 72"/>
                <a:gd name="T7" fmla="*/ 0 h 248"/>
                <a:gd name="T8" fmla="*/ 36 w 72"/>
                <a:gd name="T9" fmla="*/ 0 h 248"/>
                <a:gd name="T10" fmla="*/ 72 w 72"/>
                <a:gd name="T11" fmla="*/ 61 h 248"/>
                <a:gd name="T12" fmla="*/ 72 w 72"/>
                <a:gd name="T13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248">
                  <a:moveTo>
                    <a:pt x="72" y="248"/>
                  </a:moveTo>
                  <a:cubicBezTo>
                    <a:pt x="0" y="248"/>
                    <a:pt x="0" y="248"/>
                    <a:pt x="0" y="248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43"/>
                    <a:pt x="18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4" y="0"/>
                    <a:pt x="72" y="43"/>
                    <a:pt x="72" y="61"/>
                  </a:cubicBezTo>
                  <a:lnTo>
                    <a:pt x="72" y="248"/>
                  </a:ln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01"/>
            <p:cNvSpPr>
              <a:spLocks/>
            </p:cNvSpPr>
            <p:nvPr/>
          </p:nvSpPr>
          <p:spPr bwMode="auto">
            <a:xfrm>
              <a:off x="3920" y="3218"/>
              <a:ext cx="356" cy="177"/>
            </a:xfrm>
            <a:custGeom>
              <a:avLst/>
              <a:gdLst>
                <a:gd name="T0" fmla="*/ 0 w 80"/>
                <a:gd name="T1" fmla="*/ 40 h 40"/>
                <a:gd name="T2" fmla="*/ 80 w 80"/>
                <a:gd name="T3" fmla="*/ 40 h 40"/>
                <a:gd name="T4" fmla="*/ 40 w 80"/>
                <a:gd name="T5" fmla="*/ 0 h 40"/>
                <a:gd name="T6" fmla="*/ 0 w 8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40">
                  <a:moveTo>
                    <a:pt x="0" y="40"/>
                  </a:moveTo>
                  <a:cubicBezTo>
                    <a:pt x="80" y="40"/>
                    <a:pt x="80" y="40"/>
                    <a:pt x="80" y="40"/>
                  </a:cubicBezTo>
                  <a:cubicBezTo>
                    <a:pt x="80" y="20"/>
                    <a:pt x="62" y="0"/>
                    <a:pt x="40" y="0"/>
                  </a:cubicBezTo>
                  <a:cubicBezTo>
                    <a:pt x="18" y="0"/>
                    <a:pt x="0" y="20"/>
                    <a:pt x="0" y="40"/>
                  </a:cubicBez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202"/>
            <p:cNvSpPr>
              <a:spLocks/>
            </p:cNvSpPr>
            <p:nvPr/>
          </p:nvSpPr>
          <p:spPr bwMode="auto">
            <a:xfrm>
              <a:off x="3706" y="2596"/>
              <a:ext cx="232" cy="427"/>
            </a:xfrm>
            <a:custGeom>
              <a:avLst/>
              <a:gdLst>
                <a:gd name="T0" fmla="*/ 52 w 52"/>
                <a:gd name="T1" fmla="*/ 0 h 96"/>
                <a:gd name="T2" fmla="*/ 0 w 52"/>
                <a:gd name="T3" fmla="*/ 96 h 96"/>
                <a:gd name="T4" fmla="*/ 52 w 5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96">
                  <a:moveTo>
                    <a:pt x="52" y="0"/>
                  </a:moveTo>
                  <a:cubicBezTo>
                    <a:pt x="52" y="56"/>
                    <a:pt x="0" y="40"/>
                    <a:pt x="0" y="96"/>
                  </a:cubicBezTo>
                  <a:cubicBezTo>
                    <a:pt x="52" y="96"/>
                    <a:pt x="52" y="96"/>
                    <a:pt x="52" y="96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203"/>
            <p:cNvSpPr>
              <a:spLocks/>
            </p:cNvSpPr>
            <p:nvPr/>
          </p:nvSpPr>
          <p:spPr bwMode="auto">
            <a:xfrm>
              <a:off x="4258" y="2596"/>
              <a:ext cx="232" cy="427"/>
            </a:xfrm>
            <a:custGeom>
              <a:avLst/>
              <a:gdLst>
                <a:gd name="T0" fmla="*/ 0 w 52"/>
                <a:gd name="T1" fmla="*/ 0 h 96"/>
                <a:gd name="T2" fmla="*/ 52 w 52"/>
                <a:gd name="T3" fmla="*/ 96 h 96"/>
                <a:gd name="T4" fmla="*/ 0 w 5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96">
                  <a:moveTo>
                    <a:pt x="0" y="0"/>
                  </a:moveTo>
                  <a:cubicBezTo>
                    <a:pt x="0" y="56"/>
                    <a:pt x="52" y="40"/>
                    <a:pt x="52" y="96"/>
                  </a:cubicBezTo>
                  <a:cubicBezTo>
                    <a:pt x="0" y="96"/>
                    <a:pt x="0" y="96"/>
                    <a:pt x="0" y="96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204"/>
            <p:cNvSpPr>
              <a:spLocks/>
            </p:cNvSpPr>
            <p:nvPr/>
          </p:nvSpPr>
          <p:spPr bwMode="auto">
            <a:xfrm>
              <a:off x="3457" y="2046"/>
              <a:ext cx="285" cy="1172"/>
            </a:xfrm>
            <a:custGeom>
              <a:avLst/>
              <a:gdLst>
                <a:gd name="T0" fmla="*/ 64 w 64"/>
                <a:gd name="T1" fmla="*/ 264 h 264"/>
                <a:gd name="T2" fmla="*/ 64 w 64"/>
                <a:gd name="T3" fmla="*/ 264 h 264"/>
                <a:gd name="T4" fmla="*/ 0 w 64"/>
                <a:gd name="T5" fmla="*/ 264 h 264"/>
                <a:gd name="T6" fmla="*/ 0 w 64"/>
                <a:gd name="T7" fmla="*/ 49 h 264"/>
                <a:gd name="T8" fmla="*/ 32 w 64"/>
                <a:gd name="T9" fmla="*/ 0 h 264"/>
                <a:gd name="T10" fmla="*/ 32 w 64"/>
                <a:gd name="T11" fmla="*/ 0 h 264"/>
                <a:gd name="T12" fmla="*/ 64 w 64"/>
                <a:gd name="T13" fmla="*/ 49 h 264"/>
                <a:gd name="T14" fmla="*/ 64 w 64"/>
                <a:gd name="T15" fmla="*/ 17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264">
                  <a:moveTo>
                    <a:pt x="64" y="264"/>
                  </a:moveTo>
                  <a:cubicBezTo>
                    <a:pt x="64" y="264"/>
                    <a:pt x="64" y="264"/>
                    <a:pt x="64" y="264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31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31"/>
                    <a:pt x="64" y="49"/>
                  </a:cubicBezTo>
                  <a:cubicBezTo>
                    <a:pt x="64" y="172"/>
                    <a:pt x="64" y="172"/>
                    <a:pt x="64" y="172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205"/>
            <p:cNvSpPr>
              <a:spLocks/>
            </p:cNvSpPr>
            <p:nvPr/>
          </p:nvSpPr>
          <p:spPr bwMode="auto">
            <a:xfrm>
              <a:off x="3742" y="3023"/>
              <a:ext cx="712" cy="195"/>
            </a:xfrm>
            <a:custGeom>
              <a:avLst/>
              <a:gdLst>
                <a:gd name="T0" fmla="*/ 160 w 160"/>
                <a:gd name="T1" fmla="*/ 0 h 44"/>
                <a:gd name="T2" fmla="*/ 160 w 160"/>
                <a:gd name="T3" fmla="*/ 44 h 44"/>
                <a:gd name="T4" fmla="*/ 0 w 160"/>
                <a:gd name="T5" fmla="*/ 44 h 44"/>
                <a:gd name="T6" fmla="*/ 0 w 16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0" h="44">
                  <a:moveTo>
                    <a:pt x="160" y="0"/>
                  </a:moveTo>
                  <a:cubicBezTo>
                    <a:pt x="160" y="44"/>
                    <a:pt x="160" y="44"/>
                    <a:pt x="16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0" y="20"/>
                    <a:pt x="0" y="0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206"/>
            <p:cNvSpPr>
              <a:spLocks/>
            </p:cNvSpPr>
            <p:nvPr/>
          </p:nvSpPr>
          <p:spPr bwMode="auto">
            <a:xfrm>
              <a:off x="3742" y="1766"/>
              <a:ext cx="712" cy="1114"/>
            </a:xfrm>
            <a:custGeom>
              <a:avLst/>
              <a:gdLst>
                <a:gd name="T0" fmla="*/ 0 w 160"/>
                <a:gd name="T1" fmla="*/ 251 h 251"/>
                <a:gd name="T2" fmla="*/ 0 w 160"/>
                <a:gd name="T3" fmla="*/ 100 h 251"/>
                <a:gd name="T4" fmla="*/ 80 w 160"/>
                <a:gd name="T5" fmla="*/ 0 h 251"/>
                <a:gd name="T6" fmla="*/ 80 w 160"/>
                <a:gd name="T7" fmla="*/ 0 h 251"/>
                <a:gd name="T8" fmla="*/ 160 w 160"/>
                <a:gd name="T9" fmla="*/ 100 h 251"/>
                <a:gd name="T10" fmla="*/ 160 w 160"/>
                <a:gd name="T11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251">
                  <a:moveTo>
                    <a:pt x="0" y="251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0" y="40"/>
                    <a:pt x="55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7" y="0"/>
                    <a:pt x="160" y="40"/>
                    <a:pt x="160" y="100"/>
                  </a:cubicBezTo>
                  <a:cubicBezTo>
                    <a:pt x="160" y="251"/>
                    <a:pt x="160" y="251"/>
                    <a:pt x="160" y="251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207"/>
            <p:cNvSpPr>
              <a:spLocks/>
            </p:cNvSpPr>
            <p:nvPr/>
          </p:nvSpPr>
          <p:spPr bwMode="auto">
            <a:xfrm>
              <a:off x="4454" y="2046"/>
              <a:ext cx="285" cy="1172"/>
            </a:xfrm>
            <a:custGeom>
              <a:avLst/>
              <a:gdLst>
                <a:gd name="T0" fmla="*/ 0 w 64"/>
                <a:gd name="T1" fmla="*/ 172 h 264"/>
                <a:gd name="T2" fmla="*/ 0 w 64"/>
                <a:gd name="T3" fmla="*/ 49 h 264"/>
                <a:gd name="T4" fmla="*/ 32 w 64"/>
                <a:gd name="T5" fmla="*/ 0 h 264"/>
                <a:gd name="T6" fmla="*/ 32 w 64"/>
                <a:gd name="T7" fmla="*/ 0 h 264"/>
                <a:gd name="T8" fmla="*/ 64 w 64"/>
                <a:gd name="T9" fmla="*/ 49 h 264"/>
                <a:gd name="T10" fmla="*/ 64 w 64"/>
                <a:gd name="T11" fmla="*/ 264 h 264"/>
                <a:gd name="T12" fmla="*/ 0 w 64"/>
                <a:gd name="T13" fmla="*/ 264 h 264"/>
                <a:gd name="T14" fmla="*/ 0 w 64"/>
                <a:gd name="T15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264">
                  <a:moveTo>
                    <a:pt x="0" y="172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31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31"/>
                    <a:pt x="64" y="49"/>
                  </a:cubicBezTo>
                  <a:cubicBezTo>
                    <a:pt x="64" y="264"/>
                    <a:pt x="64" y="264"/>
                    <a:pt x="64" y="264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0" y="264"/>
                    <a:pt x="0" y="264"/>
                    <a:pt x="0" y="264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208"/>
            <p:cNvSpPr>
              <a:spLocks/>
            </p:cNvSpPr>
            <p:nvPr/>
          </p:nvSpPr>
          <p:spPr bwMode="auto">
            <a:xfrm>
              <a:off x="4027" y="2139"/>
              <a:ext cx="142" cy="71"/>
            </a:xfrm>
            <a:custGeom>
              <a:avLst/>
              <a:gdLst>
                <a:gd name="T0" fmla="*/ 0 w 32"/>
                <a:gd name="T1" fmla="*/ 16 h 16"/>
                <a:gd name="T2" fmla="*/ 16 w 32"/>
                <a:gd name="T3" fmla="*/ 0 h 16"/>
                <a:gd name="T4" fmla="*/ 32 w 32"/>
                <a:gd name="T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6">
                  <a:moveTo>
                    <a:pt x="0" y="16"/>
                  </a:move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Line 209"/>
            <p:cNvSpPr>
              <a:spLocks noChangeShapeType="1"/>
            </p:cNvSpPr>
            <p:nvPr/>
          </p:nvSpPr>
          <p:spPr bwMode="auto">
            <a:xfrm>
              <a:off x="3457" y="2401"/>
              <a:ext cx="285" cy="0"/>
            </a:xfrm>
            <a:prstGeom prst="line">
              <a:avLst/>
            </a:pr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Line 210"/>
            <p:cNvSpPr>
              <a:spLocks noChangeShapeType="1"/>
            </p:cNvSpPr>
            <p:nvPr/>
          </p:nvSpPr>
          <p:spPr bwMode="auto">
            <a:xfrm>
              <a:off x="4454" y="2401"/>
              <a:ext cx="285" cy="0"/>
            </a:xfrm>
            <a:prstGeom prst="line">
              <a:avLst/>
            </a:pr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211"/>
            <p:cNvSpPr>
              <a:spLocks/>
            </p:cNvSpPr>
            <p:nvPr/>
          </p:nvSpPr>
          <p:spPr bwMode="auto">
            <a:xfrm>
              <a:off x="3528" y="3222"/>
              <a:ext cx="143" cy="120"/>
            </a:xfrm>
            <a:custGeom>
              <a:avLst/>
              <a:gdLst>
                <a:gd name="T0" fmla="*/ 32 w 32"/>
                <a:gd name="T1" fmla="*/ 27 h 27"/>
                <a:gd name="T2" fmla="*/ 0 w 32"/>
                <a:gd name="T3" fmla="*/ 27 h 27"/>
                <a:gd name="T4" fmla="*/ 0 w 32"/>
                <a:gd name="T5" fmla="*/ 16 h 27"/>
                <a:gd name="T6" fmla="*/ 16 w 32"/>
                <a:gd name="T7" fmla="*/ 0 h 27"/>
                <a:gd name="T8" fmla="*/ 16 w 32"/>
                <a:gd name="T9" fmla="*/ 0 h 27"/>
                <a:gd name="T10" fmla="*/ 32 w 32"/>
                <a:gd name="T11" fmla="*/ 16 h 27"/>
                <a:gd name="T12" fmla="*/ 32 w 32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27">
                  <a:moveTo>
                    <a:pt x="32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lnTo>
                    <a:pt x="32" y="27"/>
                  </a:ln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4" name="Freeform 212"/>
            <p:cNvSpPr>
              <a:spLocks/>
            </p:cNvSpPr>
            <p:nvPr/>
          </p:nvSpPr>
          <p:spPr bwMode="auto">
            <a:xfrm>
              <a:off x="4525" y="3222"/>
              <a:ext cx="143" cy="120"/>
            </a:xfrm>
            <a:custGeom>
              <a:avLst/>
              <a:gdLst>
                <a:gd name="T0" fmla="*/ 32 w 32"/>
                <a:gd name="T1" fmla="*/ 27 h 27"/>
                <a:gd name="T2" fmla="*/ 0 w 32"/>
                <a:gd name="T3" fmla="*/ 27 h 27"/>
                <a:gd name="T4" fmla="*/ 0 w 32"/>
                <a:gd name="T5" fmla="*/ 16 h 27"/>
                <a:gd name="T6" fmla="*/ 16 w 32"/>
                <a:gd name="T7" fmla="*/ 0 h 27"/>
                <a:gd name="T8" fmla="*/ 16 w 32"/>
                <a:gd name="T9" fmla="*/ 0 h 27"/>
                <a:gd name="T10" fmla="*/ 32 w 32"/>
                <a:gd name="T11" fmla="*/ 16 h 27"/>
                <a:gd name="T12" fmla="*/ 32 w 32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27">
                  <a:moveTo>
                    <a:pt x="32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lnTo>
                    <a:pt x="32" y="27"/>
                  </a:lnTo>
                  <a:close/>
                </a:path>
              </a:pathLst>
            </a:custGeom>
            <a:grpFill/>
            <a:ln w="12700" cap="rnd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4" name="任意多边形 83"/>
          <p:cNvSpPr/>
          <p:nvPr/>
        </p:nvSpPr>
        <p:spPr bwMode="auto">
          <a:xfrm rot="9201957">
            <a:off x="1742859" y="3770615"/>
            <a:ext cx="2294675" cy="50167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5" name="任意多边形 84"/>
          <p:cNvSpPr/>
          <p:nvPr/>
        </p:nvSpPr>
        <p:spPr bwMode="auto">
          <a:xfrm rot="9201957">
            <a:off x="563114" y="5270179"/>
            <a:ext cx="2294675" cy="50167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6" name="任意多边形 85"/>
          <p:cNvSpPr/>
          <p:nvPr/>
        </p:nvSpPr>
        <p:spPr bwMode="auto">
          <a:xfrm rot="9201957">
            <a:off x="885928" y="2731755"/>
            <a:ext cx="2294675" cy="50167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8937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3" grpId="0" animBg="1"/>
      <p:bldP spid="16" grpId="0"/>
      <p:bldP spid="2" grpId="0"/>
      <p:bldP spid="84" grpId="0" animBg="1"/>
      <p:bldP spid="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</a:t>
                </a:r>
                <a:r>
                  <a:rPr lang="en-US" altLang="zh-CN" sz="3200" kern="0" noProof="0" dirty="0">
                    <a:solidFill>
                      <a:schemeClr val="bg1"/>
                    </a:solidFill>
                    <a:latin typeface="Raavi" panose="020B0502040204020203" pitchFamily="34" charset="0"/>
                    <a:cs typeface="Raavi" panose="020B0502040204020203" pitchFamily="34" charset="0"/>
                  </a:rPr>
                  <a:t>TOW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cs typeface="Raavi" panose="020B0502040204020203" pitchFamily="34" charset="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1791684" y="3074465"/>
            <a:ext cx="2555875" cy="2084616"/>
            <a:chOff x="1444297" y="3467341"/>
            <a:chExt cx="2555875" cy="2084616"/>
          </a:xfrm>
        </p:grpSpPr>
        <p:sp>
          <p:nvSpPr>
            <p:cNvPr id="16" name="矩形 15"/>
            <p:cNvSpPr/>
            <p:nvPr/>
          </p:nvSpPr>
          <p:spPr>
            <a:xfrm>
              <a:off x="1871474" y="5182625"/>
              <a:ext cx="187347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>
                  <a:solidFill>
                    <a:schemeClr val="bg1">
                      <a:lumMod val="75000"/>
                    </a:schemeClr>
                  </a:solidFill>
                  <a:latin typeface="+mj-ea"/>
                  <a:ea typeface="+mj-ea"/>
                </a:rPr>
                <a:t>ADD YOUR WORD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1444297" y="481772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2279311" y="3467341"/>
              <a:ext cx="964210" cy="1060209"/>
              <a:chOff x="4116388" y="3044826"/>
              <a:chExt cx="1450976" cy="1595438"/>
            </a:xfrm>
          </p:grpSpPr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4116388" y="4419601"/>
                <a:ext cx="1239838" cy="220663"/>
              </a:xfrm>
              <a:custGeom>
                <a:avLst/>
                <a:gdLst>
                  <a:gd name="T0" fmla="*/ 0 w 292"/>
                  <a:gd name="T1" fmla="*/ 52 h 52"/>
                  <a:gd name="T2" fmla="*/ 292 w 292"/>
                  <a:gd name="T3" fmla="*/ 52 h 52"/>
                  <a:gd name="T4" fmla="*/ 292 w 292"/>
                  <a:gd name="T5" fmla="*/ 8 h 52"/>
                  <a:gd name="T6" fmla="*/ 284 w 292"/>
                  <a:gd name="T7" fmla="*/ 0 h 52"/>
                  <a:gd name="T8" fmla="*/ 126 w 292"/>
                  <a:gd name="T9" fmla="*/ 0 h 52"/>
                  <a:gd name="T10" fmla="*/ 8 w 292"/>
                  <a:gd name="T11" fmla="*/ 0 h 52"/>
                  <a:gd name="T12" fmla="*/ 0 w 292"/>
                  <a:gd name="T13" fmla="*/ 8 h 52"/>
                  <a:gd name="T14" fmla="*/ 0 w 292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2" h="52">
                    <a:moveTo>
                      <a:pt x="0" y="52"/>
                    </a:moveTo>
                    <a:cubicBezTo>
                      <a:pt x="292" y="52"/>
                      <a:pt x="292" y="52"/>
                      <a:pt x="292" y="52"/>
                    </a:cubicBezTo>
                    <a:cubicBezTo>
                      <a:pt x="292" y="8"/>
                      <a:pt x="292" y="8"/>
                      <a:pt x="292" y="8"/>
                    </a:cubicBezTo>
                    <a:cubicBezTo>
                      <a:pt x="292" y="4"/>
                      <a:pt x="288" y="0"/>
                      <a:pt x="284" y="0"/>
                    </a:cubicBezTo>
                    <a:cubicBezTo>
                      <a:pt x="126" y="0"/>
                      <a:pt x="126" y="0"/>
                      <a:pt x="126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lnTo>
                      <a:pt x="0" y="52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Oval 6"/>
              <p:cNvSpPr>
                <a:spLocks noChangeArrowheads="1"/>
              </p:cNvSpPr>
              <p:nvPr/>
            </p:nvSpPr>
            <p:spPr bwMode="auto">
              <a:xfrm>
                <a:off x="4575176" y="3736976"/>
                <a:ext cx="373063" cy="374650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" name="Oval 7"/>
              <p:cNvSpPr>
                <a:spLocks noChangeArrowheads="1"/>
              </p:cNvSpPr>
              <p:nvPr/>
            </p:nvSpPr>
            <p:spPr bwMode="auto">
              <a:xfrm>
                <a:off x="4694238" y="3856039"/>
                <a:ext cx="134938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5194301" y="3267076"/>
                <a:ext cx="152400" cy="153988"/>
              </a:xfrm>
              <a:custGeom>
                <a:avLst/>
                <a:gdLst>
                  <a:gd name="T0" fmla="*/ 7 w 36"/>
                  <a:gd name="T1" fmla="*/ 7 h 36"/>
                  <a:gd name="T2" fmla="*/ 7 w 36"/>
                  <a:gd name="T3" fmla="*/ 29 h 36"/>
                  <a:gd name="T4" fmla="*/ 29 w 36"/>
                  <a:gd name="T5" fmla="*/ 29 h 36"/>
                  <a:gd name="T6" fmla="*/ 29 w 36"/>
                  <a:gd name="T7" fmla="*/ 7 h 36"/>
                  <a:gd name="T8" fmla="*/ 7 w 36"/>
                  <a:gd name="T9" fmla="*/ 7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6">
                    <a:moveTo>
                      <a:pt x="7" y="7"/>
                    </a:moveTo>
                    <a:cubicBezTo>
                      <a:pt x="0" y="13"/>
                      <a:pt x="0" y="23"/>
                      <a:pt x="7" y="29"/>
                    </a:cubicBezTo>
                    <a:cubicBezTo>
                      <a:pt x="13" y="36"/>
                      <a:pt x="23" y="36"/>
                      <a:pt x="29" y="29"/>
                    </a:cubicBezTo>
                    <a:cubicBezTo>
                      <a:pt x="36" y="23"/>
                      <a:pt x="36" y="13"/>
                      <a:pt x="29" y="7"/>
                    </a:cubicBezTo>
                    <a:cubicBezTo>
                      <a:pt x="23" y="0"/>
                      <a:pt x="13" y="0"/>
                      <a:pt x="7" y="7"/>
                    </a:cubicBez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 flipV="1">
                <a:off x="5113338" y="3408364"/>
                <a:ext cx="103188" cy="1016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4940301" y="3868739"/>
                <a:ext cx="144463" cy="55086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H="1">
                <a:off x="4405313" y="3889376"/>
                <a:ext cx="169863" cy="530225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12"/>
              <p:cNvSpPr>
                <a:spLocks/>
              </p:cNvSpPr>
              <p:nvPr/>
            </p:nvSpPr>
            <p:spPr bwMode="auto">
              <a:xfrm>
                <a:off x="4468813" y="3087689"/>
                <a:ext cx="1065213" cy="1044575"/>
              </a:xfrm>
              <a:custGeom>
                <a:avLst/>
                <a:gdLst>
                  <a:gd name="T0" fmla="*/ 125 w 251"/>
                  <a:gd name="T1" fmla="*/ 236 h 245"/>
                  <a:gd name="T2" fmla="*/ 251 w 251"/>
                  <a:gd name="T3" fmla="*/ 198 h 245"/>
                  <a:gd name="T4" fmla="*/ 53 w 251"/>
                  <a:gd name="T5" fmla="*/ 0 h 245"/>
                  <a:gd name="T6" fmla="*/ 32 w 251"/>
                  <a:gd name="T7" fmla="*/ 172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1" h="245">
                    <a:moveTo>
                      <a:pt x="125" y="236"/>
                    </a:moveTo>
                    <a:cubicBezTo>
                      <a:pt x="169" y="245"/>
                      <a:pt x="217" y="232"/>
                      <a:pt x="251" y="198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7" y="47"/>
                      <a:pt x="0" y="118"/>
                      <a:pt x="32" y="172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3"/>
              <p:cNvSpPr>
                <a:spLocks/>
              </p:cNvSpPr>
              <p:nvPr/>
            </p:nvSpPr>
            <p:spPr bwMode="auto">
              <a:xfrm>
                <a:off x="5153026" y="3155951"/>
                <a:ext cx="304800" cy="307975"/>
              </a:xfrm>
              <a:custGeom>
                <a:avLst/>
                <a:gdLst>
                  <a:gd name="T0" fmla="*/ 56 w 72"/>
                  <a:gd name="T1" fmla="*/ 72 h 72"/>
                  <a:gd name="T2" fmla="*/ 56 w 72"/>
                  <a:gd name="T3" fmla="*/ 16 h 72"/>
                  <a:gd name="T4" fmla="*/ 0 w 72"/>
                  <a:gd name="T5" fmla="*/ 1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72">
                    <a:moveTo>
                      <a:pt x="56" y="72"/>
                    </a:moveTo>
                    <a:cubicBezTo>
                      <a:pt x="72" y="57"/>
                      <a:pt x="72" y="31"/>
                      <a:pt x="56" y="16"/>
                    </a:cubicBezTo>
                    <a:cubicBezTo>
                      <a:pt x="41" y="0"/>
                      <a:pt x="15" y="0"/>
                      <a:pt x="0" y="16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4"/>
              <p:cNvSpPr>
                <a:spLocks/>
              </p:cNvSpPr>
              <p:nvPr/>
            </p:nvSpPr>
            <p:spPr bwMode="auto">
              <a:xfrm>
                <a:off x="5080001" y="3044826"/>
                <a:ext cx="487363" cy="490538"/>
              </a:xfrm>
              <a:custGeom>
                <a:avLst/>
                <a:gdLst>
                  <a:gd name="T0" fmla="*/ 90 w 115"/>
                  <a:gd name="T1" fmla="*/ 115 h 115"/>
                  <a:gd name="T2" fmla="*/ 90 w 115"/>
                  <a:gd name="T3" fmla="*/ 25 h 115"/>
                  <a:gd name="T4" fmla="*/ 0 w 115"/>
                  <a:gd name="T5" fmla="*/ 2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5" h="115">
                    <a:moveTo>
                      <a:pt x="90" y="115"/>
                    </a:moveTo>
                    <a:cubicBezTo>
                      <a:pt x="115" y="90"/>
                      <a:pt x="115" y="50"/>
                      <a:pt x="90" y="25"/>
                    </a:cubicBezTo>
                    <a:cubicBezTo>
                      <a:pt x="65" y="0"/>
                      <a:pt x="25" y="0"/>
                      <a:pt x="0" y="25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5"/>
              <p:cNvSpPr>
                <a:spLocks/>
              </p:cNvSpPr>
              <p:nvPr/>
            </p:nvSpPr>
            <p:spPr bwMode="auto">
              <a:xfrm>
                <a:off x="4630738" y="3459164"/>
                <a:ext cx="71438" cy="273050"/>
              </a:xfrm>
              <a:custGeom>
                <a:avLst/>
                <a:gdLst>
                  <a:gd name="T0" fmla="*/ 2 w 17"/>
                  <a:gd name="T1" fmla="*/ 0 h 64"/>
                  <a:gd name="T2" fmla="*/ 17 w 17"/>
                  <a:gd name="T3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64">
                    <a:moveTo>
                      <a:pt x="2" y="0"/>
                    </a:moveTo>
                    <a:cubicBezTo>
                      <a:pt x="0" y="22"/>
                      <a:pt x="5" y="45"/>
                      <a:pt x="17" y="64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6"/>
              <p:cNvSpPr>
                <a:spLocks/>
              </p:cNvSpPr>
              <p:nvPr/>
            </p:nvSpPr>
            <p:spPr bwMode="auto">
              <a:xfrm>
                <a:off x="4659313" y="3267076"/>
                <a:ext cx="39688" cy="76200"/>
              </a:xfrm>
              <a:custGeom>
                <a:avLst/>
                <a:gdLst>
                  <a:gd name="T0" fmla="*/ 9 w 9"/>
                  <a:gd name="T1" fmla="*/ 0 h 18"/>
                  <a:gd name="T2" fmla="*/ 0 w 9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9" y="0"/>
                    </a:moveTo>
                    <a:cubicBezTo>
                      <a:pt x="5" y="6"/>
                      <a:pt x="3" y="12"/>
                      <a:pt x="0" y="18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auto">
              <a:xfrm>
                <a:off x="5419726" y="3817939"/>
                <a:ext cx="0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5025351" y="3114825"/>
            <a:ext cx="2555875" cy="2019516"/>
            <a:chOff x="4648724" y="3558300"/>
            <a:chExt cx="2555875" cy="2019516"/>
          </a:xfrm>
        </p:grpSpPr>
        <p:grpSp>
          <p:nvGrpSpPr>
            <p:cNvPr id="65" name="组合 64"/>
            <p:cNvGrpSpPr/>
            <p:nvPr/>
          </p:nvGrpSpPr>
          <p:grpSpPr>
            <a:xfrm>
              <a:off x="5350143" y="3558300"/>
              <a:ext cx="1037000" cy="1043330"/>
              <a:chOff x="6018213" y="3070226"/>
              <a:chExt cx="1560513" cy="1570038"/>
            </a:xfrm>
          </p:grpSpPr>
          <p:sp>
            <p:nvSpPr>
              <p:cNvPr id="23" name="Oval 18"/>
              <p:cNvSpPr>
                <a:spLocks noChangeArrowheads="1"/>
              </p:cNvSpPr>
              <p:nvPr/>
            </p:nvSpPr>
            <p:spPr bwMode="auto">
              <a:xfrm>
                <a:off x="6713538" y="3736976"/>
                <a:ext cx="136525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Oval 19"/>
              <p:cNvSpPr>
                <a:spLocks noChangeArrowheads="1"/>
              </p:cNvSpPr>
              <p:nvPr/>
            </p:nvSpPr>
            <p:spPr bwMode="auto">
              <a:xfrm>
                <a:off x="6985001" y="3736976"/>
                <a:ext cx="136525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Oval 20"/>
              <p:cNvSpPr>
                <a:spLocks noChangeArrowheads="1"/>
              </p:cNvSpPr>
              <p:nvPr/>
            </p:nvSpPr>
            <p:spPr bwMode="auto">
              <a:xfrm>
                <a:off x="6442076" y="3736976"/>
                <a:ext cx="136525" cy="136525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H="1">
                <a:off x="6272213" y="4060826"/>
                <a:ext cx="271463" cy="44291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7019926" y="4060826"/>
                <a:ext cx="271463" cy="44291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Oval 23"/>
              <p:cNvSpPr>
                <a:spLocks noChangeArrowheads="1"/>
              </p:cNvSpPr>
              <p:nvPr/>
            </p:nvSpPr>
            <p:spPr bwMode="auto">
              <a:xfrm>
                <a:off x="6272213" y="4367214"/>
                <a:ext cx="1019175" cy="273050"/>
              </a:xfrm>
              <a:prstGeom prst="ellips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24"/>
              <p:cNvSpPr>
                <a:spLocks/>
              </p:cNvSpPr>
              <p:nvPr/>
            </p:nvSpPr>
            <p:spPr bwMode="auto">
              <a:xfrm>
                <a:off x="6018213" y="3548064"/>
                <a:ext cx="1560513" cy="512763"/>
              </a:xfrm>
              <a:custGeom>
                <a:avLst/>
                <a:gdLst>
                  <a:gd name="T0" fmla="*/ 368 w 368"/>
                  <a:gd name="T1" fmla="*/ 60 h 120"/>
                  <a:gd name="T2" fmla="*/ 292 w 368"/>
                  <a:gd name="T3" fmla="*/ 120 h 120"/>
                  <a:gd name="T4" fmla="*/ 76 w 368"/>
                  <a:gd name="T5" fmla="*/ 120 h 120"/>
                  <a:gd name="T6" fmla="*/ 0 w 368"/>
                  <a:gd name="T7" fmla="*/ 60 h 120"/>
                  <a:gd name="T8" fmla="*/ 0 w 368"/>
                  <a:gd name="T9" fmla="*/ 60 h 120"/>
                  <a:gd name="T10" fmla="*/ 76 w 368"/>
                  <a:gd name="T11" fmla="*/ 0 h 120"/>
                  <a:gd name="T12" fmla="*/ 292 w 368"/>
                  <a:gd name="T13" fmla="*/ 0 h 120"/>
                  <a:gd name="T14" fmla="*/ 368 w 368"/>
                  <a:gd name="T15" fmla="*/ 6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8" h="120">
                    <a:moveTo>
                      <a:pt x="368" y="60"/>
                    </a:moveTo>
                    <a:cubicBezTo>
                      <a:pt x="368" y="93"/>
                      <a:pt x="325" y="120"/>
                      <a:pt x="292" y="120"/>
                    </a:cubicBezTo>
                    <a:cubicBezTo>
                      <a:pt x="76" y="120"/>
                      <a:pt x="76" y="120"/>
                      <a:pt x="76" y="120"/>
                    </a:cubicBezTo>
                    <a:cubicBezTo>
                      <a:pt x="43" y="120"/>
                      <a:pt x="0" y="93"/>
                      <a:pt x="0" y="6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27"/>
                      <a:pt x="43" y="0"/>
                      <a:pt x="76" y="0"/>
                    </a:cubicBezTo>
                    <a:cubicBezTo>
                      <a:pt x="292" y="0"/>
                      <a:pt x="292" y="0"/>
                      <a:pt x="292" y="0"/>
                    </a:cubicBezTo>
                    <a:cubicBezTo>
                      <a:pt x="325" y="0"/>
                      <a:pt x="368" y="27"/>
                      <a:pt x="368" y="60"/>
                    </a:cubicBez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Line 25"/>
              <p:cNvSpPr>
                <a:spLocks noChangeShapeType="1"/>
              </p:cNvSpPr>
              <p:nvPr/>
            </p:nvSpPr>
            <p:spPr bwMode="auto">
              <a:xfrm>
                <a:off x="6018213" y="3805239"/>
                <a:ext cx="423863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Line 26"/>
              <p:cNvSpPr>
                <a:spLocks noChangeShapeType="1"/>
              </p:cNvSpPr>
              <p:nvPr/>
            </p:nvSpPr>
            <p:spPr bwMode="auto">
              <a:xfrm>
                <a:off x="7154863" y="3805239"/>
                <a:ext cx="423863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Line 27"/>
              <p:cNvSpPr>
                <a:spLocks noChangeShapeType="1"/>
              </p:cNvSpPr>
              <p:nvPr/>
            </p:nvSpPr>
            <p:spPr bwMode="auto">
              <a:xfrm flipH="1">
                <a:off x="6850063" y="3805239"/>
                <a:ext cx="134938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Line 28"/>
              <p:cNvSpPr>
                <a:spLocks noChangeShapeType="1"/>
              </p:cNvSpPr>
              <p:nvPr/>
            </p:nvSpPr>
            <p:spPr bwMode="auto">
              <a:xfrm flipH="1">
                <a:off x="6578601" y="3805239"/>
                <a:ext cx="134938" cy="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29"/>
              <p:cNvSpPr>
                <a:spLocks/>
              </p:cNvSpPr>
              <p:nvPr/>
            </p:nvSpPr>
            <p:spPr bwMode="auto">
              <a:xfrm>
                <a:off x="6323013" y="3070226"/>
                <a:ext cx="950913" cy="477838"/>
              </a:xfrm>
              <a:custGeom>
                <a:avLst/>
                <a:gdLst>
                  <a:gd name="T0" fmla="*/ 0 w 224"/>
                  <a:gd name="T1" fmla="*/ 112 h 112"/>
                  <a:gd name="T2" fmla="*/ 112 w 224"/>
                  <a:gd name="T3" fmla="*/ 0 h 112"/>
                  <a:gd name="T4" fmla="*/ 224 w 224"/>
                  <a:gd name="T5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" h="112">
                    <a:moveTo>
                      <a:pt x="0" y="112"/>
                    </a:moveTo>
                    <a:cubicBezTo>
                      <a:pt x="0" y="50"/>
                      <a:pt x="50" y="0"/>
                      <a:pt x="112" y="0"/>
                    </a:cubicBezTo>
                    <a:cubicBezTo>
                      <a:pt x="174" y="0"/>
                      <a:pt x="224" y="50"/>
                      <a:pt x="224" y="112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Line 30"/>
              <p:cNvSpPr>
                <a:spLocks noChangeShapeType="1"/>
              </p:cNvSpPr>
              <p:nvPr/>
            </p:nvSpPr>
            <p:spPr bwMode="auto">
              <a:xfrm flipH="1">
                <a:off x="6272213" y="4060826"/>
                <a:ext cx="68263" cy="1016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Line 31"/>
              <p:cNvSpPr>
                <a:spLocks noChangeShapeType="1"/>
              </p:cNvSpPr>
              <p:nvPr/>
            </p:nvSpPr>
            <p:spPr bwMode="auto">
              <a:xfrm>
                <a:off x="7223126" y="4060826"/>
                <a:ext cx="68263" cy="1016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32"/>
              <p:cNvSpPr>
                <a:spLocks/>
              </p:cNvSpPr>
              <p:nvPr/>
            </p:nvSpPr>
            <p:spPr bwMode="auto">
              <a:xfrm>
                <a:off x="6700838" y="3206751"/>
                <a:ext cx="314325" cy="73025"/>
              </a:xfrm>
              <a:custGeom>
                <a:avLst/>
                <a:gdLst>
                  <a:gd name="T0" fmla="*/ 0 w 74"/>
                  <a:gd name="T1" fmla="*/ 3 h 17"/>
                  <a:gd name="T2" fmla="*/ 23 w 74"/>
                  <a:gd name="T3" fmla="*/ 0 h 17"/>
                  <a:gd name="T4" fmla="*/ 74 w 74"/>
                  <a:gd name="T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4" h="17">
                    <a:moveTo>
                      <a:pt x="0" y="3"/>
                    </a:moveTo>
                    <a:cubicBezTo>
                      <a:pt x="7" y="1"/>
                      <a:pt x="15" y="0"/>
                      <a:pt x="23" y="0"/>
                    </a:cubicBezTo>
                    <a:cubicBezTo>
                      <a:pt x="42" y="0"/>
                      <a:pt x="60" y="6"/>
                      <a:pt x="74" y="17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33"/>
              <p:cNvSpPr>
                <a:spLocks/>
              </p:cNvSpPr>
              <p:nvPr/>
            </p:nvSpPr>
            <p:spPr bwMode="auto">
              <a:xfrm>
                <a:off x="7091363" y="3360739"/>
                <a:ext cx="30163" cy="50800"/>
              </a:xfrm>
              <a:custGeom>
                <a:avLst/>
                <a:gdLst>
                  <a:gd name="T0" fmla="*/ 0 w 7"/>
                  <a:gd name="T1" fmla="*/ 0 h 12"/>
                  <a:gd name="T2" fmla="*/ 7 w 7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cubicBezTo>
                      <a:pt x="3" y="4"/>
                      <a:pt x="5" y="8"/>
                      <a:pt x="7" y="12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67" name="矩形 66"/>
            <p:cNvSpPr/>
            <p:nvPr/>
          </p:nvSpPr>
          <p:spPr>
            <a:xfrm>
              <a:off x="5075901" y="5208484"/>
              <a:ext cx="187347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>
                  <a:solidFill>
                    <a:schemeClr val="bg1">
                      <a:lumMod val="75000"/>
                    </a:schemeClr>
                  </a:solidFill>
                  <a:latin typeface="+mj-ea"/>
                  <a:ea typeface="+mj-ea"/>
                </a:rPr>
                <a:t>ADD YOUR WORD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68" name="文本框 66"/>
            <p:cNvSpPr txBox="1">
              <a:spLocks noChangeArrowheads="1"/>
            </p:cNvSpPr>
            <p:nvPr/>
          </p:nvSpPr>
          <p:spPr bwMode="auto">
            <a:xfrm>
              <a:off x="4648724" y="4843582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8091814" y="3134019"/>
            <a:ext cx="2555875" cy="2025062"/>
            <a:chOff x="7359825" y="3552754"/>
            <a:chExt cx="2555875" cy="2025062"/>
          </a:xfrm>
        </p:grpSpPr>
        <p:grpSp>
          <p:nvGrpSpPr>
            <p:cNvPr id="66" name="组合 65"/>
            <p:cNvGrpSpPr/>
            <p:nvPr/>
          </p:nvGrpSpPr>
          <p:grpSpPr>
            <a:xfrm>
              <a:off x="8199440" y="3552754"/>
              <a:ext cx="1021176" cy="1045440"/>
              <a:chOff x="8012113" y="3067051"/>
              <a:chExt cx="1536700" cy="1573213"/>
            </a:xfrm>
          </p:grpSpPr>
          <p:sp>
            <p:nvSpPr>
              <p:cNvPr id="53" name="Freeform 34"/>
              <p:cNvSpPr>
                <a:spLocks/>
              </p:cNvSpPr>
              <p:nvPr/>
            </p:nvSpPr>
            <p:spPr bwMode="auto">
              <a:xfrm>
                <a:off x="8648701" y="3889376"/>
                <a:ext cx="134938" cy="188913"/>
              </a:xfrm>
              <a:custGeom>
                <a:avLst/>
                <a:gdLst>
                  <a:gd name="T0" fmla="*/ 32 w 32"/>
                  <a:gd name="T1" fmla="*/ 0 h 44"/>
                  <a:gd name="T2" fmla="*/ 32 w 32"/>
                  <a:gd name="T3" fmla="*/ 36 h 44"/>
                  <a:gd name="T4" fmla="*/ 24 w 32"/>
                  <a:gd name="T5" fmla="*/ 44 h 44"/>
                  <a:gd name="T6" fmla="*/ 8 w 32"/>
                  <a:gd name="T7" fmla="*/ 44 h 44"/>
                  <a:gd name="T8" fmla="*/ 0 w 32"/>
                  <a:gd name="T9" fmla="*/ 36 h 44"/>
                  <a:gd name="T10" fmla="*/ 0 w 32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44">
                    <a:moveTo>
                      <a:pt x="32" y="0"/>
                    </a:move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40"/>
                      <a:pt x="28" y="44"/>
                      <a:pt x="24" y="44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4" y="44"/>
                      <a:pt x="0" y="40"/>
                      <a:pt x="0" y="36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Line 35"/>
              <p:cNvSpPr>
                <a:spLocks noChangeShapeType="1"/>
              </p:cNvSpPr>
              <p:nvPr/>
            </p:nvSpPr>
            <p:spPr bwMode="auto">
              <a:xfrm flipH="1">
                <a:off x="8062913" y="4043364"/>
                <a:ext cx="585788" cy="58896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Line 36"/>
              <p:cNvSpPr>
                <a:spLocks noChangeShapeType="1"/>
              </p:cNvSpPr>
              <p:nvPr/>
            </p:nvSpPr>
            <p:spPr bwMode="auto">
              <a:xfrm>
                <a:off x="8783638" y="4043364"/>
                <a:ext cx="582613" cy="584200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Line 37"/>
              <p:cNvSpPr>
                <a:spLocks noChangeShapeType="1"/>
              </p:cNvSpPr>
              <p:nvPr/>
            </p:nvSpPr>
            <p:spPr bwMode="auto">
              <a:xfrm>
                <a:off x="8716963" y="4078289"/>
                <a:ext cx="0" cy="561975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38"/>
              <p:cNvSpPr>
                <a:spLocks/>
              </p:cNvSpPr>
              <p:nvPr/>
            </p:nvSpPr>
            <p:spPr bwMode="auto">
              <a:xfrm>
                <a:off x="8521701" y="3271839"/>
                <a:ext cx="690563" cy="642938"/>
              </a:xfrm>
              <a:custGeom>
                <a:avLst/>
                <a:gdLst>
                  <a:gd name="T0" fmla="*/ 77 w 435"/>
                  <a:gd name="T1" fmla="*/ 405 h 405"/>
                  <a:gd name="T2" fmla="*/ 435 w 435"/>
                  <a:gd name="T3" fmla="*/ 333 h 405"/>
                  <a:gd name="T4" fmla="*/ 347 w 435"/>
                  <a:gd name="T5" fmla="*/ 0 h 405"/>
                  <a:gd name="T6" fmla="*/ 0 w 435"/>
                  <a:gd name="T7" fmla="*/ 115 h 405"/>
                  <a:gd name="T8" fmla="*/ 77 w 435"/>
                  <a:gd name="T9" fmla="*/ 40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5" h="405">
                    <a:moveTo>
                      <a:pt x="77" y="405"/>
                    </a:moveTo>
                    <a:lnTo>
                      <a:pt x="435" y="333"/>
                    </a:lnTo>
                    <a:lnTo>
                      <a:pt x="347" y="0"/>
                    </a:lnTo>
                    <a:lnTo>
                      <a:pt x="0" y="115"/>
                    </a:lnTo>
                    <a:lnTo>
                      <a:pt x="77" y="405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39"/>
              <p:cNvSpPr>
                <a:spLocks/>
              </p:cNvSpPr>
              <p:nvPr/>
            </p:nvSpPr>
            <p:spPr bwMode="auto">
              <a:xfrm>
                <a:off x="8088313" y="3517901"/>
                <a:ext cx="539750" cy="423863"/>
              </a:xfrm>
              <a:custGeom>
                <a:avLst/>
                <a:gdLst>
                  <a:gd name="T0" fmla="*/ 46 w 340"/>
                  <a:gd name="T1" fmla="*/ 267 h 267"/>
                  <a:gd name="T2" fmla="*/ 340 w 340"/>
                  <a:gd name="T3" fmla="*/ 210 h 267"/>
                  <a:gd name="T4" fmla="*/ 286 w 340"/>
                  <a:gd name="T5" fmla="*/ 0 h 267"/>
                  <a:gd name="T6" fmla="*/ 0 w 340"/>
                  <a:gd name="T7" fmla="*/ 100 h 267"/>
                  <a:gd name="T8" fmla="*/ 46 w 340"/>
                  <a:gd name="T9" fmla="*/ 267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267">
                    <a:moveTo>
                      <a:pt x="46" y="267"/>
                    </a:moveTo>
                    <a:lnTo>
                      <a:pt x="340" y="210"/>
                    </a:lnTo>
                    <a:lnTo>
                      <a:pt x="286" y="0"/>
                    </a:lnTo>
                    <a:lnTo>
                      <a:pt x="0" y="100"/>
                    </a:lnTo>
                    <a:lnTo>
                      <a:pt x="46" y="267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40"/>
              <p:cNvSpPr>
                <a:spLocks/>
              </p:cNvSpPr>
              <p:nvPr/>
            </p:nvSpPr>
            <p:spPr bwMode="auto">
              <a:xfrm>
                <a:off x="8012113" y="3744914"/>
                <a:ext cx="131763" cy="153988"/>
              </a:xfrm>
              <a:custGeom>
                <a:avLst/>
                <a:gdLst>
                  <a:gd name="T0" fmla="*/ 31 w 31"/>
                  <a:gd name="T1" fmla="*/ 31 h 36"/>
                  <a:gd name="T2" fmla="*/ 15 w 31"/>
                  <a:gd name="T3" fmla="*/ 35 h 36"/>
                  <a:gd name="T4" fmla="*/ 6 w 31"/>
                  <a:gd name="T5" fmla="*/ 29 h 36"/>
                  <a:gd name="T6" fmla="*/ 1 w 31"/>
                  <a:gd name="T7" fmla="*/ 14 h 36"/>
                  <a:gd name="T8" fmla="*/ 7 w 31"/>
                  <a:gd name="T9" fmla="*/ 4 h 36"/>
                  <a:gd name="T10" fmla="*/ 23 w 31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36">
                    <a:moveTo>
                      <a:pt x="31" y="31"/>
                    </a:moveTo>
                    <a:cubicBezTo>
                      <a:pt x="15" y="35"/>
                      <a:pt x="15" y="35"/>
                      <a:pt x="15" y="35"/>
                    </a:cubicBezTo>
                    <a:cubicBezTo>
                      <a:pt x="11" y="36"/>
                      <a:pt x="7" y="33"/>
                      <a:pt x="6" y="29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9"/>
                      <a:pt x="3" y="5"/>
                      <a:pt x="7" y="4"/>
                    </a:cubicBezTo>
                    <a:cubicBezTo>
                      <a:pt x="23" y="0"/>
                      <a:pt x="23" y="0"/>
                      <a:pt x="23" y="0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Line 41"/>
              <p:cNvSpPr>
                <a:spLocks noChangeShapeType="1"/>
              </p:cNvSpPr>
              <p:nvPr/>
            </p:nvSpPr>
            <p:spPr bwMode="auto">
              <a:xfrm flipH="1">
                <a:off x="8801101" y="3449639"/>
                <a:ext cx="195263" cy="5556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Line 42"/>
              <p:cNvSpPr>
                <a:spLocks noChangeShapeType="1"/>
              </p:cNvSpPr>
              <p:nvPr/>
            </p:nvSpPr>
            <p:spPr bwMode="auto">
              <a:xfrm flipH="1">
                <a:off x="8669338" y="3532189"/>
                <a:ext cx="30163" cy="7938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43"/>
              <p:cNvSpPr>
                <a:spLocks/>
              </p:cNvSpPr>
              <p:nvPr/>
            </p:nvSpPr>
            <p:spPr bwMode="auto">
              <a:xfrm>
                <a:off x="9039226" y="3067051"/>
                <a:ext cx="393700" cy="852488"/>
              </a:xfrm>
              <a:custGeom>
                <a:avLst/>
                <a:gdLst>
                  <a:gd name="T0" fmla="*/ 89 w 93"/>
                  <a:gd name="T1" fmla="*/ 168 h 200"/>
                  <a:gd name="T2" fmla="*/ 73 w 93"/>
                  <a:gd name="T3" fmla="*/ 196 h 200"/>
                  <a:gd name="T4" fmla="*/ 71 w 93"/>
                  <a:gd name="T5" fmla="*/ 197 h 200"/>
                  <a:gd name="T6" fmla="*/ 43 w 93"/>
                  <a:gd name="T7" fmla="*/ 180 h 200"/>
                  <a:gd name="T8" fmla="*/ 3 w 93"/>
                  <a:gd name="T9" fmla="*/ 32 h 200"/>
                  <a:gd name="T10" fmla="*/ 20 w 93"/>
                  <a:gd name="T11" fmla="*/ 4 h 200"/>
                  <a:gd name="T12" fmla="*/ 21 w 93"/>
                  <a:gd name="T13" fmla="*/ 3 h 200"/>
                  <a:gd name="T14" fmla="*/ 50 w 93"/>
                  <a:gd name="T15" fmla="*/ 19 h 200"/>
                  <a:gd name="T16" fmla="*/ 89 w 93"/>
                  <a:gd name="T17" fmla="*/ 168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3" h="200">
                    <a:moveTo>
                      <a:pt x="89" y="168"/>
                    </a:moveTo>
                    <a:cubicBezTo>
                      <a:pt x="93" y="180"/>
                      <a:pt x="86" y="193"/>
                      <a:pt x="73" y="196"/>
                    </a:cubicBezTo>
                    <a:cubicBezTo>
                      <a:pt x="71" y="197"/>
                      <a:pt x="71" y="197"/>
                      <a:pt x="71" y="197"/>
                    </a:cubicBezTo>
                    <a:cubicBezTo>
                      <a:pt x="59" y="200"/>
                      <a:pt x="46" y="193"/>
                      <a:pt x="43" y="180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0" y="19"/>
                      <a:pt x="7" y="7"/>
                      <a:pt x="20" y="4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34" y="0"/>
                      <a:pt x="46" y="7"/>
                      <a:pt x="50" y="19"/>
                    </a:cubicBezTo>
                    <a:lnTo>
                      <a:pt x="89" y="16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44"/>
              <p:cNvSpPr>
                <a:spLocks/>
              </p:cNvSpPr>
              <p:nvPr/>
            </p:nvSpPr>
            <p:spPr bwMode="auto">
              <a:xfrm>
                <a:off x="9247188" y="3138489"/>
                <a:ext cx="301625" cy="652463"/>
              </a:xfrm>
              <a:custGeom>
                <a:avLst/>
                <a:gdLst>
                  <a:gd name="T0" fmla="*/ 0 w 71"/>
                  <a:gd name="T1" fmla="*/ 0 h 153"/>
                  <a:gd name="T2" fmla="*/ 59 w 71"/>
                  <a:gd name="T3" fmla="*/ 66 h 153"/>
                  <a:gd name="T4" fmla="*/ 41 w 71"/>
                  <a:gd name="T5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153">
                    <a:moveTo>
                      <a:pt x="0" y="0"/>
                    </a:moveTo>
                    <a:cubicBezTo>
                      <a:pt x="28" y="11"/>
                      <a:pt x="49" y="27"/>
                      <a:pt x="59" y="66"/>
                    </a:cubicBezTo>
                    <a:cubicBezTo>
                      <a:pt x="71" y="109"/>
                      <a:pt x="60" y="130"/>
                      <a:pt x="41" y="153"/>
                    </a:cubicBezTo>
                  </a:path>
                </a:pathLst>
              </a:custGeom>
              <a:noFill/>
              <a:ln w="254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69" name="矩形 68"/>
            <p:cNvSpPr/>
            <p:nvPr/>
          </p:nvSpPr>
          <p:spPr>
            <a:xfrm>
              <a:off x="7787002" y="5208484"/>
              <a:ext cx="187347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>
                  <a:solidFill>
                    <a:schemeClr val="bg1">
                      <a:lumMod val="75000"/>
                    </a:schemeClr>
                  </a:solidFill>
                  <a:latin typeface="+mj-ea"/>
                  <a:ea typeface="+mj-ea"/>
                </a:rPr>
                <a:t>ADD YOUR WORD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70" name="文本框 66"/>
            <p:cNvSpPr txBox="1">
              <a:spLocks noChangeArrowheads="1"/>
            </p:cNvSpPr>
            <p:nvPr/>
          </p:nvSpPr>
          <p:spPr bwMode="auto">
            <a:xfrm>
              <a:off x="7359825" y="4843582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371413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TOW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sp>
        <p:nvSpPr>
          <p:cNvPr id="75" name="任意多边形 74"/>
          <p:cNvSpPr/>
          <p:nvPr/>
        </p:nvSpPr>
        <p:spPr bwMode="auto">
          <a:xfrm rot="16200000">
            <a:off x="8912632" y="3776397"/>
            <a:ext cx="1534301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7" name="任意多边形 86"/>
          <p:cNvSpPr/>
          <p:nvPr/>
        </p:nvSpPr>
        <p:spPr bwMode="auto">
          <a:xfrm rot="16200000">
            <a:off x="6198970" y="250525"/>
            <a:ext cx="4694292" cy="162455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任意多边形 90"/>
          <p:cNvSpPr/>
          <p:nvPr/>
        </p:nvSpPr>
        <p:spPr bwMode="auto">
          <a:xfrm rot="16200000">
            <a:off x="6191846" y="1618670"/>
            <a:ext cx="5735242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923427" y="4860155"/>
            <a:ext cx="44225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typeface="+mj-ea"/>
              </a:rPr>
              <a:t>A man is not old as long as he is seeking something. A man is not old until 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ea"/>
              </a:rPr>
              <a:t>regrets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typeface="+mj-ea"/>
              </a:rPr>
              <a:t> take the place of dreams. </a:t>
            </a:r>
          </a:p>
        </p:txBody>
      </p:sp>
      <p:grpSp>
        <p:nvGrpSpPr>
          <p:cNvPr id="93" name="组合 92"/>
          <p:cNvGrpSpPr/>
          <p:nvPr/>
        </p:nvGrpSpPr>
        <p:grpSpPr>
          <a:xfrm>
            <a:off x="1235709" y="4015402"/>
            <a:ext cx="3878359" cy="698524"/>
            <a:chOff x="5220296" y="3753354"/>
            <a:chExt cx="3878359" cy="698524"/>
          </a:xfrm>
        </p:grpSpPr>
        <p:sp>
          <p:nvSpPr>
            <p:cNvPr id="94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+mj-ea"/>
                  <a:ea typeface="+mj-ea"/>
                </a:rPr>
                <a:t>CLICK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 TO ADD YOUR TEXT HERE</a:t>
              </a:r>
            </a:p>
          </p:txBody>
        </p:sp>
        <p:sp>
          <p:nvSpPr>
            <p:cNvPr id="95" name="文本框 66"/>
            <p:cNvSpPr txBox="1">
              <a:spLocks noChangeArrowheads="1"/>
            </p:cNvSpPr>
            <p:nvPr/>
          </p:nvSpPr>
          <p:spPr bwMode="auto">
            <a:xfrm>
              <a:off x="6542780" y="417565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2248415" y="2662983"/>
            <a:ext cx="28969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>
                <a:solidFill>
                  <a:schemeClr val="bg1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200</a:t>
            </a:r>
            <a:endParaRPr lang="zh-CN" altLang="en-US" sz="8800" dirty="0">
              <a:solidFill>
                <a:schemeClr val="bg1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5354322" y="1000075"/>
            <a:ext cx="1969736" cy="4528821"/>
            <a:chOff x="5354322" y="1000075"/>
            <a:chExt cx="1969736" cy="4528821"/>
          </a:xfrm>
        </p:grpSpPr>
        <p:sp>
          <p:nvSpPr>
            <p:cNvPr id="77" name="任意多边形 76"/>
            <p:cNvSpPr/>
            <p:nvPr/>
          </p:nvSpPr>
          <p:spPr bwMode="auto">
            <a:xfrm rot="16200000">
              <a:off x="4699582" y="1999993"/>
              <a:ext cx="3624393" cy="1624558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5354322" y="4801461"/>
              <a:ext cx="727435" cy="727435"/>
              <a:chOff x="5354322" y="4801461"/>
              <a:chExt cx="727435" cy="727435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2012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7" name="组合 106"/>
          <p:cNvGrpSpPr/>
          <p:nvPr/>
        </p:nvGrpSpPr>
        <p:grpSpPr>
          <a:xfrm>
            <a:off x="6420972" y="-2236159"/>
            <a:ext cx="1968190" cy="6036556"/>
            <a:chOff x="6420972" y="-2236159"/>
            <a:chExt cx="1968190" cy="6036556"/>
          </a:xfrm>
        </p:grpSpPr>
        <p:sp>
          <p:nvSpPr>
            <p:cNvPr id="88" name="任意多边形 87"/>
            <p:cNvSpPr/>
            <p:nvPr/>
          </p:nvSpPr>
          <p:spPr bwMode="auto">
            <a:xfrm rot="16200000">
              <a:off x="4975511" y="-447066"/>
              <a:ext cx="5202744" cy="1624558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6420972" y="3072962"/>
              <a:ext cx="727435" cy="727435"/>
              <a:chOff x="6420972" y="3072962"/>
              <a:chExt cx="727435" cy="727435"/>
            </a:xfrm>
          </p:grpSpPr>
          <p:sp>
            <p:nvSpPr>
              <p:cNvPr id="97" name="椭圆 96"/>
              <p:cNvSpPr/>
              <p:nvPr/>
            </p:nvSpPr>
            <p:spPr>
              <a:xfrm>
                <a:off x="6420972" y="3072962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2" name="文本框 101"/>
              <p:cNvSpPr txBox="1"/>
              <p:nvPr/>
            </p:nvSpPr>
            <p:spPr>
              <a:xfrm>
                <a:off x="6475557" y="3252013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2013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8" name="组合 107"/>
          <p:cNvGrpSpPr/>
          <p:nvPr/>
        </p:nvGrpSpPr>
        <p:grpSpPr>
          <a:xfrm>
            <a:off x="7840881" y="3777114"/>
            <a:ext cx="1218585" cy="2370088"/>
            <a:chOff x="7840881" y="3777114"/>
            <a:chExt cx="1218585" cy="2370088"/>
          </a:xfrm>
        </p:grpSpPr>
        <p:sp>
          <p:nvSpPr>
            <p:cNvPr id="80" name="任意多边形 79"/>
            <p:cNvSpPr/>
            <p:nvPr/>
          </p:nvSpPr>
          <p:spPr bwMode="auto">
            <a:xfrm rot="16200000">
              <a:off x="7864882" y="4116831"/>
              <a:ext cx="1534301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7840881" y="5419767"/>
              <a:ext cx="727435" cy="727435"/>
              <a:chOff x="7840881" y="5419767"/>
              <a:chExt cx="727435" cy="727435"/>
            </a:xfrm>
          </p:grpSpPr>
          <p:sp>
            <p:nvSpPr>
              <p:cNvPr id="98" name="椭圆 97"/>
              <p:cNvSpPr/>
              <p:nvPr/>
            </p:nvSpPr>
            <p:spPr>
              <a:xfrm>
                <a:off x="7840881" y="5419767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3" name="文本框 102"/>
              <p:cNvSpPr txBox="1"/>
              <p:nvPr/>
            </p:nvSpPr>
            <p:spPr>
              <a:xfrm>
                <a:off x="7893373" y="5598818"/>
                <a:ext cx="652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2014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9" name="组合 108"/>
          <p:cNvGrpSpPr/>
          <p:nvPr/>
        </p:nvGrpSpPr>
        <p:grpSpPr>
          <a:xfrm>
            <a:off x="9639005" y="1687075"/>
            <a:ext cx="1200445" cy="2422458"/>
            <a:chOff x="9639005" y="1687075"/>
            <a:chExt cx="1200445" cy="2422458"/>
          </a:xfrm>
        </p:grpSpPr>
        <p:sp>
          <p:nvSpPr>
            <p:cNvPr id="76" name="任意多边形 75"/>
            <p:cNvSpPr/>
            <p:nvPr/>
          </p:nvSpPr>
          <p:spPr bwMode="auto">
            <a:xfrm rot="16200000">
              <a:off x="9644866" y="2026792"/>
              <a:ext cx="1534301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9639005" y="3382098"/>
              <a:ext cx="727435" cy="727435"/>
              <a:chOff x="9639005" y="3382098"/>
              <a:chExt cx="727435" cy="727435"/>
            </a:xfrm>
          </p:grpSpPr>
          <p:sp>
            <p:nvSpPr>
              <p:cNvPr id="99" name="椭圆 98"/>
              <p:cNvSpPr/>
              <p:nvPr/>
            </p:nvSpPr>
            <p:spPr>
              <a:xfrm>
                <a:off x="9639005" y="3382098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4" name="文本框 103"/>
              <p:cNvSpPr txBox="1"/>
              <p:nvPr/>
            </p:nvSpPr>
            <p:spPr>
              <a:xfrm>
                <a:off x="9676350" y="3601126"/>
                <a:ext cx="652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2015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1" name="组合 110"/>
          <p:cNvGrpSpPr/>
          <p:nvPr/>
        </p:nvGrpSpPr>
        <p:grpSpPr>
          <a:xfrm>
            <a:off x="10598007" y="826830"/>
            <a:ext cx="1192531" cy="4250813"/>
            <a:chOff x="10598007" y="826830"/>
            <a:chExt cx="1192531" cy="4250813"/>
          </a:xfrm>
        </p:grpSpPr>
        <p:sp>
          <p:nvSpPr>
            <p:cNvPr id="74" name="任意多边形 73"/>
            <p:cNvSpPr/>
            <p:nvPr/>
          </p:nvSpPr>
          <p:spPr bwMode="auto">
            <a:xfrm rot="16200000">
              <a:off x="10569982" y="1166547"/>
              <a:ext cx="1534301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10598007" y="2662983"/>
              <a:ext cx="1192531" cy="2414660"/>
              <a:chOff x="10598007" y="2662983"/>
              <a:chExt cx="1192531" cy="2414660"/>
            </a:xfrm>
          </p:grpSpPr>
          <p:sp>
            <p:nvSpPr>
              <p:cNvPr id="89" name="任意多边形 88"/>
              <p:cNvSpPr/>
              <p:nvPr/>
            </p:nvSpPr>
            <p:spPr bwMode="auto">
              <a:xfrm rot="16200000">
                <a:off x="10595954" y="3002700"/>
                <a:ext cx="1534301" cy="854867"/>
              </a:xfrm>
              <a:custGeom>
                <a:avLst/>
                <a:gdLst>
                  <a:gd name="connsiteX0" fmla="*/ 0 w 504825"/>
                  <a:gd name="connsiteY0" fmla="*/ 0 h 0"/>
                  <a:gd name="connsiteX1" fmla="*/ 504825 w 504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4825">
                    <a:moveTo>
                      <a:pt x="0" y="0"/>
                    </a:moveTo>
                    <a:lnTo>
                      <a:pt x="504825" y="0"/>
                    </a:lnTo>
                  </a:path>
                </a:pathLst>
              </a:custGeom>
              <a:noFill/>
              <a:ln w="12700">
                <a:gradFill flip="none" rotWithShape="1">
                  <a:gsLst>
                    <a:gs pos="0">
                      <a:srgbClr val="155377"/>
                    </a:gs>
                    <a:gs pos="60000">
                      <a:srgbClr val="0D242F"/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39" name="组合 38"/>
              <p:cNvGrpSpPr/>
              <p:nvPr/>
            </p:nvGrpSpPr>
            <p:grpSpPr>
              <a:xfrm>
                <a:off x="10598007" y="4350208"/>
                <a:ext cx="727435" cy="727435"/>
                <a:chOff x="10598007" y="4350208"/>
                <a:chExt cx="727435" cy="727435"/>
              </a:xfrm>
            </p:grpSpPr>
            <p:sp>
              <p:nvSpPr>
                <p:cNvPr id="100" name="椭圆 99"/>
                <p:cNvSpPr/>
                <p:nvPr/>
              </p:nvSpPr>
              <p:spPr>
                <a:xfrm>
                  <a:off x="10598007" y="4350208"/>
                  <a:ext cx="727435" cy="72743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5" name="文本框 104"/>
                <p:cNvSpPr txBox="1"/>
                <p:nvPr/>
              </p:nvSpPr>
              <p:spPr>
                <a:xfrm>
                  <a:off x="10672699" y="4529259"/>
                  <a:ext cx="6527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dirty="0">
                      <a:solidFill>
                        <a:schemeClr val="bg1"/>
                      </a:solidFill>
                    </a:rPr>
                    <a:t>2016</a:t>
                  </a:r>
                  <a:endParaRPr lang="zh-CN" altLang="en-US" dirty="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112" name="组合 111"/>
          <p:cNvGrpSpPr/>
          <p:nvPr/>
        </p:nvGrpSpPr>
        <p:grpSpPr>
          <a:xfrm>
            <a:off x="11168418" y="1920794"/>
            <a:ext cx="1218585" cy="4649398"/>
            <a:chOff x="11168418" y="1920794"/>
            <a:chExt cx="1218585" cy="4649398"/>
          </a:xfrm>
        </p:grpSpPr>
        <p:sp>
          <p:nvSpPr>
            <p:cNvPr id="90" name="任意多边形 89"/>
            <p:cNvSpPr/>
            <p:nvPr/>
          </p:nvSpPr>
          <p:spPr bwMode="auto">
            <a:xfrm rot="16200000">
              <a:off x="10028225" y="3424705"/>
              <a:ext cx="3862690" cy="854867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11168418" y="5842757"/>
              <a:ext cx="727435" cy="727435"/>
              <a:chOff x="11168418" y="5842757"/>
              <a:chExt cx="727435" cy="727435"/>
            </a:xfrm>
          </p:grpSpPr>
          <p:sp>
            <p:nvSpPr>
              <p:cNvPr id="101" name="椭圆 100"/>
              <p:cNvSpPr/>
              <p:nvPr/>
            </p:nvSpPr>
            <p:spPr>
              <a:xfrm>
                <a:off x="11168418" y="5842757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6" name="文本框 105"/>
              <p:cNvSpPr txBox="1"/>
              <p:nvPr/>
            </p:nvSpPr>
            <p:spPr>
              <a:xfrm>
                <a:off x="11205763" y="6043427"/>
                <a:ext cx="652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2017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3601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2" grpId="0"/>
      <p:bldP spid="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TOW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381739" y="2074169"/>
            <a:ext cx="2213046" cy="1705715"/>
            <a:chOff x="1599727" y="2901753"/>
            <a:chExt cx="2213046" cy="1705715"/>
          </a:xfrm>
        </p:grpSpPr>
        <p:sp>
          <p:nvSpPr>
            <p:cNvPr id="41" name="任意多边形 40"/>
            <p:cNvSpPr/>
            <p:nvPr/>
          </p:nvSpPr>
          <p:spPr bwMode="auto">
            <a:xfrm rot="9401219">
              <a:off x="1599727" y="2901753"/>
              <a:ext cx="1175163" cy="1705715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3085338" y="3709547"/>
              <a:ext cx="727435" cy="727435"/>
              <a:chOff x="5354322" y="4801461"/>
              <a:chExt cx="727435" cy="727435"/>
            </a:xfrm>
          </p:grpSpPr>
          <p:sp>
            <p:nvSpPr>
              <p:cNvPr id="43" name="椭圆 42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2012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3910792" y="1387002"/>
            <a:ext cx="1570431" cy="2445902"/>
            <a:chOff x="3910792" y="1387002"/>
            <a:chExt cx="1570431" cy="2445902"/>
          </a:xfrm>
        </p:grpSpPr>
        <p:sp>
          <p:nvSpPr>
            <p:cNvPr id="47" name="任意多边形 46"/>
            <p:cNvSpPr/>
            <p:nvPr/>
          </p:nvSpPr>
          <p:spPr bwMode="auto">
            <a:xfrm rot="11499310">
              <a:off x="3910792" y="1387002"/>
              <a:ext cx="923493" cy="198304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4753788" y="3105469"/>
              <a:ext cx="727435" cy="727435"/>
              <a:chOff x="5354322" y="4801461"/>
              <a:chExt cx="727435" cy="727435"/>
            </a:xfrm>
          </p:grpSpPr>
          <p:sp>
            <p:nvSpPr>
              <p:cNvPr id="49" name="椭圆 48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2013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5376041" y="1403857"/>
            <a:ext cx="2010858" cy="2039024"/>
            <a:chOff x="5376041" y="1403857"/>
            <a:chExt cx="2010858" cy="2039024"/>
          </a:xfrm>
        </p:grpSpPr>
        <p:grpSp>
          <p:nvGrpSpPr>
            <p:cNvPr id="51" name="组合 50"/>
            <p:cNvGrpSpPr/>
            <p:nvPr/>
          </p:nvGrpSpPr>
          <p:grpSpPr>
            <a:xfrm>
              <a:off x="6659464" y="2715446"/>
              <a:ext cx="727435" cy="727435"/>
              <a:chOff x="5354322" y="4801461"/>
              <a:chExt cx="727435" cy="727435"/>
            </a:xfrm>
          </p:grpSpPr>
          <p:sp>
            <p:nvSpPr>
              <p:cNvPr id="52" name="椭圆 51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文本框 62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2014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7" name="任意多边形 66"/>
            <p:cNvSpPr/>
            <p:nvPr/>
          </p:nvSpPr>
          <p:spPr bwMode="auto">
            <a:xfrm rot="9959424">
              <a:off x="5376041" y="1403857"/>
              <a:ext cx="923493" cy="198304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849863" y="1418843"/>
            <a:ext cx="1311510" cy="2615106"/>
            <a:chOff x="7849863" y="1418843"/>
            <a:chExt cx="1311510" cy="2615106"/>
          </a:xfrm>
        </p:grpSpPr>
        <p:grpSp>
          <p:nvGrpSpPr>
            <p:cNvPr id="64" name="组合 63"/>
            <p:cNvGrpSpPr/>
            <p:nvPr/>
          </p:nvGrpSpPr>
          <p:grpSpPr>
            <a:xfrm>
              <a:off x="8433938" y="3306514"/>
              <a:ext cx="727435" cy="727435"/>
              <a:chOff x="5354322" y="4801461"/>
              <a:chExt cx="727435" cy="727435"/>
            </a:xfrm>
          </p:grpSpPr>
          <p:sp>
            <p:nvSpPr>
              <p:cNvPr id="65" name="椭圆 64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5405557" y="4993047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</a:rPr>
                  <a:t>2015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8" name="任意多边形 67"/>
            <p:cNvSpPr/>
            <p:nvPr/>
          </p:nvSpPr>
          <p:spPr bwMode="auto">
            <a:xfrm rot="12392672">
              <a:off x="7849863" y="1418843"/>
              <a:ext cx="923493" cy="198304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4" name="任意多边形 73"/>
          <p:cNvSpPr/>
          <p:nvPr/>
        </p:nvSpPr>
        <p:spPr bwMode="auto">
          <a:xfrm rot="8992140">
            <a:off x="8829110" y="1697231"/>
            <a:ext cx="785581" cy="193415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3244956" y="4522511"/>
            <a:ext cx="707309" cy="705210"/>
            <a:chOff x="5808" y="899"/>
            <a:chExt cx="1011" cy="1008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657" y="950"/>
              <a:ext cx="94" cy="94"/>
            </a:xfrm>
            <a:custGeom>
              <a:avLst/>
              <a:gdLst>
                <a:gd name="T0" fmla="*/ 29 w 35"/>
                <a:gd name="T1" fmla="*/ 29 h 35"/>
                <a:gd name="T2" fmla="*/ 6 w 35"/>
                <a:gd name="T3" fmla="*/ 29 h 35"/>
                <a:gd name="T4" fmla="*/ 6 w 35"/>
                <a:gd name="T5" fmla="*/ 6 h 35"/>
                <a:gd name="T6" fmla="*/ 29 w 35"/>
                <a:gd name="T7" fmla="*/ 6 h 35"/>
                <a:gd name="T8" fmla="*/ 29 w 35"/>
                <a:gd name="T9" fmla="*/ 2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29" y="29"/>
                  </a:moveTo>
                  <a:cubicBezTo>
                    <a:pt x="23" y="35"/>
                    <a:pt x="13" y="35"/>
                    <a:pt x="6" y="29"/>
                  </a:cubicBezTo>
                  <a:cubicBezTo>
                    <a:pt x="0" y="22"/>
                    <a:pt x="0" y="12"/>
                    <a:pt x="6" y="6"/>
                  </a:cubicBezTo>
                  <a:cubicBezTo>
                    <a:pt x="13" y="0"/>
                    <a:pt x="23" y="0"/>
                    <a:pt x="29" y="6"/>
                  </a:cubicBezTo>
                  <a:cubicBezTo>
                    <a:pt x="35" y="12"/>
                    <a:pt x="35" y="22"/>
                    <a:pt x="29" y="29"/>
                  </a:cubicBezTo>
                  <a:close/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088" y="955"/>
              <a:ext cx="677" cy="679"/>
            </a:xfrm>
            <a:custGeom>
              <a:avLst/>
              <a:gdLst>
                <a:gd name="T0" fmla="*/ 211 w 252"/>
                <a:gd name="T1" fmla="*/ 251 h 253"/>
                <a:gd name="T2" fmla="*/ 205 w 252"/>
                <a:gd name="T3" fmla="*/ 251 h 253"/>
                <a:gd name="T4" fmla="*/ 91 w 252"/>
                <a:gd name="T5" fmla="*/ 160 h 253"/>
                <a:gd name="T6" fmla="*/ 1 w 252"/>
                <a:gd name="T7" fmla="*/ 47 h 253"/>
                <a:gd name="T8" fmla="*/ 2 w 252"/>
                <a:gd name="T9" fmla="*/ 42 h 253"/>
                <a:gd name="T10" fmla="*/ 41 w 252"/>
                <a:gd name="T11" fmla="*/ 2 h 253"/>
                <a:gd name="T12" fmla="*/ 46 w 252"/>
                <a:gd name="T13" fmla="*/ 2 h 253"/>
                <a:gd name="T14" fmla="*/ 139 w 252"/>
                <a:gd name="T15" fmla="*/ 112 h 253"/>
                <a:gd name="T16" fmla="*/ 250 w 252"/>
                <a:gd name="T17" fmla="*/ 205 h 253"/>
                <a:gd name="T18" fmla="*/ 250 w 252"/>
                <a:gd name="T19" fmla="*/ 211 h 253"/>
                <a:gd name="T20" fmla="*/ 211 w 252"/>
                <a:gd name="T21" fmla="*/ 25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2" h="253">
                  <a:moveTo>
                    <a:pt x="211" y="251"/>
                  </a:moveTo>
                  <a:cubicBezTo>
                    <a:pt x="209" y="253"/>
                    <a:pt x="206" y="252"/>
                    <a:pt x="205" y="251"/>
                  </a:cubicBezTo>
                  <a:cubicBezTo>
                    <a:pt x="205" y="251"/>
                    <a:pt x="168" y="236"/>
                    <a:pt x="91" y="160"/>
                  </a:cubicBezTo>
                  <a:cubicBezTo>
                    <a:pt x="15" y="84"/>
                    <a:pt x="1" y="47"/>
                    <a:pt x="1" y="47"/>
                  </a:cubicBezTo>
                  <a:cubicBezTo>
                    <a:pt x="0" y="45"/>
                    <a:pt x="0" y="43"/>
                    <a:pt x="2" y="42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3" y="0"/>
                    <a:pt x="45" y="0"/>
                    <a:pt x="46" y="2"/>
                  </a:cubicBezTo>
                  <a:cubicBezTo>
                    <a:pt x="46" y="2"/>
                    <a:pt x="61" y="33"/>
                    <a:pt x="139" y="112"/>
                  </a:cubicBezTo>
                  <a:cubicBezTo>
                    <a:pt x="218" y="191"/>
                    <a:pt x="250" y="205"/>
                    <a:pt x="250" y="205"/>
                  </a:cubicBezTo>
                  <a:cubicBezTo>
                    <a:pt x="252" y="207"/>
                    <a:pt x="252" y="210"/>
                    <a:pt x="250" y="211"/>
                  </a:cubicBezTo>
                  <a:lnTo>
                    <a:pt x="211" y="251"/>
                  </a:lnTo>
                  <a:close/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6235" y="899"/>
              <a:ext cx="584" cy="579"/>
            </a:xfrm>
            <a:custGeom>
              <a:avLst/>
              <a:gdLst>
                <a:gd name="T0" fmla="*/ 0 w 217"/>
                <a:gd name="T1" fmla="*/ 34 h 216"/>
                <a:gd name="T2" fmla="*/ 166 w 217"/>
                <a:gd name="T3" fmla="*/ 50 h 216"/>
                <a:gd name="T4" fmla="*/ 183 w 217"/>
                <a:gd name="T5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" h="216">
                  <a:moveTo>
                    <a:pt x="0" y="34"/>
                  </a:moveTo>
                  <a:cubicBezTo>
                    <a:pt x="51" y="0"/>
                    <a:pt x="121" y="5"/>
                    <a:pt x="166" y="50"/>
                  </a:cubicBezTo>
                  <a:cubicBezTo>
                    <a:pt x="211" y="96"/>
                    <a:pt x="217" y="165"/>
                    <a:pt x="183" y="216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047" y="1124"/>
              <a:ext cx="543" cy="544"/>
            </a:xfrm>
            <a:custGeom>
              <a:avLst/>
              <a:gdLst>
                <a:gd name="T0" fmla="*/ 202 w 202"/>
                <a:gd name="T1" fmla="*/ 178 h 203"/>
                <a:gd name="T2" fmla="*/ 50 w 202"/>
                <a:gd name="T3" fmla="*/ 153 h 203"/>
                <a:gd name="T4" fmla="*/ 25 w 202"/>
                <a:gd name="T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2" h="203">
                  <a:moveTo>
                    <a:pt x="202" y="178"/>
                  </a:moveTo>
                  <a:cubicBezTo>
                    <a:pt x="153" y="203"/>
                    <a:pt x="91" y="194"/>
                    <a:pt x="50" y="153"/>
                  </a:cubicBezTo>
                  <a:cubicBezTo>
                    <a:pt x="8" y="112"/>
                    <a:pt x="0" y="50"/>
                    <a:pt x="25" y="0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5813" y="1481"/>
              <a:ext cx="425" cy="423"/>
            </a:xfrm>
            <a:prstGeom prst="line">
              <a:avLst/>
            </a:pr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6262" y="1636"/>
              <a:ext cx="137" cy="271"/>
            </a:xfrm>
            <a:prstGeom prst="line">
              <a:avLst/>
            </a:pr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5808" y="1317"/>
              <a:ext cx="272" cy="137"/>
            </a:xfrm>
            <a:prstGeom prst="line">
              <a:avLst/>
            </a:pr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6426" y="1019"/>
              <a:ext cx="196" cy="84"/>
            </a:xfrm>
            <a:custGeom>
              <a:avLst/>
              <a:gdLst>
                <a:gd name="T0" fmla="*/ 0 w 73"/>
                <a:gd name="T1" fmla="*/ 0 h 31"/>
                <a:gd name="T2" fmla="*/ 73 w 73"/>
                <a:gd name="T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" h="31">
                  <a:moveTo>
                    <a:pt x="0" y="0"/>
                  </a:moveTo>
                  <a:cubicBezTo>
                    <a:pt x="28" y="0"/>
                    <a:pt x="54" y="12"/>
                    <a:pt x="73" y="31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6284" y="1030"/>
              <a:ext cx="70" cy="30"/>
            </a:xfrm>
            <a:custGeom>
              <a:avLst/>
              <a:gdLst>
                <a:gd name="T0" fmla="*/ 0 w 26"/>
                <a:gd name="T1" fmla="*/ 11 h 11"/>
                <a:gd name="T2" fmla="*/ 26 w 26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11">
                  <a:moveTo>
                    <a:pt x="0" y="11"/>
                  </a:moveTo>
                  <a:cubicBezTo>
                    <a:pt x="8" y="6"/>
                    <a:pt x="17" y="2"/>
                    <a:pt x="26" y="0"/>
                  </a:cubicBezTo>
                </a:path>
              </a:pathLst>
            </a:custGeom>
            <a:noFill/>
            <a:ln w="25400" cap="rnd">
              <a:solidFill>
                <a:srgbClr val="0BD6FD">
                  <a:alpha val="45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75" name="矩形 74"/>
          <p:cNvSpPr/>
          <p:nvPr/>
        </p:nvSpPr>
        <p:spPr>
          <a:xfrm>
            <a:off x="945369" y="5616806"/>
            <a:ext cx="10323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ea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4520340" y="4733612"/>
            <a:ext cx="3300904" cy="678757"/>
            <a:chOff x="5497863" y="3753354"/>
            <a:chExt cx="3300904" cy="678757"/>
          </a:xfrm>
        </p:grpSpPr>
        <p:sp>
          <p:nvSpPr>
            <p:cNvPr id="77" name="矩形 1"/>
            <p:cNvSpPr>
              <a:spLocks noChangeArrowheads="1"/>
            </p:cNvSpPr>
            <p:nvPr/>
          </p:nvSpPr>
          <p:spPr bwMode="auto">
            <a:xfrm>
              <a:off x="5497863" y="3753354"/>
              <a:ext cx="33009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+mj-ea"/>
                  <a:ea typeface="+mj-ea"/>
                </a:rPr>
                <a:t>CLICK TO ADD YOUR TEXT HERE</a:t>
              </a:r>
            </a:p>
          </p:txBody>
        </p:sp>
        <p:sp>
          <p:nvSpPr>
            <p:cNvPr id="78" name="文本框 66"/>
            <p:cNvSpPr txBox="1">
              <a:spLocks noChangeArrowheads="1"/>
            </p:cNvSpPr>
            <p:nvPr/>
          </p:nvSpPr>
          <p:spPr bwMode="auto">
            <a:xfrm>
              <a:off x="5870377" y="4155886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807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5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9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4823231" y="3700061"/>
                <a:ext cx="2164375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TOW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graphicFrame>
        <p:nvGraphicFramePr>
          <p:cNvPr id="30" name="图表 29"/>
          <p:cNvGraphicFramePr/>
          <p:nvPr>
            <p:extLst>
              <p:ext uri="{D42A27DB-BD31-4B8C-83A1-F6EECF244321}">
                <p14:modId xmlns:p14="http://schemas.microsoft.com/office/powerpoint/2010/main" val="1330982180"/>
              </p:ext>
            </p:extLst>
          </p:nvPr>
        </p:nvGraphicFramePr>
        <p:xfrm>
          <a:off x="1648476" y="2028590"/>
          <a:ext cx="8827167" cy="337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矩形 30"/>
          <p:cNvSpPr/>
          <p:nvPr/>
        </p:nvSpPr>
        <p:spPr>
          <a:xfrm>
            <a:off x="963494" y="6092364"/>
            <a:ext cx="10323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ea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475037" y="5444000"/>
            <a:ext cx="3300904" cy="678757"/>
            <a:chOff x="5497863" y="3753354"/>
            <a:chExt cx="3300904" cy="678757"/>
          </a:xfrm>
        </p:grpSpPr>
        <p:sp>
          <p:nvSpPr>
            <p:cNvPr id="33" name="矩形 1"/>
            <p:cNvSpPr>
              <a:spLocks noChangeArrowheads="1"/>
            </p:cNvSpPr>
            <p:nvPr/>
          </p:nvSpPr>
          <p:spPr bwMode="auto">
            <a:xfrm>
              <a:off x="5497863" y="3753354"/>
              <a:ext cx="33009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typeface="+mj-ea"/>
                  <a:ea typeface="+mj-ea"/>
                </a:rPr>
                <a:t>CLICK TO ADD YOUR TEXT HERE</a:t>
              </a:r>
            </a:p>
          </p:txBody>
        </p:sp>
        <p:sp>
          <p:nvSpPr>
            <p:cNvPr id="34" name="文本框 66"/>
            <p:cNvSpPr txBox="1">
              <a:spLocks noChangeArrowheads="1"/>
            </p:cNvSpPr>
            <p:nvPr/>
          </p:nvSpPr>
          <p:spPr bwMode="auto">
            <a:xfrm>
              <a:off x="5870377" y="4155886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232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6"/>
          <p:cNvGrpSpPr>
            <a:grpSpLocks noChangeAspect="1"/>
          </p:cNvGrpSpPr>
          <p:nvPr/>
        </p:nvGrpSpPr>
        <p:grpSpPr bwMode="auto">
          <a:xfrm>
            <a:off x="5191052" y="2210758"/>
            <a:ext cx="2212150" cy="2052370"/>
            <a:chOff x="675" y="1387"/>
            <a:chExt cx="983" cy="912"/>
          </a:xfrm>
          <a:noFill/>
        </p:grpSpPr>
        <p:sp>
          <p:nvSpPr>
            <p:cNvPr id="8" name="Freeform 167"/>
            <p:cNvSpPr>
              <a:spLocks/>
            </p:cNvSpPr>
            <p:nvPr/>
          </p:nvSpPr>
          <p:spPr bwMode="auto">
            <a:xfrm>
              <a:off x="737" y="1465"/>
              <a:ext cx="833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168"/>
            <p:cNvSpPr>
              <a:spLocks/>
            </p:cNvSpPr>
            <p:nvPr/>
          </p:nvSpPr>
          <p:spPr bwMode="auto">
            <a:xfrm>
              <a:off x="675" y="1702"/>
              <a:ext cx="983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Oval 169"/>
            <p:cNvSpPr>
              <a:spLocks noChangeArrowheads="1"/>
            </p:cNvSpPr>
            <p:nvPr/>
          </p:nvSpPr>
          <p:spPr bwMode="auto">
            <a:xfrm>
              <a:off x="1476" y="1387"/>
              <a:ext cx="172" cy="172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Oval 170"/>
            <p:cNvSpPr>
              <a:spLocks noChangeArrowheads="1"/>
            </p:cNvSpPr>
            <p:nvPr/>
          </p:nvSpPr>
          <p:spPr bwMode="auto">
            <a:xfrm>
              <a:off x="1336" y="1387"/>
              <a:ext cx="64" cy="64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863" y="1815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901" y="1602"/>
              <a:ext cx="177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4" name="任意多边形 13"/>
          <p:cNvSpPr/>
          <p:nvPr/>
        </p:nvSpPr>
        <p:spPr bwMode="auto">
          <a:xfrm rot="19732764">
            <a:off x="2479851" y="1990243"/>
            <a:ext cx="1045955" cy="36344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任意多边形 14"/>
          <p:cNvSpPr/>
          <p:nvPr/>
        </p:nvSpPr>
        <p:spPr bwMode="auto">
          <a:xfrm rot="19732764">
            <a:off x="9672102" y="4428795"/>
            <a:ext cx="2120423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任意多边形 15"/>
          <p:cNvSpPr/>
          <p:nvPr/>
        </p:nvSpPr>
        <p:spPr bwMode="auto">
          <a:xfrm rot="19732764">
            <a:off x="3140417" y="4965916"/>
            <a:ext cx="2845909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362142" y="3034407"/>
            <a:ext cx="386997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THANK YOU</a:t>
            </a:r>
          </a:p>
        </p:txBody>
      </p:sp>
      <p:sp>
        <p:nvSpPr>
          <p:cNvPr id="18" name="任意多边形 17"/>
          <p:cNvSpPr/>
          <p:nvPr/>
        </p:nvSpPr>
        <p:spPr bwMode="auto">
          <a:xfrm rot="19732764" flipV="1">
            <a:off x="9195453" y="1103760"/>
            <a:ext cx="2222861" cy="23493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任意多边形 18"/>
          <p:cNvSpPr/>
          <p:nvPr/>
        </p:nvSpPr>
        <p:spPr bwMode="auto">
          <a:xfrm rot="19732764" flipV="1">
            <a:off x="-2377668" y="5088988"/>
            <a:ext cx="4908142" cy="48976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31345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4"/>
          <p:cNvSpPr>
            <a:spLocks noChangeArrowheads="1"/>
          </p:cNvSpPr>
          <p:nvPr/>
        </p:nvSpPr>
        <p:spPr bwMode="auto">
          <a:xfrm>
            <a:off x="1204913" y="1546225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6080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标注</a:t>
            </a:r>
          </a:p>
        </p:txBody>
      </p:sp>
      <p:sp>
        <p:nvSpPr>
          <p:cNvPr id="14339" name="矩形 8"/>
          <p:cNvSpPr>
            <a:spLocks noChangeArrowheads="1"/>
          </p:cNvSpPr>
          <p:nvPr/>
        </p:nvSpPr>
        <p:spPr bwMode="auto">
          <a:xfrm>
            <a:off x="3622675" y="1628775"/>
            <a:ext cx="1401763" cy="373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字体使用 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行距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背景图片出处</a:t>
            </a: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声明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</p:txBody>
      </p:sp>
      <p:sp>
        <p:nvSpPr>
          <p:cNvPr id="14340" name="矩形 9"/>
          <p:cNvSpPr>
            <a:spLocks noChangeArrowheads="1"/>
          </p:cNvSpPr>
          <p:nvPr/>
        </p:nvSpPr>
        <p:spPr bwMode="auto">
          <a:xfrm>
            <a:off x="5231904" y="1628775"/>
            <a:ext cx="3727450" cy="4013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英文  宋体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4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正文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1.5</a:t>
            </a: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http://www.Baidu.com</a:t>
            </a: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4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egoe UI Light" panose="020B0502040204020203" pitchFamily="34" charset="0"/>
            </a:endParaRP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互联网是一个开放共享的平台</a:t>
            </a:r>
          </a:p>
          <a:p>
            <a:pPr marL="0" marR="0" lvl="0" indent="0" defTabSz="608013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部分设计灵感与元素来源于网络</a:t>
            </a:r>
          </a:p>
        </p:txBody>
      </p:sp>
      <p:sp>
        <p:nvSpPr>
          <p:cNvPr id="14341" name="矩形 5"/>
          <p:cNvSpPr>
            <a:spLocks noChangeArrowheads="1"/>
          </p:cNvSpPr>
          <p:nvPr/>
        </p:nvSpPr>
        <p:spPr bwMode="auto">
          <a:xfrm>
            <a:off x="1185863" y="889000"/>
            <a:ext cx="41216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6080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大气星球简约线条版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PPT</a:t>
            </a: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rPr>
              <a:t>模板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1169459" y="969086"/>
            <a:ext cx="0" cy="965547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alpha val="40000"/>
                    <a:lumMod val="10000"/>
                    <a:lumOff val="90000"/>
                  </a:schemeClr>
                </a:gs>
              </a:gsLst>
              <a:lin ang="16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05"/>
          <p:cNvGrpSpPr>
            <a:grpSpLocks/>
          </p:cNvGrpSpPr>
          <p:nvPr/>
        </p:nvGrpSpPr>
        <p:grpSpPr bwMode="auto">
          <a:xfrm rot="10800000">
            <a:off x="698639" y="995910"/>
            <a:ext cx="4006711" cy="3728489"/>
            <a:chOff x="3530" y="1624"/>
            <a:chExt cx="1089" cy="1551"/>
          </a:xfrm>
          <a:solidFill>
            <a:srgbClr val="155377"/>
          </a:solidFill>
        </p:grpSpPr>
        <p:sp>
          <p:nvSpPr>
            <p:cNvPr id="6125" name="Oval 5"/>
            <p:cNvSpPr>
              <a:spLocks noChangeArrowheads="1"/>
            </p:cNvSpPr>
            <p:nvPr/>
          </p:nvSpPr>
          <p:spPr bwMode="auto">
            <a:xfrm>
              <a:off x="3928" y="310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6" name="Oval 6"/>
            <p:cNvSpPr>
              <a:spLocks noChangeArrowheads="1"/>
            </p:cNvSpPr>
            <p:nvPr/>
          </p:nvSpPr>
          <p:spPr bwMode="auto">
            <a:xfrm>
              <a:off x="3991" y="303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7" name="Oval 7"/>
            <p:cNvSpPr>
              <a:spLocks noChangeArrowheads="1"/>
            </p:cNvSpPr>
            <p:nvPr/>
          </p:nvSpPr>
          <p:spPr bwMode="auto">
            <a:xfrm>
              <a:off x="3977" y="300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8" name="Oval 8"/>
            <p:cNvSpPr>
              <a:spLocks noChangeArrowheads="1"/>
            </p:cNvSpPr>
            <p:nvPr/>
          </p:nvSpPr>
          <p:spPr bwMode="auto">
            <a:xfrm>
              <a:off x="3971" y="2911"/>
              <a:ext cx="2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9" name="Oval 9"/>
            <p:cNvSpPr>
              <a:spLocks noChangeArrowheads="1"/>
            </p:cNvSpPr>
            <p:nvPr/>
          </p:nvSpPr>
          <p:spPr bwMode="auto">
            <a:xfrm>
              <a:off x="4038" y="285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0" name="Oval 10"/>
            <p:cNvSpPr>
              <a:spLocks noChangeArrowheads="1"/>
            </p:cNvSpPr>
            <p:nvPr/>
          </p:nvSpPr>
          <p:spPr bwMode="auto">
            <a:xfrm>
              <a:off x="3926" y="285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1" name="Oval 11"/>
            <p:cNvSpPr>
              <a:spLocks noChangeArrowheads="1"/>
            </p:cNvSpPr>
            <p:nvPr/>
          </p:nvSpPr>
          <p:spPr bwMode="auto">
            <a:xfrm>
              <a:off x="4074" y="2917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2" name="Oval 12"/>
            <p:cNvSpPr>
              <a:spLocks noChangeArrowheads="1"/>
            </p:cNvSpPr>
            <p:nvPr/>
          </p:nvSpPr>
          <p:spPr bwMode="auto">
            <a:xfrm>
              <a:off x="3778" y="285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3" name="Oval 13"/>
            <p:cNvSpPr>
              <a:spLocks noChangeArrowheads="1"/>
            </p:cNvSpPr>
            <p:nvPr/>
          </p:nvSpPr>
          <p:spPr bwMode="auto">
            <a:xfrm>
              <a:off x="3851" y="277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4" name="Oval 14"/>
            <p:cNvSpPr>
              <a:spLocks noChangeArrowheads="1"/>
            </p:cNvSpPr>
            <p:nvPr/>
          </p:nvSpPr>
          <p:spPr bwMode="auto">
            <a:xfrm>
              <a:off x="3841" y="278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5" name="Oval 15"/>
            <p:cNvSpPr>
              <a:spLocks noChangeArrowheads="1"/>
            </p:cNvSpPr>
            <p:nvPr/>
          </p:nvSpPr>
          <p:spPr bwMode="auto">
            <a:xfrm>
              <a:off x="3746" y="275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6" name="Oval 16"/>
            <p:cNvSpPr>
              <a:spLocks noChangeArrowheads="1"/>
            </p:cNvSpPr>
            <p:nvPr/>
          </p:nvSpPr>
          <p:spPr bwMode="auto">
            <a:xfrm>
              <a:off x="3701" y="272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7" name="Oval 17"/>
            <p:cNvSpPr>
              <a:spLocks noChangeArrowheads="1"/>
            </p:cNvSpPr>
            <p:nvPr/>
          </p:nvSpPr>
          <p:spPr bwMode="auto">
            <a:xfrm>
              <a:off x="3668" y="274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8" name="Oval 18"/>
            <p:cNvSpPr>
              <a:spLocks noChangeArrowheads="1"/>
            </p:cNvSpPr>
            <p:nvPr/>
          </p:nvSpPr>
          <p:spPr bwMode="auto">
            <a:xfrm>
              <a:off x="3576" y="272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9" name="Oval 19"/>
            <p:cNvSpPr>
              <a:spLocks noChangeArrowheads="1"/>
            </p:cNvSpPr>
            <p:nvPr/>
          </p:nvSpPr>
          <p:spPr bwMode="auto">
            <a:xfrm>
              <a:off x="3645" y="2798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0" name="Oval 20"/>
            <p:cNvSpPr>
              <a:spLocks noChangeArrowheads="1"/>
            </p:cNvSpPr>
            <p:nvPr/>
          </p:nvSpPr>
          <p:spPr bwMode="auto">
            <a:xfrm>
              <a:off x="3603" y="274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1" name="Oval 21"/>
            <p:cNvSpPr>
              <a:spLocks noChangeArrowheads="1"/>
            </p:cNvSpPr>
            <p:nvPr/>
          </p:nvSpPr>
          <p:spPr bwMode="auto">
            <a:xfrm>
              <a:off x="3603" y="2689"/>
              <a:ext cx="2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2" name="Oval 22"/>
            <p:cNvSpPr>
              <a:spLocks noChangeArrowheads="1"/>
            </p:cNvSpPr>
            <p:nvPr/>
          </p:nvSpPr>
          <p:spPr bwMode="auto">
            <a:xfrm>
              <a:off x="3631" y="264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3" name="Oval 23"/>
            <p:cNvSpPr>
              <a:spLocks noChangeArrowheads="1"/>
            </p:cNvSpPr>
            <p:nvPr/>
          </p:nvSpPr>
          <p:spPr bwMode="auto">
            <a:xfrm>
              <a:off x="3627" y="253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4" name="Oval 24"/>
            <p:cNvSpPr>
              <a:spLocks noChangeArrowheads="1"/>
            </p:cNvSpPr>
            <p:nvPr/>
          </p:nvSpPr>
          <p:spPr bwMode="auto">
            <a:xfrm>
              <a:off x="3622" y="261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5" name="Oval 25"/>
            <p:cNvSpPr>
              <a:spLocks noChangeArrowheads="1"/>
            </p:cNvSpPr>
            <p:nvPr/>
          </p:nvSpPr>
          <p:spPr bwMode="auto">
            <a:xfrm>
              <a:off x="3574" y="251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6" name="Oval 26"/>
            <p:cNvSpPr>
              <a:spLocks noChangeArrowheads="1"/>
            </p:cNvSpPr>
            <p:nvPr/>
          </p:nvSpPr>
          <p:spPr bwMode="auto">
            <a:xfrm>
              <a:off x="3612" y="246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7" name="Oval 27"/>
            <p:cNvSpPr>
              <a:spLocks noChangeArrowheads="1"/>
            </p:cNvSpPr>
            <p:nvPr/>
          </p:nvSpPr>
          <p:spPr bwMode="auto">
            <a:xfrm>
              <a:off x="3555" y="229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8" name="Oval 28"/>
            <p:cNvSpPr>
              <a:spLocks noChangeArrowheads="1"/>
            </p:cNvSpPr>
            <p:nvPr/>
          </p:nvSpPr>
          <p:spPr bwMode="auto">
            <a:xfrm>
              <a:off x="3545" y="225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9" name="Oval 29"/>
            <p:cNvSpPr>
              <a:spLocks noChangeArrowheads="1"/>
            </p:cNvSpPr>
            <p:nvPr/>
          </p:nvSpPr>
          <p:spPr bwMode="auto">
            <a:xfrm>
              <a:off x="3616" y="2219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0" name="Oval 30"/>
            <p:cNvSpPr>
              <a:spLocks noChangeArrowheads="1"/>
            </p:cNvSpPr>
            <p:nvPr/>
          </p:nvSpPr>
          <p:spPr bwMode="auto">
            <a:xfrm>
              <a:off x="3743" y="210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1" name="Oval 31"/>
            <p:cNvSpPr>
              <a:spLocks noChangeArrowheads="1"/>
            </p:cNvSpPr>
            <p:nvPr/>
          </p:nvSpPr>
          <p:spPr bwMode="auto">
            <a:xfrm>
              <a:off x="3803" y="205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2" name="Oval 32"/>
            <p:cNvSpPr>
              <a:spLocks noChangeArrowheads="1"/>
            </p:cNvSpPr>
            <p:nvPr/>
          </p:nvSpPr>
          <p:spPr bwMode="auto">
            <a:xfrm>
              <a:off x="3712" y="216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3" name="Oval 33"/>
            <p:cNvSpPr>
              <a:spLocks noChangeArrowheads="1"/>
            </p:cNvSpPr>
            <p:nvPr/>
          </p:nvSpPr>
          <p:spPr bwMode="auto">
            <a:xfrm>
              <a:off x="3695" y="213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4" name="Oval 34"/>
            <p:cNvSpPr>
              <a:spLocks noChangeArrowheads="1"/>
            </p:cNvSpPr>
            <p:nvPr/>
          </p:nvSpPr>
          <p:spPr bwMode="auto">
            <a:xfrm>
              <a:off x="3593" y="211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5" name="Oval 35"/>
            <p:cNvSpPr>
              <a:spLocks noChangeArrowheads="1"/>
            </p:cNvSpPr>
            <p:nvPr/>
          </p:nvSpPr>
          <p:spPr bwMode="auto">
            <a:xfrm>
              <a:off x="3733" y="211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6" name="Oval 36"/>
            <p:cNvSpPr>
              <a:spLocks noChangeArrowheads="1"/>
            </p:cNvSpPr>
            <p:nvPr/>
          </p:nvSpPr>
          <p:spPr bwMode="auto">
            <a:xfrm>
              <a:off x="3708" y="210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7" name="Oval 37"/>
            <p:cNvSpPr>
              <a:spLocks noChangeArrowheads="1"/>
            </p:cNvSpPr>
            <p:nvPr/>
          </p:nvSpPr>
          <p:spPr bwMode="auto">
            <a:xfrm>
              <a:off x="3626" y="208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8" name="Oval 38"/>
            <p:cNvSpPr>
              <a:spLocks noChangeArrowheads="1"/>
            </p:cNvSpPr>
            <p:nvPr/>
          </p:nvSpPr>
          <p:spPr bwMode="auto">
            <a:xfrm>
              <a:off x="3724" y="203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9" name="Oval 39"/>
            <p:cNvSpPr>
              <a:spLocks noChangeArrowheads="1"/>
            </p:cNvSpPr>
            <p:nvPr/>
          </p:nvSpPr>
          <p:spPr bwMode="auto">
            <a:xfrm>
              <a:off x="3825" y="201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0" name="Oval 40"/>
            <p:cNvSpPr>
              <a:spLocks noChangeArrowheads="1"/>
            </p:cNvSpPr>
            <p:nvPr/>
          </p:nvSpPr>
          <p:spPr bwMode="auto">
            <a:xfrm>
              <a:off x="3807" y="194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1" name="Oval 41"/>
            <p:cNvSpPr>
              <a:spLocks noChangeArrowheads="1"/>
            </p:cNvSpPr>
            <p:nvPr/>
          </p:nvSpPr>
          <p:spPr bwMode="auto">
            <a:xfrm>
              <a:off x="3812" y="187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2" name="Oval 42"/>
            <p:cNvSpPr>
              <a:spLocks noChangeArrowheads="1"/>
            </p:cNvSpPr>
            <p:nvPr/>
          </p:nvSpPr>
          <p:spPr bwMode="auto">
            <a:xfrm>
              <a:off x="3913" y="203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3" name="Oval 43"/>
            <p:cNvSpPr>
              <a:spLocks noChangeArrowheads="1"/>
            </p:cNvSpPr>
            <p:nvPr/>
          </p:nvSpPr>
          <p:spPr bwMode="auto">
            <a:xfrm>
              <a:off x="3622" y="194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4" name="Oval 44"/>
            <p:cNvSpPr>
              <a:spLocks noChangeArrowheads="1"/>
            </p:cNvSpPr>
            <p:nvPr/>
          </p:nvSpPr>
          <p:spPr bwMode="auto">
            <a:xfrm>
              <a:off x="3635" y="192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5" name="Oval 45"/>
            <p:cNvSpPr>
              <a:spLocks noChangeArrowheads="1"/>
            </p:cNvSpPr>
            <p:nvPr/>
          </p:nvSpPr>
          <p:spPr bwMode="auto">
            <a:xfrm>
              <a:off x="3601" y="192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6" name="Oval 46"/>
            <p:cNvSpPr>
              <a:spLocks noChangeArrowheads="1"/>
            </p:cNvSpPr>
            <p:nvPr/>
          </p:nvSpPr>
          <p:spPr bwMode="auto">
            <a:xfrm>
              <a:off x="3803" y="199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7" name="Oval 47"/>
            <p:cNvSpPr>
              <a:spLocks noChangeArrowheads="1"/>
            </p:cNvSpPr>
            <p:nvPr/>
          </p:nvSpPr>
          <p:spPr bwMode="auto">
            <a:xfrm>
              <a:off x="3865" y="197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8" name="Oval 48"/>
            <p:cNvSpPr>
              <a:spLocks noChangeArrowheads="1"/>
            </p:cNvSpPr>
            <p:nvPr/>
          </p:nvSpPr>
          <p:spPr bwMode="auto">
            <a:xfrm>
              <a:off x="3932" y="196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9" name="Oval 49"/>
            <p:cNvSpPr>
              <a:spLocks noChangeArrowheads="1"/>
            </p:cNvSpPr>
            <p:nvPr/>
          </p:nvSpPr>
          <p:spPr bwMode="auto">
            <a:xfrm>
              <a:off x="4586" y="1839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0" name="Oval 50"/>
            <p:cNvSpPr>
              <a:spLocks noChangeArrowheads="1"/>
            </p:cNvSpPr>
            <p:nvPr/>
          </p:nvSpPr>
          <p:spPr bwMode="auto">
            <a:xfrm>
              <a:off x="3954" y="193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1" name="Oval 51"/>
            <p:cNvSpPr>
              <a:spLocks noChangeArrowheads="1"/>
            </p:cNvSpPr>
            <p:nvPr/>
          </p:nvSpPr>
          <p:spPr bwMode="auto">
            <a:xfrm>
              <a:off x="3977" y="195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2" name="Oval 52"/>
            <p:cNvSpPr>
              <a:spLocks noChangeArrowheads="1"/>
            </p:cNvSpPr>
            <p:nvPr/>
          </p:nvSpPr>
          <p:spPr bwMode="auto">
            <a:xfrm>
              <a:off x="4033" y="188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3" name="Oval 53"/>
            <p:cNvSpPr>
              <a:spLocks noChangeArrowheads="1"/>
            </p:cNvSpPr>
            <p:nvPr/>
          </p:nvSpPr>
          <p:spPr bwMode="auto">
            <a:xfrm>
              <a:off x="3929" y="186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4" name="Oval 54"/>
            <p:cNvSpPr>
              <a:spLocks noChangeArrowheads="1"/>
            </p:cNvSpPr>
            <p:nvPr/>
          </p:nvSpPr>
          <p:spPr bwMode="auto">
            <a:xfrm>
              <a:off x="3991" y="181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5" name="Oval 55"/>
            <p:cNvSpPr>
              <a:spLocks noChangeArrowheads="1"/>
            </p:cNvSpPr>
            <p:nvPr/>
          </p:nvSpPr>
          <p:spPr bwMode="auto">
            <a:xfrm>
              <a:off x="4071" y="1795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6" name="Oval 56"/>
            <p:cNvSpPr>
              <a:spLocks noChangeArrowheads="1"/>
            </p:cNvSpPr>
            <p:nvPr/>
          </p:nvSpPr>
          <p:spPr bwMode="auto">
            <a:xfrm>
              <a:off x="4042" y="177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7" name="Oval 57"/>
            <p:cNvSpPr>
              <a:spLocks noChangeArrowheads="1"/>
            </p:cNvSpPr>
            <p:nvPr/>
          </p:nvSpPr>
          <p:spPr bwMode="auto">
            <a:xfrm>
              <a:off x="3941" y="173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8" name="Oval 58"/>
            <p:cNvSpPr>
              <a:spLocks noChangeArrowheads="1"/>
            </p:cNvSpPr>
            <p:nvPr/>
          </p:nvSpPr>
          <p:spPr bwMode="auto">
            <a:xfrm>
              <a:off x="4049" y="167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9" name="Oval 59"/>
            <p:cNvSpPr>
              <a:spLocks noChangeArrowheads="1"/>
            </p:cNvSpPr>
            <p:nvPr/>
          </p:nvSpPr>
          <p:spPr bwMode="auto">
            <a:xfrm>
              <a:off x="3782" y="175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0" name="Oval 60"/>
            <p:cNvSpPr>
              <a:spLocks noChangeArrowheads="1"/>
            </p:cNvSpPr>
            <p:nvPr/>
          </p:nvSpPr>
          <p:spPr bwMode="auto">
            <a:xfrm>
              <a:off x="3852" y="175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1" name="Oval 61"/>
            <p:cNvSpPr>
              <a:spLocks noChangeArrowheads="1"/>
            </p:cNvSpPr>
            <p:nvPr/>
          </p:nvSpPr>
          <p:spPr bwMode="auto">
            <a:xfrm>
              <a:off x="3859" y="162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2" name="Oval 62"/>
            <p:cNvSpPr>
              <a:spLocks noChangeArrowheads="1"/>
            </p:cNvSpPr>
            <p:nvPr/>
          </p:nvSpPr>
          <p:spPr bwMode="auto">
            <a:xfrm>
              <a:off x="3907" y="164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3" name="Oval 63"/>
            <p:cNvSpPr>
              <a:spLocks noChangeArrowheads="1"/>
            </p:cNvSpPr>
            <p:nvPr/>
          </p:nvSpPr>
          <p:spPr bwMode="auto">
            <a:xfrm>
              <a:off x="4004" y="1716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4" name="Oval 64"/>
            <p:cNvSpPr>
              <a:spLocks noChangeArrowheads="1"/>
            </p:cNvSpPr>
            <p:nvPr/>
          </p:nvSpPr>
          <p:spPr bwMode="auto">
            <a:xfrm>
              <a:off x="3885" y="175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5" name="Oval 65"/>
            <p:cNvSpPr>
              <a:spLocks noChangeArrowheads="1"/>
            </p:cNvSpPr>
            <p:nvPr/>
          </p:nvSpPr>
          <p:spPr bwMode="auto">
            <a:xfrm>
              <a:off x="3861" y="170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6" name="Oval 66"/>
            <p:cNvSpPr>
              <a:spLocks noChangeArrowheads="1"/>
            </p:cNvSpPr>
            <p:nvPr/>
          </p:nvSpPr>
          <p:spPr bwMode="auto">
            <a:xfrm>
              <a:off x="3943" y="203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7" name="Oval 67"/>
            <p:cNvSpPr>
              <a:spLocks noChangeArrowheads="1"/>
            </p:cNvSpPr>
            <p:nvPr/>
          </p:nvSpPr>
          <p:spPr bwMode="auto">
            <a:xfrm>
              <a:off x="4349" y="197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8" name="Oval 68"/>
            <p:cNvSpPr>
              <a:spLocks noChangeArrowheads="1"/>
            </p:cNvSpPr>
            <p:nvPr/>
          </p:nvSpPr>
          <p:spPr bwMode="auto">
            <a:xfrm>
              <a:off x="4352" y="2064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9" name="Oval 69"/>
            <p:cNvSpPr>
              <a:spLocks noChangeArrowheads="1"/>
            </p:cNvSpPr>
            <p:nvPr/>
          </p:nvSpPr>
          <p:spPr bwMode="auto">
            <a:xfrm>
              <a:off x="4595" y="1942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0" name="Oval 70"/>
            <p:cNvSpPr>
              <a:spLocks noChangeArrowheads="1"/>
            </p:cNvSpPr>
            <p:nvPr/>
          </p:nvSpPr>
          <p:spPr bwMode="auto">
            <a:xfrm>
              <a:off x="4554" y="1930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1" name="Oval 71"/>
            <p:cNvSpPr>
              <a:spLocks noChangeArrowheads="1"/>
            </p:cNvSpPr>
            <p:nvPr/>
          </p:nvSpPr>
          <p:spPr bwMode="auto">
            <a:xfrm>
              <a:off x="4617" y="199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2" name="Oval 72"/>
            <p:cNvSpPr>
              <a:spLocks noChangeArrowheads="1"/>
            </p:cNvSpPr>
            <p:nvPr/>
          </p:nvSpPr>
          <p:spPr bwMode="auto">
            <a:xfrm>
              <a:off x="3982" y="207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3" name="Oval 73"/>
            <p:cNvSpPr>
              <a:spLocks noChangeArrowheads="1"/>
            </p:cNvSpPr>
            <p:nvPr/>
          </p:nvSpPr>
          <p:spPr bwMode="auto">
            <a:xfrm>
              <a:off x="4003" y="193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4" name="Oval 74"/>
            <p:cNvSpPr>
              <a:spLocks noChangeArrowheads="1"/>
            </p:cNvSpPr>
            <p:nvPr/>
          </p:nvSpPr>
          <p:spPr bwMode="auto">
            <a:xfrm>
              <a:off x="4000" y="191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5" name="Oval 75"/>
            <p:cNvSpPr>
              <a:spLocks noChangeArrowheads="1"/>
            </p:cNvSpPr>
            <p:nvPr/>
          </p:nvSpPr>
          <p:spPr bwMode="auto">
            <a:xfrm>
              <a:off x="3836" y="190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6" name="Oval 76"/>
            <p:cNvSpPr>
              <a:spLocks noChangeArrowheads="1"/>
            </p:cNvSpPr>
            <p:nvPr/>
          </p:nvSpPr>
          <p:spPr bwMode="auto">
            <a:xfrm>
              <a:off x="3696" y="1818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7" name="Oval 77"/>
            <p:cNvSpPr>
              <a:spLocks noChangeArrowheads="1"/>
            </p:cNvSpPr>
            <p:nvPr/>
          </p:nvSpPr>
          <p:spPr bwMode="auto">
            <a:xfrm>
              <a:off x="3564" y="196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8" name="Oval 78"/>
            <p:cNvSpPr>
              <a:spLocks noChangeArrowheads="1"/>
            </p:cNvSpPr>
            <p:nvPr/>
          </p:nvSpPr>
          <p:spPr bwMode="auto">
            <a:xfrm>
              <a:off x="3570" y="202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9" name="Oval 79"/>
            <p:cNvSpPr>
              <a:spLocks noChangeArrowheads="1"/>
            </p:cNvSpPr>
            <p:nvPr/>
          </p:nvSpPr>
          <p:spPr bwMode="auto">
            <a:xfrm>
              <a:off x="3530" y="190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0" name="Oval 80"/>
            <p:cNvSpPr>
              <a:spLocks noChangeArrowheads="1"/>
            </p:cNvSpPr>
            <p:nvPr/>
          </p:nvSpPr>
          <p:spPr bwMode="auto">
            <a:xfrm>
              <a:off x="3668" y="189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1" name="Oval 81"/>
            <p:cNvSpPr>
              <a:spLocks noChangeArrowheads="1"/>
            </p:cNvSpPr>
            <p:nvPr/>
          </p:nvSpPr>
          <p:spPr bwMode="auto">
            <a:xfrm>
              <a:off x="3651" y="243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2" name="Oval 82"/>
            <p:cNvSpPr>
              <a:spLocks noChangeArrowheads="1"/>
            </p:cNvSpPr>
            <p:nvPr/>
          </p:nvSpPr>
          <p:spPr bwMode="auto">
            <a:xfrm>
              <a:off x="3608" y="2385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3" name="Oval 83"/>
            <p:cNvSpPr>
              <a:spLocks noChangeArrowheads="1"/>
            </p:cNvSpPr>
            <p:nvPr/>
          </p:nvSpPr>
          <p:spPr bwMode="auto">
            <a:xfrm>
              <a:off x="3650" y="235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4" name="Oval 84"/>
            <p:cNvSpPr>
              <a:spLocks noChangeArrowheads="1"/>
            </p:cNvSpPr>
            <p:nvPr/>
          </p:nvSpPr>
          <p:spPr bwMode="auto">
            <a:xfrm>
              <a:off x="3632" y="233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5" name="Oval 85"/>
            <p:cNvSpPr>
              <a:spLocks noChangeArrowheads="1"/>
            </p:cNvSpPr>
            <p:nvPr/>
          </p:nvSpPr>
          <p:spPr bwMode="auto">
            <a:xfrm>
              <a:off x="3778" y="217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6" name="Oval 86"/>
            <p:cNvSpPr>
              <a:spLocks noChangeArrowheads="1"/>
            </p:cNvSpPr>
            <p:nvPr/>
          </p:nvSpPr>
          <p:spPr bwMode="auto">
            <a:xfrm>
              <a:off x="3809" y="216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7" name="Oval 87"/>
            <p:cNvSpPr>
              <a:spLocks noChangeArrowheads="1"/>
            </p:cNvSpPr>
            <p:nvPr/>
          </p:nvSpPr>
          <p:spPr bwMode="auto">
            <a:xfrm>
              <a:off x="3819" y="209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8" name="Oval 88"/>
            <p:cNvSpPr>
              <a:spLocks noChangeArrowheads="1"/>
            </p:cNvSpPr>
            <p:nvPr/>
          </p:nvSpPr>
          <p:spPr bwMode="auto">
            <a:xfrm>
              <a:off x="3872" y="2104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9" name="Oval 89"/>
            <p:cNvSpPr>
              <a:spLocks noChangeArrowheads="1"/>
            </p:cNvSpPr>
            <p:nvPr/>
          </p:nvSpPr>
          <p:spPr bwMode="auto">
            <a:xfrm>
              <a:off x="3891" y="2124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0" name="Oval 90"/>
            <p:cNvSpPr>
              <a:spLocks noChangeArrowheads="1"/>
            </p:cNvSpPr>
            <p:nvPr/>
          </p:nvSpPr>
          <p:spPr bwMode="auto">
            <a:xfrm>
              <a:off x="3924" y="210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1" name="Oval 91"/>
            <p:cNvSpPr>
              <a:spLocks noChangeArrowheads="1"/>
            </p:cNvSpPr>
            <p:nvPr/>
          </p:nvSpPr>
          <p:spPr bwMode="auto">
            <a:xfrm>
              <a:off x="3603" y="217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2" name="Oval 92"/>
            <p:cNvSpPr>
              <a:spLocks noChangeArrowheads="1"/>
            </p:cNvSpPr>
            <p:nvPr/>
          </p:nvSpPr>
          <p:spPr bwMode="auto">
            <a:xfrm>
              <a:off x="3633" y="227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3" name="Oval 93"/>
            <p:cNvSpPr>
              <a:spLocks noChangeArrowheads="1"/>
            </p:cNvSpPr>
            <p:nvPr/>
          </p:nvSpPr>
          <p:spPr bwMode="auto">
            <a:xfrm>
              <a:off x="3575" y="233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4" name="Oval 94"/>
            <p:cNvSpPr>
              <a:spLocks noChangeArrowheads="1"/>
            </p:cNvSpPr>
            <p:nvPr/>
          </p:nvSpPr>
          <p:spPr bwMode="auto">
            <a:xfrm>
              <a:off x="3570" y="262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5" name="Oval 95"/>
            <p:cNvSpPr>
              <a:spLocks noChangeArrowheads="1"/>
            </p:cNvSpPr>
            <p:nvPr/>
          </p:nvSpPr>
          <p:spPr bwMode="auto">
            <a:xfrm>
              <a:off x="3665" y="285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6" name="Oval 96"/>
            <p:cNvSpPr>
              <a:spLocks noChangeArrowheads="1"/>
            </p:cNvSpPr>
            <p:nvPr/>
          </p:nvSpPr>
          <p:spPr bwMode="auto">
            <a:xfrm>
              <a:off x="3648" y="286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7" name="Oval 97"/>
            <p:cNvSpPr>
              <a:spLocks noChangeArrowheads="1"/>
            </p:cNvSpPr>
            <p:nvPr/>
          </p:nvSpPr>
          <p:spPr bwMode="auto">
            <a:xfrm>
              <a:off x="4004" y="2911"/>
              <a:ext cx="4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8" name="Oval 98"/>
            <p:cNvSpPr>
              <a:spLocks noChangeArrowheads="1"/>
            </p:cNvSpPr>
            <p:nvPr/>
          </p:nvSpPr>
          <p:spPr bwMode="auto">
            <a:xfrm>
              <a:off x="3782" y="2877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9" name="Oval 99"/>
            <p:cNvSpPr>
              <a:spLocks noChangeArrowheads="1"/>
            </p:cNvSpPr>
            <p:nvPr/>
          </p:nvSpPr>
          <p:spPr bwMode="auto">
            <a:xfrm>
              <a:off x="3776" y="2819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0" name="Oval 100"/>
            <p:cNvSpPr>
              <a:spLocks noChangeArrowheads="1"/>
            </p:cNvSpPr>
            <p:nvPr/>
          </p:nvSpPr>
          <p:spPr bwMode="auto">
            <a:xfrm>
              <a:off x="3807" y="2725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1" name="Oval 101"/>
            <p:cNvSpPr>
              <a:spLocks noChangeArrowheads="1"/>
            </p:cNvSpPr>
            <p:nvPr/>
          </p:nvSpPr>
          <p:spPr bwMode="auto">
            <a:xfrm>
              <a:off x="3745" y="2702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2" name="Oval 102"/>
            <p:cNvSpPr>
              <a:spLocks noChangeArrowheads="1"/>
            </p:cNvSpPr>
            <p:nvPr/>
          </p:nvSpPr>
          <p:spPr bwMode="auto">
            <a:xfrm>
              <a:off x="3575" y="2655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3" name="Oval 103"/>
            <p:cNvSpPr>
              <a:spLocks noChangeArrowheads="1"/>
            </p:cNvSpPr>
            <p:nvPr/>
          </p:nvSpPr>
          <p:spPr bwMode="auto">
            <a:xfrm>
              <a:off x="3876" y="2693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4" name="Oval 104"/>
            <p:cNvSpPr>
              <a:spLocks noChangeArrowheads="1"/>
            </p:cNvSpPr>
            <p:nvPr/>
          </p:nvSpPr>
          <p:spPr bwMode="auto">
            <a:xfrm>
              <a:off x="3849" y="2651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5" name="Oval 105"/>
            <p:cNvSpPr>
              <a:spLocks noChangeArrowheads="1"/>
            </p:cNvSpPr>
            <p:nvPr/>
          </p:nvSpPr>
          <p:spPr bwMode="auto">
            <a:xfrm>
              <a:off x="3725" y="2616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6" name="Oval 106"/>
            <p:cNvSpPr>
              <a:spLocks noChangeArrowheads="1"/>
            </p:cNvSpPr>
            <p:nvPr/>
          </p:nvSpPr>
          <p:spPr bwMode="auto">
            <a:xfrm>
              <a:off x="3736" y="2583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7" name="Oval 107"/>
            <p:cNvSpPr>
              <a:spLocks noChangeArrowheads="1"/>
            </p:cNvSpPr>
            <p:nvPr/>
          </p:nvSpPr>
          <p:spPr bwMode="auto">
            <a:xfrm>
              <a:off x="3734" y="2444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8" name="Oval 108"/>
            <p:cNvSpPr>
              <a:spLocks noChangeArrowheads="1"/>
            </p:cNvSpPr>
            <p:nvPr/>
          </p:nvSpPr>
          <p:spPr bwMode="auto">
            <a:xfrm>
              <a:off x="3684" y="2311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9" name="Oval 109"/>
            <p:cNvSpPr>
              <a:spLocks noChangeArrowheads="1"/>
            </p:cNvSpPr>
            <p:nvPr/>
          </p:nvSpPr>
          <p:spPr bwMode="auto">
            <a:xfrm>
              <a:off x="3844" y="2360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0" name="Oval 110"/>
            <p:cNvSpPr>
              <a:spLocks noChangeArrowheads="1"/>
            </p:cNvSpPr>
            <p:nvPr/>
          </p:nvSpPr>
          <p:spPr bwMode="auto">
            <a:xfrm>
              <a:off x="3788" y="2281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1" name="Oval 111"/>
            <p:cNvSpPr>
              <a:spLocks noChangeArrowheads="1"/>
            </p:cNvSpPr>
            <p:nvPr/>
          </p:nvSpPr>
          <p:spPr bwMode="auto">
            <a:xfrm>
              <a:off x="3566" y="2173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2" name="Oval 112"/>
            <p:cNvSpPr>
              <a:spLocks noChangeArrowheads="1"/>
            </p:cNvSpPr>
            <p:nvPr/>
          </p:nvSpPr>
          <p:spPr bwMode="auto">
            <a:xfrm>
              <a:off x="3553" y="1880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3" name="Oval 113"/>
            <p:cNvSpPr>
              <a:spLocks noChangeArrowheads="1"/>
            </p:cNvSpPr>
            <p:nvPr/>
          </p:nvSpPr>
          <p:spPr bwMode="auto">
            <a:xfrm>
              <a:off x="3663" y="2213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4" name="Oval 114"/>
            <p:cNvSpPr>
              <a:spLocks noChangeArrowheads="1"/>
            </p:cNvSpPr>
            <p:nvPr/>
          </p:nvSpPr>
          <p:spPr bwMode="auto">
            <a:xfrm>
              <a:off x="3678" y="2039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5" name="Oval 115"/>
            <p:cNvSpPr>
              <a:spLocks noChangeArrowheads="1"/>
            </p:cNvSpPr>
            <p:nvPr/>
          </p:nvSpPr>
          <p:spPr bwMode="auto">
            <a:xfrm>
              <a:off x="3954" y="209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6" name="Oval 116"/>
            <p:cNvSpPr>
              <a:spLocks noChangeArrowheads="1"/>
            </p:cNvSpPr>
            <p:nvPr/>
          </p:nvSpPr>
          <p:spPr bwMode="auto">
            <a:xfrm>
              <a:off x="4219" y="213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7" name="Oval 117"/>
            <p:cNvSpPr>
              <a:spLocks noChangeArrowheads="1"/>
            </p:cNvSpPr>
            <p:nvPr/>
          </p:nvSpPr>
          <p:spPr bwMode="auto">
            <a:xfrm>
              <a:off x="4206" y="2253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8" name="Oval 118"/>
            <p:cNvSpPr>
              <a:spLocks noChangeArrowheads="1"/>
            </p:cNvSpPr>
            <p:nvPr/>
          </p:nvSpPr>
          <p:spPr bwMode="auto">
            <a:xfrm>
              <a:off x="4504" y="211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9" name="Oval 119"/>
            <p:cNvSpPr>
              <a:spLocks noChangeArrowheads="1"/>
            </p:cNvSpPr>
            <p:nvPr/>
          </p:nvSpPr>
          <p:spPr bwMode="auto">
            <a:xfrm>
              <a:off x="4386" y="2172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0" name="Oval 120"/>
            <p:cNvSpPr>
              <a:spLocks noChangeArrowheads="1"/>
            </p:cNvSpPr>
            <p:nvPr/>
          </p:nvSpPr>
          <p:spPr bwMode="auto">
            <a:xfrm>
              <a:off x="3955" y="1980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1" name="Oval 121"/>
            <p:cNvSpPr>
              <a:spLocks noChangeArrowheads="1"/>
            </p:cNvSpPr>
            <p:nvPr/>
          </p:nvSpPr>
          <p:spPr bwMode="auto">
            <a:xfrm>
              <a:off x="3772" y="199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2" name="Oval 122"/>
            <p:cNvSpPr>
              <a:spLocks noChangeArrowheads="1"/>
            </p:cNvSpPr>
            <p:nvPr/>
          </p:nvSpPr>
          <p:spPr bwMode="auto">
            <a:xfrm>
              <a:off x="4002" y="198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3" name="Oval 123"/>
            <p:cNvSpPr>
              <a:spLocks noChangeArrowheads="1"/>
            </p:cNvSpPr>
            <p:nvPr/>
          </p:nvSpPr>
          <p:spPr bwMode="auto">
            <a:xfrm>
              <a:off x="4262" y="188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4" name="Oval 124"/>
            <p:cNvSpPr>
              <a:spLocks noChangeArrowheads="1"/>
            </p:cNvSpPr>
            <p:nvPr/>
          </p:nvSpPr>
          <p:spPr bwMode="auto">
            <a:xfrm>
              <a:off x="4340" y="188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5" name="Oval 125"/>
            <p:cNvSpPr>
              <a:spLocks noChangeArrowheads="1"/>
            </p:cNvSpPr>
            <p:nvPr/>
          </p:nvSpPr>
          <p:spPr bwMode="auto">
            <a:xfrm>
              <a:off x="4529" y="1874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6" name="Oval 126"/>
            <p:cNvSpPr>
              <a:spLocks noChangeArrowheads="1"/>
            </p:cNvSpPr>
            <p:nvPr/>
          </p:nvSpPr>
          <p:spPr bwMode="auto">
            <a:xfrm>
              <a:off x="3903" y="2123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7" name="Oval 127"/>
            <p:cNvSpPr>
              <a:spLocks noChangeArrowheads="1"/>
            </p:cNvSpPr>
            <p:nvPr/>
          </p:nvSpPr>
          <p:spPr bwMode="auto">
            <a:xfrm>
              <a:off x="3723" y="2251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8" name="Oval 128"/>
            <p:cNvSpPr>
              <a:spLocks noChangeArrowheads="1"/>
            </p:cNvSpPr>
            <p:nvPr/>
          </p:nvSpPr>
          <p:spPr bwMode="auto">
            <a:xfrm>
              <a:off x="3746" y="2142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9" name="Oval 129"/>
            <p:cNvSpPr>
              <a:spLocks noChangeArrowheads="1"/>
            </p:cNvSpPr>
            <p:nvPr/>
          </p:nvSpPr>
          <p:spPr bwMode="auto">
            <a:xfrm>
              <a:off x="3984" y="1867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0" name="Oval 130"/>
            <p:cNvSpPr>
              <a:spLocks noChangeArrowheads="1"/>
            </p:cNvSpPr>
            <p:nvPr/>
          </p:nvSpPr>
          <p:spPr bwMode="auto">
            <a:xfrm>
              <a:off x="4340" y="1796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1" name="Oval 131"/>
            <p:cNvSpPr>
              <a:spLocks noChangeArrowheads="1"/>
            </p:cNvSpPr>
            <p:nvPr/>
          </p:nvSpPr>
          <p:spPr bwMode="auto">
            <a:xfrm>
              <a:off x="4153" y="1846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2" name="Oval 132"/>
            <p:cNvSpPr>
              <a:spLocks noChangeArrowheads="1"/>
            </p:cNvSpPr>
            <p:nvPr/>
          </p:nvSpPr>
          <p:spPr bwMode="auto">
            <a:xfrm>
              <a:off x="3759" y="217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3" name="Oval 133"/>
            <p:cNvSpPr>
              <a:spLocks noChangeArrowheads="1"/>
            </p:cNvSpPr>
            <p:nvPr/>
          </p:nvSpPr>
          <p:spPr bwMode="auto">
            <a:xfrm>
              <a:off x="3706" y="1867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4" name="Oval 134"/>
            <p:cNvSpPr>
              <a:spLocks noChangeArrowheads="1"/>
            </p:cNvSpPr>
            <p:nvPr/>
          </p:nvSpPr>
          <p:spPr bwMode="auto">
            <a:xfrm>
              <a:off x="3940" y="1775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5" name="Oval 135"/>
            <p:cNvSpPr>
              <a:spLocks noChangeArrowheads="1"/>
            </p:cNvSpPr>
            <p:nvPr/>
          </p:nvSpPr>
          <p:spPr bwMode="auto">
            <a:xfrm>
              <a:off x="4057" y="1817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6" name="Oval 136"/>
            <p:cNvSpPr>
              <a:spLocks noChangeArrowheads="1"/>
            </p:cNvSpPr>
            <p:nvPr/>
          </p:nvSpPr>
          <p:spPr bwMode="auto">
            <a:xfrm>
              <a:off x="3994" y="1913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7" name="Oval 137"/>
            <p:cNvSpPr>
              <a:spLocks noChangeArrowheads="1"/>
            </p:cNvSpPr>
            <p:nvPr/>
          </p:nvSpPr>
          <p:spPr bwMode="auto">
            <a:xfrm>
              <a:off x="4062" y="1873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8" name="Oval 138"/>
            <p:cNvSpPr>
              <a:spLocks noChangeArrowheads="1"/>
            </p:cNvSpPr>
            <p:nvPr/>
          </p:nvSpPr>
          <p:spPr bwMode="auto">
            <a:xfrm>
              <a:off x="3885" y="1921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9" name="Oval 139"/>
            <p:cNvSpPr>
              <a:spLocks noChangeArrowheads="1"/>
            </p:cNvSpPr>
            <p:nvPr/>
          </p:nvSpPr>
          <p:spPr bwMode="auto">
            <a:xfrm>
              <a:off x="4157" y="1930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0" name="Oval 140"/>
            <p:cNvSpPr>
              <a:spLocks noChangeArrowheads="1"/>
            </p:cNvSpPr>
            <p:nvPr/>
          </p:nvSpPr>
          <p:spPr bwMode="auto">
            <a:xfrm>
              <a:off x="3838" y="2159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1" name="Oval 141"/>
            <p:cNvSpPr>
              <a:spLocks noChangeArrowheads="1"/>
            </p:cNvSpPr>
            <p:nvPr/>
          </p:nvSpPr>
          <p:spPr bwMode="auto">
            <a:xfrm>
              <a:off x="3663" y="2406"/>
              <a:ext cx="12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2" name="Oval 142"/>
            <p:cNvSpPr>
              <a:spLocks noChangeArrowheads="1"/>
            </p:cNvSpPr>
            <p:nvPr/>
          </p:nvSpPr>
          <p:spPr bwMode="auto">
            <a:xfrm>
              <a:off x="3790" y="2379"/>
              <a:ext cx="13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3" name="Oval 143"/>
            <p:cNvSpPr>
              <a:spLocks noChangeArrowheads="1"/>
            </p:cNvSpPr>
            <p:nvPr/>
          </p:nvSpPr>
          <p:spPr bwMode="auto">
            <a:xfrm>
              <a:off x="4090" y="1865"/>
              <a:ext cx="13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4" name="Oval 144"/>
            <p:cNvSpPr>
              <a:spLocks noChangeArrowheads="1"/>
            </p:cNvSpPr>
            <p:nvPr/>
          </p:nvSpPr>
          <p:spPr bwMode="auto">
            <a:xfrm>
              <a:off x="4155" y="1999"/>
              <a:ext cx="13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5" name="Oval 145"/>
            <p:cNvSpPr>
              <a:spLocks noChangeArrowheads="1"/>
            </p:cNvSpPr>
            <p:nvPr/>
          </p:nvSpPr>
          <p:spPr bwMode="auto">
            <a:xfrm>
              <a:off x="4471" y="1907"/>
              <a:ext cx="12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6" name="Oval 146"/>
            <p:cNvSpPr>
              <a:spLocks noChangeArrowheads="1"/>
            </p:cNvSpPr>
            <p:nvPr/>
          </p:nvSpPr>
          <p:spPr bwMode="auto">
            <a:xfrm>
              <a:off x="3724" y="2306"/>
              <a:ext cx="12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7" name="Oval 147"/>
            <p:cNvSpPr>
              <a:spLocks noChangeArrowheads="1"/>
            </p:cNvSpPr>
            <p:nvPr/>
          </p:nvSpPr>
          <p:spPr bwMode="auto">
            <a:xfrm>
              <a:off x="3764" y="2230"/>
              <a:ext cx="12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8" name="Oval 148"/>
            <p:cNvSpPr>
              <a:spLocks noChangeArrowheads="1"/>
            </p:cNvSpPr>
            <p:nvPr/>
          </p:nvSpPr>
          <p:spPr bwMode="auto">
            <a:xfrm>
              <a:off x="3981" y="2725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9" name="Oval 149"/>
            <p:cNvSpPr>
              <a:spLocks noChangeArrowheads="1"/>
            </p:cNvSpPr>
            <p:nvPr/>
          </p:nvSpPr>
          <p:spPr bwMode="auto">
            <a:xfrm>
              <a:off x="4009" y="2744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0" name="Oval 150"/>
            <p:cNvSpPr>
              <a:spLocks noChangeArrowheads="1"/>
            </p:cNvSpPr>
            <p:nvPr/>
          </p:nvSpPr>
          <p:spPr bwMode="auto">
            <a:xfrm>
              <a:off x="3938" y="2733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1" name="Oval 151"/>
            <p:cNvSpPr>
              <a:spLocks noChangeArrowheads="1"/>
            </p:cNvSpPr>
            <p:nvPr/>
          </p:nvSpPr>
          <p:spPr bwMode="auto">
            <a:xfrm>
              <a:off x="4055" y="2719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2" name="Oval 152"/>
            <p:cNvSpPr>
              <a:spLocks noChangeArrowheads="1"/>
            </p:cNvSpPr>
            <p:nvPr/>
          </p:nvSpPr>
          <p:spPr bwMode="auto">
            <a:xfrm>
              <a:off x="3942" y="2815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3" name="Oval 153"/>
            <p:cNvSpPr>
              <a:spLocks noChangeArrowheads="1"/>
            </p:cNvSpPr>
            <p:nvPr/>
          </p:nvSpPr>
          <p:spPr bwMode="auto">
            <a:xfrm>
              <a:off x="3975" y="280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4" name="Oval 154"/>
            <p:cNvSpPr>
              <a:spLocks noChangeArrowheads="1"/>
            </p:cNvSpPr>
            <p:nvPr/>
          </p:nvSpPr>
          <p:spPr bwMode="auto">
            <a:xfrm>
              <a:off x="3929" y="2767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5" name="Oval 155"/>
            <p:cNvSpPr>
              <a:spLocks noChangeArrowheads="1"/>
            </p:cNvSpPr>
            <p:nvPr/>
          </p:nvSpPr>
          <p:spPr bwMode="auto">
            <a:xfrm>
              <a:off x="4008" y="265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6" name="Oval 156"/>
            <p:cNvSpPr>
              <a:spLocks noChangeArrowheads="1"/>
            </p:cNvSpPr>
            <p:nvPr/>
          </p:nvSpPr>
          <p:spPr bwMode="auto">
            <a:xfrm>
              <a:off x="3930" y="2632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7" name="Oval 157"/>
            <p:cNvSpPr>
              <a:spLocks noChangeArrowheads="1"/>
            </p:cNvSpPr>
            <p:nvPr/>
          </p:nvSpPr>
          <p:spPr bwMode="auto">
            <a:xfrm>
              <a:off x="3902" y="2672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8" name="Oval 158"/>
            <p:cNvSpPr>
              <a:spLocks noChangeArrowheads="1"/>
            </p:cNvSpPr>
            <p:nvPr/>
          </p:nvSpPr>
          <p:spPr bwMode="auto">
            <a:xfrm>
              <a:off x="3856" y="268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9" name="Oval 159"/>
            <p:cNvSpPr>
              <a:spLocks noChangeArrowheads="1"/>
            </p:cNvSpPr>
            <p:nvPr/>
          </p:nvSpPr>
          <p:spPr bwMode="auto">
            <a:xfrm>
              <a:off x="3679" y="264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0" name="Oval 160"/>
            <p:cNvSpPr>
              <a:spLocks noChangeArrowheads="1"/>
            </p:cNvSpPr>
            <p:nvPr/>
          </p:nvSpPr>
          <p:spPr bwMode="auto">
            <a:xfrm>
              <a:off x="3712" y="2509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1" name="Oval 161"/>
            <p:cNvSpPr>
              <a:spLocks noChangeArrowheads="1"/>
            </p:cNvSpPr>
            <p:nvPr/>
          </p:nvSpPr>
          <p:spPr bwMode="auto">
            <a:xfrm>
              <a:off x="3619" y="2410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2" name="Oval 162"/>
            <p:cNvSpPr>
              <a:spLocks noChangeArrowheads="1"/>
            </p:cNvSpPr>
            <p:nvPr/>
          </p:nvSpPr>
          <p:spPr bwMode="auto">
            <a:xfrm>
              <a:off x="3640" y="2410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3" name="Oval 163"/>
            <p:cNvSpPr>
              <a:spLocks noChangeArrowheads="1"/>
            </p:cNvSpPr>
            <p:nvPr/>
          </p:nvSpPr>
          <p:spPr bwMode="auto">
            <a:xfrm>
              <a:off x="3582" y="228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4" name="Oval 164"/>
            <p:cNvSpPr>
              <a:spLocks noChangeArrowheads="1"/>
            </p:cNvSpPr>
            <p:nvPr/>
          </p:nvSpPr>
          <p:spPr bwMode="auto">
            <a:xfrm>
              <a:off x="3566" y="2236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5" name="Oval 165"/>
            <p:cNvSpPr>
              <a:spLocks noChangeArrowheads="1"/>
            </p:cNvSpPr>
            <p:nvPr/>
          </p:nvSpPr>
          <p:spPr bwMode="auto">
            <a:xfrm>
              <a:off x="3750" y="2641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6" name="Oval 166"/>
            <p:cNvSpPr>
              <a:spLocks noChangeArrowheads="1"/>
            </p:cNvSpPr>
            <p:nvPr/>
          </p:nvSpPr>
          <p:spPr bwMode="auto">
            <a:xfrm>
              <a:off x="3786" y="2634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7" name="Oval 167"/>
            <p:cNvSpPr>
              <a:spLocks noChangeArrowheads="1"/>
            </p:cNvSpPr>
            <p:nvPr/>
          </p:nvSpPr>
          <p:spPr bwMode="auto">
            <a:xfrm>
              <a:off x="3838" y="261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8" name="Oval 168"/>
            <p:cNvSpPr>
              <a:spLocks noChangeArrowheads="1"/>
            </p:cNvSpPr>
            <p:nvPr/>
          </p:nvSpPr>
          <p:spPr bwMode="auto">
            <a:xfrm>
              <a:off x="3683" y="258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9" name="Oval 169"/>
            <p:cNvSpPr>
              <a:spLocks noChangeArrowheads="1"/>
            </p:cNvSpPr>
            <p:nvPr/>
          </p:nvSpPr>
          <p:spPr bwMode="auto">
            <a:xfrm>
              <a:off x="3553" y="2485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0" name="Oval 170"/>
            <p:cNvSpPr>
              <a:spLocks noChangeArrowheads="1"/>
            </p:cNvSpPr>
            <p:nvPr/>
          </p:nvSpPr>
          <p:spPr bwMode="auto">
            <a:xfrm>
              <a:off x="3551" y="2549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1" name="Oval 171"/>
            <p:cNvSpPr>
              <a:spLocks noChangeArrowheads="1"/>
            </p:cNvSpPr>
            <p:nvPr/>
          </p:nvSpPr>
          <p:spPr bwMode="auto">
            <a:xfrm>
              <a:off x="3650" y="2538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2" name="Oval 172"/>
            <p:cNvSpPr>
              <a:spLocks noChangeArrowheads="1"/>
            </p:cNvSpPr>
            <p:nvPr/>
          </p:nvSpPr>
          <p:spPr bwMode="auto">
            <a:xfrm>
              <a:off x="3712" y="2481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3" name="Oval 173"/>
            <p:cNvSpPr>
              <a:spLocks noChangeArrowheads="1"/>
            </p:cNvSpPr>
            <p:nvPr/>
          </p:nvSpPr>
          <p:spPr bwMode="auto">
            <a:xfrm>
              <a:off x="3626" y="237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4" name="Oval 174"/>
            <p:cNvSpPr>
              <a:spLocks noChangeArrowheads="1"/>
            </p:cNvSpPr>
            <p:nvPr/>
          </p:nvSpPr>
          <p:spPr bwMode="auto">
            <a:xfrm>
              <a:off x="3601" y="249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5" name="Oval 175"/>
            <p:cNvSpPr>
              <a:spLocks noChangeArrowheads="1"/>
            </p:cNvSpPr>
            <p:nvPr/>
          </p:nvSpPr>
          <p:spPr bwMode="auto">
            <a:xfrm>
              <a:off x="3563" y="2460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6" name="Oval 176"/>
            <p:cNvSpPr>
              <a:spLocks noChangeArrowheads="1"/>
            </p:cNvSpPr>
            <p:nvPr/>
          </p:nvSpPr>
          <p:spPr bwMode="auto">
            <a:xfrm>
              <a:off x="3682" y="2462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7" name="Oval 177"/>
            <p:cNvSpPr>
              <a:spLocks noChangeArrowheads="1"/>
            </p:cNvSpPr>
            <p:nvPr/>
          </p:nvSpPr>
          <p:spPr bwMode="auto">
            <a:xfrm>
              <a:off x="3687" y="249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8" name="Oval 178"/>
            <p:cNvSpPr>
              <a:spLocks noChangeArrowheads="1"/>
            </p:cNvSpPr>
            <p:nvPr/>
          </p:nvSpPr>
          <p:spPr bwMode="auto">
            <a:xfrm>
              <a:off x="3875" y="280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9" name="Oval 179"/>
            <p:cNvSpPr>
              <a:spLocks noChangeArrowheads="1"/>
            </p:cNvSpPr>
            <p:nvPr/>
          </p:nvSpPr>
          <p:spPr bwMode="auto">
            <a:xfrm>
              <a:off x="3803" y="278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0" name="Oval 180"/>
            <p:cNvSpPr>
              <a:spLocks noChangeArrowheads="1"/>
            </p:cNvSpPr>
            <p:nvPr/>
          </p:nvSpPr>
          <p:spPr bwMode="auto">
            <a:xfrm>
              <a:off x="3869" y="3018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1" name="Oval 181"/>
            <p:cNvSpPr>
              <a:spLocks noChangeArrowheads="1"/>
            </p:cNvSpPr>
            <p:nvPr/>
          </p:nvSpPr>
          <p:spPr bwMode="auto">
            <a:xfrm>
              <a:off x="3885" y="312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2" name="Oval 182"/>
            <p:cNvSpPr>
              <a:spLocks noChangeArrowheads="1"/>
            </p:cNvSpPr>
            <p:nvPr/>
          </p:nvSpPr>
          <p:spPr bwMode="auto">
            <a:xfrm>
              <a:off x="3815" y="308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3" name="Oval 183"/>
            <p:cNvSpPr>
              <a:spLocks noChangeArrowheads="1"/>
            </p:cNvSpPr>
            <p:nvPr/>
          </p:nvSpPr>
          <p:spPr bwMode="auto">
            <a:xfrm>
              <a:off x="3730" y="307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4" name="Oval 184"/>
            <p:cNvSpPr>
              <a:spLocks noChangeArrowheads="1"/>
            </p:cNvSpPr>
            <p:nvPr/>
          </p:nvSpPr>
          <p:spPr bwMode="auto">
            <a:xfrm>
              <a:off x="3700" y="312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5" name="Oval 185"/>
            <p:cNvSpPr>
              <a:spLocks noChangeArrowheads="1"/>
            </p:cNvSpPr>
            <p:nvPr/>
          </p:nvSpPr>
          <p:spPr bwMode="auto">
            <a:xfrm>
              <a:off x="3759" y="3170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6" name="Oval 186"/>
            <p:cNvSpPr>
              <a:spLocks noChangeArrowheads="1"/>
            </p:cNvSpPr>
            <p:nvPr/>
          </p:nvSpPr>
          <p:spPr bwMode="auto">
            <a:xfrm>
              <a:off x="3729" y="3016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7" name="Oval 187"/>
            <p:cNvSpPr>
              <a:spLocks noChangeArrowheads="1"/>
            </p:cNvSpPr>
            <p:nvPr/>
          </p:nvSpPr>
          <p:spPr bwMode="auto">
            <a:xfrm>
              <a:off x="3966" y="312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8" name="Oval 188"/>
            <p:cNvSpPr>
              <a:spLocks noChangeArrowheads="1"/>
            </p:cNvSpPr>
            <p:nvPr/>
          </p:nvSpPr>
          <p:spPr bwMode="auto">
            <a:xfrm>
              <a:off x="4010" y="305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9" name="Oval 189"/>
            <p:cNvSpPr>
              <a:spLocks noChangeArrowheads="1"/>
            </p:cNvSpPr>
            <p:nvPr/>
          </p:nvSpPr>
          <p:spPr bwMode="auto">
            <a:xfrm>
              <a:off x="4143" y="317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0" name="Oval 190"/>
            <p:cNvSpPr>
              <a:spLocks noChangeArrowheads="1"/>
            </p:cNvSpPr>
            <p:nvPr/>
          </p:nvSpPr>
          <p:spPr bwMode="auto">
            <a:xfrm>
              <a:off x="3926" y="3056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1" name="Oval 191"/>
            <p:cNvSpPr>
              <a:spLocks noChangeArrowheads="1"/>
            </p:cNvSpPr>
            <p:nvPr/>
          </p:nvSpPr>
          <p:spPr bwMode="auto">
            <a:xfrm>
              <a:off x="3836" y="293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2" name="Oval 192"/>
            <p:cNvSpPr>
              <a:spLocks noChangeArrowheads="1"/>
            </p:cNvSpPr>
            <p:nvPr/>
          </p:nvSpPr>
          <p:spPr bwMode="auto">
            <a:xfrm>
              <a:off x="3828" y="285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3" name="Oval 193"/>
            <p:cNvSpPr>
              <a:spLocks noChangeArrowheads="1"/>
            </p:cNvSpPr>
            <p:nvPr/>
          </p:nvSpPr>
          <p:spPr bwMode="auto">
            <a:xfrm>
              <a:off x="3660" y="2819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4" name="Oval 194"/>
            <p:cNvSpPr>
              <a:spLocks noChangeArrowheads="1"/>
            </p:cNvSpPr>
            <p:nvPr/>
          </p:nvSpPr>
          <p:spPr bwMode="auto">
            <a:xfrm>
              <a:off x="3672" y="2916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5" name="Oval 195"/>
            <p:cNvSpPr>
              <a:spLocks noChangeArrowheads="1"/>
            </p:cNvSpPr>
            <p:nvPr/>
          </p:nvSpPr>
          <p:spPr bwMode="auto">
            <a:xfrm>
              <a:off x="3693" y="277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6" name="Oval 196"/>
            <p:cNvSpPr>
              <a:spLocks noChangeArrowheads="1"/>
            </p:cNvSpPr>
            <p:nvPr/>
          </p:nvSpPr>
          <p:spPr bwMode="auto">
            <a:xfrm>
              <a:off x="3609" y="2716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7" name="Oval 197"/>
            <p:cNvSpPr>
              <a:spLocks noChangeArrowheads="1"/>
            </p:cNvSpPr>
            <p:nvPr/>
          </p:nvSpPr>
          <p:spPr bwMode="auto">
            <a:xfrm>
              <a:off x="3587" y="269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8" name="Oval 198"/>
            <p:cNvSpPr>
              <a:spLocks noChangeArrowheads="1"/>
            </p:cNvSpPr>
            <p:nvPr/>
          </p:nvSpPr>
          <p:spPr bwMode="auto">
            <a:xfrm>
              <a:off x="3612" y="266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9" name="Oval 199"/>
            <p:cNvSpPr>
              <a:spLocks noChangeArrowheads="1"/>
            </p:cNvSpPr>
            <p:nvPr/>
          </p:nvSpPr>
          <p:spPr bwMode="auto">
            <a:xfrm>
              <a:off x="3753" y="2519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0" name="Oval 200"/>
            <p:cNvSpPr>
              <a:spLocks noChangeArrowheads="1"/>
            </p:cNvSpPr>
            <p:nvPr/>
          </p:nvSpPr>
          <p:spPr bwMode="auto">
            <a:xfrm>
              <a:off x="3754" y="257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1" name="Oval 201"/>
            <p:cNvSpPr>
              <a:spLocks noChangeArrowheads="1"/>
            </p:cNvSpPr>
            <p:nvPr/>
          </p:nvSpPr>
          <p:spPr bwMode="auto">
            <a:xfrm>
              <a:off x="3767" y="261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2" name="Oval 202"/>
            <p:cNvSpPr>
              <a:spLocks noChangeArrowheads="1"/>
            </p:cNvSpPr>
            <p:nvPr/>
          </p:nvSpPr>
          <p:spPr bwMode="auto">
            <a:xfrm>
              <a:off x="3694" y="252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3" name="Oval 203"/>
            <p:cNvSpPr>
              <a:spLocks noChangeArrowheads="1"/>
            </p:cNvSpPr>
            <p:nvPr/>
          </p:nvSpPr>
          <p:spPr bwMode="auto">
            <a:xfrm>
              <a:off x="3590" y="261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4" name="Oval 204"/>
            <p:cNvSpPr>
              <a:spLocks noChangeArrowheads="1"/>
            </p:cNvSpPr>
            <p:nvPr/>
          </p:nvSpPr>
          <p:spPr bwMode="auto">
            <a:xfrm>
              <a:off x="3647" y="2582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" name="Group 406"/>
          <p:cNvGrpSpPr>
            <a:grpSpLocks/>
          </p:cNvGrpSpPr>
          <p:nvPr/>
        </p:nvGrpSpPr>
        <p:grpSpPr bwMode="auto">
          <a:xfrm>
            <a:off x="3525894" y="4176377"/>
            <a:ext cx="5424035" cy="3592310"/>
            <a:chOff x="3582" y="1887"/>
            <a:chExt cx="1760" cy="1840"/>
          </a:xfrm>
          <a:solidFill>
            <a:srgbClr val="155377"/>
          </a:solidFill>
        </p:grpSpPr>
        <p:sp>
          <p:nvSpPr>
            <p:cNvPr id="5925" name="Oval 206"/>
            <p:cNvSpPr>
              <a:spLocks noChangeArrowheads="1"/>
            </p:cNvSpPr>
            <p:nvPr/>
          </p:nvSpPr>
          <p:spPr bwMode="auto">
            <a:xfrm>
              <a:off x="3582" y="255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6" name="Oval 207"/>
            <p:cNvSpPr>
              <a:spLocks noChangeArrowheads="1"/>
            </p:cNvSpPr>
            <p:nvPr/>
          </p:nvSpPr>
          <p:spPr bwMode="auto">
            <a:xfrm>
              <a:off x="3589" y="278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7" name="Oval 208"/>
            <p:cNvSpPr>
              <a:spLocks noChangeArrowheads="1"/>
            </p:cNvSpPr>
            <p:nvPr/>
          </p:nvSpPr>
          <p:spPr bwMode="auto">
            <a:xfrm>
              <a:off x="3880" y="292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8" name="Oval 209"/>
            <p:cNvSpPr>
              <a:spLocks noChangeArrowheads="1"/>
            </p:cNvSpPr>
            <p:nvPr/>
          </p:nvSpPr>
          <p:spPr bwMode="auto">
            <a:xfrm>
              <a:off x="3879" y="292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9" name="Oval 210"/>
            <p:cNvSpPr>
              <a:spLocks noChangeArrowheads="1"/>
            </p:cNvSpPr>
            <p:nvPr/>
          </p:nvSpPr>
          <p:spPr bwMode="auto">
            <a:xfrm>
              <a:off x="3907" y="2941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0" name="Oval 211"/>
            <p:cNvSpPr>
              <a:spLocks noChangeArrowheads="1"/>
            </p:cNvSpPr>
            <p:nvPr/>
          </p:nvSpPr>
          <p:spPr bwMode="auto">
            <a:xfrm>
              <a:off x="3900" y="2987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1" name="Oval 212"/>
            <p:cNvSpPr>
              <a:spLocks noChangeArrowheads="1"/>
            </p:cNvSpPr>
            <p:nvPr/>
          </p:nvSpPr>
          <p:spPr bwMode="auto">
            <a:xfrm>
              <a:off x="3870" y="2979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2" name="Oval 213"/>
            <p:cNvSpPr>
              <a:spLocks noChangeArrowheads="1"/>
            </p:cNvSpPr>
            <p:nvPr/>
          </p:nvSpPr>
          <p:spPr bwMode="auto">
            <a:xfrm>
              <a:off x="4019" y="205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3" name="Oval 214"/>
            <p:cNvSpPr>
              <a:spLocks noChangeArrowheads="1"/>
            </p:cNvSpPr>
            <p:nvPr/>
          </p:nvSpPr>
          <p:spPr bwMode="auto">
            <a:xfrm>
              <a:off x="3948" y="212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4" name="Oval 215"/>
            <p:cNvSpPr>
              <a:spLocks noChangeArrowheads="1"/>
            </p:cNvSpPr>
            <p:nvPr/>
          </p:nvSpPr>
          <p:spPr bwMode="auto">
            <a:xfrm>
              <a:off x="3963" y="216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5" name="Oval 216"/>
            <p:cNvSpPr>
              <a:spLocks noChangeArrowheads="1"/>
            </p:cNvSpPr>
            <p:nvPr/>
          </p:nvSpPr>
          <p:spPr bwMode="auto">
            <a:xfrm>
              <a:off x="3971" y="226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6" name="Oval 217"/>
            <p:cNvSpPr>
              <a:spLocks noChangeArrowheads="1"/>
            </p:cNvSpPr>
            <p:nvPr/>
          </p:nvSpPr>
          <p:spPr bwMode="auto">
            <a:xfrm>
              <a:off x="3895" y="232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7" name="Oval 218"/>
            <p:cNvSpPr>
              <a:spLocks noChangeArrowheads="1"/>
            </p:cNvSpPr>
            <p:nvPr/>
          </p:nvSpPr>
          <p:spPr bwMode="auto">
            <a:xfrm>
              <a:off x="4021" y="233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8" name="Oval 219"/>
            <p:cNvSpPr>
              <a:spLocks noChangeArrowheads="1"/>
            </p:cNvSpPr>
            <p:nvPr/>
          </p:nvSpPr>
          <p:spPr bwMode="auto">
            <a:xfrm>
              <a:off x="3853" y="225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9" name="Oval 220"/>
            <p:cNvSpPr>
              <a:spLocks noChangeArrowheads="1"/>
            </p:cNvSpPr>
            <p:nvPr/>
          </p:nvSpPr>
          <p:spPr bwMode="auto">
            <a:xfrm>
              <a:off x="4189" y="233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0" name="Oval 221"/>
            <p:cNvSpPr>
              <a:spLocks noChangeArrowheads="1"/>
            </p:cNvSpPr>
            <p:nvPr/>
          </p:nvSpPr>
          <p:spPr bwMode="auto">
            <a:xfrm>
              <a:off x="4594" y="224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1" name="Oval 222"/>
            <p:cNvSpPr>
              <a:spLocks noChangeArrowheads="1"/>
            </p:cNvSpPr>
            <p:nvPr/>
          </p:nvSpPr>
          <p:spPr bwMode="auto">
            <a:xfrm>
              <a:off x="4106" y="242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2" name="Oval 223"/>
            <p:cNvSpPr>
              <a:spLocks noChangeArrowheads="1"/>
            </p:cNvSpPr>
            <p:nvPr/>
          </p:nvSpPr>
          <p:spPr bwMode="auto">
            <a:xfrm>
              <a:off x="4118" y="241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3" name="Oval 224"/>
            <p:cNvSpPr>
              <a:spLocks noChangeArrowheads="1"/>
            </p:cNvSpPr>
            <p:nvPr/>
          </p:nvSpPr>
          <p:spPr bwMode="auto">
            <a:xfrm>
              <a:off x="4226" y="244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4" name="Oval 225"/>
            <p:cNvSpPr>
              <a:spLocks noChangeArrowheads="1"/>
            </p:cNvSpPr>
            <p:nvPr/>
          </p:nvSpPr>
          <p:spPr bwMode="auto">
            <a:xfrm>
              <a:off x="4276" y="2482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5" name="Oval 226"/>
            <p:cNvSpPr>
              <a:spLocks noChangeArrowheads="1"/>
            </p:cNvSpPr>
            <p:nvPr/>
          </p:nvSpPr>
          <p:spPr bwMode="auto">
            <a:xfrm>
              <a:off x="4313" y="245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6" name="Oval 227"/>
            <p:cNvSpPr>
              <a:spLocks noChangeArrowheads="1"/>
            </p:cNvSpPr>
            <p:nvPr/>
          </p:nvSpPr>
          <p:spPr bwMode="auto">
            <a:xfrm>
              <a:off x="4417" y="248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7" name="Oval 228"/>
            <p:cNvSpPr>
              <a:spLocks noChangeArrowheads="1"/>
            </p:cNvSpPr>
            <p:nvPr/>
          </p:nvSpPr>
          <p:spPr bwMode="auto">
            <a:xfrm>
              <a:off x="4339" y="239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8" name="Oval 229"/>
            <p:cNvSpPr>
              <a:spLocks noChangeArrowheads="1"/>
            </p:cNvSpPr>
            <p:nvPr/>
          </p:nvSpPr>
          <p:spPr bwMode="auto">
            <a:xfrm>
              <a:off x="4387" y="245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9" name="Oval 230"/>
            <p:cNvSpPr>
              <a:spLocks noChangeArrowheads="1"/>
            </p:cNvSpPr>
            <p:nvPr/>
          </p:nvSpPr>
          <p:spPr bwMode="auto">
            <a:xfrm>
              <a:off x="4387" y="251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0" name="Oval 231"/>
            <p:cNvSpPr>
              <a:spLocks noChangeArrowheads="1"/>
            </p:cNvSpPr>
            <p:nvPr/>
          </p:nvSpPr>
          <p:spPr bwMode="auto">
            <a:xfrm>
              <a:off x="4355" y="257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1" name="Oval 232"/>
            <p:cNvSpPr>
              <a:spLocks noChangeArrowheads="1"/>
            </p:cNvSpPr>
            <p:nvPr/>
          </p:nvSpPr>
          <p:spPr bwMode="auto">
            <a:xfrm>
              <a:off x="4359" y="269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2" name="Oval 233"/>
            <p:cNvSpPr>
              <a:spLocks noChangeArrowheads="1"/>
            </p:cNvSpPr>
            <p:nvPr/>
          </p:nvSpPr>
          <p:spPr bwMode="auto">
            <a:xfrm>
              <a:off x="4365" y="260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3" name="Oval 234"/>
            <p:cNvSpPr>
              <a:spLocks noChangeArrowheads="1"/>
            </p:cNvSpPr>
            <p:nvPr/>
          </p:nvSpPr>
          <p:spPr bwMode="auto">
            <a:xfrm>
              <a:off x="4420" y="271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4" name="Oval 235"/>
            <p:cNvSpPr>
              <a:spLocks noChangeArrowheads="1"/>
            </p:cNvSpPr>
            <p:nvPr/>
          </p:nvSpPr>
          <p:spPr bwMode="auto">
            <a:xfrm>
              <a:off x="4376" y="277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5" name="Oval 236"/>
            <p:cNvSpPr>
              <a:spLocks noChangeArrowheads="1"/>
            </p:cNvSpPr>
            <p:nvPr/>
          </p:nvSpPr>
          <p:spPr bwMode="auto">
            <a:xfrm>
              <a:off x="4441" y="296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6" name="Oval 237"/>
            <p:cNvSpPr>
              <a:spLocks noChangeArrowheads="1"/>
            </p:cNvSpPr>
            <p:nvPr/>
          </p:nvSpPr>
          <p:spPr bwMode="auto">
            <a:xfrm>
              <a:off x="4453" y="301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7" name="Oval 238"/>
            <p:cNvSpPr>
              <a:spLocks noChangeArrowheads="1"/>
            </p:cNvSpPr>
            <p:nvPr/>
          </p:nvSpPr>
          <p:spPr bwMode="auto">
            <a:xfrm>
              <a:off x="4373" y="305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8" name="Oval 239"/>
            <p:cNvSpPr>
              <a:spLocks noChangeArrowheads="1"/>
            </p:cNvSpPr>
            <p:nvPr/>
          </p:nvSpPr>
          <p:spPr bwMode="auto">
            <a:xfrm>
              <a:off x="4229" y="318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9" name="Oval 240"/>
            <p:cNvSpPr>
              <a:spLocks noChangeArrowheads="1"/>
            </p:cNvSpPr>
            <p:nvPr/>
          </p:nvSpPr>
          <p:spPr bwMode="auto">
            <a:xfrm>
              <a:off x="4162" y="323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0" name="Oval 241"/>
            <p:cNvSpPr>
              <a:spLocks noChangeArrowheads="1"/>
            </p:cNvSpPr>
            <p:nvPr/>
          </p:nvSpPr>
          <p:spPr bwMode="auto">
            <a:xfrm>
              <a:off x="4262" y="3111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1" name="Oval 242"/>
            <p:cNvSpPr>
              <a:spLocks noChangeArrowheads="1"/>
            </p:cNvSpPr>
            <p:nvPr/>
          </p:nvSpPr>
          <p:spPr bwMode="auto">
            <a:xfrm>
              <a:off x="4283" y="3146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2" name="Oval 243"/>
            <p:cNvSpPr>
              <a:spLocks noChangeArrowheads="1"/>
            </p:cNvSpPr>
            <p:nvPr/>
          </p:nvSpPr>
          <p:spPr bwMode="auto">
            <a:xfrm>
              <a:off x="4399" y="317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3" name="Oval 244"/>
            <p:cNvSpPr>
              <a:spLocks noChangeArrowheads="1"/>
            </p:cNvSpPr>
            <p:nvPr/>
          </p:nvSpPr>
          <p:spPr bwMode="auto">
            <a:xfrm>
              <a:off x="4239" y="316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4" name="Oval 245"/>
            <p:cNvSpPr>
              <a:spLocks noChangeArrowheads="1"/>
            </p:cNvSpPr>
            <p:nvPr/>
          </p:nvSpPr>
          <p:spPr bwMode="auto">
            <a:xfrm>
              <a:off x="4268" y="318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5" name="Oval 246"/>
            <p:cNvSpPr>
              <a:spLocks noChangeArrowheads="1"/>
            </p:cNvSpPr>
            <p:nvPr/>
          </p:nvSpPr>
          <p:spPr bwMode="auto">
            <a:xfrm>
              <a:off x="4360" y="320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6" name="Oval 247"/>
            <p:cNvSpPr>
              <a:spLocks noChangeArrowheads="1"/>
            </p:cNvSpPr>
            <p:nvPr/>
          </p:nvSpPr>
          <p:spPr bwMode="auto">
            <a:xfrm>
              <a:off x="4250" y="325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7" name="Oval 248"/>
            <p:cNvSpPr>
              <a:spLocks noChangeArrowheads="1"/>
            </p:cNvSpPr>
            <p:nvPr/>
          </p:nvSpPr>
          <p:spPr bwMode="auto">
            <a:xfrm>
              <a:off x="4136" y="3283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8" name="Oval 249"/>
            <p:cNvSpPr>
              <a:spLocks noChangeArrowheads="1"/>
            </p:cNvSpPr>
            <p:nvPr/>
          </p:nvSpPr>
          <p:spPr bwMode="auto">
            <a:xfrm>
              <a:off x="4157" y="336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9" name="Oval 250"/>
            <p:cNvSpPr>
              <a:spLocks noChangeArrowheads="1"/>
            </p:cNvSpPr>
            <p:nvPr/>
          </p:nvSpPr>
          <p:spPr bwMode="auto">
            <a:xfrm>
              <a:off x="4150" y="343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0" name="Oval 251"/>
            <p:cNvSpPr>
              <a:spLocks noChangeArrowheads="1"/>
            </p:cNvSpPr>
            <p:nvPr/>
          </p:nvSpPr>
          <p:spPr bwMode="auto">
            <a:xfrm>
              <a:off x="4036" y="326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1" name="Oval 252"/>
            <p:cNvSpPr>
              <a:spLocks noChangeArrowheads="1"/>
            </p:cNvSpPr>
            <p:nvPr/>
          </p:nvSpPr>
          <p:spPr bwMode="auto">
            <a:xfrm>
              <a:off x="4365" y="336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2" name="Oval 253"/>
            <p:cNvSpPr>
              <a:spLocks noChangeArrowheads="1"/>
            </p:cNvSpPr>
            <p:nvPr/>
          </p:nvSpPr>
          <p:spPr bwMode="auto">
            <a:xfrm>
              <a:off x="4351" y="338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3" name="Oval 254"/>
            <p:cNvSpPr>
              <a:spLocks noChangeArrowheads="1"/>
            </p:cNvSpPr>
            <p:nvPr/>
          </p:nvSpPr>
          <p:spPr bwMode="auto">
            <a:xfrm>
              <a:off x="4389" y="338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4" name="Oval 255"/>
            <p:cNvSpPr>
              <a:spLocks noChangeArrowheads="1"/>
            </p:cNvSpPr>
            <p:nvPr/>
          </p:nvSpPr>
          <p:spPr bwMode="auto">
            <a:xfrm>
              <a:off x="4285" y="338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5" name="Oval 256"/>
            <p:cNvSpPr>
              <a:spLocks noChangeArrowheads="1"/>
            </p:cNvSpPr>
            <p:nvPr/>
          </p:nvSpPr>
          <p:spPr bwMode="auto">
            <a:xfrm>
              <a:off x="4090" y="333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6" name="Oval 257"/>
            <p:cNvSpPr>
              <a:spLocks noChangeArrowheads="1"/>
            </p:cNvSpPr>
            <p:nvPr/>
          </p:nvSpPr>
          <p:spPr bwMode="auto">
            <a:xfrm>
              <a:off x="4015" y="334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7" name="Oval 258"/>
            <p:cNvSpPr>
              <a:spLocks noChangeArrowheads="1"/>
            </p:cNvSpPr>
            <p:nvPr/>
          </p:nvSpPr>
          <p:spPr bwMode="auto">
            <a:xfrm>
              <a:off x="3963" y="3391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8" name="Oval 259"/>
            <p:cNvSpPr>
              <a:spLocks noChangeArrowheads="1"/>
            </p:cNvSpPr>
            <p:nvPr/>
          </p:nvSpPr>
          <p:spPr bwMode="auto">
            <a:xfrm>
              <a:off x="3832" y="325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9" name="Oval 260"/>
            <p:cNvSpPr>
              <a:spLocks noChangeArrowheads="1"/>
            </p:cNvSpPr>
            <p:nvPr/>
          </p:nvSpPr>
          <p:spPr bwMode="auto">
            <a:xfrm>
              <a:off x="3741" y="3297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0" name="Oval 261"/>
            <p:cNvSpPr>
              <a:spLocks noChangeArrowheads="1"/>
            </p:cNvSpPr>
            <p:nvPr/>
          </p:nvSpPr>
          <p:spPr bwMode="auto">
            <a:xfrm>
              <a:off x="4017" y="345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1" name="Oval 262"/>
            <p:cNvSpPr>
              <a:spLocks noChangeArrowheads="1"/>
            </p:cNvSpPr>
            <p:nvPr/>
          </p:nvSpPr>
          <p:spPr bwMode="auto">
            <a:xfrm>
              <a:off x="3948" y="350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2" name="Oval 263"/>
            <p:cNvSpPr>
              <a:spLocks noChangeArrowheads="1"/>
            </p:cNvSpPr>
            <p:nvPr/>
          </p:nvSpPr>
          <p:spPr bwMode="auto">
            <a:xfrm>
              <a:off x="3803" y="349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3" name="Oval 264"/>
            <p:cNvSpPr>
              <a:spLocks noChangeArrowheads="1"/>
            </p:cNvSpPr>
            <p:nvPr/>
          </p:nvSpPr>
          <p:spPr bwMode="auto">
            <a:xfrm>
              <a:off x="3890" y="355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4" name="Oval 265"/>
            <p:cNvSpPr>
              <a:spLocks noChangeArrowheads="1"/>
            </p:cNvSpPr>
            <p:nvPr/>
          </p:nvSpPr>
          <p:spPr bwMode="auto">
            <a:xfrm>
              <a:off x="4005" y="3601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5" name="Oval 266"/>
            <p:cNvSpPr>
              <a:spLocks noChangeArrowheads="1"/>
            </p:cNvSpPr>
            <p:nvPr/>
          </p:nvSpPr>
          <p:spPr bwMode="auto">
            <a:xfrm>
              <a:off x="3882" y="366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6" name="Oval 267"/>
            <p:cNvSpPr>
              <a:spLocks noChangeArrowheads="1"/>
            </p:cNvSpPr>
            <p:nvPr/>
          </p:nvSpPr>
          <p:spPr bwMode="auto">
            <a:xfrm>
              <a:off x="4184" y="358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7" name="Oval 268"/>
            <p:cNvSpPr>
              <a:spLocks noChangeArrowheads="1"/>
            </p:cNvSpPr>
            <p:nvPr/>
          </p:nvSpPr>
          <p:spPr bwMode="auto">
            <a:xfrm>
              <a:off x="4105" y="357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8" name="Oval 269"/>
            <p:cNvSpPr>
              <a:spLocks noChangeArrowheads="1"/>
            </p:cNvSpPr>
            <p:nvPr/>
          </p:nvSpPr>
          <p:spPr bwMode="auto">
            <a:xfrm>
              <a:off x="4097" y="3723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9" name="Oval 270"/>
            <p:cNvSpPr>
              <a:spLocks noChangeArrowheads="1"/>
            </p:cNvSpPr>
            <p:nvPr/>
          </p:nvSpPr>
          <p:spPr bwMode="auto">
            <a:xfrm>
              <a:off x="4043" y="369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0" name="Oval 271"/>
            <p:cNvSpPr>
              <a:spLocks noChangeArrowheads="1"/>
            </p:cNvSpPr>
            <p:nvPr/>
          </p:nvSpPr>
          <p:spPr bwMode="auto">
            <a:xfrm>
              <a:off x="3933" y="361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1" name="Oval 272"/>
            <p:cNvSpPr>
              <a:spLocks noChangeArrowheads="1"/>
            </p:cNvSpPr>
            <p:nvPr/>
          </p:nvSpPr>
          <p:spPr bwMode="auto">
            <a:xfrm>
              <a:off x="4068" y="358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2" name="Oval 273"/>
            <p:cNvSpPr>
              <a:spLocks noChangeArrowheads="1"/>
            </p:cNvSpPr>
            <p:nvPr/>
          </p:nvSpPr>
          <p:spPr bwMode="auto">
            <a:xfrm>
              <a:off x="4095" y="363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3" name="Oval 274"/>
            <p:cNvSpPr>
              <a:spLocks noChangeArrowheads="1"/>
            </p:cNvSpPr>
            <p:nvPr/>
          </p:nvSpPr>
          <p:spPr bwMode="auto">
            <a:xfrm>
              <a:off x="4001" y="326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4" name="Oval 275"/>
            <p:cNvSpPr>
              <a:spLocks noChangeArrowheads="1"/>
            </p:cNvSpPr>
            <p:nvPr/>
          </p:nvSpPr>
          <p:spPr bwMode="auto">
            <a:xfrm>
              <a:off x="3958" y="321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5" name="Oval 276"/>
            <p:cNvSpPr>
              <a:spLocks noChangeArrowheads="1"/>
            </p:cNvSpPr>
            <p:nvPr/>
          </p:nvSpPr>
          <p:spPr bwMode="auto">
            <a:xfrm>
              <a:off x="3828" y="319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6" name="Oval 277"/>
            <p:cNvSpPr>
              <a:spLocks noChangeArrowheads="1"/>
            </p:cNvSpPr>
            <p:nvPr/>
          </p:nvSpPr>
          <p:spPr bwMode="auto">
            <a:xfrm>
              <a:off x="3893" y="333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7" name="Oval 278"/>
            <p:cNvSpPr>
              <a:spLocks noChangeArrowheads="1"/>
            </p:cNvSpPr>
            <p:nvPr/>
          </p:nvSpPr>
          <p:spPr bwMode="auto">
            <a:xfrm>
              <a:off x="4296" y="334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8" name="Oval 279"/>
            <p:cNvSpPr>
              <a:spLocks noChangeArrowheads="1"/>
            </p:cNvSpPr>
            <p:nvPr/>
          </p:nvSpPr>
          <p:spPr bwMode="auto">
            <a:xfrm>
              <a:off x="4281" y="350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9" name="Oval 280"/>
            <p:cNvSpPr>
              <a:spLocks noChangeArrowheads="1"/>
            </p:cNvSpPr>
            <p:nvPr/>
          </p:nvSpPr>
          <p:spPr bwMode="auto">
            <a:xfrm>
              <a:off x="4431" y="333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0" name="Oval 281"/>
            <p:cNvSpPr>
              <a:spLocks noChangeArrowheads="1"/>
            </p:cNvSpPr>
            <p:nvPr/>
          </p:nvSpPr>
          <p:spPr bwMode="auto">
            <a:xfrm>
              <a:off x="4424" y="327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1" name="Oval 282"/>
            <p:cNvSpPr>
              <a:spLocks noChangeArrowheads="1"/>
            </p:cNvSpPr>
            <p:nvPr/>
          </p:nvSpPr>
          <p:spPr bwMode="auto">
            <a:xfrm>
              <a:off x="4469" y="3408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2" name="Oval 283"/>
            <p:cNvSpPr>
              <a:spLocks noChangeArrowheads="1"/>
            </p:cNvSpPr>
            <p:nvPr/>
          </p:nvSpPr>
          <p:spPr bwMode="auto">
            <a:xfrm>
              <a:off x="4314" y="342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3" name="Oval 284"/>
            <p:cNvSpPr>
              <a:spLocks noChangeArrowheads="1"/>
            </p:cNvSpPr>
            <p:nvPr/>
          </p:nvSpPr>
          <p:spPr bwMode="auto">
            <a:xfrm>
              <a:off x="4333" y="280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4" name="Oval 285"/>
            <p:cNvSpPr>
              <a:spLocks noChangeArrowheads="1"/>
            </p:cNvSpPr>
            <p:nvPr/>
          </p:nvSpPr>
          <p:spPr bwMode="auto">
            <a:xfrm>
              <a:off x="4382" y="286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5" name="Oval 286"/>
            <p:cNvSpPr>
              <a:spLocks noChangeArrowheads="1"/>
            </p:cNvSpPr>
            <p:nvPr/>
          </p:nvSpPr>
          <p:spPr bwMode="auto">
            <a:xfrm>
              <a:off x="4334" y="289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6" name="Oval 287"/>
            <p:cNvSpPr>
              <a:spLocks noChangeArrowheads="1"/>
            </p:cNvSpPr>
            <p:nvPr/>
          </p:nvSpPr>
          <p:spPr bwMode="auto">
            <a:xfrm>
              <a:off x="4355" y="291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7" name="Oval 288"/>
            <p:cNvSpPr>
              <a:spLocks noChangeArrowheads="1"/>
            </p:cNvSpPr>
            <p:nvPr/>
          </p:nvSpPr>
          <p:spPr bwMode="auto">
            <a:xfrm>
              <a:off x="4189" y="309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8" name="Oval 289"/>
            <p:cNvSpPr>
              <a:spLocks noChangeArrowheads="1"/>
            </p:cNvSpPr>
            <p:nvPr/>
          </p:nvSpPr>
          <p:spPr bwMode="auto">
            <a:xfrm>
              <a:off x="4154" y="311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9" name="Oval 290"/>
            <p:cNvSpPr>
              <a:spLocks noChangeArrowheads="1"/>
            </p:cNvSpPr>
            <p:nvPr/>
          </p:nvSpPr>
          <p:spPr bwMode="auto">
            <a:xfrm>
              <a:off x="4143" y="319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0" name="Oval 291"/>
            <p:cNvSpPr>
              <a:spLocks noChangeArrowheads="1"/>
            </p:cNvSpPr>
            <p:nvPr/>
          </p:nvSpPr>
          <p:spPr bwMode="auto">
            <a:xfrm>
              <a:off x="4083" y="318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1" name="Oval 292"/>
            <p:cNvSpPr>
              <a:spLocks noChangeArrowheads="1"/>
            </p:cNvSpPr>
            <p:nvPr/>
          </p:nvSpPr>
          <p:spPr bwMode="auto">
            <a:xfrm>
              <a:off x="4061" y="3157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2" name="Oval 293"/>
            <p:cNvSpPr>
              <a:spLocks noChangeArrowheads="1"/>
            </p:cNvSpPr>
            <p:nvPr/>
          </p:nvSpPr>
          <p:spPr bwMode="auto">
            <a:xfrm>
              <a:off x="4023" y="318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3" name="Oval 294"/>
            <p:cNvSpPr>
              <a:spLocks noChangeArrowheads="1"/>
            </p:cNvSpPr>
            <p:nvPr/>
          </p:nvSpPr>
          <p:spPr bwMode="auto">
            <a:xfrm>
              <a:off x="4386" y="310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4" name="Oval 295"/>
            <p:cNvSpPr>
              <a:spLocks noChangeArrowheads="1"/>
            </p:cNvSpPr>
            <p:nvPr/>
          </p:nvSpPr>
          <p:spPr bwMode="auto">
            <a:xfrm>
              <a:off x="4354" y="2989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5" name="Oval 296"/>
            <p:cNvSpPr>
              <a:spLocks noChangeArrowheads="1"/>
            </p:cNvSpPr>
            <p:nvPr/>
          </p:nvSpPr>
          <p:spPr bwMode="auto">
            <a:xfrm>
              <a:off x="4419" y="291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6" name="Oval 297"/>
            <p:cNvSpPr>
              <a:spLocks noChangeArrowheads="1"/>
            </p:cNvSpPr>
            <p:nvPr/>
          </p:nvSpPr>
          <p:spPr bwMode="auto">
            <a:xfrm>
              <a:off x="4517" y="259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7" name="Oval 298"/>
            <p:cNvSpPr>
              <a:spLocks noChangeArrowheads="1"/>
            </p:cNvSpPr>
            <p:nvPr/>
          </p:nvSpPr>
          <p:spPr bwMode="auto">
            <a:xfrm>
              <a:off x="4317" y="2332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8" name="Oval 299"/>
            <p:cNvSpPr>
              <a:spLocks noChangeArrowheads="1"/>
            </p:cNvSpPr>
            <p:nvPr/>
          </p:nvSpPr>
          <p:spPr bwMode="auto">
            <a:xfrm>
              <a:off x="4336" y="231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9" name="Oval 300"/>
            <p:cNvSpPr>
              <a:spLocks noChangeArrowheads="1"/>
            </p:cNvSpPr>
            <p:nvPr/>
          </p:nvSpPr>
          <p:spPr bwMode="auto">
            <a:xfrm>
              <a:off x="3933" y="226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0" name="Oval 301"/>
            <p:cNvSpPr>
              <a:spLocks noChangeArrowheads="1"/>
            </p:cNvSpPr>
            <p:nvPr/>
          </p:nvSpPr>
          <p:spPr bwMode="auto">
            <a:xfrm>
              <a:off x="4497" y="2295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1" name="Oval 302"/>
            <p:cNvSpPr>
              <a:spLocks noChangeArrowheads="1"/>
            </p:cNvSpPr>
            <p:nvPr/>
          </p:nvSpPr>
          <p:spPr bwMode="auto">
            <a:xfrm>
              <a:off x="4188" y="2368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2" name="Oval 303"/>
            <p:cNvSpPr>
              <a:spLocks noChangeArrowheads="1"/>
            </p:cNvSpPr>
            <p:nvPr/>
          </p:nvSpPr>
          <p:spPr bwMode="auto">
            <a:xfrm>
              <a:off x="4552" y="201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3" name="Oval 304"/>
            <p:cNvSpPr>
              <a:spLocks noChangeArrowheads="1"/>
            </p:cNvSpPr>
            <p:nvPr/>
          </p:nvSpPr>
          <p:spPr bwMode="auto">
            <a:xfrm>
              <a:off x="4153" y="2473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4" name="Oval 305"/>
            <p:cNvSpPr>
              <a:spLocks noChangeArrowheads="1"/>
            </p:cNvSpPr>
            <p:nvPr/>
          </p:nvSpPr>
          <p:spPr bwMode="auto">
            <a:xfrm>
              <a:off x="4223" y="2499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5" name="Oval 306"/>
            <p:cNvSpPr>
              <a:spLocks noChangeArrowheads="1"/>
            </p:cNvSpPr>
            <p:nvPr/>
          </p:nvSpPr>
          <p:spPr bwMode="auto">
            <a:xfrm>
              <a:off x="4531" y="249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6" name="Oval 307"/>
            <p:cNvSpPr>
              <a:spLocks noChangeArrowheads="1"/>
            </p:cNvSpPr>
            <p:nvPr/>
          </p:nvSpPr>
          <p:spPr bwMode="auto">
            <a:xfrm>
              <a:off x="4076" y="2509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7" name="Oval 308"/>
            <p:cNvSpPr>
              <a:spLocks noChangeArrowheads="1"/>
            </p:cNvSpPr>
            <p:nvPr/>
          </p:nvSpPr>
          <p:spPr bwMode="auto">
            <a:xfrm>
              <a:off x="4105" y="2558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8" name="Oval 309"/>
            <p:cNvSpPr>
              <a:spLocks noChangeArrowheads="1"/>
            </p:cNvSpPr>
            <p:nvPr/>
          </p:nvSpPr>
          <p:spPr bwMode="auto">
            <a:xfrm>
              <a:off x="4246" y="2597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9" name="Oval 310"/>
            <p:cNvSpPr>
              <a:spLocks noChangeArrowheads="1"/>
            </p:cNvSpPr>
            <p:nvPr/>
          </p:nvSpPr>
          <p:spPr bwMode="auto">
            <a:xfrm>
              <a:off x="4233" y="2634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0" name="Oval 311"/>
            <p:cNvSpPr>
              <a:spLocks noChangeArrowheads="1"/>
            </p:cNvSpPr>
            <p:nvPr/>
          </p:nvSpPr>
          <p:spPr bwMode="auto">
            <a:xfrm>
              <a:off x="4234" y="279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1" name="Oval 312"/>
            <p:cNvSpPr>
              <a:spLocks noChangeArrowheads="1"/>
            </p:cNvSpPr>
            <p:nvPr/>
          </p:nvSpPr>
          <p:spPr bwMode="auto">
            <a:xfrm>
              <a:off x="4288" y="2907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2" name="Oval 313"/>
            <p:cNvSpPr>
              <a:spLocks noChangeArrowheads="1"/>
            </p:cNvSpPr>
            <p:nvPr/>
          </p:nvSpPr>
          <p:spPr bwMode="auto">
            <a:xfrm>
              <a:off x="4147" y="2878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3" name="Oval 314"/>
            <p:cNvSpPr>
              <a:spLocks noChangeArrowheads="1"/>
            </p:cNvSpPr>
            <p:nvPr/>
          </p:nvSpPr>
          <p:spPr bwMode="auto">
            <a:xfrm>
              <a:off x="4173" y="2975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4" name="Oval 315"/>
            <p:cNvSpPr>
              <a:spLocks noChangeArrowheads="1"/>
            </p:cNvSpPr>
            <p:nvPr/>
          </p:nvSpPr>
          <p:spPr bwMode="auto">
            <a:xfrm>
              <a:off x="4425" y="3097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5" name="Oval 316"/>
            <p:cNvSpPr>
              <a:spLocks noChangeArrowheads="1"/>
            </p:cNvSpPr>
            <p:nvPr/>
          </p:nvSpPr>
          <p:spPr bwMode="auto">
            <a:xfrm>
              <a:off x="5055" y="2897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6" name="Oval 317"/>
            <p:cNvSpPr>
              <a:spLocks noChangeArrowheads="1"/>
            </p:cNvSpPr>
            <p:nvPr/>
          </p:nvSpPr>
          <p:spPr bwMode="auto">
            <a:xfrm>
              <a:off x="5335" y="2630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7" name="Oval 318"/>
            <p:cNvSpPr>
              <a:spLocks noChangeArrowheads="1"/>
            </p:cNvSpPr>
            <p:nvPr/>
          </p:nvSpPr>
          <p:spPr bwMode="auto">
            <a:xfrm>
              <a:off x="5270" y="2479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8" name="Oval 319"/>
            <p:cNvSpPr>
              <a:spLocks noChangeArrowheads="1"/>
            </p:cNvSpPr>
            <p:nvPr/>
          </p:nvSpPr>
          <p:spPr bwMode="auto">
            <a:xfrm>
              <a:off x="4439" y="3430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9" name="Oval 320"/>
            <p:cNvSpPr>
              <a:spLocks noChangeArrowheads="1"/>
            </p:cNvSpPr>
            <p:nvPr/>
          </p:nvSpPr>
          <p:spPr bwMode="auto">
            <a:xfrm>
              <a:off x="4315" y="305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0" name="Oval 321"/>
            <p:cNvSpPr>
              <a:spLocks noChangeArrowheads="1"/>
            </p:cNvSpPr>
            <p:nvPr/>
          </p:nvSpPr>
          <p:spPr bwMode="auto">
            <a:xfrm>
              <a:off x="4298" y="3249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1" name="Oval 322"/>
            <p:cNvSpPr>
              <a:spLocks noChangeArrowheads="1"/>
            </p:cNvSpPr>
            <p:nvPr/>
          </p:nvSpPr>
          <p:spPr bwMode="auto">
            <a:xfrm>
              <a:off x="3985" y="3185"/>
              <a:ext cx="9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2" name="Oval 323"/>
            <p:cNvSpPr>
              <a:spLocks noChangeArrowheads="1"/>
            </p:cNvSpPr>
            <p:nvPr/>
          </p:nvSpPr>
          <p:spPr bwMode="auto">
            <a:xfrm>
              <a:off x="3794" y="3196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3" name="Oval 324"/>
            <p:cNvSpPr>
              <a:spLocks noChangeArrowheads="1"/>
            </p:cNvSpPr>
            <p:nvPr/>
          </p:nvSpPr>
          <p:spPr bwMode="auto">
            <a:xfrm>
              <a:off x="4192" y="329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4" name="Oval 325"/>
            <p:cNvSpPr>
              <a:spLocks noChangeArrowheads="1"/>
            </p:cNvSpPr>
            <p:nvPr/>
          </p:nvSpPr>
          <p:spPr bwMode="auto">
            <a:xfrm>
              <a:off x="3819" y="3312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5" name="Oval 326"/>
            <p:cNvSpPr>
              <a:spLocks noChangeArrowheads="1"/>
            </p:cNvSpPr>
            <p:nvPr/>
          </p:nvSpPr>
          <p:spPr bwMode="auto">
            <a:xfrm>
              <a:off x="4034" y="3024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6" name="Oval 327"/>
            <p:cNvSpPr>
              <a:spLocks noChangeArrowheads="1"/>
            </p:cNvSpPr>
            <p:nvPr/>
          </p:nvSpPr>
          <p:spPr bwMode="auto">
            <a:xfrm>
              <a:off x="3643" y="3014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7" name="Oval 328"/>
            <p:cNvSpPr>
              <a:spLocks noChangeArrowheads="1"/>
            </p:cNvSpPr>
            <p:nvPr/>
          </p:nvSpPr>
          <p:spPr bwMode="auto">
            <a:xfrm>
              <a:off x="4143" y="2756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8" name="Oval 329"/>
            <p:cNvSpPr>
              <a:spLocks noChangeArrowheads="1"/>
            </p:cNvSpPr>
            <p:nvPr/>
          </p:nvSpPr>
          <p:spPr bwMode="auto">
            <a:xfrm>
              <a:off x="4497" y="3227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9" name="Oval 330"/>
            <p:cNvSpPr>
              <a:spLocks noChangeArrowheads="1"/>
            </p:cNvSpPr>
            <p:nvPr/>
          </p:nvSpPr>
          <p:spPr bwMode="auto">
            <a:xfrm>
              <a:off x="4247" y="3009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0" name="Oval 331"/>
            <p:cNvSpPr>
              <a:spLocks noChangeArrowheads="1"/>
            </p:cNvSpPr>
            <p:nvPr/>
          </p:nvSpPr>
          <p:spPr bwMode="auto">
            <a:xfrm>
              <a:off x="4497" y="2826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1" name="Oval 332"/>
            <p:cNvSpPr>
              <a:spLocks noChangeArrowheads="1"/>
            </p:cNvSpPr>
            <p:nvPr/>
          </p:nvSpPr>
          <p:spPr bwMode="auto">
            <a:xfrm>
              <a:off x="4221" y="3132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2" name="Oval 333"/>
            <p:cNvSpPr>
              <a:spLocks noChangeArrowheads="1"/>
            </p:cNvSpPr>
            <p:nvPr/>
          </p:nvSpPr>
          <p:spPr bwMode="auto">
            <a:xfrm>
              <a:off x="4113" y="2972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3" name="Oval 334"/>
            <p:cNvSpPr>
              <a:spLocks noChangeArrowheads="1"/>
            </p:cNvSpPr>
            <p:nvPr/>
          </p:nvSpPr>
          <p:spPr bwMode="auto">
            <a:xfrm>
              <a:off x="3626" y="3435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4" name="Oval 335"/>
            <p:cNvSpPr>
              <a:spLocks noChangeArrowheads="1"/>
            </p:cNvSpPr>
            <p:nvPr/>
          </p:nvSpPr>
          <p:spPr bwMode="auto">
            <a:xfrm>
              <a:off x="4207" y="3098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5" name="Oval 336"/>
            <p:cNvSpPr>
              <a:spLocks noChangeArrowheads="1"/>
            </p:cNvSpPr>
            <p:nvPr/>
          </p:nvSpPr>
          <p:spPr bwMode="auto">
            <a:xfrm>
              <a:off x="4267" y="3444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6" name="Oval 337"/>
            <p:cNvSpPr>
              <a:spLocks noChangeArrowheads="1"/>
            </p:cNvSpPr>
            <p:nvPr/>
          </p:nvSpPr>
          <p:spPr bwMode="auto">
            <a:xfrm>
              <a:off x="4001" y="354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7" name="Oval 338"/>
            <p:cNvSpPr>
              <a:spLocks noChangeArrowheads="1"/>
            </p:cNvSpPr>
            <p:nvPr/>
          </p:nvSpPr>
          <p:spPr bwMode="auto">
            <a:xfrm>
              <a:off x="3880" y="342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8" name="Oval 339"/>
            <p:cNvSpPr>
              <a:spLocks noChangeArrowheads="1"/>
            </p:cNvSpPr>
            <p:nvPr/>
          </p:nvSpPr>
          <p:spPr bwMode="auto">
            <a:xfrm>
              <a:off x="3948" y="3284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9" name="Oval 340"/>
            <p:cNvSpPr>
              <a:spLocks noChangeArrowheads="1"/>
            </p:cNvSpPr>
            <p:nvPr/>
          </p:nvSpPr>
          <p:spPr bwMode="auto">
            <a:xfrm>
              <a:off x="3776" y="3387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0" name="Oval 341"/>
            <p:cNvSpPr>
              <a:spLocks noChangeArrowheads="1"/>
            </p:cNvSpPr>
            <p:nvPr/>
          </p:nvSpPr>
          <p:spPr bwMode="auto">
            <a:xfrm>
              <a:off x="4063" y="3383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1" name="Oval 342"/>
            <p:cNvSpPr>
              <a:spLocks noChangeArrowheads="1"/>
            </p:cNvSpPr>
            <p:nvPr/>
          </p:nvSpPr>
          <p:spPr bwMode="auto">
            <a:xfrm>
              <a:off x="3622" y="3240"/>
              <a:ext cx="7" cy="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2" name="Oval 343"/>
            <p:cNvSpPr>
              <a:spLocks noChangeArrowheads="1"/>
            </p:cNvSpPr>
            <p:nvPr/>
          </p:nvSpPr>
          <p:spPr bwMode="auto">
            <a:xfrm>
              <a:off x="4116" y="3113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3" name="Oval 344"/>
            <p:cNvSpPr>
              <a:spLocks noChangeArrowheads="1"/>
            </p:cNvSpPr>
            <p:nvPr/>
          </p:nvSpPr>
          <p:spPr bwMode="auto">
            <a:xfrm>
              <a:off x="4309" y="2827"/>
              <a:ext cx="14" cy="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4" name="Oval 345"/>
            <p:cNvSpPr>
              <a:spLocks noChangeArrowheads="1"/>
            </p:cNvSpPr>
            <p:nvPr/>
          </p:nvSpPr>
          <p:spPr bwMode="auto">
            <a:xfrm>
              <a:off x="5219" y="2954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5" name="Oval 346"/>
            <p:cNvSpPr>
              <a:spLocks noChangeArrowheads="1"/>
            </p:cNvSpPr>
            <p:nvPr/>
          </p:nvSpPr>
          <p:spPr bwMode="auto">
            <a:xfrm>
              <a:off x="4553" y="2613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6" name="Oval 347"/>
            <p:cNvSpPr>
              <a:spLocks noChangeArrowheads="1"/>
            </p:cNvSpPr>
            <p:nvPr/>
          </p:nvSpPr>
          <p:spPr bwMode="auto">
            <a:xfrm>
              <a:off x="4981" y="2488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7" name="Oval 348"/>
            <p:cNvSpPr>
              <a:spLocks noChangeArrowheads="1"/>
            </p:cNvSpPr>
            <p:nvPr/>
          </p:nvSpPr>
          <p:spPr bwMode="auto">
            <a:xfrm>
              <a:off x="4164" y="2858"/>
              <a:ext cx="14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8" name="Oval 349"/>
            <p:cNvSpPr>
              <a:spLocks noChangeArrowheads="1"/>
            </p:cNvSpPr>
            <p:nvPr/>
          </p:nvSpPr>
          <p:spPr bwMode="auto">
            <a:xfrm>
              <a:off x="4086" y="3033"/>
              <a:ext cx="14" cy="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9" name="Oval 350"/>
            <p:cNvSpPr>
              <a:spLocks noChangeArrowheads="1"/>
            </p:cNvSpPr>
            <p:nvPr/>
          </p:nvSpPr>
          <p:spPr bwMode="auto">
            <a:xfrm>
              <a:off x="4277" y="2957"/>
              <a:ext cx="15" cy="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0" name="Oval 351"/>
            <p:cNvSpPr>
              <a:spLocks noChangeArrowheads="1"/>
            </p:cNvSpPr>
            <p:nvPr/>
          </p:nvSpPr>
          <p:spPr bwMode="auto">
            <a:xfrm>
              <a:off x="5220" y="2747"/>
              <a:ext cx="12" cy="1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1" name="Oval 352"/>
            <p:cNvSpPr>
              <a:spLocks noChangeArrowheads="1"/>
            </p:cNvSpPr>
            <p:nvPr/>
          </p:nvSpPr>
          <p:spPr bwMode="auto">
            <a:xfrm>
              <a:off x="4798" y="2894"/>
              <a:ext cx="14" cy="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2" name="Oval 353"/>
            <p:cNvSpPr>
              <a:spLocks noChangeArrowheads="1"/>
            </p:cNvSpPr>
            <p:nvPr/>
          </p:nvSpPr>
          <p:spPr bwMode="auto">
            <a:xfrm>
              <a:off x="4222" y="3055"/>
              <a:ext cx="14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3" name="Oval 354"/>
            <p:cNvSpPr>
              <a:spLocks noChangeArrowheads="1"/>
            </p:cNvSpPr>
            <p:nvPr/>
          </p:nvSpPr>
          <p:spPr bwMode="auto">
            <a:xfrm>
              <a:off x="3956" y="2474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4" name="Oval 355"/>
            <p:cNvSpPr>
              <a:spLocks noChangeArrowheads="1"/>
            </p:cNvSpPr>
            <p:nvPr/>
          </p:nvSpPr>
          <p:spPr bwMode="auto">
            <a:xfrm>
              <a:off x="3924" y="2452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5" name="Oval 356"/>
            <p:cNvSpPr>
              <a:spLocks noChangeArrowheads="1"/>
            </p:cNvSpPr>
            <p:nvPr/>
          </p:nvSpPr>
          <p:spPr bwMode="auto">
            <a:xfrm>
              <a:off x="4005" y="2465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6" name="Oval 357"/>
            <p:cNvSpPr>
              <a:spLocks noChangeArrowheads="1"/>
            </p:cNvSpPr>
            <p:nvPr/>
          </p:nvSpPr>
          <p:spPr bwMode="auto">
            <a:xfrm>
              <a:off x="3872" y="2480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7" name="Oval 358"/>
            <p:cNvSpPr>
              <a:spLocks noChangeArrowheads="1"/>
            </p:cNvSpPr>
            <p:nvPr/>
          </p:nvSpPr>
          <p:spPr bwMode="auto">
            <a:xfrm>
              <a:off x="4000" y="2372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8" name="Oval 359"/>
            <p:cNvSpPr>
              <a:spLocks noChangeArrowheads="1"/>
            </p:cNvSpPr>
            <p:nvPr/>
          </p:nvSpPr>
          <p:spPr bwMode="auto">
            <a:xfrm>
              <a:off x="3964" y="238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9" name="Oval 360"/>
            <p:cNvSpPr>
              <a:spLocks noChangeArrowheads="1"/>
            </p:cNvSpPr>
            <p:nvPr/>
          </p:nvSpPr>
          <p:spPr bwMode="auto">
            <a:xfrm>
              <a:off x="4016" y="242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0" name="Oval 361"/>
            <p:cNvSpPr>
              <a:spLocks noChangeArrowheads="1"/>
            </p:cNvSpPr>
            <p:nvPr/>
          </p:nvSpPr>
          <p:spPr bwMode="auto">
            <a:xfrm>
              <a:off x="3926" y="2551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1" name="Oval 362"/>
            <p:cNvSpPr>
              <a:spLocks noChangeArrowheads="1"/>
            </p:cNvSpPr>
            <p:nvPr/>
          </p:nvSpPr>
          <p:spPr bwMode="auto">
            <a:xfrm>
              <a:off x="4015" y="258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2" name="Oval 363"/>
            <p:cNvSpPr>
              <a:spLocks noChangeArrowheads="1"/>
            </p:cNvSpPr>
            <p:nvPr/>
          </p:nvSpPr>
          <p:spPr bwMode="auto">
            <a:xfrm>
              <a:off x="4046" y="253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3" name="Oval 364"/>
            <p:cNvSpPr>
              <a:spLocks noChangeArrowheads="1"/>
            </p:cNvSpPr>
            <p:nvPr/>
          </p:nvSpPr>
          <p:spPr bwMode="auto">
            <a:xfrm>
              <a:off x="4099" y="2523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4" name="Oval 365"/>
            <p:cNvSpPr>
              <a:spLocks noChangeArrowheads="1"/>
            </p:cNvSpPr>
            <p:nvPr/>
          </p:nvSpPr>
          <p:spPr bwMode="auto">
            <a:xfrm>
              <a:off x="4300" y="2570"/>
              <a:ext cx="4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5" name="Oval 366"/>
            <p:cNvSpPr>
              <a:spLocks noChangeArrowheads="1"/>
            </p:cNvSpPr>
            <p:nvPr/>
          </p:nvSpPr>
          <p:spPr bwMode="auto">
            <a:xfrm>
              <a:off x="4262" y="2720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6" name="Oval 367"/>
            <p:cNvSpPr>
              <a:spLocks noChangeArrowheads="1"/>
            </p:cNvSpPr>
            <p:nvPr/>
          </p:nvSpPr>
          <p:spPr bwMode="auto">
            <a:xfrm>
              <a:off x="4367" y="2832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7" name="Oval 368"/>
            <p:cNvSpPr>
              <a:spLocks noChangeArrowheads="1"/>
            </p:cNvSpPr>
            <p:nvPr/>
          </p:nvSpPr>
          <p:spPr bwMode="auto">
            <a:xfrm>
              <a:off x="4343" y="2832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8" name="Oval 369"/>
            <p:cNvSpPr>
              <a:spLocks noChangeArrowheads="1"/>
            </p:cNvSpPr>
            <p:nvPr/>
          </p:nvSpPr>
          <p:spPr bwMode="auto">
            <a:xfrm>
              <a:off x="4409" y="2970"/>
              <a:ext cx="4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9" name="Oval 370"/>
            <p:cNvSpPr>
              <a:spLocks noChangeArrowheads="1"/>
            </p:cNvSpPr>
            <p:nvPr/>
          </p:nvSpPr>
          <p:spPr bwMode="auto">
            <a:xfrm>
              <a:off x="4428" y="302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0" name="Oval 371"/>
            <p:cNvSpPr>
              <a:spLocks noChangeArrowheads="1"/>
            </p:cNvSpPr>
            <p:nvPr/>
          </p:nvSpPr>
          <p:spPr bwMode="auto">
            <a:xfrm>
              <a:off x="4218" y="2570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1" name="Oval 372"/>
            <p:cNvSpPr>
              <a:spLocks noChangeArrowheads="1"/>
            </p:cNvSpPr>
            <p:nvPr/>
          </p:nvSpPr>
          <p:spPr bwMode="auto">
            <a:xfrm>
              <a:off x="4178" y="257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2" name="Oval 373"/>
            <p:cNvSpPr>
              <a:spLocks noChangeArrowheads="1"/>
            </p:cNvSpPr>
            <p:nvPr/>
          </p:nvSpPr>
          <p:spPr bwMode="auto">
            <a:xfrm>
              <a:off x="4118" y="2604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3" name="Oval 374"/>
            <p:cNvSpPr>
              <a:spLocks noChangeArrowheads="1"/>
            </p:cNvSpPr>
            <p:nvPr/>
          </p:nvSpPr>
          <p:spPr bwMode="auto">
            <a:xfrm>
              <a:off x="4294" y="2639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4" name="Oval 375"/>
            <p:cNvSpPr>
              <a:spLocks noChangeArrowheads="1"/>
            </p:cNvSpPr>
            <p:nvPr/>
          </p:nvSpPr>
          <p:spPr bwMode="auto">
            <a:xfrm>
              <a:off x="4442" y="274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5" name="Oval 376"/>
            <p:cNvSpPr>
              <a:spLocks noChangeArrowheads="1"/>
            </p:cNvSpPr>
            <p:nvPr/>
          </p:nvSpPr>
          <p:spPr bwMode="auto">
            <a:xfrm>
              <a:off x="4502" y="2653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6" name="Oval 377"/>
            <p:cNvSpPr>
              <a:spLocks noChangeArrowheads="1"/>
            </p:cNvSpPr>
            <p:nvPr/>
          </p:nvSpPr>
          <p:spPr bwMode="auto">
            <a:xfrm>
              <a:off x="4333" y="268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7" name="Oval 378"/>
            <p:cNvSpPr>
              <a:spLocks noChangeArrowheads="1"/>
            </p:cNvSpPr>
            <p:nvPr/>
          </p:nvSpPr>
          <p:spPr bwMode="auto">
            <a:xfrm>
              <a:off x="4262" y="275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8" name="Oval 379"/>
            <p:cNvSpPr>
              <a:spLocks noChangeArrowheads="1"/>
            </p:cNvSpPr>
            <p:nvPr/>
          </p:nvSpPr>
          <p:spPr bwMode="auto">
            <a:xfrm>
              <a:off x="4359" y="2872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9" name="Oval 380"/>
            <p:cNvSpPr>
              <a:spLocks noChangeArrowheads="1"/>
            </p:cNvSpPr>
            <p:nvPr/>
          </p:nvSpPr>
          <p:spPr bwMode="auto">
            <a:xfrm>
              <a:off x="4387" y="2740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0" name="Oval 381"/>
            <p:cNvSpPr>
              <a:spLocks noChangeArrowheads="1"/>
            </p:cNvSpPr>
            <p:nvPr/>
          </p:nvSpPr>
          <p:spPr bwMode="auto">
            <a:xfrm>
              <a:off x="4430" y="277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1" name="Oval 382"/>
            <p:cNvSpPr>
              <a:spLocks noChangeArrowheads="1"/>
            </p:cNvSpPr>
            <p:nvPr/>
          </p:nvSpPr>
          <p:spPr bwMode="auto">
            <a:xfrm>
              <a:off x="4296" y="2773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2" name="Oval 383"/>
            <p:cNvSpPr>
              <a:spLocks noChangeArrowheads="1"/>
            </p:cNvSpPr>
            <p:nvPr/>
          </p:nvSpPr>
          <p:spPr bwMode="auto">
            <a:xfrm>
              <a:off x="4291" y="273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3" name="Oval 384"/>
            <p:cNvSpPr>
              <a:spLocks noChangeArrowheads="1"/>
            </p:cNvSpPr>
            <p:nvPr/>
          </p:nvSpPr>
          <p:spPr bwMode="auto">
            <a:xfrm>
              <a:off x="4078" y="2380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4" name="Oval 385"/>
            <p:cNvSpPr>
              <a:spLocks noChangeArrowheads="1"/>
            </p:cNvSpPr>
            <p:nvPr/>
          </p:nvSpPr>
          <p:spPr bwMode="auto">
            <a:xfrm>
              <a:off x="4159" y="2408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5" name="Oval 386"/>
            <p:cNvSpPr>
              <a:spLocks noChangeArrowheads="1"/>
            </p:cNvSpPr>
            <p:nvPr/>
          </p:nvSpPr>
          <p:spPr bwMode="auto">
            <a:xfrm>
              <a:off x="4300" y="2190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6" name="Oval 387"/>
            <p:cNvSpPr>
              <a:spLocks noChangeArrowheads="1"/>
            </p:cNvSpPr>
            <p:nvPr/>
          </p:nvSpPr>
          <p:spPr bwMode="auto">
            <a:xfrm>
              <a:off x="4645" y="207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7" name="Oval 388"/>
            <p:cNvSpPr>
              <a:spLocks noChangeArrowheads="1"/>
            </p:cNvSpPr>
            <p:nvPr/>
          </p:nvSpPr>
          <p:spPr bwMode="auto">
            <a:xfrm>
              <a:off x="4412" y="188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8" name="Oval 389"/>
            <p:cNvSpPr>
              <a:spLocks noChangeArrowheads="1"/>
            </p:cNvSpPr>
            <p:nvPr/>
          </p:nvSpPr>
          <p:spPr bwMode="auto">
            <a:xfrm>
              <a:off x="4086" y="2146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9" name="Oval 390"/>
            <p:cNvSpPr>
              <a:spLocks noChangeArrowheads="1"/>
            </p:cNvSpPr>
            <p:nvPr/>
          </p:nvSpPr>
          <p:spPr bwMode="auto">
            <a:xfrm>
              <a:off x="4068" y="202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0" name="Oval 391"/>
            <p:cNvSpPr>
              <a:spLocks noChangeArrowheads="1"/>
            </p:cNvSpPr>
            <p:nvPr/>
          </p:nvSpPr>
          <p:spPr bwMode="auto">
            <a:xfrm>
              <a:off x="4148" y="206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1" name="Oval 392"/>
            <p:cNvSpPr>
              <a:spLocks noChangeArrowheads="1"/>
            </p:cNvSpPr>
            <p:nvPr/>
          </p:nvSpPr>
          <p:spPr bwMode="auto">
            <a:xfrm>
              <a:off x="4244" y="207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2" name="Oval 393"/>
            <p:cNvSpPr>
              <a:spLocks noChangeArrowheads="1"/>
            </p:cNvSpPr>
            <p:nvPr/>
          </p:nvSpPr>
          <p:spPr bwMode="auto">
            <a:xfrm>
              <a:off x="4278" y="202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3" name="Oval 394"/>
            <p:cNvSpPr>
              <a:spLocks noChangeArrowheads="1"/>
            </p:cNvSpPr>
            <p:nvPr/>
          </p:nvSpPr>
          <p:spPr bwMode="auto">
            <a:xfrm>
              <a:off x="4212" y="197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4" name="Oval 395"/>
            <p:cNvSpPr>
              <a:spLocks noChangeArrowheads="1"/>
            </p:cNvSpPr>
            <p:nvPr/>
          </p:nvSpPr>
          <p:spPr bwMode="auto">
            <a:xfrm>
              <a:off x="4246" y="214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5" name="Oval 396"/>
            <p:cNvSpPr>
              <a:spLocks noChangeArrowheads="1"/>
            </p:cNvSpPr>
            <p:nvPr/>
          </p:nvSpPr>
          <p:spPr bwMode="auto">
            <a:xfrm>
              <a:off x="3977" y="2029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6" name="Oval 397"/>
            <p:cNvSpPr>
              <a:spLocks noChangeArrowheads="1"/>
            </p:cNvSpPr>
            <p:nvPr/>
          </p:nvSpPr>
          <p:spPr bwMode="auto">
            <a:xfrm>
              <a:off x="3928" y="2104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7" name="Oval 398"/>
            <p:cNvSpPr>
              <a:spLocks noChangeArrowheads="1"/>
            </p:cNvSpPr>
            <p:nvPr/>
          </p:nvSpPr>
          <p:spPr bwMode="auto">
            <a:xfrm>
              <a:off x="3776" y="197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8" name="Oval 399"/>
            <p:cNvSpPr>
              <a:spLocks noChangeArrowheads="1"/>
            </p:cNvSpPr>
            <p:nvPr/>
          </p:nvSpPr>
          <p:spPr bwMode="auto">
            <a:xfrm>
              <a:off x="4022" y="210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9" name="Oval 400"/>
            <p:cNvSpPr>
              <a:spLocks noChangeArrowheads="1"/>
            </p:cNvSpPr>
            <p:nvPr/>
          </p:nvSpPr>
          <p:spPr bwMode="auto">
            <a:xfrm>
              <a:off x="4125" y="2236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0" name="Oval 401"/>
            <p:cNvSpPr>
              <a:spLocks noChangeArrowheads="1"/>
            </p:cNvSpPr>
            <p:nvPr/>
          </p:nvSpPr>
          <p:spPr bwMode="auto">
            <a:xfrm>
              <a:off x="4132" y="233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1" name="Oval 402"/>
            <p:cNvSpPr>
              <a:spLocks noChangeArrowheads="1"/>
            </p:cNvSpPr>
            <p:nvPr/>
          </p:nvSpPr>
          <p:spPr bwMode="auto">
            <a:xfrm>
              <a:off x="4323" y="2371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2" name="Oval 403"/>
            <p:cNvSpPr>
              <a:spLocks noChangeArrowheads="1"/>
            </p:cNvSpPr>
            <p:nvPr/>
          </p:nvSpPr>
          <p:spPr bwMode="auto">
            <a:xfrm>
              <a:off x="4310" y="2261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3" name="Oval 404"/>
            <p:cNvSpPr>
              <a:spLocks noChangeArrowheads="1"/>
            </p:cNvSpPr>
            <p:nvPr/>
          </p:nvSpPr>
          <p:spPr bwMode="auto">
            <a:xfrm>
              <a:off x="4410" y="219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4" name="Oval 405"/>
            <p:cNvSpPr>
              <a:spLocks noChangeArrowheads="1"/>
            </p:cNvSpPr>
            <p:nvPr/>
          </p:nvSpPr>
          <p:spPr bwMode="auto">
            <a:xfrm>
              <a:off x="4402" y="211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0" name="Group 607"/>
          <p:cNvGrpSpPr>
            <a:grpSpLocks/>
          </p:cNvGrpSpPr>
          <p:nvPr/>
        </p:nvGrpSpPr>
        <p:grpSpPr bwMode="auto">
          <a:xfrm>
            <a:off x="-710686" y="3268132"/>
            <a:ext cx="5763037" cy="3395124"/>
            <a:chOff x="4044" y="2017"/>
            <a:chExt cx="1870" cy="1739"/>
          </a:xfrm>
          <a:solidFill>
            <a:srgbClr val="155377"/>
          </a:solidFill>
        </p:grpSpPr>
        <p:sp>
          <p:nvSpPr>
            <p:cNvPr id="5725" name="Oval 407"/>
            <p:cNvSpPr>
              <a:spLocks noChangeArrowheads="1"/>
            </p:cNvSpPr>
            <p:nvPr/>
          </p:nvSpPr>
          <p:spPr bwMode="auto">
            <a:xfrm>
              <a:off x="4460" y="206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26" name="Oval 408"/>
            <p:cNvSpPr>
              <a:spLocks noChangeArrowheads="1"/>
            </p:cNvSpPr>
            <p:nvPr/>
          </p:nvSpPr>
          <p:spPr bwMode="auto">
            <a:xfrm>
              <a:off x="4447" y="2127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27" name="Oval 409"/>
            <p:cNvSpPr>
              <a:spLocks noChangeArrowheads="1"/>
            </p:cNvSpPr>
            <p:nvPr/>
          </p:nvSpPr>
          <p:spPr bwMode="auto">
            <a:xfrm>
              <a:off x="4434" y="201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28" name="Oval 410"/>
            <p:cNvSpPr>
              <a:spLocks noChangeArrowheads="1"/>
            </p:cNvSpPr>
            <p:nvPr/>
          </p:nvSpPr>
          <p:spPr bwMode="auto">
            <a:xfrm>
              <a:off x="4286" y="2421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29" name="Oval 411"/>
            <p:cNvSpPr>
              <a:spLocks noChangeArrowheads="1"/>
            </p:cNvSpPr>
            <p:nvPr/>
          </p:nvSpPr>
          <p:spPr bwMode="auto">
            <a:xfrm>
              <a:off x="4381" y="2488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0" name="Oval 412"/>
            <p:cNvSpPr>
              <a:spLocks noChangeArrowheads="1"/>
            </p:cNvSpPr>
            <p:nvPr/>
          </p:nvSpPr>
          <p:spPr bwMode="auto">
            <a:xfrm>
              <a:off x="4407" y="251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1" name="Oval 413"/>
            <p:cNvSpPr>
              <a:spLocks noChangeArrowheads="1"/>
            </p:cNvSpPr>
            <p:nvPr/>
          </p:nvSpPr>
          <p:spPr bwMode="auto">
            <a:xfrm>
              <a:off x="4378" y="254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2" name="Oval 414"/>
            <p:cNvSpPr>
              <a:spLocks noChangeArrowheads="1"/>
            </p:cNvSpPr>
            <p:nvPr/>
          </p:nvSpPr>
          <p:spPr bwMode="auto">
            <a:xfrm>
              <a:off x="4218" y="271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3" name="Oval 415"/>
            <p:cNvSpPr>
              <a:spLocks noChangeArrowheads="1"/>
            </p:cNvSpPr>
            <p:nvPr/>
          </p:nvSpPr>
          <p:spPr bwMode="auto">
            <a:xfrm>
              <a:off x="4217" y="264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4" name="Oval 416"/>
            <p:cNvSpPr>
              <a:spLocks noChangeArrowheads="1"/>
            </p:cNvSpPr>
            <p:nvPr/>
          </p:nvSpPr>
          <p:spPr bwMode="auto">
            <a:xfrm>
              <a:off x="4201" y="260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5" name="Oval 417"/>
            <p:cNvSpPr>
              <a:spLocks noChangeArrowheads="1"/>
            </p:cNvSpPr>
            <p:nvPr/>
          </p:nvSpPr>
          <p:spPr bwMode="auto">
            <a:xfrm>
              <a:off x="4285" y="270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6" name="Oval 418"/>
            <p:cNvSpPr>
              <a:spLocks noChangeArrowheads="1"/>
            </p:cNvSpPr>
            <p:nvPr/>
          </p:nvSpPr>
          <p:spPr bwMode="auto">
            <a:xfrm>
              <a:off x="4403" y="2607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7" name="Oval 419"/>
            <p:cNvSpPr>
              <a:spLocks noChangeArrowheads="1"/>
            </p:cNvSpPr>
            <p:nvPr/>
          </p:nvSpPr>
          <p:spPr bwMode="auto">
            <a:xfrm>
              <a:off x="4338" y="2639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8" name="Oval 420"/>
            <p:cNvSpPr>
              <a:spLocks noChangeArrowheads="1"/>
            </p:cNvSpPr>
            <p:nvPr/>
          </p:nvSpPr>
          <p:spPr bwMode="auto">
            <a:xfrm>
              <a:off x="4411" y="2672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9" name="Oval 421"/>
            <p:cNvSpPr>
              <a:spLocks noChangeArrowheads="1"/>
            </p:cNvSpPr>
            <p:nvPr/>
          </p:nvSpPr>
          <p:spPr bwMode="auto">
            <a:xfrm>
              <a:off x="4404" y="2414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0" name="Oval 422"/>
            <p:cNvSpPr>
              <a:spLocks noChangeArrowheads="1"/>
            </p:cNvSpPr>
            <p:nvPr/>
          </p:nvSpPr>
          <p:spPr bwMode="auto">
            <a:xfrm>
              <a:off x="4616" y="250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1" name="Oval 423"/>
            <p:cNvSpPr>
              <a:spLocks noChangeArrowheads="1"/>
            </p:cNvSpPr>
            <p:nvPr/>
          </p:nvSpPr>
          <p:spPr bwMode="auto">
            <a:xfrm>
              <a:off x="4783" y="2607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2" name="Oval 424"/>
            <p:cNvSpPr>
              <a:spLocks noChangeArrowheads="1"/>
            </p:cNvSpPr>
            <p:nvPr/>
          </p:nvSpPr>
          <p:spPr bwMode="auto">
            <a:xfrm>
              <a:off x="4587" y="248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3" name="Oval 425"/>
            <p:cNvSpPr>
              <a:spLocks noChangeArrowheads="1"/>
            </p:cNvSpPr>
            <p:nvPr/>
          </p:nvSpPr>
          <p:spPr bwMode="auto">
            <a:xfrm>
              <a:off x="4587" y="2542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4" name="Oval 426"/>
            <p:cNvSpPr>
              <a:spLocks noChangeArrowheads="1"/>
            </p:cNvSpPr>
            <p:nvPr/>
          </p:nvSpPr>
          <p:spPr bwMode="auto">
            <a:xfrm>
              <a:off x="4580" y="2513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5" name="Oval 427"/>
            <p:cNvSpPr>
              <a:spLocks noChangeArrowheads="1"/>
            </p:cNvSpPr>
            <p:nvPr/>
          </p:nvSpPr>
          <p:spPr bwMode="auto">
            <a:xfrm>
              <a:off x="4606" y="253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6" name="Oval 428"/>
            <p:cNvSpPr>
              <a:spLocks noChangeArrowheads="1"/>
            </p:cNvSpPr>
            <p:nvPr/>
          </p:nvSpPr>
          <p:spPr bwMode="auto">
            <a:xfrm>
              <a:off x="4512" y="246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7" name="Oval 429"/>
            <p:cNvSpPr>
              <a:spLocks noChangeArrowheads="1"/>
            </p:cNvSpPr>
            <p:nvPr/>
          </p:nvSpPr>
          <p:spPr bwMode="auto">
            <a:xfrm>
              <a:off x="4074" y="2253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8" name="Oval 430"/>
            <p:cNvSpPr>
              <a:spLocks noChangeArrowheads="1"/>
            </p:cNvSpPr>
            <p:nvPr/>
          </p:nvSpPr>
          <p:spPr bwMode="auto">
            <a:xfrm>
              <a:off x="4076" y="225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9" name="Oval 431"/>
            <p:cNvSpPr>
              <a:spLocks noChangeArrowheads="1"/>
            </p:cNvSpPr>
            <p:nvPr/>
          </p:nvSpPr>
          <p:spPr bwMode="auto">
            <a:xfrm>
              <a:off x="4044" y="223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0" name="Oval 432"/>
            <p:cNvSpPr>
              <a:spLocks noChangeArrowheads="1"/>
            </p:cNvSpPr>
            <p:nvPr/>
          </p:nvSpPr>
          <p:spPr bwMode="auto">
            <a:xfrm>
              <a:off x="4052" y="218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1" name="Oval 433"/>
            <p:cNvSpPr>
              <a:spLocks noChangeArrowheads="1"/>
            </p:cNvSpPr>
            <p:nvPr/>
          </p:nvSpPr>
          <p:spPr bwMode="auto">
            <a:xfrm>
              <a:off x="4086" y="2190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2" name="Oval 434"/>
            <p:cNvSpPr>
              <a:spLocks noChangeArrowheads="1"/>
            </p:cNvSpPr>
            <p:nvPr/>
          </p:nvSpPr>
          <p:spPr bwMode="auto">
            <a:xfrm>
              <a:off x="4656" y="274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3" name="Oval 435"/>
            <p:cNvSpPr>
              <a:spLocks noChangeArrowheads="1"/>
            </p:cNvSpPr>
            <p:nvPr/>
          </p:nvSpPr>
          <p:spPr bwMode="auto">
            <a:xfrm>
              <a:off x="4593" y="281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4" name="Oval 436"/>
            <p:cNvSpPr>
              <a:spLocks noChangeArrowheads="1"/>
            </p:cNvSpPr>
            <p:nvPr/>
          </p:nvSpPr>
          <p:spPr bwMode="auto">
            <a:xfrm>
              <a:off x="4607" y="2845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5" name="Oval 437"/>
            <p:cNvSpPr>
              <a:spLocks noChangeArrowheads="1"/>
            </p:cNvSpPr>
            <p:nvPr/>
          </p:nvSpPr>
          <p:spPr bwMode="auto">
            <a:xfrm>
              <a:off x="4614" y="293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6" name="Oval 438"/>
            <p:cNvSpPr>
              <a:spLocks noChangeArrowheads="1"/>
            </p:cNvSpPr>
            <p:nvPr/>
          </p:nvSpPr>
          <p:spPr bwMode="auto">
            <a:xfrm>
              <a:off x="4546" y="299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7" name="Oval 439"/>
            <p:cNvSpPr>
              <a:spLocks noChangeArrowheads="1"/>
            </p:cNvSpPr>
            <p:nvPr/>
          </p:nvSpPr>
          <p:spPr bwMode="auto">
            <a:xfrm>
              <a:off x="4658" y="299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8" name="Oval 440"/>
            <p:cNvSpPr>
              <a:spLocks noChangeArrowheads="1"/>
            </p:cNvSpPr>
            <p:nvPr/>
          </p:nvSpPr>
          <p:spPr bwMode="auto">
            <a:xfrm>
              <a:off x="4510" y="293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9" name="Oval 441"/>
            <p:cNvSpPr>
              <a:spLocks noChangeArrowheads="1"/>
            </p:cNvSpPr>
            <p:nvPr/>
          </p:nvSpPr>
          <p:spPr bwMode="auto">
            <a:xfrm>
              <a:off x="4806" y="299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0" name="Oval 442"/>
            <p:cNvSpPr>
              <a:spLocks noChangeArrowheads="1"/>
            </p:cNvSpPr>
            <p:nvPr/>
          </p:nvSpPr>
          <p:spPr bwMode="auto">
            <a:xfrm>
              <a:off x="4733" y="307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1" name="Oval 443"/>
            <p:cNvSpPr>
              <a:spLocks noChangeArrowheads="1"/>
            </p:cNvSpPr>
            <p:nvPr/>
          </p:nvSpPr>
          <p:spPr bwMode="auto">
            <a:xfrm>
              <a:off x="4743" y="306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2" name="Oval 444"/>
            <p:cNvSpPr>
              <a:spLocks noChangeArrowheads="1"/>
            </p:cNvSpPr>
            <p:nvPr/>
          </p:nvSpPr>
          <p:spPr bwMode="auto">
            <a:xfrm>
              <a:off x="4838" y="309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3" name="Oval 445"/>
            <p:cNvSpPr>
              <a:spLocks noChangeArrowheads="1"/>
            </p:cNvSpPr>
            <p:nvPr/>
          </p:nvSpPr>
          <p:spPr bwMode="auto">
            <a:xfrm>
              <a:off x="4883" y="312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4" name="Oval 446"/>
            <p:cNvSpPr>
              <a:spLocks noChangeArrowheads="1"/>
            </p:cNvSpPr>
            <p:nvPr/>
          </p:nvSpPr>
          <p:spPr bwMode="auto">
            <a:xfrm>
              <a:off x="4916" y="310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5" name="Oval 447"/>
            <p:cNvSpPr>
              <a:spLocks noChangeArrowheads="1"/>
            </p:cNvSpPr>
            <p:nvPr/>
          </p:nvSpPr>
          <p:spPr bwMode="auto">
            <a:xfrm>
              <a:off x="5007" y="312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6" name="Oval 448"/>
            <p:cNvSpPr>
              <a:spLocks noChangeArrowheads="1"/>
            </p:cNvSpPr>
            <p:nvPr/>
          </p:nvSpPr>
          <p:spPr bwMode="auto">
            <a:xfrm>
              <a:off x="4938" y="305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7" name="Oval 449"/>
            <p:cNvSpPr>
              <a:spLocks noChangeArrowheads="1"/>
            </p:cNvSpPr>
            <p:nvPr/>
          </p:nvSpPr>
          <p:spPr bwMode="auto">
            <a:xfrm>
              <a:off x="4981" y="310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8" name="Oval 450"/>
            <p:cNvSpPr>
              <a:spLocks noChangeArrowheads="1"/>
            </p:cNvSpPr>
            <p:nvPr/>
          </p:nvSpPr>
          <p:spPr bwMode="auto">
            <a:xfrm>
              <a:off x="5107" y="316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9" name="Oval 451"/>
            <p:cNvSpPr>
              <a:spLocks noChangeArrowheads="1"/>
            </p:cNvSpPr>
            <p:nvPr/>
          </p:nvSpPr>
          <p:spPr bwMode="auto">
            <a:xfrm>
              <a:off x="5079" y="3211"/>
              <a:ext cx="2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0" name="Oval 452"/>
            <p:cNvSpPr>
              <a:spLocks noChangeArrowheads="1"/>
            </p:cNvSpPr>
            <p:nvPr/>
          </p:nvSpPr>
          <p:spPr bwMode="auto">
            <a:xfrm>
              <a:off x="4957" y="331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1" name="Oval 453"/>
            <p:cNvSpPr>
              <a:spLocks noChangeArrowheads="1"/>
            </p:cNvSpPr>
            <p:nvPr/>
          </p:nvSpPr>
          <p:spPr bwMode="auto">
            <a:xfrm>
              <a:off x="5087" y="324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2" name="Oval 454"/>
            <p:cNvSpPr>
              <a:spLocks noChangeArrowheads="1"/>
            </p:cNvSpPr>
            <p:nvPr/>
          </p:nvSpPr>
          <p:spPr bwMode="auto">
            <a:xfrm>
              <a:off x="5010" y="333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3" name="Oval 455"/>
            <p:cNvSpPr>
              <a:spLocks noChangeArrowheads="1"/>
            </p:cNvSpPr>
            <p:nvPr/>
          </p:nvSpPr>
          <p:spPr bwMode="auto">
            <a:xfrm>
              <a:off x="4972" y="338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4" name="Oval 456"/>
            <p:cNvSpPr>
              <a:spLocks noChangeArrowheads="1"/>
            </p:cNvSpPr>
            <p:nvPr/>
          </p:nvSpPr>
          <p:spPr bwMode="auto">
            <a:xfrm>
              <a:off x="5028" y="355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5" name="Oval 457"/>
            <p:cNvSpPr>
              <a:spLocks noChangeArrowheads="1"/>
            </p:cNvSpPr>
            <p:nvPr/>
          </p:nvSpPr>
          <p:spPr bwMode="auto">
            <a:xfrm>
              <a:off x="5039" y="359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6" name="Oval 458"/>
            <p:cNvSpPr>
              <a:spLocks noChangeArrowheads="1"/>
            </p:cNvSpPr>
            <p:nvPr/>
          </p:nvSpPr>
          <p:spPr bwMode="auto">
            <a:xfrm>
              <a:off x="4968" y="362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7" name="Oval 459"/>
            <p:cNvSpPr>
              <a:spLocks noChangeArrowheads="1"/>
            </p:cNvSpPr>
            <p:nvPr/>
          </p:nvSpPr>
          <p:spPr bwMode="auto">
            <a:xfrm>
              <a:off x="4841" y="374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8" name="Oval 460"/>
            <p:cNvSpPr>
              <a:spLocks noChangeArrowheads="1"/>
            </p:cNvSpPr>
            <p:nvPr/>
          </p:nvSpPr>
          <p:spPr bwMode="auto">
            <a:xfrm>
              <a:off x="4871" y="368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9" name="Oval 461"/>
            <p:cNvSpPr>
              <a:spLocks noChangeArrowheads="1"/>
            </p:cNvSpPr>
            <p:nvPr/>
          </p:nvSpPr>
          <p:spPr bwMode="auto">
            <a:xfrm>
              <a:off x="4889" y="371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0" name="Oval 462"/>
            <p:cNvSpPr>
              <a:spLocks noChangeArrowheads="1"/>
            </p:cNvSpPr>
            <p:nvPr/>
          </p:nvSpPr>
          <p:spPr bwMode="auto">
            <a:xfrm>
              <a:off x="4991" y="3737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1" name="Oval 463"/>
            <p:cNvSpPr>
              <a:spLocks noChangeArrowheads="1"/>
            </p:cNvSpPr>
            <p:nvPr/>
          </p:nvSpPr>
          <p:spPr bwMode="auto">
            <a:xfrm>
              <a:off x="4851" y="372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2" name="Oval 464"/>
            <p:cNvSpPr>
              <a:spLocks noChangeArrowheads="1"/>
            </p:cNvSpPr>
            <p:nvPr/>
          </p:nvSpPr>
          <p:spPr bwMode="auto">
            <a:xfrm>
              <a:off x="4876" y="374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3" name="Oval 465"/>
            <p:cNvSpPr>
              <a:spLocks noChangeArrowheads="1"/>
            </p:cNvSpPr>
            <p:nvPr/>
          </p:nvSpPr>
          <p:spPr bwMode="auto">
            <a:xfrm>
              <a:off x="4933" y="341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4" name="Oval 466"/>
            <p:cNvSpPr>
              <a:spLocks noChangeArrowheads="1"/>
            </p:cNvSpPr>
            <p:nvPr/>
          </p:nvSpPr>
          <p:spPr bwMode="auto">
            <a:xfrm>
              <a:off x="4977" y="346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5" name="Oval 467"/>
            <p:cNvSpPr>
              <a:spLocks noChangeArrowheads="1"/>
            </p:cNvSpPr>
            <p:nvPr/>
          </p:nvSpPr>
          <p:spPr bwMode="auto">
            <a:xfrm>
              <a:off x="4934" y="348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6" name="Oval 468"/>
            <p:cNvSpPr>
              <a:spLocks noChangeArrowheads="1"/>
            </p:cNvSpPr>
            <p:nvPr/>
          </p:nvSpPr>
          <p:spPr bwMode="auto">
            <a:xfrm>
              <a:off x="4952" y="351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7" name="Oval 469"/>
            <p:cNvSpPr>
              <a:spLocks noChangeArrowheads="1"/>
            </p:cNvSpPr>
            <p:nvPr/>
          </p:nvSpPr>
          <p:spPr bwMode="auto">
            <a:xfrm>
              <a:off x="4677" y="352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8" name="Oval 470"/>
            <p:cNvSpPr>
              <a:spLocks noChangeArrowheads="1"/>
            </p:cNvSpPr>
            <p:nvPr/>
          </p:nvSpPr>
          <p:spPr bwMode="auto">
            <a:xfrm>
              <a:off x="4775" y="368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9" name="Oval 471"/>
            <p:cNvSpPr>
              <a:spLocks noChangeArrowheads="1"/>
            </p:cNvSpPr>
            <p:nvPr/>
          </p:nvSpPr>
          <p:spPr bwMode="auto">
            <a:xfrm>
              <a:off x="4765" y="375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0" name="Oval 472"/>
            <p:cNvSpPr>
              <a:spLocks noChangeArrowheads="1"/>
            </p:cNvSpPr>
            <p:nvPr/>
          </p:nvSpPr>
          <p:spPr bwMode="auto">
            <a:xfrm>
              <a:off x="4712" y="374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1" name="Oval 473"/>
            <p:cNvSpPr>
              <a:spLocks noChangeArrowheads="1"/>
            </p:cNvSpPr>
            <p:nvPr/>
          </p:nvSpPr>
          <p:spPr bwMode="auto">
            <a:xfrm>
              <a:off x="4450" y="356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2" name="Oval 474"/>
            <p:cNvSpPr>
              <a:spLocks noChangeArrowheads="1"/>
            </p:cNvSpPr>
            <p:nvPr/>
          </p:nvSpPr>
          <p:spPr bwMode="auto">
            <a:xfrm>
              <a:off x="4660" y="374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3" name="Oval 475"/>
            <p:cNvSpPr>
              <a:spLocks noChangeArrowheads="1"/>
            </p:cNvSpPr>
            <p:nvPr/>
          </p:nvSpPr>
          <p:spPr bwMode="auto">
            <a:xfrm>
              <a:off x="4980" y="367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4" name="Oval 476"/>
            <p:cNvSpPr>
              <a:spLocks noChangeArrowheads="1"/>
            </p:cNvSpPr>
            <p:nvPr/>
          </p:nvSpPr>
          <p:spPr bwMode="auto">
            <a:xfrm>
              <a:off x="4951" y="3576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5" name="Oval 477"/>
            <p:cNvSpPr>
              <a:spLocks noChangeArrowheads="1"/>
            </p:cNvSpPr>
            <p:nvPr/>
          </p:nvSpPr>
          <p:spPr bwMode="auto">
            <a:xfrm>
              <a:off x="5009" y="351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6" name="Oval 478"/>
            <p:cNvSpPr>
              <a:spLocks noChangeArrowheads="1"/>
            </p:cNvSpPr>
            <p:nvPr/>
          </p:nvSpPr>
          <p:spPr bwMode="auto">
            <a:xfrm>
              <a:off x="5175" y="329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7" name="Oval 479"/>
            <p:cNvSpPr>
              <a:spLocks noChangeArrowheads="1"/>
            </p:cNvSpPr>
            <p:nvPr/>
          </p:nvSpPr>
          <p:spPr bwMode="auto">
            <a:xfrm>
              <a:off x="4919" y="299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8" name="Oval 480"/>
            <p:cNvSpPr>
              <a:spLocks noChangeArrowheads="1"/>
            </p:cNvSpPr>
            <p:nvPr/>
          </p:nvSpPr>
          <p:spPr bwMode="auto">
            <a:xfrm>
              <a:off x="4936" y="297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9" name="Oval 481"/>
            <p:cNvSpPr>
              <a:spLocks noChangeArrowheads="1"/>
            </p:cNvSpPr>
            <p:nvPr/>
          </p:nvSpPr>
          <p:spPr bwMode="auto">
            <a:xfrm>
              <a:off x="4579" y="2937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0" name="Oval 482"/>
            <p:cNvSpPr>
              <a:spLocks noChangeArrowheads="1"/>
            </p:cNvSpPr>
            <p:nvPr/>
          </p:nvSpPr>
          <p:spPr bwMode="auto">
            <a:xfrm>
              <a:off x="4800" y="2968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1" name="Oval 483"/>
            <p:cNvSpPr>
              <a:spLocks noChangeArrowheads="1"/>
            </p:cNvSpPr>
            <p:nvPr/>
          </p:nvSpPr>
          <p:spPr bwMode="auto">
            <a:xfrm>
              <a:off x="4805" y="3027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2" name="Oval 484"/>
            <p:cNvSpPr>
              <a:spLocks noChangeArrowheads="1"/>
            </p:cNvSpPr>
            <p:nvPr/>
          </p:nvSpPr>
          <p:spPr bwMode="auto">
            <a:xfrm>
              <a:off x="4774" y="3120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3" name="Oval 485"/>
            <p:cNvSpPr>
              <a:spLocks noChangeArrowheads="1"/>
            </p:cNvSpPr>
            <p:nvPr/>
          </p:nvSpPr>
          <p:spPr bwMode="auto">
            <a:xfrm>
              <a:off x="4836" y="3143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4" name="Oval 486"/>
            <p:cNvSpPr>
              <a:spLocks noChangeArrowheads="1"/>
            </p:cNvSpPr>
            <p:nvPr/>
          </p:nvSpPr>
          <p:spPr bwMode="auto">
            <a:xfrm>
              <a:off x="5184" y="3211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5" name="Oval 487"/>
            <p:cNvSpPr>
              <a:spLocks noChangeArrowheads="1"/>
            </p:cNvSpPr>
            <p:nvPr/>
          </p:nvSpPr>
          <p:spPr bwMode="auto">
            <a:xfrm>
              <a:off x="4705" y="3152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6" name="Oval 488"/>
            <p:cNvSpPr>
              <a:spLocks noChangeArrowheads="1"/>
            </p:cNvSpPr>
            <p:nvPr/>
          </p:nvSpPr>
          <p:spPr bwMode="auto">
            <a:xfrm>
              <a:off x="4732" y="3194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7" name="Oval 489"/>
            <p:cNvSpPr>
              <a:spLocks noChangeArrowheads="1"/>
            </p:cNvSpPr>
            <p:nvPr/>
          </p:nvSpPr>
          <p:spPr bwMode="auto">
            <a:xfrm>
              <a:off x="4857" y="3230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8" name="Oval 490"/>
            <p:cNvSpPr>
              <a:spLocks noChangeArrowheads="1"/>
            </p:cNvSpPr>
            <p:nvPr/>
          </p:nvSpPr>
          <p:spPr bwMode="auto">
            <a:xfrm>
              <a:off x="4846" y="3262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9" name="Oval 491"/>
            <p:cNvSpPr>
              <a:spLocks noChangeArrowheads="1"/>
            </p:cNvSpPr>
            <p:nvPr/>
          </p:nvSpPr>
          <p:spPr bwMode="auto">
            <a:xfrm>
              <a:off x="4846" y="3401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0" name="Oval 492"/>
            <p:cNvSpPr>
              <a:spLocks noChangeArrowheads="1"/>
            </p:cNvSpPr>
            <p:nvPr/>
          </p:nvSpPr>
          <p:spPr bwMode="auto">
            <a:xfrm>
              <a:off x="4729" y="3324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1" name="Oval 493"/>
            <p:cNvSpPr>
              <a:spLocks noChangeArrowheads="1"/>
            </p:cNvSpPr>
            <p:nvPr/>
          </p:nvSpPr>
          <p:spPr bwMode="auto">
            <a:xfrm>
              <a:off x="4604" y="335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2" name="Oval 494"/>
            <p:cNvSpPr>
              <a:spLocks noChangeArrowheads="1"/>
            </p:cNvSpPr>
            <p:nvPr/>
          </p:nvSpPr>
          <p:spPr bwMode="auto">
            <a:xfrm>
              <a:off x="4792" y="3563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3" name="Oval 495"/>
            <p:cNvSpPr>
              <a:spLocks noChangeArrowheads="1"/>
            </p:cNvSpPr>
            <p:nvPr/>
          </p:nvSpPr>
          <p:spPr bwMode="auto">
            <a:xfrm>
              <a:off x="5194" y="3500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4" name="Oval 496"/>
            <p:cNvSpPr>
              <a:spLocks noChangeArrowheads="1"/>
            </p:cNvSpPr>
            <p:nvPr/>
          </p:nvSpPr>
          <p:spPr bwMode="auto">
            <a:xfrm>
              <a:off x="5146" y="3438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5" name="Oval 497"/>
            <p:cNvSpPr>
              <a:spLocks noChangeArrowheads="1"/>
            </p:cNvSpPr>
            <p:nvPr/>
          </p:nvSpPr>
          <p:spPr bwMode="auto">
            <a:xfrm>
              <a:off x="4802" y="3492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6" name="Oval 498"/>
            <p:cNvSpPr>
              <a:spLocks noChangeArrowheads="1"/>
            </p:cNvSpPr>
            <p:nvPr/>
          </p:nvSpPr>
          <p:spPr bwMode="auto">
            <a:xfrm>
              <a:off x="4604" y="3482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7" name="Oval 499"/>
            <p:cNvSpPr>
              <a:spLocks noChangeArrowheads="1"/>
            </p:cNvSpPr>
            <p:nvPr/>
          </p:nvSpPr>
          <p:spPr bwMode="auto">
            <a:xfrm>
              <a:off x="4747" y="3435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8" name="Oval 500"/>
            <p:cNvSpPr>
              <a:spLocks noChangeArrowheads="1"/>
            </p:cNvSpPr>
            <p:nvPr/>
          </p:nvSpPr>
          <p:spPr bwMode="auto">
            <a:xfrm>
              <a:off x="4685" y="342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9" name="Oval 501"/>
            <p:cNvSpPr>
              <a:spLocks noChangeArrowheads="1"/>
            </p:cNvSpPr>
            <p:nvPr/>
          </p:nvSpPr>
          <p:spPr bwMode="auto">
            <a:xfrm>
              <a:off x="4822" y="367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0" name="Oval 502"/>
            <p:cNvSpPr>
              <a:spLocks noChangeArrowheads="1"/>
            </p:cNvSpPr>
            <p:nvPr/>
          </p:nvSpPr>
          <p:spPr bwMode="auto">
            <a:xfrm>
              <a:off x="4861" y="3462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1" name="Oval 503"/>
            <p:cNvSpPr>
              <a:spLocks noChangeArrowheads="1"/>
            </p:cNvSpPr>
            <p:nvPr/>
          </p:nvSpPr>
          <p:spPr bwMode="auto">
            <a:xfrm>
              <a:off x="5221" y="3184"/>
              <a:ext cx="13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2" name="Oval 504"/>
            <p:cNvSpPr>
              <a:spLocks noChangeArrowheads="1"/>
            </p:cNvSpPr>
            <p:nvPr/>
          </p:nvSpPr>
          <p:spPr bwMode="auto">
            <a:xfrm>
              <a:off x="4601" y="3276"/>
              <a:ext cx="12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3" name="Oval 505"/>
            <p:cNvSpPr>
              <a:spLocks noChangeArrowheads="1"/>
            </p:cNvSpPr>
            <p:nvPr/>
          </p:nvSpPr>
          <p:spPr bwMode="auto">
            <a:xfrm>
              <a:off x="5151" y="3346"/>
              <a:ext cx="12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4" name="Oval 506"/>
            <p:cNvSpPr>
              <a:spLocks noChangeArrowheads="1"/>
            </p:cNvSpPr>
            <p:nvPr/>
          </p:nvSpPr>
          <p:spPr bwMode="auto">
            <a:xfrm>
              <a:off x="4528" y="3450"/>
              <a:ext cx="12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5" name="Oval 507"/>
            <p:cNvSpPr>
              <a:spLocks noChangeArrowheads="1"/>
            </p:cNvSpPr>
            <p:nvPr/>
          </p:nvSpPr>
          <p:spPr bwMode="auto">
            <a:xfrm>
              <a:off x="4600" y="3121"/>
              <a:ext cx="7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6" name="Oval 508"/>
            <p:cNvSpPr>
              <a:spLocks noChangeArrowheads="1"/>
            </p:cNvSpPr>
            <p:nvPr/>
          </p:nvSpPr>
          <p:spPr bwMode="auto">
            <a:xfrm>
              <a:off x="4573" y="3102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7" name="Oval 509"/>
            <p:cNvSpPr>
              <a:spLocks noChangeArrowheads="1"/>
            </p:cNvSpPr>
            <p:nvPr/>
          </p:nvSpPr>
          <p:spPr bwMode="auto">
            <a:xfrm>
              <a:off x="4643" y="311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8" name="Oval 510"/>
            <p:cNvSpPr>
              <a:spLocks noChangeArrowheads="1"/>
            </p:cNvSpPr>
            <p:nvPr/>
          </p:nvSpPr>
          <p:spPr bwMode="auto">
            <a:xfrm>
              <a:off x="4527" y="312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9" name="Oval 511"/>
            <p:cNvSpPr>
              <a:spLocks noChangeArrowheads="1"/>
            </p:cNvSpPr>
            <p:nvPr/>
          </p:nvSpPr>
          <p:spPr bwMode="auto">
            <a:xfrm>
              <a:off x="4639" y="3031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0" name="Oval 512"/>
            <p:cNvSpPr>
              <a:spLocks noChangeArrowheads="1"/>
            </p:cNvSpPr>
            <p:nvPr/>
          </p:nvSpPr>
          <p:spPr bwMode="auto">
            <a:xfrm>
              <a:off x="4607" y="3043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1" name="Oval 513"/>
            <p:cNvSpPr>
              <a:spLocks noChangeArrowheads="1"/>
            </p:cNvSpPr>
            <p:nvPr/>
          </p:nvSpPr>
          <p:spPr bwMode="auto">
            <a:xfrm>
              <a:off x="4653" y="3080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2" name="Oval 514"/>
            <p:cNvSpPr>
              <a:spLocks noChangeArrowheads="1"/>
            </p:cNvSpPr>
            <p:nvPr/>
          </p:nvSpPr>
          <p:spPr bwMode="auto">
            <a:xfrm>
              <a:off x="4574" y="318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3" name="Oval 515"/>
            <p:cNvSpPr>
              <a:spLocks noChangeArrowheads="1"/>
            </p:cNvSpPr>
            <p:nvPr/>
          </p:nvSpPr>
          <p:spPr bwMode="auto">
            <a:xfrm>
              <a:off x="4653" y="321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4" name="Oval 516"/>
            <p:cNvSpPr>
              <a:spLocks noChangeArrowheads="1"/>
            </p:cNvSpPr>
            <p:nvPr/>
          </p:nvSpPr>
          <p:spPr bwMode="auto">
            <a:xfrm>
              <a:off x="4680" y="3174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5" name="Oval 517"/>
            <p:cNvSpPr>
              <a:spLocks noChangeArrowheads="1"/>
            </p:cNvSpPr>
            <p:nvPr/>
          </p:nvSpPr>
          <p:spPr bwMode="auto">
            <a:xfrm>
              <a:off x="4726" y="3163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6" name="Oval 518"/>
            <p:cNvSpPr>
              <a:spLocks noChangeArrowheads="1"/>
            </p:cNvSpPr>
            <p:nvPr/>
          </p:nvSpPr>
          <p:spPr bwMode="auto">
            <a:xfrm>
              <a:off x="4990" y="3190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7" name="Oval 519"/>
            <p:cNvSpPr>
              <a:spLocks noChangeArrowheads="1"/>
            </p:cNvSpPr>
            <p:nvPr/>
          </p:nvSpPr>
          <p:spPr bwMode="auto">
            <a:xfrm>
              <a:off x="4870" y="333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8" name="Oval 520"/>
            <p:cNvSpPr>
              <a:spLocks noChangeArrowheads="1"/>
            </p:cNvSpPr>
            <p:nvPr/>
          </p:nvSpPr>
          <p:spPr bwMode="auto">
            <a:xfrm>
              <a:off x="4963" y="343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9" name="Oval 521"/>
            <p:cNvSpPr>
              <a:spLocks noChangeArrowheads="1"/>
            </p:cNvSpPr>
            <p:nvPr/>
          </p:nvSpPr>
          <p:spPr bwMode="auto">
            <a:xfrm>
              <a:off x="4942" y="343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0" name="Oval 522"/>
            <p:cNvSpPr>
              <a:spLocks noChangeArrowheads="1"/>
            </p:cNvSpPr>
            <p:nvPr/>
          </p:nvSpPr>
          <p:spPr bwMode="auto">
            <a:xfrm>
              <a:off x="5000" y="3559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1" name="Oval 523"/>
            <p:cNvSpPr>
              <a:spLocks noChangeArrowheads="1"/>
            </p:cNvSpPr>
            <p:nvPr/>
          </p:nvSpPr>
          <p:spPr bwMode="auto">
            <a:xfrm>
              <a:off x="5070" y="343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2" name="Oval 524"/>
            <p:cNvSpPr>
              <a:spLocks noChangeArrowheads="1"/>
            </p:cNvSpPr>
            <p:nvPr/>
          </p:nvSpPr>
          <p:spPr bwMode="auto">
            <a:xfrm>
              <a:off x="4832" y="320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3" name="Oval 525"/>
            <p:cNvSpPr>
              <a:spLocks noChangeArrowheads="1"/>
            </p:cNvSpPr>
            <p:nvPr/>
          </p:nvSpPr>
          <p:spPr bwMode="auto">
            <a:xfrm>
              <a:off x="4796" y="3213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4" name="Oval 526"/>
            <p:cNvSpPr>
              <a:spLocks noChangeArrowheads="1"/>
            </p:cNvSpPr>
            <p:nvPr/>
          </p:nvSpPr>
          <p:spPr bwMode="auto">
            <a:xfrm>
              <a:off x="4744" y="323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5" name="Oval 527"/>
            <p:cNvSpPr>
              <a:spLocks noChangeArrowheads="1"/>
            </p:cNvSpPr>
            <p:nvPr/>
          </p:nvSpPr>
          <p:spPr bwMode="auto">
            <a:xfrm>
              <a:off x="4899" y="326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6" name="Oval 528"/>
            <p:cNvSpPr>
              <a:spLocks noChangeArrowheads="1"/>
            </p:cNvSpPr>
            <p:nvPr/>
          </p:nvSpPr>
          <p:spPr bwMode="auto">
            <a:xfrm>
              <a:off x="5029" y="3362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7" name="Oval 529"/>
            <p:cNvSpPr>
              <a:spLocks noChangeArrowheads="1"/>
            </p:cNvSpPr>
            <p:nvPr/>
          </p:nvSpPr>
          <p:spPr bwMode="auto">
            <a:xfrm>
              <a:off x="5031" y="3297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8" name="Oval 530"/>
            <p:cNvSpPr>
              <a:spLocks noChangeArrowheads="1"/>
            </p:cNvSpPr>
            <p:nvPr/>
          </p:nvSpPr>
          <p:spPr bwMode="auto">
            <a:xfrm>
              <a:off x="4938" y="3222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9" name="Oval 531"/>
            <p:cNvSpPr>
              <a:spLocks noChangeArrowheads="1"/>
            </p:cNvSpPr>
            <p:nvPr/>
          </p:nvSpPr>
          <p:spPr bwMode="auto">
            <a:xfrm>
              <a:off x="5041" y="322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0" name="Oval 532"/>
            <p:cNvSpPr>
              <a:spLocks noChangeArrowheads="1"/>
            </p:cNvSpPr>
            <p:nvPr/>
          </p:nvSpPr>
          <p:spPr bwMode="auto">
            <a:xfrm>
              <a:off x="5225" y="305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1" name="Oval 533"/>
            <p:cNvSpPr>
              <a:spLocks noChangeArrowheads="1"/>
            </p:cNvSpPr>
            <p:nvPr/>
          </p:nvSpPr>
          <p:spPr bwMode="auto">
            <a:xfrm>
              <a:off x="5185" y="3166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2" name="Oval 534"/>
            <p:cNvSpPr>
              <a:spLocks noChangeArrowheads="1"/>
            </p:cNvSpPr>
            <p:nvPr/>
          </p:nvSpPr>
          <p:spPr bwMode="auto">
            <a:xfrm>
              <a:off x="5102" y="333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3" name="Oval 535"/>
            <p:cNvSpPr>
              <a:spLocks noChangeArrowheads="1"/>
            </p:cNvSpPr>
            <p:nvPr/>
          </p:nvSpPr>
          <p:spPr bwMode="auto">
            <a:xfrm>
              <a:off x="4933" y="3308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4" name="Oval 536"/>
            <p:cNvSpPr>
              <a:spLocks noChangeArrowheads="1"/>
            </p:cNvSpPr>
            <p:nvPr/>
          </p:nvSpPr>
          <p:spPr bwMode="auto">
            <a:xfrm>
              <a:off x="4871" y="336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5" name="Oval 537"/>
            <p:cNvSpPr>
              <a:spLocks noChangeArrowheads="1"/>
            </p:cNvSpPr>
            <p:nvPr/>
          </p:nvSpPr>
          <p:spPr bwMode="auto">
            <a:xfrm>
              <a:off x="4956" y="3472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6" name="Oval 538"/>
            <p:cNvSpPr>
              <a:spLocks noChangeArrowheads="1"/>
            </p:cNvSpPr>
            <p:nvPr/>
          </p:nvSpPr>
          <p:spPr bwMode="auto">
            <a:xfrm>
              <a:off x="4981" y="3356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7" name="Oval 539"/>
            <p:cNvSpPr>
              <a:spLocks noChangeArrowheads="1"/>
            </p:cNvSpPr>
            <p:nvPr/>
          </p:nvSpPr>
          <p:spPr bwMode="auto">
            <a:xfrm>
              <a:off x="5019" y="3387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8" name="Oval 540"/>
            <p:cNvSpPr>
              <a:spLocks noChangeArrowheads="1"/>
            </p:cNvSpPr>
            <p:nvPr/>
          </p:nvSpPr>
          <p:spPr bwMode="auto">
            <a:xfrm>
              <a:off x="4900" y="3385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9" name="Oval 541"/>
            <p:cNvSpPr>
              <a:spLocks noChangeArrowheads="1"/>
            </p:cNvSpPr>
            <p:nvPr/>
          </p:nvSpPr>
          <p:spPr bwMode="auto">
            <a:xfrm>
              <a:off x="4896" y="3353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0" name="Oval 542"/>
            <p:cNvSpPr>
              <a:spLocks noChangeArrowheads="1"/>
            </p:cNvSpPr>
            <p:nvPr/>
          </p:nvSpPr>
          <p:spPr bwMode="auto">
            <a:xfrm>
              <a:off x="4707" y="303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1" name="Oval 543"/>
            <p:cNvSpPr>
              <a:spLocks noChangeArrowheads="1"/>
            </p:cNvSpPr>
            <p:nvPr/>
          </p:nvSpPr>
          <p:spPr bwMode="auto">
            <a:xfrm>
              <a:off x="4779" y="3062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2" name="Oval 544"/>
            <p:cNvSpPr>
              <a:spLocks noChangeArrowheads="1"/>
            </p:cNvSpPr>
            <p:nvPr/>
          </p:nvSpPr>
          <p:spPr bwMode="auto">
            <a:xfrm>
              <a:off x="4715" y="283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3" name="Oval 545"/>
            <p:cNvSpPr>
              <a:spLocks noChangeArrowheads="1"/>
            </p:cNvSpPr>
            <p:nvPr/>
          </p:nvSpPr>
          <p:spPr bwMode="auto">
            <a:xfrm>
              <a:off x="4699" y="272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4" name="Oval 546"/>
            <p:cNvSpPr>
              <a:spLocks noChangeArrowheads="1"/>
            </p:cNvSpPr>
            <p:nvPr/>
          </p:nvSpPr>
          <p:spPr bwMode="auto">
            <a:xfrm>
              <a:off x="4770" y="276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5" name="Oval 547"/>
            <p:cNvSpPr>
              <a:spLocks noChangeArrowheads="1"/>
            </p:cNvSpPr>
            <p:nvPr/>
          </p:nvSpPr>
          <p:spPr bwMode="auto">
            <a:xfrm>
              <a:off x="4854" y="2771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6" name="Oval 548"/>
            <p:cNvSpPr>
              <a:spLocks noChangeArrowheads="1"/>
            </p:cNvSpPr>
            <p:nvPr/>
          </p:nvSpPr>
          <p:spPr bwMode="auto">
            <a:xfrm>
              <a:off x="4885" y="2727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7" name="Oval 549"/>
            <p:cNvSpPr>
              <a:spLocks noChangeArrowheads="1"/>
            </p:cNvSpPr>
            <p:nvPr/>
          </p:nvSpPr>
          <p:spPr bwMode="auto">
            <a:xfrm>
              <a:off x="4826" y="267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8" name="Oval 550"/>
            <p:cNvSpPr>
              <a:spLocks noChangeArrowheads="1"/>
            </p:cNvSpPr>
            <p:nvPr/>
          </p:nvSpPr>
          <p:spPr bwMode="auto">
            <a:xfrm>
              <a:off x="4856" y="283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9" name="Oval 551"/>
            <p:cNvSpPr>
              <a:spLocks noChangeArrowheads="1"/>
            </p:cNvSpPr>
            <p:nvPr/>
          </p:nvSpPr>
          <p:spPr bwMode="auto">
            <a:xfrm>
              <a:off x="4619" y="272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0" name="Oval 552"/>
            <p:cNvSpPr>
              <a:spLocks noChangeArrowheads="1"/>
            </p:cNvSpPr>
            <p:nvPr/>
          </p:nvSpPr>
          <p:spPr bwMode="auto">
            <a:xfrm>
              <a:off x="4575" y="279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1" name="Oval 553"/>
            <p:cNvSpPr>
              <a:spLocks noChangeArrowheads="1"/>
            </p:cNvSpPr>
            <p:nvPr/>
          </p:nvSpPr>
          <p:spPr bwMode="auto">
            <a:xfrm>
              <a:off x="4615" y="2668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2" name="Oval 554"/>
            <p:cNvSpPr>
              <a:spLocks noChangeArrowheads="1"/>
            </p:cNvSpPr>
            <p:nvPr/>
          </p:nvSpPr>
          <p:spPr bwMode="auto">
            <a:xfrm>
              <a:off x="4659" y="279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3" name="Oval 555"/>
            <p:cNvSpPr>
              <a:spLocks noChangeArrowheads="1"/>
            </p:cNvSpPr>
            <p:nvPr/>
          </p:nvSpPr>
          <p:spPr bwMode="auto">
            <a:xfrm>
              <a:off x="4749" y="291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4" name="Oval 556"/>
            <p:cNvSpPr>
              <a:spLocks noChangeArrowheads="1"/>
            </p:cNvSpPr>
            <p:nvPr/>
          </p:nvSpPr>
          <p:spPr bwMode="auto">
            <a:xfrm>
              <a:off x="4756" y="299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5" name="Oval 557"/>
            <p:cNvSpPr>
              <a:spLocks noChangeArrowheads="1"/>
            </p:cNvSpPr>
            <p:nvPr/>
          </p:nvSpPr>
          <p:spPr bwMode="auto">
            <a:xfrm>
              <a:off x="4925" y="3029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6" name="Oval 558"/>
            <p:cNvSpPr>
              <a:spLocks noChangeArrowheads="1"/>
            </p:cNvSpPr>
            <p:nvPr/>
          </p:nvSpPr>
          <p:spPr bwMode="auto">
            <a:xfrm>
              <a:off x="4913" y="293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7" name="Oval 559"/>
            <p:cNvSpPr>
              <a:spLocks noChangeArrowheads="1"/>
            </p:cNvSpPr>
            <p:nvPr/>
          </p:nvSpPr>
          <p:spPr bwMode="auto">
            <a:xfrm>
              <a:off x="4892" y="307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8" name="Oval 560"/>
            <p:cNvSpPr>
              <a:spLocks noChangeArrowheads="1"/>
            </p:cNvSpPr>
            <p:nvPr/>
          </p:nvSpPr>
          <p:spPr bwMode="auto">
            <a:xfrm>
              <a:off x="4976" y="3133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9" name="Oval 561"/>
            <p:cNvSpPr>
              <a:spLocks noChangeArrowheads="1"/>
            </p:cNvSpPr>
            <p:nvPr/>
          </p:nvSpPr>
          <p:spPr bwMode="auto">
            <a:xfrm>
              <a:off x="5124" y="315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0" name="Oval 562"/>
            <p:cNvSpPr>
              <a:spLocks noChangeArrowheads="1"/>
            </p:cNvSpPr>
            <p:nvPr/>
          </p:nvSpPr>
          <p:spPr bwMode="auto">
            <a:xfrm>
              <a:off x="5099" y="319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1" name="Oval 563"/>
            <p:cNvSpPr>
              <a:spLocks noChangeArrowheads="1"/>
            </p:cNvSpPr>
            <p:nvPr/>
          </p:nvSpPr>
          <p:spPr bwMode="auto">
            <a:xfrm>
              <a:off x="4832" y="3330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2" name="Oval 564"/>
            <p:cNvSpPr>
              <a:spLocks noChangeArrowheads="1"/>
            </p:cNvSpPr>
            <p:nvPr/>
          </p:nvSpPr>
          <p:spPr bwMode="auto">
            <a:xfrm>
              <a:off x="4831" y="327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3" name="Oval 565"/>
            <p:cNvSpPr>
              <a:spLocks noChangeArrowheads="1"/>
            </p:cNvSpPr>
            <p:nvPr/>
          </p:nvSpPr>
          <p:spPr bwMode="auto">
            <a:xfrm>
              <a:off x="4817" y="3236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4" name="Oval 566"/>
            <p:cNvSpPr>
              <a:spLocks noChangeArrowheads="1"/>
            </p:cNvSpPr>
            <p:nvPr/>
          </p:nvSpPr>
          <p:spPr bwMode="auto">
            <a:xfrm>
              <a:off x="4890" y="332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5" name="Oval 567"/>
            <p:cNvSpPr>
              <a:spLocks noChangeArrowheads="1"/>
            </p:cNvSpPr>
            <p:nvPr/>
          </p:nvSpPr>
          <p:spPr bwMode="auto">
            <a:xfrm>
              <a:off x="5121" y="3243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6" name="Oval 568"/>
            <p:cNvSpPr>
              <a:spLocks noChangeArrowheads="1"/>
            </p:cNvSpPr>
            <p:nvPr/>
          </p:nvSpPr>
          <p:spPr bwMode="auto">
            <a:xfrm>
              <a:off x="4937" y="326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7" name="Oval 569"/>
            <p:cNvSpPr>
              <a:spLocks noChangeArrowheads="1"/>
            </p:cNvSpPr>
            <p:nvPr/>
          </p:nvSpPr>
          <p:spPr bwMode="auto">
            <a:xfrm>
              <a:off x="5003" y="329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8" name="Oval 570"/>
            <p:cNvSpPr>
              <a:spLocks noChangeArrowheads="1"/>
            </p:cNvSpPr>
            <p:nvPr/>
          </p:nvSpPr>
          <p:spPr bwMode="auto">
            <a:xfrm>
              <a:off x="4996" y="306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9" name="Oval 571"/>
            <p:cNvSpPr>
              <a:spLocks noChangeArrowheads="1"/>
            </p:cNvSpPr>
            <p:nvPr/>
          </p:nvSpPr>
          <p:spPr bwMode="auto">
            <a:xfrm>
              <a:off x="4705" y="2925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0" name="Oval 572"/>
            <p:cNvSpPr>
              <a:spLocks noChangeArrowheads="1"/>
            </p:cNvSpPr>
            <p:nvPr/>
          </p:nvSpPr>
          <p:spPr bwMode="auto">
            <a:xfrm>
              <a:off x="4706" y="292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1" name="Oval 573"/>
            <p:cNvSpPr>
              <a:spLocks noChangeArrowheads="1"/>
            </p:cNvSpPr>
            <p:nvPr/>
          </p:nvSpPr>
          <p:spPr bwMode="auto">
            <a:xfrm>
              <a:off x="4678" y="290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2" name="Oval 574"/>
            <p:cNvSpPr>
              <a:spLocks noChangeArrowheads="1"/>
            </p:cNvSpPr>
            <p:nvPr/>
          </p:nvSpPr>
          <p:spPr bwMode="auto">
            <a:xfrm>
              <a:off x="4684" y="286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3" name="Oval 575"/>
            <p:cNvSpPr>
              <a:spLocks noChangeArrowheads="1"/>
            </p:cNvSpPr>
            <p:nvPr/>
          </p:nvSpPr>
          <p:spPr bwMode="auto">
            <a:xfrm>
              <a:off x="4715" y="2869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4" name="Oval 576"/>
            <p:cNvSpPr>
              <a:spLocks noChangeArrowheads="1"/>
            </p:cNvSpPr>
            <p:nvPr/>
          </p:nvSpPr>
          <p:spPr bwMode="auto">
            <a:xfrm>
              <a:off x="5713" y="258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5" name="Oval 577"/>
            <p:cNvSpPr>
              <a:spLocks noChangeArrowheads="1"/>
            </p:cNvSpPr>
            <p:nvPr/>
          </p:nvSpPr>
          <p:spPr bwMode="auto">
            <a:xfrm>
              <a:off x="5798" y="266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6" name="Oval 578"/>
            <p:cNvSpPr>
              <a:spLocks noChangeArrowheads="1"/>
            </p:cNvSpPr>
            <p:nvPr/>
          </p:nvSpPr>
          <p:spPr bwMode="auto">
            <a:xfrm>
              <a:off x="5780" y="271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7" name="Oval 579"/>
            <p:cNvSpPr>
              <a:spLocks noChangeArrowheads="1"/>
            </p:cNvSpPr>
            <p:nvPr/>
          </p:nvSpPr>
          <p:spPr bwMode="auto">
            <a:xfrm>
              <a:off x="5770" y="283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8" name="Oval 580"/>
            <p:cNvSpPr>
              <a:spLocks noChangeArrowheads="1"/>
            </p:cNvSpPr>
            <p:nvPr/>
          </p:nvSpPr>
          <p:spPr bwMode="auto">
            <a:xfrm>
              <a:off x="5861" y="290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9" name="Oval 581"/>
            <p:cNvSpPr>
              <a:spLocks noChangeArrowheads="1"/>
            </p:cNvSpPr>
            <p:nvPr/>
          </p:nvSpPr>
          <p:spPr bwMode="auto">
            <a:xfrm>
              <a:off x="5710" y="2913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0" name="Oval 582"/>
            <p:cNvSpPr>
              <a:spLocks noChangeArrowheads="1"/>
            </p:cNvSpPr>
            <p:nvPr/>
          </p:nvSpPr>
          <p:spPr bwMode="auto">
            <a:xfrm>
              <a:off x="5910" y="282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1" name="Oval 583"/>
            <p:cNvSpPr>
              <a:spLocks noChangeArrowheads="1"/>
            </p:cNvSpPr>
            <p:nvPr/>
          </p:nvSpPr>
          <p:spPr bwMode="auto">
            <a:xfrm>
              <a:off x="5511" y="2916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2" name="Oval 584"/>
            <p:cNvSpPr>
              <a:spLocks noChangeArrowheads="1"/>
            </p:cNvSpPr>
            <p:nvPr/>
          </p:nvSpPr>
          <p:spPr bwMode="auto">
            <a:xfrm>
              <a:off x="5610" y="302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3" name="Oval 585"/>
            <p:cNvSpPr>
              <a:spLocks noChangeArrowheads="1"/>
            </p:cNvSpPr>
            <p:nvPr/>
          </p:nvSpPr>
          <p:spPr bwMode="auto">
            <a:xfrm>
              <a:off x="5596" y="301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4" name="Oval 586"/>
            <p:cNvSpPr>
              <a:spLocks noChangeArrowheads="1"/>
            </p:cNvSpPr>
            <p:nvPr/>
          </p:nvSpPr>
          <p:spPr bwMode="auto">
            <a:xfrm>
              <a:off x="5468" y="304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5" name="Oval 587"/>
            <p:cNvSpPr>
              <a:spLocks noChangeArrowheads="1"/>
            </p:cNvSpPr>
            <p:nvPr/>
          </p:nvSpPr>
          <p:spPr bwMode="auto">
            <a:xfrm>
              <a:off x="5408" y="309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6" name="Oval 588"/>
            <p:cNvSpPr>
              <a:spLocks noChangeArrowheads="1"/>
            </p:cNvSpPr>
            <p:nvPr/>
          </p:nvSpPr>
          <p:spPr bwMode="auto">
            <a:xfrm>
              <a:off x="5364" y="305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7" name="Oval 589"/>
            <p:cNvSpPr>
              <a:spLocks noChangeArrowheads="1"/>
            </p:cNvSpPr>
            <p:nvPr/>
          </p:nvSpPr>
          <p:spPr bwMode="auto">
            <a:xfrm>
              <a:off x="5240" y="3092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8" name="Oval 590"/>
            <p:cNvSpPr>
              <a:spLocks noChangeArrowheads="1"/>
            </p:cNvSpPr>
            <p:nvPr/>
          </p:nvSpPr>
          <p:spPr bwMode="auto">
            <a:xfrm>
              <a:off x="5333" y="298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9" name="Oval 591"/>
            <p:cNvSpPr>
              <a:spLocks noChangeArrowheads="1"/>
            </p:cNvSpPr>
            <p:nvPr/>
          </p:nvSpPr>
          <p:spPr bwMode="auto">
            <a:xfrm>
              <a:off x="5276" y="306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0" name="Oval 592"/>
            <p:cNvSpPr>
              <a:spLocks noChangeArrowheads="1"/>
            </p:cNvSpPr>
            <p:nvPr/>
          </p:nvSpPr>
          <p:spPr bwMode="auto">
            <a:xfrm>
              <a:off x="5276" y="313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1" name="Oval 593"/>
            <p:cNvSpPr>
              <a:spLocks noChangeArrowheads="1"/>
            </p:cNvSpPr>
            <p:nvPr/>
          </p:nvSpPr>
          <p:spPr bwMode="auto">
            <a:xfrm>
              <a:off x="5314" y="320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2" name="Oval 594"/>
            <p:cNvSpPr>
              <a:spLocks noChangeArrowheads="1"/>
            </p:cNvSpPr>
            <p:nvPr/>
          </p:nvSpPr>
          <p:spPr bwMode="auto">
            <a:xfrm>
              <a:off x="5309" y="334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3" name="Oval 595"/>
            <p:cNvSpPr>
              <a:spLocks noChangeArrowheads="1"/>
            </p:cNvSpPr>
            <p:nvPr/>
          </p:nvSpPr>
          <p:spPr bwMode="auto">
            <a:xfrm>
              <a:off x="5303" y="323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4" name="Oval 596"/>
            <p:cNvSpPr>
              <a:spLocks noChangeArrowheads="1"/>
            </p:cNvSpPr>
            <p:nvPr/>
          </p:nvSpPr>
          <p:spPr bwMode="auto">
            <a:xfrm>
              <a:off x="5237" y="3368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5" name="Oval 597"/>
            <p:cNvSpPr>
              <a:spLocks noChangeArrowheads="1"/>
            </p:cNvSpPr>
            <p:nvPr/>
          </p:nvSpPr>
          <p:spPr bwMode="auto">
            <a:xfrm>
              <a:off x="5289" y="343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6" name="Oval 598"/>
            <p:cNvSpPr>
              <a:spLocks noChangeArrowheads="1"/>
            </p:cNvSpPr>
            <p:nvPr/>
          </p:nvSpPr>
          <p:spPr bwMode="auto">
            <a:xfrm>
              <a:off x="5212" y="366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7" name="Oval 599"/>
            <p:cNvSpPr>
              <a:spLocks noChangeArrowheads="1"/>
            </p:cNvSpPr>
            <p:nvPr/>
          </p:nvSpPr>
          <p:spPr bwMode="auto">
            <a:xfrm>
              <a:off x="5198" y="372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8" name="Oval 600"/>
            <p:cNvSpPr>
              <a:spLocks noChangeArrowheads="1"/>
            </p:cNvSpPr>
            <p:nvPr/>
          </p:nvSpPr>
          <p:spPr bwMode="auto">
            <a:xfrm>
              <a:off x="5340" y="3480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9" name="Oval 601"/>
            <p:cNvSpPr>
              <a:spLocks noChangeArrowheads="1"/>
            </p:cNvSpPr>
            <p:nvPr/>
          </p:nvSpPr>
          <p:spPr bwMode="auto">
            <a:xfrm>
              <a:off x="5282" y="354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0" name="Oval 602"/>
            <p:cNvSpPr>
              <a:spLocks noChangeArrowheads="1"/>
            </p:cNvSpPr>
            <p:nvPr/>
          </p:nvSpPr>
          <p:spPr bwMode="auto">
            <a:xfrm>
              <a:off x="5339" y="3579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1" name="Oval 603"/>
            <p:cNvSpPr>
              <a:spLocks noChangeArrowheads="1"/>
            </p:cNvSpPr>
            <p:nvPr/>
          </p:nvSpPr>
          <p:spPr bwMode="auto">
            <a:xfrm>
              <a:off x="5315" y="360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2" name="Oval 604"/>
            <p:cNvSpPr>
              <a:spLocks noChangeArrowheads="1"/>
            </p:cNvSpPr>
            <p:nvPr/>
          </p:nvSpPr>
          <p:spPr bwMode="auto">
            <a:xfrm>
              <a:off x="5316" y="3695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3" name="Oval 605"/>
            <p:cNvSpPr>
              <a:spLocks noChangeArrowheads="1"/>
            </p:cNvSpPr>
            <p:nvPr/>
          </p:nvSpPr>
          <p:spPr bwMode="auto">
            <a:xfrm>
              <a:off x="5238" y="3607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4" name="Oval 606"/>
            <p:cNvSpPr>
              <a:spLocks noChangeArrowheads="1"/>
            </p:cNvSpPr>
            <p:nvPr/>
          </p:nvSpPr>
          <p:spPr bwMode="auto">
            <a:xfrm>
              <a:off x="5232" y="322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5" name="Group 1009"/>
          <p:cNvGrpSpPr>
            <a:grpSpLocks/>
          </p:cNvGrpSpPr>
          <p:nvPr/>
        </p:nvGrpSpPr>
        <p:grpSpPr bwMode="auto">
          <a:xfrm>
            <a:off x="7231183" y="2068509"/>
            <a:ext cx="4024880" cy="4062826"/>
            <a:chOff x="5149" y="1666"/>
            <a:chExt cx="1306" cy="2081"/>
          </a:xfrm>
          <a:solidFill>
            <a:srgbClr val="155377"/>
          </a:solidFill>
        </p:grpSpPr>
        <p:sp>
          <p:nvSpPr>
            <p:cNvPr id="5357" name="Oval 809"/>
            <p:cNvSpPr>
              <a:spLocks noChangeArrowheads="1"/>
            </p:cNvSpPr>
            <p:nvPr/>
          </p:nvSpPr>
          <p:spPr bwMode="auto">
            <a:xfrm>
              <a:off x="5404" y="1917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8" name="Oval 810"/>
            <p:cNvSpPr>
              <a:spLocks noChangeArrowheads="1"/>
            </p:cNvSpPr>
            <p:nvPr/>
          </p:nvSpPr>
          <p:spPr bwMode="auto">
            <a:xfrm>
              <a:off x="5550" y="1773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9" name="Oval 811"/>
            <p:cNvSpPr>
              <a:spLocks noChangeArrowheads="1"/>
            </p:cNvSpPr>
            <p:nvPr/>
          </p:nvSpPr>
          <p:spPr bwMode="auto">
            <a:xfrm>
              <a:off x="5551" y="1829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0" name="Oval 812"/>
            <p:cNvSpPr>
              <a:spLocks noChangeArrowheads="1"/>
            </p:cNvSpPr>
            <p:nvPr/>
          </p:nvSpPr>
          <p:spPr bwMode="auto">
            <a:xfrm>
              <a:off x="5565" y="1867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1" name="Oval 813"/>
            <p:cNvSpPr>
              <a:spLocks noChangeArrowheads="1"/>
            </p:cNvSpPr>
            <p:nvPr/>
          </p:nvSpPr>
          <p:spPr bwMode="auto">
            <a:xfrm>
              <a:off x="5490" y="1776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2" name="Oval 814"/>
            <p:cNvSpPr>
              <a:spLocks noChangeArrowheads="1"/>
            </p:cNvSpPr>
            <p:nvPr/>
          </p:nvSpPr>
          <p:spPr bwMode="auto">
            <a:xfrm>
              <a:off x="5727" y="1777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3" name="Oval 815"/>
            <p:cNvSpPr>
              <a:spLocks noChangeArrowheads="1"/>
            </p:cNvSpPr>
            <p:nvPr/>
          </p:nvSpPr>
          <p:spPr bwMode="auto">
            <a:xfrm>
              <a:off x="5679" y="1675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4" name="Oval 816"/>
            <p:cNvSpPr>
              <a:spLocks noChangeArrowheads="1"/>
            </p:cNvSpPr>
            <p:nvPr/>
          </p:nvSpPr>
          <p:spPr bwMode="auto">
            <a:xfrm>
              <a:off x="5864" y="1829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5" name="Oval 817"/>
            <p:cNvSpPr>
              <a:spLocks noChangeArrowheads="1"/>
            </p:cNvSpPr>
            <p:nvPr/>
          </p:nvSpPr>
          <p:spPr bwMode="auto">
            <a:xfrm>
              <a:off x="5723" y="166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6" name="Oval 818"/>
            <p:cNvSpPr>
              <a:spLocks noChangeArrowheads="1"/>
            </p:cNvSpPr>
            <p:nvPr/>
          </p:nvSpPr>
          <p:spPr bwMode="auto">
            <a:xfrm>
              <a:off x="5653" y="1739"/>
              <a:ext cx="13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7" name="Oval 819"/>
            <p:cNvSpPr>
              <a:spLocks noChangeArrowheads="1"/>
            </p:cNvSpPr>
            <p:nvPr/>
          </p:nvSpPr>
          <p:spPr bwMode="auto">
            <a:xfrm>
              <a:off x="5824" y="1771"/>
              <a:ext cx="12" cy="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8" name="Oval 820"/>
            <p:cNvSpPr>
              <a:spLocks noChangeArrowheads="1"/>
            </p:cNvSpPr>
            <p:nvPr/>
          </p:nvSpPr>
          <p:spPr bwMode="auto">
            <a:xfrm>
              <a:off x="5618" y="1795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9" name="Oval 821"/>
            <p:cNvSpPr>
              <a:spLocks noChangeArrowheads="1"/>
            </p:cNvSpPr>
            <p:nvPr/>
          </p:nvSpPr>
          <p:spPr bwMode="auto">
            <a:xfrm>
              <a:off x="5599" y="174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0" name="Oval 822"/>
            <p:cNvSpPr>
              <a:spLocks noChangeArrowheads="1"/>
            </p:cNvSpPr>
            <p:nvPr/>
          </p:nvSpPr>
          <p:spPr bwMode="auto">
            <a:xfrm>
              <a:off x="5673" y="179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1" name="Oval 823"/>
            <p:cNvSpPr>
              <a:spLocks noChangeArrowheads="1"/>
            </p:cNvSpPr>
            <p:nvPr/>
          </p:nvSpPr>
          <p:spPr bwMode="auto">
            <a:xfrm>
              <a:off x="5678" y="182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2" name="Oval 824"/>
            <p:cNvSpPr>
              <a:spLocks noChangeArrowheads="1"/>
            </p:cNvSpPr>
            <p:nvPr/>
          </p:nvSpPr>
          <p:spPr bwMode="auto">
            <a:xfrm>
              <a:off x="5746" y="1853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3" name="Oval 825"/>
            <p:cNvSpPr>
              <a:spLocks noChangeArrowheads="1"/>
            </p:cNvSpPr>
            <p:nvPr/>
          </p:nvSpPr>
          <p:spPr bwMode="auto">
            <a:xfrm>
              <a:off x="5685" y="185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4" name="Oval 826"/>
            <p:cNvSpPr>
              <a:spLocks noChangeArrowheads="1"/>
            </p:cNvSpPr>
            <p:nvPr/>
          </p:nvSpPr>
          <p:spPr bwMode="auto">
            <a:xfrm>
              <a:off x="5381" y="186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5" name="Oval 827"/>
            <p:cNvSpPr>
              <a:spLocks noChangeArrowheads="1"/>
            </p:cNvSpPr>
            <p:nvPr/>
          </p:nvSpPr>
          <p:spPr bwMode="auto">
            <a:xfrm>
              <a:off x="5441" y="1837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6" name="Oval 828"/>
            <p:cNvSpPr>
              <a:spLocks noChangeArrowheads="1"/>
            </p:cNvSpPr>
            <p:nvPr/>
          </p:nvSpPr>
          <p:spPr bwMode="auto">
            <a:xfrm>
              <a:off x="5373" y="1808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7" name="Oval 829"/>
            <p:cNvSpPr>
              <a:spLocks noChangeArrowheads="1"/>
            </p:cNvSpPr>
            <p:nvPr/>
          </p:nvSpPr>
          <p:spPr bwMode="auto">
            <a:xfrm>
              <a:off x="5227" y="177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8" name="Oval 830"/>
            <p:cNvSpPr>
              <a:spLocks noChangeArrowheads="1"/>
            </p:cNvSpPr>
            <p:nvPr/>
          </p:nvSpPr>
          <p:spPr bwMode="auto">
            <a:xfrm>
              <a:off x="5172" y="175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9" name="Oval 831"/>
            <p:cNvSpPr>
              <a:spLocks noChangeArrowheads="1"/>
            </p:cNvSpPr>
            <p:nvPr/>
          </p:nvSpPr>
          <p:spPr bwMode="auto">
            <a:xfrm>
              <a:off x="5273" y="170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0" name="Oval 832"/>
            <p:cNvSpPr>
              <a:spLocks noChangeArrowheads="1"/>
            </p:cNvSpPr>
            <p:nvPr/>
          </p:nvSpPr>
          <p:spPr bwMode="auto">
            <a:xfrm>
              <a:off x="5150" y="1722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1" name="Oval 833"/>
            <p:cNvSpPr>
              <a:spLocks noChangeArrowheads="1"/>
            </p:cNvSpPr>
            <p:nvPr/>
          </p:nvSpPr>
          <p:spPr bwMode="auto">
            <a:xfrm>
              <a:off x="5149" y="178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2" name="Oval 834"/>
            <p:cNvSpPr>
              <a:spLocks noChangeArrowheads="1"/>
            </p:cNvSpPr>
            <p:nvPr/>
          </p:nvSpPr>
          <p:spPr bwMode="auto">
            <a:xfrm>
              <a:off x="5201" y="172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3" name="Oval 835"/>
            <p:cNvSpPr>
              <a:spLocks noChangeArrowheads="1"/>
            </p:cNvSpPr>
            <p:nvPr/>
          </p:nvSpPr>
          <p:spPr bwMode="auto">
            <a:xfrm>
              <a:off x="5161" y="169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4" name="Oval 836"/>
            <p:cNvSpPr>
              <a:spLocks noChangeArrowheads="1"/>
            </p:cNvSpPr>
            <p:nvPr/>
          </p:nvSpPr>
          <p:spPr bwMode="auto">
            <a:xfrm>
              <a:off x="5181" y="179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5" name="Oval 837"/>
            <p:cNvSpPr>
              <a:spLocks noChangeArrowheads="1"/>
            </p:cNvSpPr>
            <p:nvPr/>
          </p:nvSpPr>
          <p:spPr bwMode="auto">
            <a:xfrm>
              <a:off x="5380" y="2037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6" name="Oval 838"/>
            <p:cNvSpPr>
              <a:spLocks noChangeArrowheads="1"/>
            </p:cNvSpPr>
            <p:nvPr/>
          </p:nvSpPr>
          <p:spPr bwMode="auto">
            <a:xfrm>
              <a:off x="5681" y="217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7" name="Oval 839"/>
            <p:cNvSpPr>
              <a:spLocks noChangeArrowheads="1"/>
            </p:cNvSpPr>
            <p:nvPr/>
          </p:nvSpPr>
          <p:spPr bwMode="auto">
            <a:xfrm>
              <a:off x="5681" y="2180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8" name="Oval 840"/>
            <p:cNvSpPr>
              <a:spLocks noChangeArrowheads="1"/>
            </p:cNvSpPr>
            <p:nvPr/>
          </p:nvSpPr>
          <p:spPr bwMode="auto">
            <a:xfrm>
              <a:off x="5710" y="2196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9" name="Oval 841"/>
            <p:cNvSpPr>
              <a:spLocks noChangeArrowheads="1"/>
            </p:cNvSpPr>
            <p:nvPr/>
          </p:nvSpPr>
          <p:spPr bwMode="auto">
            <a:xfrm>
              <a:off x="5702" y="2243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0" name="Oval 842"/>
            <p:cNvSpPr>
              <a:spLocks noChangeArrowheads="1"/>
            </p:cNvSpPr>
            <p:nvPr/>
          </p:nvSpPr>
          <p:spPr bwMode="auto">
            <a:xfrm>
              <a:off x="5671" y="223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1" name="Oval 843"/>
            <p:cNvSpPr>
              <a:spLocks noChangeArrowheads="1"/>
            </p:cNvSpPr>
            <p:nvPr/>
          </p:nvSpPr>
          <p:spPr bwMode="auto">
            <a:xfrm>
              <a:off x="6201" y="372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2" name="Oval 844"/>
            <p:cNvSpPr>
              <a:spLocks noChangeArrowheads="1"/>
            </p:cNvSpPr>
            <p:nvPr/>
          </p:nvSpPr>
          <p:spPr bwMode="auto">
            <a:xfrm>
              <a:off x="6187" y="369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3" name="Oval 845"/>
            <p:cNvSpPr>
              <a:spLocks noChangeArrowheads="1"/>
            </p:cNvSpPr>
            <p:nvPr/>
          </p:nvSpPr>
          <p:spPr bwMode="auto">
            <a:xfrm>
              <a:off x="6180" y="360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4" name="Oval 846"/>
            <p:cNvSpPr>
              <a:spLocks noChangeArrowheads="1"/>
            </p:cNvSpPr>
            <p:nvPr/>
          </p:nvSpPr>
          <p:spPr bwMode="auto">
            <a:xfrm>
              <a:off x="6248" y="354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5" name="Oval 847"/>
            <p:cNvSpPr>
              <a:spLocks noChangeArrowheads="1"/>
            </p:cNvSpPr>
            <p:nvPr/>
          </p:nvSpPr>
          <p:spPr bwMode="auto">
            <a:xfrm>
              <a:off x="6136" y="354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6" name="Oval 848"/>
            <p:cNvSpPr>
              <a:spLocks noChangeArrowheads="1"/>
            </p:cNvSpPr>
            <p:nvPr/>
          </p:nvSpPr>
          <p:spPr bwMode="auto">
            <a:xfrm>
              <a:off x="6284" y="3607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7" name="Oval 849"/>
            <p:cNvSpPr>
              <a:spLocks noChangeArrowheads="1"/>
            </p:cNvSpPr>
            <p:nvPr/>
          </p:nvSpPr>
          <p:spPr bwMode="auto">
            <a:xfrm>
              <a:off x="5988" y="354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8" name="Oval 850"/>
            <p:cNvSpPr>
              <a:spLocks noChangeArrowheads="1"/>
            </p:cNvSpPr>
            <p:nvPr/>
          </p:nvSpPr>
          <p:spPr bwMode="auto">
            <a:xfrm>
              <a:off x="6061" y="346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9" name="Oval 851"/>
            <p:cNvSpPr>
              <a:spLocks noChangeArrowheads="1"/>
            </p:cNvSpPr>
            <p:nvPr/>
          </p:nvSpPr>
          <p:spPr bwMode="auto">
            <a:xfrm>
              <a:off x="6051" y="3471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0" name="Oval 852"/>
            <p:cNvSpPr>
              <a:spLocks noChangeArrowheads="1"/>
            </p:cNvSpPr>
            <p:nvPr/>
          </p:nvSpPr>
          <p:spPr bwMode="auto">
            <a:xfrm>
              <a:off x="5956" y="344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1" name="Oval 853"/>
            <p:cNvSpPr>
              <a:spLocks noChangeArrowheads="1"/>
            </p:cNvSpPr>
            <p:nvPr/>
          </p:nvSpPr>
          <p:spPr bwMode="auto">
            <a:xfrm>
              <a:off x="5911" y="3410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2" name="Oval 854"/>
            <p:cNvSpPr>
              <a:spLocks noChangeArrowheads="1"/>
            </p:cNvSpPr>
            <p:nvPr/>
          </p:nvSpPr>
          <p:spPr bwMode="auto">
            <a:xfrm>
              <a:off x="5878" y="343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3" name="Oval 855"/>
            <p:cNvSpPr>
              <a:spLocks noChangeArrowheads="1"/>
            </p:cNvSpPr>
            <p:nvPr/>
          </p:nvSpPr>
          <p:spPr bwMode="auto">
            <a:xfrm>
              <a:off x="5786" y="341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4" name="Oval 856"/>
            <p:cNvSpPr>
              <a:spLocks noChangeArrowheads="1"/>
            </p:cNvSpPr>
            <p:nvPr/>
          </p:nvSpPr>
          <p:spPr bwMode="auto">
            <a:xfrm>
              <a:off x="5855" y="3487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5" name="Oval 857"/>
            <p:cNvSpPr>
              <a:spLocks noChangeArrowheads="1"/>
            </p:cNvSpPr>
            <p:nvPr/>
          </p:nvSpPr>
          <p:spPr bwMode="auto">
            <a:xfrm>
              <a:off x="5813" y="3430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6" name="Oval 858"/>
            <p:cNvSpPr>
              <a:spLocks noChangeArrowheads="1"/>
            </p:cNvSpPr>
            <p:nvPr/>
          </p:nvSpPr>
          <p:spPr bwMode="auto">
            <a:xfrm>
              <a:off x="5813" y="3379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7" name="Oval 859"/>
            <p:cNvSpPr>
              <a:spLocks noChangeArrowheads="1"/>
            </p:cNvSpPr>
            <p:nvPr/>
          </p:nvSpPr>
          <p:spPr bwMode="auto">
            <a:xfrm>
              <a:off x="5841" y="333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8" name="Oval 860"/>
            <p:cNvSpPr>
              <a:spLocks noChangeArrowheads="1"/>
            </p:cNvSpPr>
            <p:nvPr/>
          </p:nvSpPr>
          <p:spPr bwMode="auto">
            <a:xfrm>
              <a:off x="5837" y="322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9" name="Oval 861"/>
            <p:cNvSpPr>
              <a:spLocks noChangeArrowheads="1"/>
            </p:cNvSpPr>
            <p:nvPr/>
          </p:nvSpPr>
          <p:spPr bwMode="auto">
            <a:xfrm>
              <a:off x="5832" y="330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0" name="Oval 862"/>
            <p:cNvSpPr>
              <a:spLocks noChangeArrowheads="1"/>
            </p:cNvSpPr>
            <p:nvPr/>
          </p:nvSpPr>
          <p:spPr bwMode="auto">
            <a:xfrm>
              <a:off x="5784" y="320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1" name="Oval 863"/>
            <p:cNvSpPr>
              <a:spLocks noChangeArrowheads="1"/>
            </p:cNvSpPr>
            <p:nvPr/>
          </p:nvSpPr>
          <p:spPr bwMode="auto">
            <a:xfrm>
              <a:off x="5822" y="315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2" name="Oval 864"/>
            <p:cNvSpPr>
              <a:spLocks noChangeArrowheads="1"/>
            </p:cNvSpPr>
            <p:nvPr/>
          </p:nvSpPr>
          <p:spPr bwMode="auto">
            <a:xfrm>
              <a:off x="5765" y="298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3" name="Oval 865"/>
            <p:cNvSpPr>
              <a:spLocks noChangeArrowheads="1"/>
            </p:cNvSpPr>
            <p:nvPr/>
          </p:nvSpPr>
          <p:spPr bwMode="auto">
            <a:xfrm>
              <a:off x="5755" y="294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4" name="Oval 866"/>
            <p:cNvSpPr>
              <a:spLocks noChangeArrowheads="1"/>
            </p:cNvSpPr>
            <p:nvPr/>
          </p:nvSpPr>
          <p:spPr bwMode="auto">
            <a:xfrm>
              <a:off x="5825" y="290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5" name="Oval 867"/>
            <p:cNvSpPr>
              <a:spLocks noChangeArrowheads="1"/>
            </p:cNvSpPr>
            <p:nvPr/>
          </p:nvSpPr>
          <p:spPr bwMode="auto">
            <a:xfrm>
              <a:off x="5953" y="279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6" name="Oval 868"/>
            <p:cNvSpPr>
              <a:spLocks noChangeArrowheads="1"/>
            </p:cNvSpPr>
            <p:nvPr/>
          </p:nvSpPr>
          <p:spPr bwMode="auto">
            <a:xfrm>
              <a:off x="6012" y="274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7" name="Oval 869"/>
            <p:cNvSpPr>
              <a:spLocks noChangeArrowheads="1"/>
            </p:cNvSpPr>
            <p:nvPr/>
          </p:nvSpPr>
          <p:spPr bwMode="auto">
            <a:xfrm>
              <a:off x="5922" y="285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8" name="Oval 870"/>
            <p:cNvSpPr>
              <a:spLocks noChangeArrowheads="1"/>
            </p:cNvSpPr>
            <p:nvPr/>
          </p:nvSpPr>
          <p:spPr bwMode="auto">
            <a:xfrm>
              <a:off x="5905" y="282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9" name="Oval 871"/>
            <p:cNvSpPr>
              <a:spLocks noChangeArrowheads="1"/>
            </p:cNvSpPr>
            <p:nvPr/>
          </p:nvSpPr>
          <p:spPr bwMode="auto">
            <a:xfrm>
              <a:off x="5802" y="280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0" name="Oval 872"/>
            <p:cNvSpPr>
              <a:spLocks noChangeArrowheads="1"/>
            </p:cNvSpPr>
            <p:nvPr/>
          </p:nvSpPr>
          <p:spPr bwMode="auto">
            <a:xfrm>
              <a:off x="5943" y="2808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1" name="Oval 873"/>
            <p:cNvSpPr>
              <a:spLocks noChangeArrowheads="1"/>
            </p:cNvSpPr>
            <p:nvPr/>
          </p:nvSpPr>
          <p:spPr bwMode="auto">
            <a:xfrm>
              <a:off x="5918" y="279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2" name="Oval 874"/>
            <p:cNvSpPr>
              <a:spLocks noChangeArrowheads="1"/>
            </p:cNvSpPr>
            <p:nvPr/>
          </p:nvSpPr>
          <p:spPr bwMode="auto">
            <a:xfrm>
              <a:off x="5836" y="277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3" name="Oval 875"/>
            <p:cNvSpPr>
              <a:spLocks noChangeArrowheads="1"/>
            </p:cNvSpPr>
            <p:nvPr/>
          </p:nvSpPr>
          <p:spPr bwMode="auto">
            <a:xfrm>
              <a:off x="5934" y="272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4" name="Oval 876"/>
            <p:cNvSpPr>
              <a:spLocks noChangeArrowheads="1"/>
            </p:cNvSpPr>
            <p:nvPr/>
          </p:nvSpPr>
          <p:spPr bwMode="auto">
            <a:xfrm>
              <a:off x="6035" y="270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5" name="Oval 877"/>
            <p:cNvSpPr>
              <a:spLocks noChangeArrowheads="1"/>
            </p:cNvSpPr>
            <p:nvPr/>
          </p:nvSpPr>
          <p:spPr bwMode="auto">
            <a:xfrm>
              <a:off x="6016" y="263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6" name="Oval 878"/>
            <p:cNvSpPr>
              <a:spLocks noChangeArrowheads="1"/>
            </p:cNvSpPr>
            <p:nvPr/>
          </p:nvSpPr>
          <p:spPr bwMode="auto">
            <a:xfrm>
              <a:off x="6022" y="256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7" name="Oval 879"/>
            <p:cNvSpPr>
              <a:spLocks noChangeArrowheads="1"/>
            </p:cNvSpPr>
            <p:nvPr/>
          </p:nvSpPr>
          <p:spPr bwMode="auto">
            <a:xfrm>
              <a:off x="6123" y="271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8" name="Oval 880"/>
            <p:cNvSpPr>
              <a:spLocks noChangeArrowheads="1"/>
            </p:cNvSpPr>
            <p:nvPr/>
          </p:nvSpPr>
          <p:spPr bwMode="auto">
            <a:xfrm>
              <a:off x="5832" y="263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9" name="Oval 881"/>
            <p:cNvSpPr>
              <a:spLocks noChangeArrowheads="1"/>
            </p:cNvSpPr>
            <p:nvPr/>
          </p:nvSpPr>
          <p:spPr bwMode="auto">
            <a:xfrm>
              <a:off x="5845" y="261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0" name="Oval 882"/>
            <p:cNvSpPr>
              <a:spLocks noChangeArrowheads="1"/>
            </p:cNvSpPr>
            <p:nvPr/>
          </p:nvSpPr>
          <p:spPr bwMode="auto">
            <a:xfrm>
              <a:off x="5811" y="261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1" name="Oval 883"/>
            <p:cNvSpPr>
              <a:spLocks noChangeArrowheads="1"/>
            </p:cNvSpPr>
            <p:nvPr/>
          </p:nvSpPr>
          <p:spPr bwMode="auto">
            <a:xfrm>
              <a:off x="6012" y="268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2" name="Oval 884"/>
            <p:cNvSpPr>
              <a:spLocks noChangeArrowheads="1"/>
            </p:cNvSpPr>
            <p:nvPr/>
          </p:nvSpPr>
          <p:spPr bwMode="auto">
            <a:xfrm>
              <a:off x="6075" y="266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3" name="Oval 885"/>
            <p:cNvSpPr>
              <a:spLocks noChangeArrowheads="1"/>
            </p:cNvSpPr>
            <p:nvPr/>
          </p:nvSpPr>
          <p:spPr bwMode="auto">
            <a:xfrm>
              <a:off x="6142" y="264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4" name="Oval 886"/>
            <p:cNvSpPr>
              <a:spLocks noChangeArrowheads="1"/>
            </p:cNvSpPr>
            <p:nvPr/>
          </p:nvSpPr>
          <p:spPr bwMode="auto">
            <a:xfrm>
              <a:off x="6164" y="262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5" name="Oval 887"/>
            <p:cNvSpPr>
              <a:spLocks noChangeArrowheads="1"/>
            </p:cNvSpPr>
            <p:nvPr/>
          </p:nvSpPr>
          <p:spPr bwMode="auto">
            <a:xfrm>
              <a:off x="6187" y="264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6" name="Oval 888"/>
            <p:cNvSpPr>
              <a:spLocks noChangeArrowheads="1"/>
            </p:cNvSpPr>
            <p:nvPr/>
          </p:nvSpPr>
          <p:spPr bwMode="auto">
            <a:xfrm>
              <a:off x="6243" y="257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7" name="Oval 889"/>
            <p:cNvSpPr>
              <a:spLocks noChangeArrowheads="1"/>
            </p:cNvSpPr>
            <p:nvPr/>
          </p:nvSpPr>
          <p:spPr bwMode="auto">
            <a:xfrm>
              <a:off x="6139" y="255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8" name="Oval 890"/>
            <p:cNvSpPr>
              <a:spLocks noChangeArrowheads="1"/>
            </p:cNvSpPr>
            <p:nvPr/>
          </p:nvSpPr>
          <p:spPr bwMode="auto">
            <a:xfrm>
              <a:off x="6201" y="250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9" name="Oval 891"/>
            <p:cNvSpPr>
              <a:spLocks noChangeArrowheads="1"/>
            </p:cNvSpPr>
            <p:nvPr/>
          </p:nvSpPr>
          <p:spPr bwMode="auto">
            <a:xfrm>
              <a:off x="6281" y="2484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0" name="Oval 892"/>
            <p:cNvSpPr>
              <a:spLocks noChangeArrowheads="1"/>
            </p:cNvSpPr>
            <p:nvPr/>
          </p:nvSpPr>
          <p:spPr bwMode="auto">
            <a:xfrm>
              <a:off x="6252" y="2461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1" name="Oval 893"/>
            <p:cNvSpPr>
              <a:spLocks noChangeArrowheads="1"/>
            </p:cNvSpPr>
            <p:nvPr/>
          </p:nvSpPr>
          <p:spPr bwMode="auto">
            <a:xfrm>
              <a:off x="6151" y="242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2" name="Oval 894"/>
            <p:cNvSpPr>
              <a:spLocks noChangeArrowheads="1"/>
            </p:cNvSpPr>
            <p:nvPr/>
          </p:nvSpPr>
          <p:spPr bwMode="auto">
            <a:xfrm>
              <a:off x="6259" y="236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3" name="Oval 895"/>
            <p:cNvSpPr>
              <a:spLocks noChangeArrowheads="1"/>
            </p:cNvSpPr>
            <p:nvPr/>
          </p:nvSpPr>
          <p:spPr bwMode="auto">
            <a:xfrm>
              <a:off x="5992" y="243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4" name="Oval 896"/>
            <p:cNvSpPr>
              <a:spLocks noChangeArrowheads="1"/>
            </p:cNvSpPr>
            <p:nvPr/>
          </p:nvSpPr>
          <p:spPr bwMode="auto">
            <a:xfrm>
              <a:off x="6062" y="244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5" name="Oval 897"/>
            <p:cNvSpPr>
              <a:spLocks noChangeArrowheads="1"/>
            </p:cNvSpPr>
            <p:nvPr/>
          </p:nvSpPr>
          <p:spPr bwMode="auto">
            <a:xfrm>
              <a:off x="6069" y="231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6" name="Oval 898"/>
            <p:cNvSpPr>
              <a:spLocks noChangeArrowheads="1"/>
            </p:cNvSpPr>
            <p:nvPr/>
          </p:nvSpPr>
          <p:spPr bwMode="auto">
            <a:xfrm>
              <a:off x="6117" y="233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7" name="Oval 899"/>
            <p:cNvSpPr>
              <a:spLocks noChangeArrowheads="1"/>
            </p:cNvSpPr>
            <p:nvPr/>
          </p:nvSpPr>
          <p:spPr bwMode="auto">
            <a:xfrm>
              <a:off x="6214" y="240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8" name="Oval 900"/>
            <p:cNvSpPr>
              <a:spLocks noChangeArrowheads="1"/>
            </p:cNvSpPr>
            <p:nvPr/>
          </p:nvSpPr>
          <p:spPr bwMode="auto">
            <a:xfrm>
              <a:off x="6095" y="243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9" name="Oval 901"/>
            <p:cNvSpPr>
              <a:spLocks noChangeArrowheads="1"/>
            </p:cNvSpPr>
            <p:nvPr/>
          </p:nvSpPr>
          <p:spPr bwMode="auto">
            <a:xfrm>
              <a:off x="6071" y="239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0" name="Oval 902"/>
            <p:cNvSpPr>
              <a:spLocks noChangeArrowheads="1"/>
            </p:cNvSpPr>
            <p:nvPr/>
          </p:nvSpPr>
          <p:spPr bwMode="auto">
            <a:xfrm>
              <a:off x="6153" y="272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1" name="Oval 903"/>
            <p:cNvSpPr>
              <a:spLocks noChangeArrowheads="1"/>
            </p:cNvSpPr>
            <p:nvPr/>
          </p:nvSpPr>
          <p:spPr bwMode="auto">
            <a:xfrm>
              <a:off x="6192" y="276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2" name="Oval 904"/>
            <p:cNvSpPr>
              <a:spLocks noChangeArrowheads="1"/>
            </p:cNvSpPr>
            <p:nvPr/>
          </p:nvSpPr>
          <p:spPr bwMode="auto">
            <a:xfrm>
              <a:off x="6213" y="262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3" name="Oval 905"/>
            <p:cNvSpPr>
              <a:spLocks noChangeArrowheads="1"/>
            </p:cNvSpPr>
            <p:nvPr/>
          </p:nvSpPr>
          <p:spPr bwMode="auto">
            <a:xfrm>
              <a:off x="6210" y="259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4" name="Oval 906"/>
            <p:cNvSpPr>
              <a:spLocks noChangeArrowheads="1"/>
            </p:cNvSpPr>
            <p:nvPr/>
          </p:nvSpPr>
          <p:spPr bwMode="auto">
            <a:xfrm>
              <a:off x="6046" y="258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5" name="Oval 907"/>
            <p:cNvSpPr>
              <a:spLocks noChangeArrowheads="1"/>
            </p:cNvSpPr>
            <p:nvPr/>
          </p:nvSpPr>
          <p:spPr bwMode="auto">
            <a:xfrm>
              <a:off x="5906" y="250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6" name="Oval 908"/>
            <p:cNvSpPr>
              <a:spLocks noChangeArrowheads="1"/>
            </p:cNvSpPr>
            <p:nvPr/>
          </p:nvSpPr>
          <p:spPr bwMode="auto">
            <a:xfrm>
              <a:off x="5774" y="265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7" name="Oval 909"/>
            <p:cNvSpPr>
              <a:spLocks noChangeArrowheads="1"/>
            </p:cNvSpPr>
            <p:nvPr/>
          </p:nvSpPr>
          <p:spPr bwMode="auto">
            <a:xfrm>
              <a:off x="5780" y="271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8" name="Oval 910"/>
            <p:cNvSpPr>
              <a:spLocks noChangeArrowheads="1"/>
            </p:cNvSpPr>
            <p:nvPr/>
          </p:nvSpPr>
          <p:spPr bwMode="auto">
            <a:xfrm>
              <a:off x="5740" y="259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9" name="Oval 911"/>
            <p:cNvSpPr>
              <a:spLocks noChangeArrowheads="1"/>
            </p:cNvSpPr>
            <p:nvPr/>
          </p:nvSpPr>
          <p:spPr bwMode="auto">
            <a:xfrm>
              <a:off x="5878" y="258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0" name="Oval 912"/>
            <p:cNvSpPr>
              <a:spLocks noChangeArrowheads="1"/>
            </p:cNvSpPr>
            <p:nvPr/>
          </p:nvSpPr>
          <p:spPr bwMode="auto">
            <a:xfrm>
              <a:off x="5861" y="312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1" name="Oval 913"/>
            <p:cNvSpPr>
              <a:spLocks noChangeArrowheads="1"/>
            </p:cNvSpPr>
            <p:nvPr/>
          </p:nvSpPr>
          <p:spPr bwMode="auto">
            <a:xfrm>
              <a:off x="5817" y="307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2" name="Oval 914"/>
            <p:cNvSpPr>
              <a:spLocks noChangeArrowheads="1"/>
            </p:cNvSpPr>
            <p:nvPr/>
          </p:nvSpPr>
          <p:spPr bwMode="auto">
            <a:xfrm>
              <a:off x="5860" y="304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3" name="Oval 915"/>
            <p:cNvSpPr>
              <a:spLocks noChangeArrowheads="1"/>
            </p:cNvSpPr>
            <p:nvPr/>
          </p:nvSpPr>
          <p:spPr bwMode="auto">
            <a:xfrm>
              <a:off x="5842" y="302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4" name="Oval 916"/>
            <p:cNvSpPr>
              <a:spLocks noChangeArrowheads="1"/>
            </p:cNvSpPr>
            <p:nvPr/>
          </p:nvSpPr>
          <p:spPr bwMode="auto">
            <a:xfrm>
              <a:off x="5988" y="286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5" name="Oval 917"/>
            <p:cNvSpPr>
              <a:spLocks noChangeArrowheads="1"/>
            </p:cNvSpPr>
            <p:nvPr/>
          </p:nvSpPr>
          <p:spPr bwMode="auto">
            <a:xfrm>
              <a:off x="6019" y="285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6" name="Oval 918"/>
            <p:cNvSpPr>
              <a:spLocks noChangeArrowheads="1"/>
            </p:cNvSpPr>
            <p:nvPr/>
          </p:nvSpPr>
          <p:spPr bwMode="auto">
            <a:xfrm>
              <a:off x="6029" y="278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7" name="Oval 919"/>
            <p:cNvSpPr>
              <a:spLocks noChangeArrowheads="1"/>
            </p:cNvSpPr>
            <p:nvPr/>
          </p:nvSpPr>
          <p:spPr bwMode="auto">
            <a:xfrm>
              <a:off x="6081" y="279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8" name="Oval 920"/>
            <p:cNvSpPr>
              <a:spLocks noChangeArrowheads="1"/>
            </p:cNvSpPr>
            <p:nvPr/>
          </p:nvSpPr>
          <p:spPr bwMode="auto">
            <a:xfrm>
              <a:off x="6100" y="281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9" name="Oval 921"/>
            <p:cNvSpPr>
              <a:spLocks noChangeArrowheads="1"/>
            </p:cNvSpPr>
            <p:nvPr/>
          </p:nvSpPr>
          <p:spPr bwMode="auto">
            <a:xfrm>
              <a:off x="6134" y="279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0" name="Oval 922"/>
            <p:cNvSpPr>
              <a:spLocks noChangeArrowheads="1"/>
            </p:cNvSpPr>
            <p:nvPr/>
          </p:nvSpPr>
          <p:spPr bwMode="auto">
            <a:xfrm>
              <a:off x="5813" y="2861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1" name="Oval 923"/>
            <p:cNvSpPr>
              <a:spLocks noChangeArrowheads="1"/>
            </p:cNvSpPr>
            <p:nvPr/>
          </p:nvSpPr>
          <p:spPr bwMode="auto">
            <a:xfrm>
              <a:off x="5842" y="296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2" name="Oval 924"/>
            <p:cNvSpPr>
              <a:spLocks noChangeArrowheads="1"/>
            </p:cNvSpPr>
            <p:nvPr/>
          </p:nvSpPr>
          <p:spPr bwMode="auto">
            <a:xfrm>
              <a:off x="5785" y="302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3" name="Oval 925"/>
            <p:cNvSpPr>
              <a:spLocks noChangeArrowheads="1"/>
            </p:cNvSpPr>
            <p:nvPr/>
          </p:nvSpPr>
          <p:spPr bwMode="auto">
            <a:xfrm>
              <a:off x="5780" y="331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4" name="Oval 926"/>
            <p:cNvSpPr>
              <a:spLocks noChangeArrowheads="1"/>
            </p:cNvSpPr>
            <p:nvPr/>
          </p:nvSpPr>
          <p:spPr bwMode="auto">
            <a:xfrm>
              <a:off x="5875" y="3542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5" name="Oval 927"/>
            <p:cNvSpPr>
              <a:spLocks noChangeArrowheads="1"/>
            </p:cNvSpPr>
            <p:nvPr/>
          </p:nvSpPr>
          <p:spPr bwMode="auto">
            <a:xfrm>
              <a:off x="5858" y="355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6" name="Oval 928"/>
            <p:cNvSpPr>
              <a:spLocks noChangeArrowheads="1"/>
            </p:cNvSpPr>
            <p:nvPr/>
          </p:nvSpPr>
          <p:spPr bwMode="auto">
            <a:xfrm>
              <a:off x="6214" y="360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7" name="Oval 929"/>
            <p:cNvSpPr>
              <a:spLocks noChangeArrowheads="1"/>
            </p:cNvSpPr>
            <p:nvPr/>
          </p:nvSpPr>
          <p:spPr bwMode="auto">
            <a:xfrm>
              <a:off x="5992" y="356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8" name="Oval 930"/>
            <p:cNvSpPr>
              <a:spLocks noChangeArrowheads="1"/>
            </p:cNvSpPr>
            <p:nvPr/>
          </p:nvSpPr>
          <p:spPr bwMode="auto">
            <a:xfrm>
              <a:off x="5986" y="3508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9" name="Oval 931"/>
            <p:cNvSpPr>
              <a:spLocks noChangeArrowheads="1"/>
            </p:cNvSpPr>
            <p:nvPr/>
          </p:nvSpPr>
          <p:spPr bwMode="auto">
            <a:xfrm>
              <a:off x="6017" y="3414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0" name="Oval 932"/>
            <p:cNvSpPr>
              <a:spLocks noChangeArrowheads="1"/>
            </p:cNvSpPr>
            <p:nvPr/>
          </p:nvSpPr>
          <p:spPr bwMode="auto">
            <a:xfrm>
              <a:off x="5955" y="3391"/>
              <a:ext cx="5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1" name="Oval 933"/>
            <p:cNvSpPr>
              <a:spLocks noChangeArrowheads="1"/>
            </p:cNvSpPr>
            <p:nvPr/>
          </p:nvSpPr>
          <p:spPr bwMode="auto">
            <a:xfrm>
              <a:off x="5784" y="3345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2" name="Oval 934"/>
            <p:cNvSpPr>
              <a:spLocks noChangeArrowheads="1"/>
            </p:cNvSpPr>
            <p:nvPr/>
          </p:nvSpPr>
          <p:spPr bwMode="auto">
            <a:xfrm>
              <a:off x="6086" y="3383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3" name="Oval 935"/>
            <p:cNvSpPr>
              <a:spLocks noChangeArrowheads="1"/>
            </p:cNvSpPr>
            <p:nvPr/>
          </p:nvSpPr>
          <p:spPr bwMode="auto">
            <a:xfrm>
              <a:off x="6059" y="3340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4" name="Oval 936"/>
            <p:cNvSpPr>
              <a:spLocks noChangeArrowheads="1"/>
            </p:cNvSpPr>
            <p:nvPr/>
          </p:nvSpPr>
          <p:spPr bwMode="auto">
            <a:xfrm>
              <a:off x="5935" y="3305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5" name="Oval 937"/>
            <p:cNvSpPr>
              <a:spLocks noChangeArrowheads="1"/>
            </p:cNvSpPr>
            <p:nvPr/>
          </p:nvSpPr>
          <p:spPr bwMode="auto">
            <a:xfrm>
              <a:off x="5946" y="3272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6" name="Oval 938"/>
            <p:cNvSpPr>
              <a:spLocks noChangeArrowheads="1"/>
            </p:cNvSpPr>
            <p:nvPr/>
          </p:nvSpPr>
          <p:spPr bwMode="auto">
            <a:xfrm>
              <a:off x="5944" y="3133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7" name="Oval 939"/>
            <p:cNvSpPr>
              <a:spLocks noChangeArrowheads="1"/>
            </p:cNvSpPr>
            <p:nvPr/>
          </p:nvSpPr>
          <p:spPr bwMode="auto">
            <a:xfrm>
              <a:off x="5897" y="3031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8" name="Oval 940"/>
            <p:cNvSpPr>
              <a:spLocks noChangeArrowheads="1"/>
            </p:cNvSpPr>
            <p:nvPr/>
          </p:nvSpPr>
          <p:spPr bwMode="auto">
            <a:xfrm>
              <a:off x="6021" y="305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9" name="Oval 941"/>
            <p:cNvSpPr>
              <a:spLocks noChangeArrowheads="1"/>
            </p:cNvSpPr>
            <p:nvPr/>
          </p:nvSpPr>
          <p:spPr bwMode="auto">
            <a:xfrm>
              <a:off x="5998" y="2970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0" name="Oval 942"/>
            <p:cNvSpPr>
              <a:spLocks noChangeArrowheads="1"/>
            </p:cNvSpPr>
            <p:nvPr/>
          </p:nvSpPr>
          <p:spPr bwMode="auto">
            <a:xfrm>
              <a:off x="5776" y="286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1" name="Oval 943"/>
            <p:cNvSpPr>
              <a:spLocks noChangeArrowheads="1"/>
            </p:cNvSpPr>
            <p:nvPr/>
          </p:nvSpPr>
          <p:spPr bwMode="auto">
            <a:xfrm>
              <a:off x="5803" y="2571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2" name="Oval 944"/>
            <p:cNvSpPr>
              <a:spLocks noChangeArrowheads="1"/>
            </p:cNvSpPr>
            <p:nvPr/>
          </p:nvSpPr>
          <p:spPr bwMode="auto">
            <a:xfrm>
              <a:off x="5873" y="2903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3" name="Oval 945"/>
            <p:cNvSpPr>
              <a:spLocks noChangeArrowheads="1"/>
            </p:cNvSpPr>
            <p:nvPr/>
          </p:nvSpPr>
          <p:spPr bwMode="auto">
            <a:xfrm>
              <a:off x="5888" y="2729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4" name="Oval 946"/>
            <p:cNvSpPr>
              <a:spLocks noChangeArrowheads="1"/>
            </p:cNvSpPr>
            <p:nvPr/>
          </p:nvSpPr>
          <p:spPr bwMode="auto">
            <a:xfrm>
              <a:off x="6164" y="2785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5" name="Oval 947"/>
            <p:cNvSpPr>
              <a:spLocks noChangeArrowheads="1"/>
            </p:cNvSpPr>
            <p:nvPr/>
          </p:nvSpPr>
          <p:spPr bwMode="auto">
            <a:xfrm>
              <a:off x="6165" y="2670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6" name="Oval 948"/>
            <p:cNvSpPr>
              <a:spLocks noChangeArrowheads="1"/>
            </p:cNvSpPr>
            <p:nvPr/>
          </p:nvSpPr>
          <p:spPr bwMode="auto">
            <a:xfrm>
              <a:off x="5981" y="2685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7" name="Oval 949"/>
            <p:cNvSpPr>
              <a:spLocks noChangeArrowheads="1"/>
            </p:cNvSpPr>
            <p:nvPr/>
          </p:nvSpPr>
          <p:spPr bwMode="auto">
            <a:xfrm>
              <a:off x="6212" y="2677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8" name="Oval 950"/>
            <p:cNvSpPr>
              <a:spLocks noChangeArrowheads="1"/>
            </p:cNvSpPr>
            <p:nvPr/>
          </p:nvSpPr>
          <p:spPr bwMode="auto">
            <a:xfrm>
              <a:off x="6113" y="2812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9" name="Oval 951"/>
            <p:cNvSpPr>
              <a:spLocks noChangeArrowheads="1"/>
            </p:cNvSpPr>
            <p:nvPr/>
          </p:nvSpPr>
          <p:spPr bwMode="auto">
            <a:xfrm>
              <a:off x="5933" y="2941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0" name="Oval 952"/>
            <p:cNvSpPr>
              <a:spLocks noChangeArrowheads="1"/>
            </p:cNvSpPr>
            <p:nvPr/>
          </p:nvSpPr>
          <p:spPr bwMode="auto">
            <a:xfrm>
              <a:off x="5956" y="2832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1" name="Oval 953"/>
            <p:cNvSpPr>
              <a:spLocks noChangeArrowheads="1"/>
            </p:cNvSpPr>
            <p:nvPr/>
          </p:nvSpPr>
          <p:spPr bwMode="auto">
            <a:xfrm>
              <a:off x="6193" y="2557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2" name="Oval 954"/>
            <p:cNvSpPr>
              <a:spLocks noChangeArrowheads="1"/>
            </p:cNvSpPr>
            <p:nvPr/>
          </p:nvSpPr>
          <p:spPr bwMode="auto">
            <a:xfrm>
              <a:off x="6363" y="2535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3" name="Oval 955"/>
            <p:cNvSpPr>
              <a:spLocks noChangeArrowheads="1"/>
            </p:cNvSpPr>
            <p:nvPr/>
          </p:nvSpPr>
          <p:spPr bwMode="auto">
            <a:xfrm>
              <a:off x="5969" y="2862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4" name="Oval 956"/>
            <p:cNvSpPr>
              <a:spLocks noChangeArrowheads="1"/>
            </p:cNvSpPr>
            <p:nvPr/>
          </p:nvSpPr>
          <p:spPr bwMode="auto">
            <a:xfrm>
              <a:off x="5915" y="2556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5" name="Oval 957"/>
            <p:cNvSpPr>
              <a:spLocks noChangeArrowheads="1"/>
            </p:cNvSpPr>
            <p:nvPr/>
          </p:nvSpPr>
          <p:spPr bwMode="auto">
            <a:xfrm>
              <a:off x="6150" y="2465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6" name="Oval 958"/>
            <p:cNvSpPr>
              <a:spLocks noChangeArrowheads="1"/>
            </p:cNvSpPr>
            <p:nvPr/>
          </p:nvSpPr>
          <p:spPr bwMode="auto">
            <a:xfrm>
              <a:off x="6267" y="2507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7" name="Oval 959"/>
            <p:cNvSpPr>
              <a:spLocks noChangeArrowheads="1"/>
            </p:cNvSpPr>
            <p:nvPr/>
          </p:nvSpPr>
          <p:spPr bwMode="auto">
            <a:xfrm>
              <a:off x="6204" y="260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8" name="Oval 960"/>
            <p:cNvSpPr>
              <a:spLocks noChangeArrowheads="1"/>
            </p:cNvSpPr>
            <p:nvPr/>
          </p:nvSpPr>
          <p:spPr bwMode="auto">
            <a:xfrm>
              <a:off x="6272" y="2563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9" name="Oval 961"/>
            <p:cNvSpPr>
              <a:spLocks noChangeArrowheads="1"/>
            </p:cNvSpPr>
            <p:nvPr/>
          </p:nvSpPr>
          <p:spPr bwMode="auto">
            <a:xfrm>
              <a:off x="6095" y="2610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0" name="Oval 962"/>
            <p:cNvSpPr>
              <a:spLocks noChangeArrowheads="1"/>
            </p:cNvSpPr>
            <p:nvPr/>
          </p:nvSpPr>
          <p:spPr bwMode="auto">
            <a:xfrm>
              <a:off x="6367" y="2619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1" name="Oval 963"/>
            <p:cNvSpPr>
              <a:spLocks noChangeArrowheads="1"/>
            </p:cNvSpPr>
            <p:nvPr/>
          </p:nvSpPr>
          <p:spPr bwMode="auto">
            <a:xfrm>
              <a:off x="6048" y="284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2" name="Oval 964"/>
            <p:cNvSpPr>
              <a:spLocks noChangeArrowheads="1"/>
            </p:cNvSpPr>
            <p:nvPr/>
          </p:nvSpPr>
          <p:spPr bwMode="auto">
            <a:xfrm>
              <a:off x="5873" y="3095"/>
              <a:ext cx="12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3" name="Oval 965"/>
            <p:cNvSpPr>
              <a:spLocks noChangeArrowheads="1"/>
            </p:cNvSpPr>
            <p:nvPr/>
          </p:nvSpPr>
          <p:spPr bwMode="auto">
            <a:xfrm>
              <a:off x="6000" y="3068"/>
              <a:ext cx="13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4" name="Oval 966"/>
            <p:cNvSpPr>
              <a:spLocks noChangeArrowheads="1"/>
            </p:cNvSpPr>
            <p:nvPr/>
          </p:nvSpPr>
          <p:spPr bwMode="auto">
            <a:xfrm>
              <a:off x="6300" y="2554"/>
              <a:ext cx="13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5" name="Oval 967"/>
            <p:cNvSpPr>
              <a:spLocks noChangeArrowheads="1"/>
            </p:cNvSpPr>
            <p:nvPr/>
          </p:nvSpPr>
          <p:spPr bwMode="auto">
            <a:xfrm>
              <a:off x="5900" y="2980"/>
              <a:ext cx="13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6" name="Oval 968"/>
            <p:cNvSpPr>
              <a:spLocks noChangeArrowheads="1"/>
            </p:cNvSpPr>
            <p:nvPr/>
          </p:nvSpPr>
          <p:spPr bwMode="auto">
            <a:xfrm>
              <a:off x="5949" y="2894"/>
              <a:ext cx="13" cy="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7" name="Oval 969"/>
            <p:cNvSpPr>
              <a:spLocks noChangeArrowheads="1"/>
            </p:cNvSpPr>
            <p:nvPr/>
          </p:nvSpPr>
          <p:spPr bwMode="auto">
            <a:xfrm>
              <a:off x="6375" y="305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8" name="Oval 970"/>
            <p:cNvSpPr>
              <a:spLocks noChangeArrowheads="1"/>
            </p:cNvSpPr>
            <p:nvPr/>
          </p:nvSpPr>
          <p:spPr bwMode="auto">
            <a:xfrm>
              <a:off x="6403" y="3073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9" name="Oval 971"/>
            <p:cNvSpPr>
              <a:spLocks noChangeArrowheads="1"/>
            </p:cNvSpPr>
            <p:nvPr/>
          </p:nvSpPr>
          <p:spPr bwMode="auto">
            <a:xfrm>
              <a:off x="6148" y="3422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0" name="Oval 972"/>
            <p:cNvSpPr>
              <a:spLocks noChangeArrowheads="1"/>
            </p:cNvSpPr>
            <p:nvPr/>
          </p:nvSpPr>
          <p:spPr bwMode="auto">
            <a:xfrm>
              <a:off x="6449" y="3048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1" name="Oval 973"/>
            <p:cNvSpPr>
              <a:spLocks noChangeArrowheads="1"/>
            </p:cNvSpPr>
            <p:nvPr/>
          </p:nvSpPr>
          <p:spPr bwMode="auto">
            <a:xfrm>
              <a:off x="6152" y="3504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2" name="Oval 974"/>
            <p:cNvSpPr>
              <a:spLocks noChangeArrowheads="1"/>
            </p:cNvSpPr>
            <p:nvPr/>
          </p:nvSpPr>
          <p:spPr bwMode="auto">
            <a:xfrm>
              <a:off x="6370" y="313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3" name="Oval 975"/>
            <p:cNvSpPr>
              <a:spLocks noChangeArrowheads="1"/>
            </p:cNvSpPr>
            <p:nvPr/>
          </p:nvSpPr>
          <p:spPr bwMode="auto">
            <a:xfrm>
              <a:off x="6139" y="345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4" name="Oval 976"/>
            <p:cNvSpPr>
              <a:spLocks noChangeArrowheads="1"/>
            </p:cNvSpPr>
            <p:nvPr/>
          </p:nvSpPr>
          <p:spPr bwMode="auto">
            <a:xfrm>
              <a:off x="6218" y="3348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5" name="Oval 977"/>
            <p:cNvSpPr>
              <a:spLocks noChangeArrowheads="1"/>
            </p:cNvSpPr>
            <p:nvPr/>
          </p:nvSpPr>
          <p:spPr bwMode="auto">
            <a:xfrm>
              <a:off x="6140" y="332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6" name="Oval 978"/>
            <p:cNvSpPr>
              <a:spLocks noChangeArrowheads="1"/>
            </p:cNvSpPr>
            <p:nvPr/>
          </p:nvSpPr>
          <p:spPr bwMode="auto">
            <a:xfrm>
              <a:off x="6112" y="3362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7" name="Oval 979"/>
            <p:cNvSpPr>
              <a:spLocks noChangeArrowheads="1"/>
            </p:cNvSpPr>
            <p:nvPr/>
          </p:nvSpPr>
          <p:spPr bwMode="auto">
            <a:xfrm>
              <a:off x="6066" y="337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8" name="Oval 980"/>
            <p:cNvSpPr>
              <a:spLocks noChangeArrowheads="1"/>
            </p:cNvSpPr>
            <p:nvPr/>
          </p:nvSpPr>
          <p:spPr bwMode="auto">
            <a:xfrm>
              <a:off x="5889" y="3330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9" name="Oval 981"/>
            <p:cNvSpPr>
              <a:spLocks noChangeArrowheads="1"/>
            </p:cNvSpPr>
            <p:nvPr/>
          </p:nvSpPr>
          <p:spPr bwMode="auto">
            <a:xfrm>
              <a:off x="5922" y="319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0" name="Oval 982"/>
            <p:cNvSpPr>
              <a:spLocks noChangeArrowheads="1"/>
            </p:cNvSpPr>
            <p:nvPr/>
          </p:nvSpPr>
          <p:spPr bwMode="auto">
            <a:xfrm>
              <a:off x="5829" y="309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1" name="Oval 983"/>
            <p:cNvSpPr>
              <a:spLocks noChangeArrowheads="1"/>
            </p:cNvSpPr>
            <p:nvPr/>
          </p:nvSpPr>
          <p:spPr bwMode="auto">
            <a:xfrm>
              <a:off x="5850" y="3100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2" name="Oval 984"/>
            <p:cNvSpPr>
              <a:spLocks noChangeArrowheads="1"/>
            </p:cNvSpPr>
            <p:nvPr/>
          </p:nvSpPr>
          <p:spPr bwMode="auto">
            <a:xfrm>
              <a:off x="5792" y="297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3" name="Oval 985"/>
            <p:cNvSpPr>
              <a:spLocks noChangeArrowheads="1"/>
            </p:cNvSpPr>
            <p:nvPr/>
          </p:nvSpPr>
          <p:spPr bwMode="auto">
            <a:xfrm>
              <a:off x="5776" y="292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4" name="Oval 986"/>
            <p:cNvSpPr>
              <a:spLocks noChangeArrowheads="1"/>
            </p:cNvSpPr>
            <p:nvPr/>
          </p:nvSpPr>
          <p:spPr bwMode="auto">
            <a:xfrm>
              <a:off x="5960" y="333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5" name="Oval 987"/>
            <p:cNvSpPr>
              <a:spLocks noChangeArrowheads="1"/>
            </p:cNvSpPr>
            <p:nvPr/>
          </p:nvSpPr>
          <p:spPr bwMode="auto">
            <a:xfrm>
              <a:off x="5996" y="3323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6" name="Oval 988"/>
            <p:cNvSpPr>
              <a:spLocks noChangeArrowheads="1"/>
            </p:cNvSpPr>
            <p:nvPr/>
          </p:nvSpPr>
          <p:spPr bwMode="auto">
            <a:xfrm>
              <a:off x="6048" y="3300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7" name="Oval 989"/>
            <p:cNvSpPr>
              <a:spLocks noChangeArrowheads="1"/>
            </p:cNvSpPr>
            <p:nvPr/>
          </p:nvSpPr>
          <p:spPr bwMode="auto">
            <a:xfrm>
              <a:off x="5893" y="327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8" name="Oval 990"/>
            <p:cNvSpPr>
              <a:spLocks noChangeArrowheads="1"/>
            </p:cNvSpPr>
            <p:nvPr/>
          </p:nvSpPr>
          <p:spPr bwMode="auto">
            <a:xfrm>
              <a:off x="5763" y="3174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9" name="Oval 991"/>
            <p:cNvSpPr>
              <a:spLocks noChangeArrowheads="1"/>
            </p:cNvSpPr>
            <p:nvPr/>
          </p:nvSpPr>
          <p:spPr bwMode="auto">
            <a:xfrm>
              <a:off x="5761" y="3238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0" name="Oval 992"/>
            <p:cNvSpPr>
              <a:spLocks noChangeArrowheads="1"/>
            </p:cNvSpPr>
            <p:nvPr/>
          </p:nvSpPr>
          <p:spPr bwMode="auto">
            <a:xfrm>
              <a:off x="5860" y="322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1" name="Oval 993"/>
            <p:cNvSpPr>
              <a:spLocks noChangeArrowheads="1"/>
            </p:cNvSpPr>
            <p:nvPr/>
          </p:nvSpPr>
          <p:spPr bwMode="auto">
            <a:xfrm>
              <a:off x="5921" y="3171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2" name="Oval 994"/>
            <p:cNvSpPr>
              <a:spLocks noChangeArrowheads="1"/>
            </p:cNvSpPr>
            <p:nvPr/>
          </p:nvSpPr>
          <p:spPr bwMode="auto">
            <a:xfrm>
              <a:off x="5836" y="3064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3" name="Oval 995"/>
            <p:cNvSpPr>
              <a:spLocks noChangeArrowheads="1"/>
            </p:cNvSpPr>
            <p:nvPr/>
          </p:nvSpPr>
          <p:spPr bwMode="auto">
            <a:xfrm>
              <a:off x="5811" y="3180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4" name="Oval 996"/>
            <p:cNvSpPr>
              <a:spLocks noChangeArrowheads="1"/>
            </p:cNvSpPr>
            <p:nvPr/>
          </p:nvSpPr>
          <p:spPr bwMode="auto">
            <a:xfrm>
              <a:off x="5773" y="314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5" name="Oval 997"/>
            <p:cNvSpPr>
              <a:spLocks noChangeArrowheads="1"/>
            </p:cNvSpPr>
            <p:nvPr/>
          </p:nvSpPr>
          <p:spPr bwMode="auto">
            <a:xfrm>
              <a:off x="5891" y="315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6" name="Oval 998"/>
            <p:cNvSpPr>
              <a:spLocks noChangeArrowheads="1"/>
            </p:cNvSpPr>
            <p:nvPr/>
          </p:nvSpPr>
          <p:spPr bwMode="auto">
            <a:xfrm>
              <a:off x="5897" y="3183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7" name="Oval 999"/>
            <p:cNvSpPr>
              <a:spLocks noChangeArrowheads="1"/>
            </p:cNvSpPr>
            <p:nvPr/>
          </p:nvSpPr>
          <p:spPr bwMode="auto">
            <a:xfrm>
              <a:off x="6084" y="349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8" name="Oval 1000"/>
            <p:cNvSpPr>
              <a:spLocks noChangeArrowheads="1"/>
            </p:cNvSpPr>
            <p:nvPr/>
          </p:nvSpPr>
          <p:spPr bwMode="auto">
            <a:xfrm>
              <a:off x="6013" y="347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9" name="Oval 1001"/>
            <p:cNvSpPr>
              <a:spLocks noChangeArrowheads="1"/>
            </p:cNvSpPr>
            <p:nvPr/>
          </p:nvSpPr>
          <p:spPr bwMode="auto">
            <a:xfrm>
              <a:off x="6079" y="370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0" name="Oval 1002"/>
            <p:cNvSpPr>
              <a:spLocks noChangeArrowheads="1"/>
            </p:cNvSpPr>
            <p:nvPr/>
          </p:nvSpPr>
          <p:spPr bwMode="auto">
            <a:xfrm>
              <a:off x="5939" y="3706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1" name="Oval 1003"/>
            <p:cNvSpPr>
              <a:spLocks noChangeArrowheads="1"/>
            </p:cNvSpPr>
            <p:nvPr/>
          </p:nvSpPr>
          <p:spPr bwMode="auto">
            <a:xfrm>
              <a:off x="6219" y="3744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2" name="Oval 1004"/>
            <p:cNvSpPr>
              <a:spLocks noChangeArrowheads="1"/>
            </p:cNvSpPr>
            <p:nvPr/>
          </p:nvSpPr>
          <p:spPr bwMode="auto">
            <a:xfrm>
              <a:off x="6136" y="374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3" name="Oval 1005"/>
            <p:cNvSpPr>
              <a:spLocks noChangeArrowheads="1"/>
            </p:cNvSpPr>
            <p:nvPr/>
          </p:nvSpPr>
          <p:spPr bwMode="auto">
            <a:xfrm>
              <a:off x="6045" y="362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4" name="Oval 1006"/>
            <p:cNvSpPr>
              <a:spLocks noChangeArrowheads="1"/>
            </p:cNvSpPr>
            <p:nvPr/>
          </p:nvSpPr>
          <p:spPr bwMode="auto">
            <a:xfrm>
              <a:off x="6038" y="354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5" name="Oval 1007"/>
            <p:cNvSpPr>
              <a:spLocks noChangeArrowheads="1"/>
            </p:cNvSpPr>
            <p:nvPr/>
          </p:nvSpPr>
          <p:spPr bwMode="auto">
            <a:xfrm>
              <a:off x="5870" y="3509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6" name="Oval 1008"/>
            <p:cNvSpPr>
              <a:spLocks noChangeArrowheads="1"/>
            </p:cNvSpPr>
            <p:nvPr/>
          </p:nvSpPr>
          <p:spPr bwMode="auto">
            <a:xfrm>
              <a:off x="5881" y="360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8" name="Group 1210"/>
          <p:cNvGrpSpPr>
            <a:grpSpLocks/>
          </p:cNvGrpSpPr>
          <p:nvPr/>
        </p:nvGrpSpPr>
        <p:grpSpPr bwMode="auto">
          <a:xfrm>
            <a:off x="4830160" y="865045"/>
            <a:ext cx="5279187" cy="4066730"/>
            <a:chOff x="4407" y="1596"/>
            <a:chExt cx="1713" cy="2083"/>
          </a:xfrm>
          <a:solidFill>
            <a:srgbClr val="155377"/>
          </a:solidFill>
        </p:grpSpPr>
        <p:sp>
          <p:nvSpPr>
            <p:cNvPr id="5157" name="Oval 1010"/>
            <p:cNvSpPr>
              <a:spLocks noChangeArrowheads="1"/>
            </p:cNvSpPr>
            <p:nvPr/>
          </p:nvSpPr>
          <p:spPr bwMode="auto">
            <a:xfrm>
              <a:off x="5902" y="346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8" name="Oval 1011"/>
            <p:cNvSpPr>
              <a:spLocks noChangeArrowheads="1"/>
            </p:cNvSpPr>
            <p:nvPr/>
          </p:nvSpPr>
          <p:spPr bwMode="auto">
            <a:xfrm>
              <a:off x="5652" y="330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9" name="Oval 1012"/>
            <p:cNvSpPr>
              <a:spLocks noChangeArrowheads="1"/>
            </p:cNvSpPr>
            <p:nvPr/>
          </p:nvSpPr>
          <p:spPr bwMode="auto">
            <a:xfrm>
              <a:off x="5619" y="332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0" name="Oval 1013"/>
            <p:cNvSpPr>
              <a:spLocks noChangeArrowheads="1"/>
            </p:cNvSpPr>
            <p:nvPr/>
          </p:nvSpPr>
          <p:spPr bwMode="auto">
            <a:xfrm>
              <a:off x="5597" y="3380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1" name="Oval 1014"/>
            <p:cNvSpPr>
              <a:spLocks noChangeArrowheads="1"/>
            </p:cNvSpPr>
            <p:nvPr/>
          </p:nvSpPr>
          <p:spPr bwMode="auto">
            <a:xfrm>
              <a:off x="5616" y="343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2" name="Oval 1015"/>
            <p:cNvSpPr>
              <a:spLocks noChangeArrowheads="1"/>
            </p:cNvSpPr>
            <p:nvPr/>
          </p:nvSpPr>
          <p:spPr bwMode="auto">
            <a:xfrm>
              <a:off x="5599" y="3452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3" name="Oval 1016"/>
            <p:cNvSpPr>
              <a:spLocks noChangeArrowheads="1"/>
            </p:cNvSpPr>
            <p:nvPr/>
          </p:nvSpPr>
          <p:spPr bwMode="auto">
            <a:xfrm>
              <a:off x="5611" y="340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4" name="Oval 1017"/>
            <p:cNvSpPr>
              <a:spLocks noChangeArrowheads="1"/>
            </p:cNvSpPr>
            <p:nvPr/>
          </p:nvSpPr>
          <p:spPr bwMode="auto">
            <a:xfrm>
              <a:off x="5622" y="349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5" name="Oval 1018"/>
            <p:cNvSpPr>
              <a:spLocks noChangeArrowheads="1"/>
            </p:cNvSpPr>
            <p:nvPr/>
          </p:nvSpPr>
          <p:spPr bwMode="auto">
            <a:xfrm>
              <a:off x="5643" y="335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6" name="Oval 1019"/>
            <p:cNvSpPr>
              <a:spLocks noChangeArrowheads="1"/>
            </p:cNvSpPr>
            <p:nvPr/>
          </p:nvSpPr>
          <p:spPr bwMode="auto">
            <a:xfrm>
              <a:off x="5819" y="340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7" name="Oval 1020"/>
            <p:cNvSpPr>
              <a:spLocks noChangeArrowheads="1"/>
            </p:cNvSpPr>
            <p:nvPr/>
          </p:nvSpPr>
          <p:spPr bwMode="auto">
            <a:xfrm>
              <a:off x="5797" y="3385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8" name="Oval 1021"/>
            <p:cNvSpPr>
              <a:spLocks noChangeArrowheads="1"/>
            </p:cNvSpPr>
            <p:nvPr/>
          </p:nvSpPr>
          <p:spPr bwMode="auto">
            <a:xfrm>
              <a:off x="5822" y="335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9" name="Oval 1022"/>
            <p:cNvSpPr>
              <a:spLocks noChangeArrowheads="1"/>
            </p:cNvSpPr>
            <p:nvPr/>
          </p:nvSpPr>
          <p:spPr bwMode="auto">
            <a:xfrm>
              <a:off x="5962" y="320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0" name="Oval 1023"/>
            <p:cNvSpPr>
              <a:spLocks noChangeArrowheads="1"/>
            </p:cNvSpPr>
            <p:nvPr/>
          </p:nvSpPr>
          <p:spPr bwMode="auto">
            <a:xfrm>
              <a:off x="5964" y="3264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1" name="Oval 1024"/>
            <p:cNvSpPr>
              <a:spLocks noChangeArrowheads="1"/>
            </p:cNvSpPr>
            <p:nvPr/>
          </p:nvSpPr>
          <p:spPr bwMode="auto">
            <a:xfrm>
              <a:off x="5977" y="330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2" name="Oval 1025"/>
            <p:cNvSpPr>
              <a:spLocks noChangeArrowheads="1"/>
            </p:cNvSpPr>
            <p:nvPr/>
          </p:nvSpPr>
          <p:spPr bwMode="auto">
            <a:xfrm>
              <a:off x="5904" y="321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3" name="Oval 1026"/>
            <p:cNvSpPr>
              <a:spLocks noChangeArrowheads="1"/>
            </p:cNvSpPr>
            <p:nvPr/>
          </p:nvSpPr>
          <p:spPr bwMode="auto">
            <a:xfrm>
              <a:off x="5800" y="3300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4" name="Oval 1027"/>
            <p:cNvSpPr>
              <a:spLocks noChangeArrowheads="1"/>
            </p:cNvSpPr>
            <p:nvPr/>
          </p:nvSpPr>
          <p:spPr bwMode="auto">
            <a:xfrm>
              <a:off x="5857" y="3272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5" name="Oval 1028"/>
            <p:cNvSpPr>
              <a:spLocks noChangeArrowheads="1"/>
            </p:cNvSpPr>
            <p:nvPr/>
          </p:nvSpPr>
          <p:spPr bwMode="auto">
            <a:xfrm>
              <a:off x="5792" y="3243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6" name="Oval 1029"/>
            <p:cNvSpPr>
              <a:spLocks noChangeArrowheads="1"/>
            </p:cNvSpPr>
            <p:nvPr/>
          </p:nvSpPr>
          <p:spPr bwMode="auto">
            <a:xfrm>
              <a:off x="5799" y="347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7" name="Oval 1030"/>
            <p:cNvSpPr>
              <a:spLocks noChangeArrowheads="1"/>
            </p:cNvSpPr>
            <p:nvPr/>
          </p:nvSpPr>
          <p:spPr bwMode="auto">
            <a:xfrm>
              <a:off x="6090" y="3613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8" name="Oval 1031"/>
            <p:cNvSpPr>
              <a:spLocks noChangeArrowheads="1"/>
            </p:cNvSpPr>
            <p:nvPr/>
          </p:nvSpPr>
          <p:spPr bwMode="auto">
            <a:xfrm>
              <a:off x="6088" y="3614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9" name="Oval 1032"/>
            <p:cNvSpPr>
              <a:spLocks noChangeArrowheads="1"/>
            </p:cNvSpPr>
            <p:nvPr/>
          </p:nvSpPr>
          <p:spPr bwMode="auto">
            <a:xfrm>
              <a:off x="6117" y="3630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0" name="Oval 1033"/>
            <p:cNvSpPr>
              <a:spLocks noChangeArrowheads="1"/>
            </p:cNvSpPr>
            <p:nvPr/>
          </p:nvSpPr>
          <p:spPr bwMode="auto">
            <a:xfrm>
              <a:off x="6110" y="3677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1" name="Oval 1034"/>
            <p:cNvSpPr>
              <a:spLocks noChangeArrowheads="1"/>
            </p:cNvSpPr>
            <p:nvPr/>
          </p:nvSpPr>
          <p:spPr bwMode="auto">
            <a:xfrm>
              <a:off x="6080" y="3668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2" name="Oval 1035"/>
            <p:cNvSpPr>
              <a:spLocks noChangeArrowheads="1"/>
            </p:cNvSpPr>
            <p:nvPr/>
          </p:nvSpPr>
          <p:spPr bwMode="auto">
            <a:xfrm>
              <a:off x="5116" y="261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3" name="Oval 1036"/>
            <p:cNvSpPr>
              <a:spLocks noChangeArrowheads="1"/>
            </p:cNvSpPr>
            <p:nvPr/>
          </p:nvSpPr>
          <p:spPr bwMode="auto">
            <a:xfrm>
              <a:off x="5187" y="253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4" name="Oval 1037"/>
            <p:cNvSpPr>
              <a:spLocks noChangeArrowheads="1"/>
            </p:cNvSpPr>
            <p:nvPr/>
          </p:nvSpPr>
          <p:spPr bwMode="auto">
            <a:xfrm>
              <a:off x="5171" y="249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5" name="Oval 1038"/>
            <p:cNvSpPr>
              <a:spLocks noChangeArrowheads="1"/>
            </p:cNvSpPr>
            <p:nvPr/>
          </p:nvSpPr>
          <p:spPr bwMode="auto">
            <a:xfrm>
              <a:off x="5163" y="239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6" name="Oval 1039"/>
            <p:cNvSpPr>
              <a:spLocks noChangeArrowheads="1"/>
            </p:cNvSpPr>
            <p:nvPr/>
          </p:nvSpPr>
          <p:spPr bwMode="auto">
            <a:xfrm>
              <a:off x="5240" y="233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7" name="Oval 1040"/>
            <p:cNvSpPr>
              <a:spLocks noChangeArrowheads="1"/>
            </p:cNvSpPr>
            <p:nvPr/>
          </p:nvSpPr>
          <p:spPr bwMode="auto">
            <a:xfrm>
              <a:off x="5113" y="233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8" name="Oval 1041"/>
            <p:cNvSpPr>
              <a:spLocks noChangeArrowheads="1"/>
            </p:cNvSpPr>
            <p:nvPr/>
          </p:nvSpPr>
          <p:spPr bwMode="auto">
            <a:xfrm>
              <a:off x="5281" y="2402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9" name="Oval 1042"/>
            <p:cNvSpPr>
              <a:spLocks noChangeArrowheads="1"/>
            </p:cNvSpPr>
            <p:nvPr/>
          </p:nvSpPr>
          <p:spPr bwMode="auto">
            <a:xfrm>
              <a:off x="4945" y="2328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0" name="Oval 1043"/>
            <p:cNvSpPr>
              <a:spLocks noChangeArrowheads="1"/>
            </p:cNvSpPr>
            <p:nvPr/>
          </p:nvSpPr>
          <p:spPr bwMode="auto">
            <a:xfrm>
              <a:off x="5028" y="223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1" name="Oval 1044"/>
            <p:cNvSpPr>
              <a:spLocks noChangeArrowheads="1"/>
            </p:cNvSpPr>
            <p:nvPr/>
          </p:nvSpPr>
          <p:spPr bwMode="auto">
            <a:xfrm>
              <a:off x="5017" y="2249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2" name="Oval 1045"/>
            <p:cNvSpPr>
              <a:spLocks noChangeArrowheads="1"/>
            </p:cNvSpPr>
            <p:nvPr/>
          </p:nvSpPr>
          <p:spPr bwMode="auto">
            <a:xfrm>
              <a:off x="4909" y="2217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3" name="Oval 1046"/>
            <p:cNvSpPr>
              <a:spLocks noChangeArrowheads="1"/>
            </p:cNvSpPr>
            <p:nvPr/>
          </p:nvSpPr>
          <p:spPr bwMode="auto">
            <a:xfrm>
              <a:off x="4858" y="217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4" name="Oval 1047"/>
            <p:cNvSpPr>
              <a:spLocks noChangeArrowheads="1"/>
            </p:cNvSpPr>
            <p:nvPr/>
          </p:nvSpPr>
          <p:spPr bwMode="auto">
            <a:xfrm>
              <a:off x="4821" y="220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5" name="Oval 1048"/>
            <p:cNvSpPr>
              <a:spLocks noChangeArrowheads="1"/>
            </p:cNvSpPr>
            <p:nvPr/>
          </p:nvSpPr>
          <p:spPr bwMode="auto">
            <a:xfrm>
              <a:off x="4718" y="218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6" name="Oval 1049"/>
            <p:cNvSpPr>
              <a:spLocks noChangeArrowheads="1"/>
            </p:cNvSpPr>
            <p:nvPr/>
          </p:nvSpPr>
          <p:spPr bwMode="auto">
            <a:xfrm>
              <a:off x="4796" y="2267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7" name="Oval 1050"/>
            <p:cNvSpPr>
              <a:spLocks noChangeArrowheads="1"/>
            </p:cNvSpPr>
            <p:nvPr/>
          </p:nvSpPr>
          <p:spPr bwMode="auto">
            <a:xfrm>
              <a:off x="4747" y="220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8" name="Oval 1051"/>
            <p:cNvSpPr>
              <a:spLocks noChangeArrowheads="1"/>
            </p:cNvSpPr>
            <p:nvPr/>
          </p:nvSpPr>
          <p:spPr bwMode="auto">
            <a:xfrm>
              <a:off x="4747" y="214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9" name="Oval 1052"/>
            <p:cNvSpPr>
              <a:spLocks noChangeArrowheads="1"/>
            </p:cNvSpPr>
            <p:nvPr/>
          </p:nvSpPr>
          <p:spPr bwMode="auto">
            <a:xfrm>
              <a:off x="4598" y="208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0" name="Oval 1053"/>
            <p:cNvSpPr>
              <a:spLocks noChangeArrowheads="1"/>
            </p:cNvSpPr>
            <p:nvPr/>
          </p:nvSpPr>
          <p:spPr bwMode="auto">
            <a:xfrm>
              <a:off x="4518" y="215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1" name="Oval 1054"/>
            <p:cNvSpPr>
              <a:spLocks noChangeArrowheads="1"/>
            </p:cNvSpPr>
            <p:nvPr/>
          </p:nvSpPr>
          <p:spPr bwMode="auto">
            <a:xfrm>
              <a:off x="4490" y="221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2" name="Oval 1055"/>
            <p:cNvSpPr>
              <a:spLocks noChangeArrowheads="1"/>
            </p:cNvSpPr>
            <p:nvPr/>
          </p:nvSpPr>
          <p:spPr bwMode="auto">
            <a:xfrm>
              <a:off x="4407" y="227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3" name="Oval 1056"/>
            <p:cNvSpPr>
              <a:spLocks noChangeArrowheads="1"/>
            </p:cNvSpPr>
            <p:nvPr/>
          </p:nvSpPr>
          <p:spPr bwMode="auto">
            <a:xfrm>
              <a:off x="4445" y="236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4" name="Oval 1057"/>
            <p:cNvSpPr>
              <a:spLocks noChangeArrowheads="1"/>
            </p:cNvSpPr>
            <p:nvPr/>
          </p:nvSpPr>
          <p:spPr bwMode="auto">
            <a:xfrm>
              <a:off x="4658" y="229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5" name="Oval 1058"/>
            <p:cNvSpPr>
              <a:spLocks noChangeArrowheads="1"/>
            </p:cNvSpPr>
            <p:nvPr/>
          </p:nvSpPr>
          <p:spPr bwMode="auto">
            <a:xfrm>
              <a:off x="4780" y="2089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6" name="Oval 1059"/>
            <p:cNvSpPr>
              <a:spLocks noChangeArrowheads="1"/>
            </p:cNvSpPr>
            <p:nvPr/>
          </p:nvSpPr>
          <p:spPr bwMode="auto">
            <a:xfrm>
              <a:off x="4775" y="196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7" name="Oval 1060"/>
            <p:cNvSpPr>
              <a:spLocks noChangeArrowheads="1"/>
            </p:cNvSpPr>
            <p:nvPr/>
          </p:nvSpPr>
          <p:spPr bwMode="auto">
            <a:xfrm>
              <a:off x="4770" y="205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8" name="Oval 1061"/>
            <p:cNvSpPr>
              <a:spLocks noChangeArrowheads="1"/>
            </p:cNvSpPr>
            <p:nvPr/>
          </p:nvSpPr>
          <p:spPr bwMode="auto">
            <a:xfrm>
              <a:off x="4715" y="1947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9" name="Oval 1062"/>
            <p:cNvSpPr>
              <a:spLocks noChangeArrowheads="1"/>
            </p:cNvSpPr>
            <p:nvPr/>
          </p:nvSpPr>
          <p:spPr bwMode="auto">
            <a:xfrm>
              <a:off x="4758" y="189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0" name="Oval 1063"/>
            <p:cNvSpPr>
              <a:spLocks noChangeArrowheads="1"/>
            </p:cNvSpPr>
            <p:nvPr/>
          </p:nvSpPr>
          <p:spPr bwMode="auto">
            <a:xfrm>
              <a:off x="4676" y="1731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1" name="Oval 1064"/>
            <p:cNvSpPr>
              <a:spLocks noChangeArrowheads="1"/>
            </p:cNvSpPr>
            <p:nvPr/>
          </p:nvSpPr>
          <p:spPr bwMode="auto">
            <a:xfrm>
              <a:off x="4728" y="168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2" name="Oval 1065"/>
            <p:cNvSpPr>
              <a:spLocks noChangeArrowheads="1"/>
            </p:cNvSpPr>
            <p:nvPr/>
          </p:nvSpPr>
          <p:spPr bwMode="auto">
            <a:xfrm>
              <a:off x="4574" y="168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3" name="Oval 1066"/>
            <p:cNvSpPr>
              <a:spLocks noChangeArrowheads="1"/>
            </p:cNvSpPr>
            <p:nvPr/>
          </p:nvSpPr>
          <p:spPr bwMode="auto">
            <a:xfrm>
              <a:off x="4682" y="164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4" name="Oval 1067"/>
            <p:cNvSpPr>
              <a:spLocks noChangeArrowheads="1"/>
            </p:cNvSpPr>
            <p:nvPr/>
          </p:nvSpPr>
          <p:spPr bwMode="auto">
            <a:xfrm>
              <a:off x="4762" y="1611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5" name="Oval 1068"/>
            <p:cNvSpPr>
              <a:spLocks noChangeArrowheads="1"/>
            </p:cNvSpPr>
            <p:nvPr/>
          </p:nvSpPr>
          <p:spPr bwMode="auto">
            <a:xfrm>
              <a:off x="4802" y="185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6" name="Oval 1069"/>
            <p:cNvSpPr>
              <a:spLocks noChangeArrowheads="1"/>
            </p:cNvSpPr>
            <p:nvPr/>
          </p:nvSpPr>
          <p:spPr bwMode="auto">
            <a:xfrm>
              <a:off x="4753" y="180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7" name="Oval 1070"/>
            <p:cNvSpPr>
              <a:spLocks noChangeArrowheads="1"/>
            </p:cNvSpPr>
            <p:nvPr/>
          </p:nvSpPr>
          <p:spPr bwMode="auto">
            <a:xfrm>
              <a:off x="4801" y="177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8" name="Oval 1071"/>
            <p:cNvSpPr>
              <a:spLocks noChangeArrowheads="1"/>
            </p:cNvSpPr>
            <p:nvPr/>
          </p:nvSpPr>
          <p:spPr bwMode="auto">
            <a:xfrm>
              <a:off x="4781" y="174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9" name="Oval 1072"/>
            <p:cNvSpPr>
              <a:spLocks noChangeArrowheads="1"/>
            </p:cNvSpPr>
            <p:nvPr/>
          </p:nvSpPr>
          <p:spPr bwMode="auto">
            <a:xfrm>
              <a:off x="4781" y="167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0" name="Oval 1073"/>
            <p:cNvSpPr>
              <a:spLocks noChangeArrowheads="1"/>
            </p:cNvSpPr>
            <p:nvPr/>
          </p:nvSpPr>
          <p:spPr bwMode="auto">
            <a:xfrm>
              <a:off x="4716" y="174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1" name="Oval 1074"/>
            <p:cNvSpPr>
              <a:spLocks noChangeArrowheads="1"/>
            </p:cNvSpPr>
            <p:nvPr/>
          </p:nvSpPr>
          <p:spPr bwMode="auto">
            <a:xfrm>
              <a:off x="4710" y="206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2" name="Oval 1075"/>
            <p:cNvSpPr>
              <a:spLocks noChangeArrowheads="1"/>
            </p:cNvSpPr>
            <p:nvPr/>
          </p:nvSpPr>
          <p:spPr bwMode="auto">
            <a:xfrm>
              <a:off x="4818" y="2328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3" name="Oval 1076"/>
            <p:cNvSpPr>
              <a:spLocks noChangeArrowheads="1"/>
            </p:cNvSpPr>
            <p:nvPr/>
          </p:nvSpPr>
          <p:spPr bwMode="auto">
            <a:xfrm>
              <a:off x="4799" y="234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4" name="Oval 1077"/>
            <p:cNvSpPr>
              <a:spLocks noChangeArrowheads="1"/>
            </p:cNvSpPr>
            <p:nvPr/>
          </p:nvSpPr>
          <p:spPr bwMode="auto">
            <a:xfrm>
              <a:off x="5203" y="239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5" name="Oval 1078"/>
            <p:cNvSpPr>
              <a:spLocks noChangeArrowheads="1"/>
            </p:cNvSpPr>
            <p:nvPr/>
          </p:nvSpPr>
          <p:spPr bwMode="auto">
            <a:xfrm>
              <a:off x="4951" y="2356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6" name="Oval 1079"/>
            <p:cNvSpPr>
              <a:spLocks noChangeArrowheads="1"/>
            </p:cNvSpPr>
            <p:nvPr/>
          </p:nvSpPr>
          <p:spPr bwMode="auto">
            <a:xfrm>
              <a:off x="4944" y="2291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7" name="Oval 1080"/>
            <p:cNvSpPr>
              <a:spLocks noChangeArrowheads="1"/>
            </p:cNvSpPr>
            <p:nvPr/>
          </p:nvSpPr>
          <p:spPr bwMode="auto">
            <a:xfrm>
              <a:off x="4979" y="2185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8" name="Oval 1081"/>
            <p:cNvSpPr>
              <a:spLocks noChangeArrowheads="1"/>
            </p:cNvSpPr>
            <p:nvPr/>
          </p:nvSpPr>
          <p:spPr bwMode="auto">
            <a:xfrm>
              <a:off x="4909" y="2159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9" name="Oval 1082"/>
            <p:cNvSpPr>
              <a:spLocks noChangeArrowheads="1"/>
            </p:cNvSpPr>
            <p:nvPr/>
          </p:nvSpPr>
          <p:spPr bwMode="auto">
            <a:xfrm>
              <a:off x="4716" y="210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0" name="Oval 1083"/>
            <p:cNvSpPr>
              <a:spLocks noChangeArrowheads="1"/>
            </p:cNvSpPr>
            <p:nvPr/>
          </p:nvSpPr>
          <p:spPr bwMode="auto">
            <a:xfrm>
              <a:off x="5056" y="2149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1" name="Oval 1084"/>
            <p:cNvSpPr>
              <a:spLocks noChangeArrowheads="1"/>
            </p:cNvSpPr>
            <p:nvPr/>
          </p:nvSpPr>
          <p:spPr bwMode="auto">
            <a:xfrm>
              <a:off x="5026" y="2100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2" name="Oval 1085"/>
            <p:cNvSpPr>
              <a:spLocks noChangeArrowheads="1"/>
            </p:cNvSpPr>
            <p:nvPr/>
          </p:nvSpPr>
          <p:spPr bwMode="auto">
            <a:xfrm>
              <a:off x="4886" y="2061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3" name="Oval 1086"/>
            <p:cNvSpPr>
              <a:spLocks noChangeArrowheads="1"/>
            </p:cNvSpPr>
            <p:nvPr/>
          </p:nvSpPr>
          <p:spPr bwMode="auto">
            <a:xfrm>
              <a:off x="4898" y="2024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4" name="Oval 1087"/>
            <p:cNvSpPr>
              <a:spLocks noChangeArrowheads="1"/>
            </p:cNvSpPr>
            <p:nvPr/>
          </p:nvSpPr>
          <p:spPr bwMode="auto">
            <a:xfrm>
              <a:off x="4896" y="1865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5" name="Oval 1088"/>
            <p:cNvSpPr>
              <a:spLocks noChangeArrowheads="1"/>
            </p:cNvSpPr>
            <p:nvPr/>
          </p:nvSpPr>
          <p:spPr bwMode="auto">
            <a:xfrm>
              <a:off x="4843" y="1751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6" name="Oval 1089"/>
            <p:cNvSpPr>
              <a:spLocks noChangeArrowheads="1"/>
            </p:cNvSpPr>
            <p:nvPr/>
          </p:nvSpPr>
          <p:spPr bwMode="auto">
            <a:xfrm>
              <a:off x="4983" y="1779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7" name="Oval 1090"/>
            <p:cNvSpPr>
              <a:spLocks noChangeArrowheads="1"/>
            </p:cNvSpPr>
            <p:nvPr/>
          </p:nvSpPr>
          <p:spPr bwMode="auto">
            <a:xfrm>
              <a:off x="4957" y="1682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8" name="Oval 1091"/>
            <p:cNvSpPr>
              <a:spLocks noChangeArrowheads="1"/>
            </p:cNvSpPr>
            <p:nvPr/>
          </p:nvSpPr>
          <p:spPr bwMode="auto">
            <a:xfrm>
              <a:off x="4816" y="1605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9" name="Oval 1092"/>
            <p:cNvSpPr>
              <a:spLocks noChangeArrowheads="1"/>
            </p:cNvSpPr>
            <p:nvPr/>
          </p:nvSpPr>
          <p:spPr bwMode="auto">
            <a:xfrm>
              <a:off x="4884" y="1648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0" name="Oval 1093"/>
            <p:cNvSpPr>
              <a:spLocks noChangeArrowheads="1"/>
            </p:cNvSpPr>
            <p:nvPr/>
          </p:nvSpPr>
          <p:spPr bwMode="auto">
            <a:xfrm>
              <a:off x="4816" y="1823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1" name="Oval 1094"/>
            <p:cNvSpPr>
              <a:spLocks noChangeArrowheads="1"/>
            </p:cNvSpPr>
            <p:nvPr/>
          </p:nvSpPr>
          <p:spPr bwMode="auto">
            <a:xfrm>
              <a:off x="4480" y="1815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2" name="Oval 1095"/>
            <p:cNvSpPr>
              <a:spLocks noChangeArrowheads="1"/>
            </p:cNvSpPr>
            <p:nvPr/>
          </p:nvSpPr>
          <p:spPr bwMode="auto">
            <a:xfrm>
              <a:off x="5035" y="1959"/>
              <a:ext cx="14" cy="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3" name="Oval 1096"/>
            <p:cNvSpPr>
              <a:spLocks noChangeArrowheads="1"/>
            </p:cNvSpPr>
            <p:nvPr/>
          </p:nvSpPr>
          <p:spPr bwMode="auto">
            <a:xfrm>
              <a:off x="4606" y="2152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4" name="Oval 1097"/>
            <p:cNvSpPr>
              <a:spLocks noChangeArrowheads="1"/>
            </p:cNvSpPr>
            <p:nvPr/>
          </p:nvSpPr>
          <p:spPr bwMode="auto">
            <a:xfrm>
              <a:off x="4574" y="2353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5" name="Oval 1098"/>
            <p:cNvSpPr>
              <a:spLocks noChangeArrowheads="1"/>
            </p:cNvSpPr>
            <p:nvPr/>
          </p:nvSpPr>
          <p:spPr bwMode="auto">
            <a:xfrm>
              <a:off x="4949" y="1807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6" name="Oval 1099"/>
            <p:cNvSpPr>
              <a:spLocks noChangeArrowheads="1"/>
            </p:cNvSpPr>
            <p:nvPr/>
          </p:nvSpPr>
          <p:spPr bwMode="auto">
            <a:xfrm>
              <a:off x="5380" y="2178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7" name="Oval 1100"/>
            <p:cNvSpPr>
              <a:spLocks noChangeArrowheads="1"/>
            </p:cNvSpPr>
            <p:nvPr/>
          </p:nvSpPr>
          <p:spPr bwMode="auto">
            <a:xfrm>
              <a:off x="4902" y="1596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8" name="Oval 1101"/>
            <p:cNvSpPr>
              <a:spLocks noChangeArrowheads="1"/>
            </p:cNvSpPr>
            <p:nvPr/>
          </p:nvSpPr>
          <p:spPr bwMode="auto">
            <a:xfrm>
              <a:off x="5175" y="2184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9" name="Oval 1102"/>
            <p:cNvSpPr>
              <a:spLocks noChangeArrowheads="1"/>
            </p:cNvSpPr>
            <p:nvPr/>
          </p:nvSpPr>
          <p:spPr bwMode="auto">
            <a:xfrm>
              <a:off x="5207" y="220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0" name="Oval 1103"/>
            <p:cNvSpPr>
              <a:spLocks noChangeArrowheads="1"/>
            </p:cNvSpPr>
            <p:nvPr/>
          </p:nvSpPr>
          <p:spPr bwMode="auto">
            <a:xfrm>
              <a:off x="5127" y="219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1" name="Oval 1104"/>
            <p:cNvSpPr>
              <a:spLocks noChangeArrowheads="1"/>
            </p:cNvSpPr>
            <p:nvPr/>
          </p:nvSpPr>
          <p:spPr bwMode="auto">
            <a:xfrm>
              <a:off x="5259" y="2178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2" name="Oval 1105"/>
            <p:cNvSpPr>
              <a:spLocks noChangeArrowheads="1"/>
            </p:cNvSpPr>
            <p:nvPr/>
          </p:nvSpPr>
          <p:spPr bwMode="auto">
            <a:xfrm>
              <a:off x="5132" y="228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3" name="Oval 1106"/>
            <p:cNvSpPr>
              <a:spLocks noChangeArrowheads="1"/>
            </p:cNvSpPr>
            <p:nvPr/>
          </p:nvSpPr>
          <p:spPr bwMode="auto">
            <a:xfrm>
              <a:off x="5169" y="227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4" name="Oval 1107"/>
            <p:cNvSpPr>
              <a:spLocks noChangeArrowheads="1"/>
            </p:cNvSpPr>
            <p:nvPr/>
          </p:nvSpPr>
          <p:spPr bwMode="auto">
            <a:xfrm>
              <a:off x="5117" y="2232"/>
              <a:ext cx="6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5" name="Oval 1108"/>
            <p:cNvSpPr>
              <a:spLocks noChangeArrowheads="1"/>
            </p:cNvSpPr>
            <p:nvPr/>
          </p:nvSpPr>
          <p:spPr bwMode="auto">
            <a:xfrm>
              <a:off x="5207" y="210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6" name="Oval 1109"/>
            <p:cNvSpPr>
              <a:spLocks noChangeArrowheads="1"/>
            </p:cNvSpPr>
            <p:nvPr/>
          </p:nvSpPr>
          <p:spPr bwMode="auto">
            <a:xfrm>
              <a:off x="5118" y="207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7" name="Oval 1110"/>
            <p:cNvSpPr>
              <a:spLocks noChangeArrowheads="1"/>
            </p:cNvSpPr>
            <p:nvPr/>
          </p:nvSpPr>
          <p:spPr bwMode="auto">
            <a:xfrm>
              <a:off x="5087" y="2125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8" name="Oval 1111"/>
            <p:cNvSpPr>
              <a:spLocks noChangeArrowheads="1"/>
            </p:cNvSpPr>
            <p:nvPr/>
          </p:nvSpPr>
          <p:spPr bwMode="auto">
            <a:xfrm>
              <a:off x="5034" y="213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9" name="Oval 1112"/>
            <p:cNvSpPr>
              <a:spLocks noChangeArrowheads="1"/>
            </p:cNvSpPr>
            <p:nvPr/>
          </p:nvSpPr>
          <p:spPr bwMode="auto">
            <a:xfrm>
              <a:off x="4833" y="208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0" name="Oval 1113"/>
            <p:cNvSpPr>
              <a:spLocks noChangeArrowheads="1"/>
            </p:cNvSpPr>
            <p:nvPr/>
          </p:nvSpPr>
          <p:spPr bwMode="auto">
            <a:xfrm>
              <a:off x="4871" y="1940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1" name="Oval 1114"/>
            <p:cNvSpPr>
              <a:spLocks noChangeArrowheads="1"/>
            </p:cNvSpPr>
            <p:nvPr/>
          </p:nvSpPr>
          <p:spPr bwMode="auto">
            <a:xfrm>
              <a:off x="5108" y="194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2" name="Oval 1115"/>
            <p:cNvSpPr>
              <a:spLocks noChangeArrowheads="1"/>
            </p:cNvSpPr>
            <p:nvPr/>
          </p:nvSpPr>
          <p:spPr bwMode="auto">
            <a:xfrm>
              <a:off x="5238" y="1865"/>
              <a:ext cx="4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3" name="Oval 1116"/>
            <p:cNvSpPr>
              <a:spLocks noChangeArrowheads="1"/>
            </p:cNvSpPr>
            <p:nvPr/>
          </p:nvSpPr>
          <p:spPr bwMode="auto">
            <a:xfrm>
              <a:off x="5140" y="1856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4" name="Oval 1117"/>
            <p:cNvSpPr>
              <a:spLocks noChangeArrowheads="1"/>
            </p:cNvSpPr>
            <p:nvPr/>
          </p:nvSpPr>
          <p:spPr bwMode="auto">
            <a:xfrm>
              <a:off x="5019" y="1670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5" name="Oval 1118"/>
            <p:cNvSpPr>
              <a:spLocks noChangeArrowheads="1"/>
            </p:cNvSpPr>
            <p:nvPr/>
          </p:nvSpPr>
          <p:spPr bwMode="auto">
            <a:xfrm>
              <a:off x="5176" y="162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6" name="Oval 1119"/>
            <p:cNvSpPr>
              <a:spLocks noChangeArrowheads="1"/>
            </p:cNvSpPr>
            <p:nvPr/>
          </p:nvSpPr>
          <p:spPr bwMode="auto">
            <a:xfrm>
              <a:off x="5060" y="169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7" name="Oval 1120"/>
            <p:cNvSpPr>
              <a:spLocks noChangeArrowheads="1"/>
            </p:cNvSpPr>
            <p:nvPr/>
          </p:nvSpPr>
          <p:spPr bwMode="auto">
            <a:xfrm>
              <a:off x="5222" y="1680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8" name="Oval 1121"/>
            <p:cNvSpPr>
              <a:spLocks noChangeArrowheads="1"/>
            </p:cNvSpPr>
            <p:nvPr/>
          </p:nvSpPr>
          <p:spPr bwMode="auto">
            <a:xfrm>
              <a:off x="5331" y="1901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9" name="Oval 1122"/>
            <p:cNvSpPr>
              <a:spLocks noChangeArrowheads="1"/>
            </p:cNvSpPr>
            <p:nvPr/>
          </p:nvSpPr>
          <p:spPr bwMode="auto">
            <a:xfrm>
              <a:off x="5265" y="2027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0" name="Oval 1123"/>
            <p:cNvSpPr>
              <a:spLocks noChangeArrowheads="1"/>
            </p:cNvSpPr>
            <p:nvPr/>
          </p:nvSpPr>
          <p:spPr bwMode="auto">
            <a:xfrm>
              <a:off x="5182" y="1997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1" name="Oval 1124"/>
            <p:cNvSpPr>
              <a:spLocks noChangeArrowheads="1"/>
            </p:cNvSpPr>
            <p:nvPr/>
          </p:nvSpPr>
          <p:spPr bwMode="auto">
            <a:xfrm>
              <a:off x="5313" y="208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2" name="Oval 1125"/>
            <p:cNvSpPr>
              <a:spLocks noChangeArrowheads="1"/>
            </p:cNvSpPr>
            <p:nvPr/>
          </p:nvSpPr>
          <p:spPr bwMode="auto">
            <a:xfrm>
              <a:off x="5332" y="1986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3" name="Oval 1126"/>
            <p:cNvSpPr>
              <a:spLocks noChangeArrowheads="1"/>
            </p:cNvSpPr>
            <p:nvPr/>
          </p:nvSpPr>
          <p:spPr bwMode="auto">
            <a:xfrm>
              <a:off x="4766" y="1827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4" name="Oval 1127"/>
            <p:cNvSpPr>
              <a:spLocks noChangeArrowheads="1"/>
            </p:cNvSpPr>
            <p:nvPr/>
          </p:nvSpPr>
          <p:spPr bwMode="auto">
            <a:xfrm>
              <a:off x="4790" y="182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5" name="Oval 1128"/>
            <p:cNvSpPr>
              <a:spLocks noChangeArrowheads="1"/>
            </p:cNvSpPr>
            <p:nvPr/>
          </p:nvSpPr>
          <p:spPr bwMode="auto">
            <a:xfrm>
              <a:off x="4602" y="1745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6" name="Oval 1129"/>
            <p:cNvSpPr>
              <a:spLocks noChangeArrowheads="1"/>
            </p:cNvSpPr>
            <p:nvPr/>
          </p:nvSpPr>
          <p:spPr bwMode="auto">
            <a:xfrm>
              <a:off x="4498" y="173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7" name="Oval 1130"/>
            <p:cNvSpPr>
              <a:spLocks noChangeArrowheads="1"/>
            </p:cNvSpPr>
            <p:nvPr/>
          </p:nvSpPr>
          <p:spPr bwMode="auto">
            <a:xfrm>
              <a:off x="4486" y="168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8" name="Oval 1131"/>
            <p:cNvSpPr>
              <a:spLocks noChangeArrowheads="1"/>
            </p:cNvSpPr>
            <p:nvPr/>
          </p:nvSpPr>
          <p:spPr bwMode="auto">
            <a:xfrm>
              <a:off x="4520" y="1783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9" name="Oval 1132"/>
            <p:cNvSpPr>
              <a:spLocks noChangeArrowheads="1"/>
            </p:cNvSpPr>
            <p:nvPr/>
          </p:nvSpPr>
          <p:spPr bwMode="auto">
            <a:xfrm>
              <a:off x="4529" y="1726"/>
              <a:ext cx="4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0" name="Oval 1133"/>
            <p:cNvSpPr>
              <a:spLocks noChangeArrowheads="1"/>
            </p:cNvSpPr>
            <p:nvPr/>
          </p:nvSpPr>
          <p:spPr bwMode="auto">
            <a:xfrm>
              <a:off x="4705" y="1631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1" name="Oval 1134"/>
            <p:cNvSpPr>
              <a:spLocks noChangeArrowheads="1"/>
            </p:cNvSpPr>
            <p:nvPr/>
          </p:nvSpPr>
          <p:spPr bwMode="auto">
            <a:xfrm>
              <a:off x="4915" y="2089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2" name="Oval 1135"/>
            <p:cNvSpPr>
              <a:spLocks noChangeArrowheads="1"/>
            </p:cNvSpPr>
            <p:nvPr/>
          </p:nvSpPr>
          <p:spPr bwMode="auto">
            <a:xfrm>
              <a:off x="4955" y="208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3" name="Oval 1136"/>
            <p:cNvSpPr>
              <a:spLocks noChangeArrowheads="1"/>
            </p:cNvSpPr>
            <p:nvPr/>
          </p:nvSpPr>
          <p:spPr bwMode="auto">
            <a:xfrm>
              <a:off x="5015" y="205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4" name="Oval 1137"/>
            <p:cNvSpPr>
              <a:spLocks noChangeArrowheads="1"/>
            </p:cNvSpPr>
            <p:nvPr/>
          </p:nvSpPr>
          <p:spPr bwMode="auto">
            <a:xfrm>
              <a:off x="4839" y="2020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5" name="Oval 1138"/>
            <p:cNvSpPr>
              <a:spLocks noChangeArrowheads="1"/>
            </p:cNvSpPr>
            <p:nvPr/>
          </p:nvSpPr>
          <p:spPr bwMode="auto">
            <a:xfrm>
              <a:off x="4691" y="1913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6" name="Oval 1139"/>
            <p:cNvSpPr>
              <a:spLocks noChangeArrowheads="1"/>
            </p:cNvSpPr>
            <p:nvPr/>
          </p:nvSpPr>
          <p:spPr bwMode="auto">
            <a:xfrm>
              <a:off x="4689" y="198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7" name="Oval 1140"/>
            <p:cNvSpPr>
              <a:spLocks noChangeArrowheads="1"/>
            </p:cNvSpPr>
            <p:nvPr/>
          </p:nvSpPr>
          <p:spPr bwMode="auto">
            <a:xfrm>
              <a:off x="4800" y="1974"/>
              <a:ext cx="6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8" name="Oval 1141"/>
            <p:cNvSpPr>
              <a:spLocks noChangeArrowheads="1"/>
            </p:cNvSpPr>
            <p:nvPr/>
          </p:nvSpPr>
          <p:spPr bwMode="auto">
            <a:xfrm>
              <a:off x="4871" y="1909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9" name="Oval 1142"/>
            <p:cNvSpPr>
              <a:spLocks noChangeArrowheads="1"/>
            </p:cNvSpPr>
            <p:nvPr/>
          </p:nvSpPr>
          <p:spPr bwMode="auto">
            <a:xfrm>
              <a:off x="5050" y="188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0" name="Oval 1143"/>
            <p:cNvSpPr>
              <a:spLocks noChangeArrowheads="1"/>
            </p:cNvSpPr>
            <p:nvPr/>
          </p:nvSpPr>
          <p:spPr bwMode="auto">
            <a:xfrm>
              <a:off x="4774" y="1787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1" name="Oval 1144"/>
            <p:cNvSpPr>
              <a:spLocks noChangeArrowheads="1"/>
            </p:cNvSpPr>
            <p:nvPr/>
          </p:nvSpPr>
          <p:spPr bwMode="auto">
            <a:xfrm>
              <a:off x="4746" y="1919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2" name="Oval 1145"/>
            <p:cNvSpPr>
              <a:spLocks noChangeArrowheads="1"/>
            </p:cNvSpPr>
            <p:nvPr/>
          </p:nvSpPr>
          <p:spPr bwMode="auto">
            <a:xfrm>
              <a:off x="4703" y="188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3" name="Oval 1146"/>
            <p:cNvSpPr>
              <a:spLocks noChangeArrowheads="1"/>
            </p:cNvSpPr>
            <p:nvPr/>
          </p:nvSpPr>
          <p:spPr bwMode="auto">
            <a:xfrm>
              <a:off x="4690" y="179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4" name="Oval 1147"/>
            <p:cNvSpPr>
              <a:spLocks noChangeArrowheads="1"/>
            </p:cNvSpPr>
            <p:nvPr/>
          </p:nvSpPr>
          <p:spPr bwMode="auto">
            <a:xfrm>
              <a:off x="4623" y="1820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5" name="Oval 1148"/>
            <p:cNvSpPr>
              <a:spLocks noChangeArrowheads="1"/>
            </p:cNvSpPr>
            <p:nvPr/>
          </p:nvSpPr>
          <p:spPr bwMode="auto">
            <a:xfrm>
              <a:off x="4678" y="1827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6" name="Oval 1149"/>
            <p:cNvSpPr>
              <a:spLocks noChangeArrowheads="1"/>
            </p:cNvSpPr>
            <p:nvPr/>
          </p:nvSpPr>
          <p:spPr bwMode="auto">
            <a:xfrm>
              <a:off x="4635" y="179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7" name="Oval 1150"/>
            <p:cNvSpPr>
              <a:spLocks noChangeArrowheads="1"/>
            </p:cNvSpPr>
            <p:nvPr/>
          </p:nvSpPr>
          <p:spPr bwMode="auto">
            <a:xfrm>
              <a:off x="4837" y="1886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8" name="Oval 1151"/>
            <p:cNvSpPr>
              <a:spLocks noChangeArrowheads="1"/>
            </p:cNvSpPr>
            <p:nvPr/>
          </p:nvSpPr>
          <p:spPr bwMode="auto">
            <a:xfrm>
              <a:off x="4842" y="1922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9" name="Oval 1152"/>
            <p:cNvSpPr>
              <a:spLocks noChangeArrowheads="1"/>
            </p:cNvSpPr>
            <p:nvPr/>
          </p:nvSpPr>
          <p:spPr bwMode="auto">
            <a:xfrm>
              <a:off x="5056" y="228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0" name="Oval 1153"/>
            <p:cNvSpPr>
              <a:spLocks noChangeArrowheads="1"/>
            </p:cNvSpPr>
            <p:nvPr/>
          </p:nvSpPr>
          <p:spPr bwMode="auto">
            <a:xfrm>
              <a:off x="4974" y="2251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1" name="Oval 1154"/>
            <p:cNvSpPr>
              <a:spLocks noChangeArrowheads="1"/>
            </p:cNvSpPr>
            <p:nvPr/>
          </p:nvSpPr>
          <p:spPr bwMode="auto">
            <a:xfrm>
              <a:off x="5049" y="251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2" name="Oval 1155"/>
            <p:cNvSpPr>
              <a:spLocks noChangeArrowheads="1"/>
            </p:cNvSpPr>
            <p:nvPr/>
          </p:nvSpPr>
          <p:spPr bwMode="auto">
            <a:xfrm>
              <a:off x="5068" y="263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3" name="Oval 1156"/>
            <p:cNvSpPr>
              <a:spLocks noChangeArrowheads="1"/>
            </p:cNvSpPr>
            <p:nvPr/>
          </p:nvSpPr>
          <p:spPr bwMode="auto">
            <a:xfrm>
              <a:off x="4988" y="259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4" name="Oval 1157"/>
            <p:cNvSpPr>
              <a:spLocks noChangeArrowheads="1"/>
            </p:cNvSpPr>
            <p:nvPr/>
          </p:nvSpPr>
          <p:spPr bwMode="auto">
            <a:xfrm>
              <a:off x="4892" y="258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5" name="Oval 1158"/>
            <p:cNvSpPr>
              <a:spLocks noChangeArrowheads="1"/>
            </p:cNvSpPr>
            <p:nvPr/>
          </p:nvSpPr>
          <p:spPr bwMode="auto">
            <a:xfrm>
              <a:off x="4857" y="263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6" name="Oval 1159"/>
            <p:cNvSpPr>
              <a:spLocks noChangeArrowheads="1"/>
            </p:cNvSpPr>
            <p:nvPr/>
          </p:nvSpPr>
          <p:spPr bwMode="auto">
            <a:xfrm>
              <a:off x="4924" y="2689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7" name="Oval 1160"/>
            <p:cNvSpPr>
              <a:spLocks noChangeArrowheads="1"/>
            </p:cNvSpPr>
            <p:nvPr/>
          </p:nvSpPr>
          <p:spPr bwMode="auto">
            <a:xfrm>
              <a:off x="5091" y="273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8" name="Oval 1161"/>
            <p:cNvSpPr>
              <a:spLocks noChangeArrowheads="1"/>
            </p:cNvSpPr>
            <p:nvPr/>
          </p:nvSpPr>
          <p:spPr bwMode="auto">
            <a:xfrm>
              <a:off x="4957" y="2754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9" name="Oval 1162"/>
            <p:cNvSpPr>
              <a:spLocks noChangeArrowheads="1"/>
            </p:cNvSpPr>
            <p:nvPr/>
          </p:nvSpPr>
          <p:spPr bwMode="auto">
            <a:xfrm>
              <a:off x="5155" y="285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0" name="Oval 1163"/>
            <p:cNvSpPr>
              <a:spLocks noChangeArrowheads="1"/>
            </p:cNvSpPr>
            <p:nvPr/>
          </p:nvSpPr>
          <p:spPr bwMode="auto">
            <a:xfrm>
              <a:off x="5204" y="267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1" name="Oval 1164"/>
            <p:cNvSpPr>
              <a:spLocks noChangeArrowheads="1"/>
            </p:cNvSpPr>
            <p:nvPr/>
          </p:nvSpPr>
          <p:spPr bwMode="auto">
            <a:xfrm>
              <a:off x="5326" y="275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2" name="Oval 1165"/>
            <p:cNvSpPr>
              <a:spLocks noChangeArrowheads="1"/>
            </p:cNvSpPr>
            <p:nvPr/>
          </p:nvSpPr>
          <p:spPr bwMode="auto">
            <a:xfrm>
              <a:off x="4890" y="251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3" name="Oval 1166"/>
            <p:cNvSpPr>
              <a:spLocks noChangeArrowheads="1"/>
            </p:cNvSpPr>
            <p:nvPr/>
          </p:nvSpPr>
          <p:spPr bwMode="auto">
            <a:xfrm>
              <a:off x="5159" y="263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4" name="Oval 1167"/>
            <p:cNvSpPr>
              <a:spLocks noChangeArrowheads="1"/>
            </p:cNvSpPr>
            <p:nvPr/>
          </p:nvSpPr>
          <p:spPr bwMode="auto">
            <a:xfrm>
              <a:off x="5208" y="2558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5" name="Oval 1168"/>
            <p:cNvSpPr>
              <a:spLocks noChangeArrowheads="1"/>
            </p:cNvSpPr>
            <p:nvPr/>
          </p:nvSpPr>
          <p:spPr bwMode="auto">
            <a:xfrm>
              <a:off x="5371" y="246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6" name="Oval 1169"/>
            <p:cNvSpPr>
              <a:spLocks noChangeArrowheads="1"/>
            </p:cNvSpPr>
            <p:nvPr/>
          </p:nvSpPr>
          <p:spPr bwMode="auto">
            <a:xfrm>
              <a:off x="5375" y="232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7" name="Oval 1170"/>
            <p:cNvSpPr>
              <a:spLocks noChangeArrowheads="1"/>
            </p:cNvSpPr>
            <p:nvPr/>
          </p:nvSpPr>
          <p:spPr bwMode="auto">
            <a:xfrm>
              <a:off x="5360" y="228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8" name="Oval 1171"/>
            <p:cNvSpPr>
              <a:spLocks noChangeArrowheads="1"/>
            </p:cNvSpPr>
            <p:nvPr/>
          </p:nvSpPr>
          <p:spPr bwMode="auto">
            <a:xfrm>
              <a:off x="5397" y="234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9" name="Oval 1172"/>
            <p:cNvSpPr>
              <a:spLocks noChangeArrowheads="1"/>
            </p:cNvSpPr>
            <p:nvPr/>
          </p:nvSpPr>
          <p:spPr bwMode="auto">
            <a:xfrm>
              <a:off x="5360" y="269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0" name="Oval 1173"/>
            <p:cNvSpPr>
              <a:spLocks noChangeArrowheads="1"/>
            </p:cNvSpPr>
            <p:nvPr/>
          </p:nvSpPr>
          <p:spPr bwMode="auto">
            <a:xfrm>
              <a:off x="5114" y="2559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1" name="Oval 1174"/>
            <p:cNvSpPr>
              <a:spLocks noChangeArrowheads="1"/>
            </p:cNvSpPr>
            <p:nvPr/>
          </p:nvSpPr>
          <p:spPr bwMode="auto">
            <a:xfrm>
              <a:off x="5011" y="242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2" name="Oval 1175"/>
            <p:cNvSpPr>
              <a:spLocks noChangeArrowheads="1"/>
            </p:cNvSpPr>
            <p:nvPr/>
          </p:nvSpPr>
          <p:spPr bwMode="auto">
            <a:xfrm>
              <a:off x="5003" y="233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3" name="Oval 1176"/>
            <p:cNvSpPr>
              <a:spLocks noChangeArrowheads="1"/>
            </p:cNvSpPr>
            <p:nvPr/>
          </p:nvSpPr>
          <p:spPr bwMode="auto">
            <a:xfrm>
              <a:off x="4812" y="229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4" name="Oval 1177"/>
            <p:cNvSpPr>
              <a:spLocks noChangeArrowheads="1"/>
            </p:cNvSpPr>
            <p:nvPr/>
          </p:nvSpPr>
          <p:spPr bwMode="auto">
            <a:xfrm>
              <a:off x="4825" y="240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5" name="Oval 1178"/>
            <p:cNvSpPr>
              <a:spLocks noChangeArrowheads="1"/>
            </p:cNvSpPr>
            <p:nvPr/>
          </p:nvSpPr>
          <p:spPr bwMode="auto">
            <a:xfrm>
              <a:off x="4707" y="241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6" name="Oval 1179"/>
            <p:cNvSpPr>
              <a:spLocks noChangeArrowheads="1"/>
            </p:cNvSpPr>
            <p:nvPr/>
          </p:nvSpPr>
          <p:spPr bwMode="auto">
            <a:xfrm>
              <a:off x="4729" y="2477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7" name="Oval 1180"/>
            <p:cNvSpPr>
              <a:spLocks noChangeArrowheads="1"/>
            </p:cNvSpPr>
            <p:nvPr/>
          </p:nvSpPr>
          <p:spPr bwMode="auto">
            <a:xfrm>
              <a:off x="4676" y="260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8" name="Oval 1181"/>
            <p:cNvSpPr>
              <a:spLocks noChangeArrowheads="1"/>
            </p:cNvSpPr>
            <p:nvPr/>
          </p:nvSpPr>
          <p:spPr bwMode="auto">
            <a:xfrm>
              <a:off x="4723" y="244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9" name="Oval 1182"/>
            <p:cNvSpPr>
              <a:spLocks noChangeArrowheads="1"/>
            </p:cNvSpPr>
            <p:nvPr/>
          </p:nvSpPr>
          <p:spPr bwMode="auto">
            <a:xfrm>
              <a:off x="4797" y="251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0" name="Oval 1183"/>
            <p:cNvSpPr>
              <a:spLocks noChangeArrowheads="1"/>
            </p:cNvSpPr>
            <p:nvPr/>
          </p:nvSpPr>
          <p:spPr bwMode="auto">
            <a:xfrm>
              <a:off x="4849" y="224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1" name="Oval 1184"/>
            <p:cNvSpPr>
              <a:spLocks noChangeArrowheads="1"/>
            </p:cNvSpPr>
            <p:nvPr/>
          </p:nvSpPr>
          <p:spPr bwMode="auto">
            <a:xfrm>
              <a:off x="4755" y="217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2" name="Oval 1185"/>
            <p:cNvSpPr>
              <a:spLocks noChangeArrowheads="1"/>
            </p:cNvSpPr>
            <p:nvPr/>
          </p:nvSpPr>
          <p:spPr bwMode="auto">
            <a:xfrm>
              <a:off x="4729" y="215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3" name="Oval 1186"/>
            <p:cNvSpPr>
              <a:spLocks noChangeArrowheads="1"/>
            </p:cNvSpPr>
            <p:nvPr/>
          </p:nvSpPr>
          <p:spPr bwMode="auto">
            <a:xfrm>
              <a:off x="4758" y="211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4" name="Oval 1187"/>
            <p:cNvSpPr>
              <a:spLocks noChangeArrowheads="1"/>
            </p:cNvSpPr>
            <p:nvPr/>
          </p:nvSpPr>
          <p:spPr bwMode="auto">
            <a:xfrm>
              <a:off x="4917" y="1951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5" name="Oval 1188"/>
            <p:cNvSpPr>
              <a:spLocks noChangeArrowheads="1"/>
            </p:cNvSpPr>
            <p:nvPr/>
          </p:nvSpPr>
          <p:spPr bwMode="auto">
            <a:xfrm>
              <a:off x="4919" y="2014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6" name="Oval 1189"/>
            <p:cNvSpPr>
              <a:spLocks noChangeArrowheads="1"/>
            </p:cNvSpPr>
            <p:nvPr/>
          </p:nvSpPr>
          <p:spPr bwMode="auto">
            <a:xfrm>
              <a:off x="4934" y="205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7" name="Oval 1190"/>
            <p:cNvSpPr>
              <a:spLocks noChangeArrowheads="1"/>
            </p:cNvSpPr>
            <p:nvPr/>
          </p:nvSpPr>
          <p:spPr bwMode="auto">
            <a:xfrm>
              <a:off x="4851" y="1955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8" name="Oval 1191"/>
            <p:cNvSpPr>
              <a:spLocks noChangeArrowheads="1"/>
            </p:cNvSpPr>
            <p:nvPr/>
          </p:nvSpPr>
          <p:spPr bwMode="auto">
            <a:xfrm>
              <a:off x="5078" y="203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9" name="Oval 1192"/>
            <p:cNvSpPr>
              <a:spLocks noChangeArrowheads="1"/>
            </p:cNvSpPr>
            <p:nvPr/>
          </p:nvSpPr>
          <p:spPr bwMode="auto">
            <a:xfrm>
              <a:off x="5224" y="206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0" name="Oval 1193"/>
            <p:cNvSpPr>
              <a:spLocks noChangeArrowheads="1"/>
            </p:cNvSpPr>
            <p:nvPr/>
          </p:nvSpPr>
          <p:spPr bwMode="auto">
            <a:xfrm>
              <a:off x="5256" y="198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1" name="Oval 1194"/>
            <p:cNvSpPr>
              <a:spLocks noChangeArrowheads="1"/>
            </p:cNvSpPr>
            <p:nvPr/>
          </p:nvSpPr>
          <p:spPr bwMode="auto">
            <a:xfrm>
              <a:off x="5350" y="2042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2" name="Oval 1195"/>
            <p:cNvSpPr>
              <a:spLocks noChangeArrowheads="1"/>
            </p:cNvSpPr>
            <p:nvPr/>
          </p:nvSpPr>
          <p:spPr bwMode="auto">
            <a:xfrm>
              <a:off x="5326" y="193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3" name="Oval 1196"/>
            <p:cNvSpPr>
              <a:spLocks noChangeArrowheads="1"/>
            </p:cNvSpPr>
            <p:nvPr/>
          </p:nvSpPr>
          <p:spPr bwMode="auto">
            <a:xfrm>
              <a:off x="5261" y="1893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4" name="Oval 1197"/>
            <p:cNvSpPr>
              <a:spLocks noChangeArrowheads="1"/>
            </p:cNvSpPr>
            <p:nvPr/>
          </p:nvSpPr>
          <p:spPr bwMode="auto">
            <a:xfrm>
              <a:off x="5151" y="188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5" name="Oval 1198"/>
            <p:cNvSpPr>
              <a:spLocks noChangeArrowheads="1"/>
            </p:cNvSpPr>
            <p:nvPr/>
          </p:nvSpPr>
          <p:spPr bwMode="auto">
            <a:xfrm>
              <a:off x="5066" y="1823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6" name="Oval 1199"/>
            <p:cNvSpPr>
              <a:spLocks noChangeArrowheads="1"/>
            </p:cNvSpPr>
            <p:nvPr/>
          </p:nvSpPr>
          <p:spPr bwMode="auto">
            <a:xfrm>
              <a:off x="4961" y="1880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7" name="Oval 1200"/>
            <p:cNvSpPr>
              <a:spLocks noChangeArrowheads="1"/>
            </p:cNvSpPr>
            <p:nvPr/>
          </p:nvSpPr>
          <p:spPr bwMode="auto">
            <a:xfrm>
              <a:off x="5102" y="177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8" name="Oval 1201"/>
            <p:cNvSpPr>
              <a:spLocks noChangeArrowheads="1"/>
            </p:cNvSpPr>
            <p:nvPr/>
          </p:nvSpPr>
          <p:spPr bwMode="auto">
            <a:xfrm>
              <a:off x="4955" y="1743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9" name="Oval 1202"/>
            <p:cNvSpPr>
              <a:spLocks noChangeArrowheads="1"/>
            </p:cNvSpPr>
            <p:nvPr/>
          </p:nvSpPr>
          <p:spPr bwMode="auto">
            <a:xfrm>
              <a:off x="4874" y="171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0" name="Oval 1203"/>
            <p:cNvSpPr>
              <a:spLocks noChangeArrowheads="1"/>
            </p:cNvSpPr>
            <p:nvPr/>
          </p:nvSpPr>
          <p:spPr bwMode="auto">
            <a:xfrm>
              <a:off x="4933" y="166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1" name="Oval 1204"/>
            <p:cNvSpPr>
              <a:spLocks noChangeArrowheads="1"/>
            </p:cNvSpPr>
            <p:nvPr/>
          </p:nvSpPr>
          <p:spPr bwMode="auto">
            <a:xfrm>
              <a:off x="5034" y="1628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2" name="Oval 1205"/>
            <p:cNvSpPr>
              <a:spLocks noChangeArrowheads="1"/>
            </p:cNvSpPr>
            <p:nvPr/>
          </p:nvSpPr>
          <p:spPr bwMode="auto">
            <a:xfrm>
              <a:off x="5106" y="1657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3" name="Oval 1206"/>
            <p:cNvSpPr>
              <a:spLocks noChangeArrowheads="1"/>
            </p:cNvSpPr>
            <p:nvPr/>
          </p:nvSpPr>
          <p:spPr bwMode="auto">
            <a:xfrm>
              <a:off x="5162" y="165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4" name="Oval 1207"/>
            <p:cNvSpPr>
              <a:spLocks noChangeArrowheads="1"/>
            </p:cNvSpPr>
            <p:nvPr/>
          </p:nvSpPr>
          <p:spPr bwMode="auto">
            <a:xfrm>
              <a:off x="5282" y="1624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5" name="Oval 1208"/>
            <p:cNvSpPr>
              <a:spLocks noChangeArrowheads="1"/>
            </p:cNvSpPr>
            <p:nvPr/>
          </p:nvSpPr>
          <p:spPr bwMode="auto">
            <a:xfrm>
              <a:off x="5337" y="164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6" name="Oval 1209"/>
            <p:cNvSpPr>
              <a:spLocks noChangeArrowheads="1"/>
            </p:cNvSpPr>
            <p:nvPr/>
          </p:nvSpPr>
          <p:spPr bwMode="auto">
            <a:xfrm>
              <a:off x="5405" y="162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3" name="Group 1411"/>
          <p:cNvGrpSpPr>
            <a:grpSpLocks/>
          </p:cNvGrpSpPr>
          <p:nvPr/>
        </p:nvGrpSpPr>
        <p:grpSpPr bwMode="auto">
          <a:xfrm>
            <a:off x="4882219" y="4576246"/>
            <a:ext cx="7544339" cy="3340459"/>
            <a:chOff x="4189" y="1682"/>
            <a:chExt cx="2448" cy="1711"/>
          </a:xfrm>
          <a:solidFill>
            <a:srgbClr val="155377"/>
          </a:solidFill>
        </p:grpSpPr>
        <p:sp>
          <p:nvSpPr>
            <p:cNvPr id="4684" name="Oval 1211"/>
            <p:cNvSpPr>
              <a:spLocks noChangeArrowheads="1"/>
            </p:cNvSpPr>
            <p:nvPr/>
          </p:nvSpPr>
          <p:spPr bwMode="auto">
            <a:xfrm>
              <a:off x="5354" y="1697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85" name="Oval 1212"/>
            <p:cNvSpPr>
              <a:spLocks noChangeArrowheads="1"/>
            </p:cNvSpPr>
            <p:nvPr/>
          </p:nvSpPr>
          <p:spPr bwMode="auto">
            <a:xfrm>
              <a:off x="5293" y="1739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1" name="Oval 1213"/>
            <p:cNvSpPr>
              <a:spLocks noChangeArrowheads="1"/>
            </p:cNvSpPr>
            <p:nvPr/>
          </p:nvSpPr>
          <p:spPr bwMode="auto">
            <a:xfrm>
              <a:off x="5297" y="182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2" name="Oval 1214"/>
            <p:cNvSpPr>
              <a:spLocks noChangeArrowheads="1"/>
            </p:cNvSpPr>
            <p:nvPr/>
          </p:nvSpPr>
          <p:spPr bwMode="auto">
            <a:xfrm>
              <a:off x="5265" y="182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3" name="Oval 1215"/>
            <p:cNvSpPr>
              <a:spLocks noChangeArrowheads="1"/>
            </p:cNvSpPr>
            <p:nvPr/>
          </p:nvSpPr>
          <p:spPr bwMode="auto">
            <a:xfrm>
              <a:off x="5308" y="196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4" name="Oval 1216"/>
            <p:cNvSpPr>
              <a:spLocks noChangeArrowheads="1"/>
            </p:cNvSpPr>
            <p:nvPr/>
          </p:nvSpPr>
          <p:spPr bwMode="auto">
            <a:xfrm>
              <a:off x="4732" y="2056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5" name="Oval 1217"/>
            <p:cNvSpPr>
              <a:spLocks noChangeArrowheads="1"/>
            </p:cNvSpPr>
            <p:nvPr/>
          </p:nvSpPr>
          <p:spPr bwMode="auto">
            <a:xfrm>
              <a:off x="4798" y="202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6" name="Oval 1218"/>
            <p:cNvSpPr>
              <a:spLocks noChangeArrowheads="1"/>
            </p:cNvSpPr>
            <p:nvPr/>
          </p:nvSpPr>
          <p:spPr bwMode="auto">
            <a:xfrm>
              <a:off x="4724" y="1990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7" name="Oval 1219"/>
            <p:cNvSpPr>
              <a:spLocks noChangeArrowheads="1"/>
            </p:cNvSpPr>
            <p:nvPr/>
          </p:nvSpPr>
          <p:spPr bwMode="auto">
            <a:xfrm>
              <a:off x="4215" y="174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8" name="Oval 1220"/>
            <p:cNvSpPr>
              <a:spLocks noChangeArrowheads="1"/>
            </p:cNvSpPr>
            <p:nvPr/>
          </p:nvSpPr>
          <p:spPr bwMode="auto">
            <a:xfrm>
              <a:off x="4258" y="1688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9" name="Oval 1221"/>
            <p:cNvSpPr>
              <a:spLocks noChangeArrowheads="1"/>
            </p:cNvSpPr>
            <p:nvPr/>
          </p:nvSpPr>
          <p:spPr bwMode="auto">
            <a:xfrm>
              <a:off x="4191" y="1711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0" name="Oval 1222"/>
            <p:cNvSpPr>
              <a:spLocks noChangeArrowheads="1"/>
            </p:cNvSpPr>
            <p:nvPr/>
          </p:nvSpPr>
          <p:spPr bwMode="auto">
            <a:xfrm>
              <a:off x="4189" y="178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1" name="Oval 1223"/>
            <p:cNvSpPr>
              <a:spLocks noChangeArrowheads="1"/>
            </p:cNvSpPr>
            <p:nvPr/>
          </p:nvSpPr>
          <p:spPr bwMode="auto">
            <a:xfrm>
              <a:off x="4246" y="1718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2" name="Oval 1224"/>
            <p:cNvSpPr>
              <a:spLocks noChangeArrowheads="1"/>
            </p:cNvSpPr>
            <p:nvPr/>
          </p:nvSpPr>
          <p:spPr bwMode="auto">
            <a:xfrm>
              <a:off x="4204" y="1682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3" name="Oval 1225"/>
            <p:cNvSpPr>
              <a:spLocks noChangeArrowheads="1"/>
            </p:cNvSpPr>
            <p:nvPr/>
          </p:nvSpPr>
          <p:spPr bwMode="auto">
            <a:xfrm>
              <a:off x="4225" y="178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4" name="Oval 1226"/>
            <p:cNvSpPr>
              <a:spLocks noChangeArrowheads="1"/>
            </p:cNvSpPr>
            <p:nvPr/>
          </p:nvSpPr>
          <p:spPr bwMode="auto">
            <a:xfrm>
              <a:off x="4731" y="224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5" name="Oval 1227"/>
            <p:cNvSpPr>
              <a:spLocks noChangeArrowheads="1"/>
            </p:cNvSpPr>
            <p:nvPr/>
          </p:nvSpPr>
          <p:spPr bwMode="auto">
            <a:xfrm>
              <a:off x="5061" y="240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6" name="Oval 1228"/>
            <p:cNvSpPr>
              <a:spLocks noChangeArrowheads="1"/>
            </p:cNvSpPr>
            <p:nvPr/>
          </p:nvSpPr>
          <p:spPr bwMode="auto">
            <a:xfrm>
              <a:off x="5060" y="2410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7" name="Oval 1229"/>
            <p:cNvSpPr>
              <a:spLocks noChangeArrowheads="1"/>
            </p:cNvSpPr>
            <p:nvPr/>
          </p:nvSpPr>
          <p:spPr bwMode="auto">
            <a:xfrm>
              <a:off x="5092" y="2429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8" name="Oval 1230"/>
            <p:cNvSpPr>
              <a:spLocks noChangeArrowheads="1"/>
            </p:cNvSpPr>
            <p:nvPr/>
          </p:nvSpPr>
          <p:spPr bwMode="auto">
            <a:xfrm>
              <a:off x="5084" y="2481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9" name="Oval 1231"/>
            <p:cNvSpPr>
              <a:spLocks noChangeArrowheads="1"/>
            </p:cNvSpPr>
            <p:nvPr/>
          </p:nvSpPr>
          <p:spPr bwMode="auto">
            <a:xfrm>
              <a:off x="5049" y="247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0" name="Oval 1232"/>
            <p:cNvSpPr>
              <a:spLocks noChangeArrowheads="1"/>
            </p:cNvSpPr>
            <p:nvPr/>
          </p:nvSpPr>
          <p:spPr bwMode="auto">
            <a:xfrm>
              <a:off x="6170" y="177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1" name="Oval 1233"/>
            <p:cNvSpPr>
              <a:spLocks noChangeArrowheads="1"/>
            </p:cNvSpPr>
            <p:nvPr/>
          </p:nvSpPr>
          <p:spPr bwMode="auto">
            <a:xfrm>
              <a:off x="6099" y="184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2" name="Oval 1234"/>
            <p:cNvSpPr>
              <a:spLocks noChangeArrowheads="1"/>
            </p:cNvSpPr>
            <p:nvPr/>
          </p:nvSpPr>
          <p:spPr bwMode="auto">
            <a:xfrm>
              <a:off x="6115" y="188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3" name="Oval 1235"/>
            <p:cNvSpPr>
              <a:spLocks noChangeArrowheads="1"/>
            </p:cNvSpPr>
            <p:nvPr/>
          </p:nvSpPr>
          <p:spPr bwMode="auto">
            <a:xfrm>
              <a:off x="6123" y="1989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4" name="Oval 1236"/>
            <p:cNvSpPr>
              <a:spLocks noChangeArrowheads="1"/>
            </p:cNvSpPr>
            <p:nvPr/>
          </p:nvSpPr>
          <p:spPr bwMode="auto">
            <a:xfrm>
              <a:off x="6046" y="205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5" name="Oval 1237"/>
            <p:cNvSpPr>
              <a:spLocks noChangeArrowheads="1"/>
            </p:cNvSpPr>
            <p:nvPr/>
          </p:nvSpPr>
          <p:spPr bwMode="auto">
            <a:xfrm>
              <a:off x="6173" y="205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6" name="Oval 1238"/>
            <p:cNvSpPr>
              <a:spLocks noChangeArrowheads="1"/>
            </p:cNvSpPr>
            <p:nvPr/>
          </p:nvSpPr>
          <p:spPr bwMode="auto">
            <a:xfrm>
              <a:off x="6005" y="198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7" name="Oval 1239"/>
            <p:cNvSpPr>
              <a:spLocks noChangeArrowheads="1"/>
            </p:cNvSpPr>
            <p:nvPr/>
          </p:nvSpPr>
          <p:spPr bwMode="auto">
            <a:xfrm>
              <a:off x="6341" y="205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8" name="Oval 1240"/>
            <p:cNvSpPr>
              <a:spLocks noChangeArrowheads="1"/>
            </p:cNvSpPr>
            <p:nvPr/>
          </p:nvSpPr>
          <p:spPr bwMode="auto">
            <a:xfrm>
              <a:off x="6258" y="2148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9" name="Oval 1241"/>
            <p:cNvSpPr>
              <a:spLocks noChangeArrowheads="1"/>
            </p:cNvSpPr>
            <p:nvPr/>
          </p:nvSpPr>
          <p:spPr bwMode="auto">
            <a:xfrm>
              <a:off x="6269" y="213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0" name="Oval 1242"/>
            <p:cNvSpPr>
              <a:spLocks noChangeArrowheads="1"/>
            </p:cNvSpPr>
            <p:nvPr/>
          </p:nvSpPr>
          <p:spPr bwMode="auto">
            <a:xfrm>
              <a:off x="6377" y="216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1" name="Oval 1243"/>
            <p:cNvSpPr>
              <a:spLocks noChangeArrowheads="1"/>
            </p:cNvSpPr>
            <p:nvPr/>
          </p:nvSpPr>
          <p:spPr bwMode="auto">
            <a:xfrm>
              <a:off x="6428" y="220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12" name="Oval 1244"/>
            <p:cNvSpPr>
              <a:spLocks noChangeArrowheads="1"/>
            </p:cNvSpPr>
            <p:nvPr/>
          </p:nvSpPr>
          <p:spPr bwMode="auto">
            <a:xfrm>
              <a:off x="6465" y="2176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13" name="Oval 1245"/>
            <p:cNvSpPr>
              <a:spLocks noChangeArrowheads="1"/>
            </p:cNvSpPr>
            <p:nvPr/>
          </p:nvSpPr>
          <p:spPr bwMode="auto">
            <a:xfrm>
              <a:off x="6569" y="220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2" name="Oval 1246"/>
            <p:cNvSpPr>
              <a:spLocks noChangeArrowheads="1"/>
            </p:cNvSpPr>
            <p:nvPr/>
          </p:nvSpPr>
          <p:spPr bwMode="auto">
            <a:xfrm>
              <a:off x="6490" y="211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3" name="Oval 1247"/>
            <p:cNvSpPr>
              <a:spLocks noChangeArrowheads="1"/>
            </p:cNvSpPr>
            <p:nvPr/>
          </p:nvSpPr>
          <p:spPr bwMode="auto">
            <a:xfrm>
              <a:off x="6539" y="218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4" name="Oval 1248"/>
            <p:cNvSpPr>
              <a:spLocks noChangeArrowheads="1"/>
            </p:cNvSpPr>
            <p:nvPr/>
          </p:nvSpPr>
          <p:spPr bwMode="auto">
            <a:xfrm>
              <a:off x="6539" y="224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5" name="Oval 1249"/>
            <p:cNvSpPr>
              <a:spLocks noChangeArrowheads="1"/>
            </p:cNvSpPr>
            <p:nvPr/>
          </p:nvSpPr>
          <p:spPr bwMode="auto">
            <a:xfrm>
              <a:off x="6506" y="229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6" name="Oval 1250"/>
            <p:cNvSpPr>
              <a:spLocks noChangeArrowheads="1"/>
            </p:cNvSpPr>
            <p:nvPr/>
          </p:nvSpPr>
          <p:spPr bwMode="auto">
            <a:xfrm>
              <a:off x="6511" y="2418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7" name="Oval 1251"/>
            <p:cNvSpPr>
              <a:spLocks noChangeArrowheads="1"/>
            </p:cNvSpPr>
            <p:nvPr/>
          </p:nvSpPr>
          <p:spPr bwMode="auto">
            <a:xfrm>
              <a:off x="6516" y="232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8" name="Oval 1252"/>
            <p:cNvSpPr>
              <a:spLocks noChangeArrowheads="1"/>
            </p:cNvSpPr>
            <p:nvPr/>
          </p:nvSpPr>
          <p:spPr bwMode="auto">
            <a:xfrm>
              <a:off x="6571" y="243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9" name="Oval 1253"/>
            <p:cNvSpPr>
              <a:spLocks noChangeArrowheads="1"/>
            </p:cNvSpPr>
            <p:nvPr/>
          </p:nvSpPr>
          <p:spPr bwMode="auto">
            <a:xfrm>
              <a:off x="6528" y="2495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0" name="Oval 1254"/>
            <p:cNvSpPr>
              <a:spLocks noChangeArrowheads="1"/>
            </p:cNvSpPr>
            <p:nvPr/>
          </p:nvSpPr>
          <p:spPr bwMode="auto">
            <a:xfrm>
              <a:off x="6592" y="268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1" name="Oval 1255"/>
            <p:cNvSpPr>
              <a:spLocks noChangeArrowheads="1"/>
            </p:cNvSpPr>
            <p:nvPr/>
          </p:nvSpPr>
          <p:spPr bwMode="auto">
            <a:xfrm>
              <a:off x="6605" y="273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2" name="Oval 1256"/>
            <p:cNvSpPr>
              <a:spLocks noChangeArrowheads="1"/>
            </p:cNvSpPr>
            <p:nvPr/>
          </p:nvSpPr>
          <p:spPr bwMode="auto">
            <a:xfrm>
              <a:off x="6525" y="2773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3" name="Oval 1257"/>
            <p:cNvSpPr>
              <a:spLocks noChangeArrowheads="1"/>
            </p:cNvSpPr>
            <p:nvPr/>
          </p:nvSpPr>
          <p:spPr bwMode="auto">
            <a:xfrm>
              <a:off x="6380" y="290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4" name="Oval 1258"/>
            <p:cNvSpPr>
              <a:spLocks noChangeArrowheads="1"/>
            </p:cNvSpPr>
            <p:nvPr/>
          </p:nvSpPr>
          <p:spPr bwMode="auto">
            <a:xfrm>
              <a:off x="6313" y="295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5" name="Oval 1259"/>
            <p:cNvSpPr>
              <a:spLocks noChangeArrowheads="1"/>
            </p:cNvSpPr>
            <p:nvPr/>
          </p:nvSpPr>
          <p:spPr bwMode="auto">
            <a:xfrm>
              <a:off x="6414" y="283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6" name="Oval 1260"/>
            <p:cNvSpPr>
              <a:spLocks noChangeArrowheads="1"/>
            </p:cNvSpPr>
            <p:nvPr/>
          </p:nvSpPr>
          <p:spPr bwMode="auto">
            <a:xfrm>
              <a:off x="6435" y="2869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7" name="Oval 1261"/>
            <p:cNvSpPr>
              <a:spLocks noChangeArrowheads="1"/>
            </p:cNvSpPr>
            <p:nvPr/>
          </p:nvSpPr>
          <p:spPr bwMode="auto">
            <a:xfrm>
              <a:off x="6550" y="289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8" name="Oval 1262"/>
            <p:cNvSpPr>
              <a:spLocks noChangeArrowheads="1"/>
            </p:cNvSpPr>
            <p:nvPr/>
          </p:nvSpPr>
          <p:spPr bwMode="auto">
            <a:xfrm>
              <a:off x="6391" y="288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9" name="Oval 1263"/>
            <p:cNvSpPr>
              <a:spLocks noChangeArrowheads="1"/>
            </p:cNvSpPr>
            <p:nvPr/>
          </p:nvSpPr>
          <p:spPr bwMode="auto">
            <a:xfrm>
              <a:off x="6420" y="290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0" name="Oval 1264"/>
            <p:cNvSpPr>
              <a:spLocks noChangeArrowheads="1"/>
            </p:cNvSpPr>
            <p:nvPr/>
          </p:nvSpPr>
          <p:spPr bwMode="auto">
            <a:xfrm>
              <a:off x="6512" y="2928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1" name="Oval 1265"/>
            <p:cNvSpPr>
              <a:spLocks noChangeArrowheads="1"/>
            </p:cNvSpPr>
            <p:nvPr/>
          </p:nvSpPr>
          <p:spPr bwMode="auto">
            <a:xfrm>
              <a:off x="6401" y="298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2" name="Oval 1266"/>
            <p:cNvSpPr>
              <a:spLocks noChangeArrowheads="1"/>
            </p:cNvSpPr>
            <p:nvPr/>
          </p:nvSpPr>
          <p:spPr bwMode="auto">
            <a:xfrm>
              <a:off x="6288" y="300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3" name="Oval 1267"/>
            <p:cNvSpPr>
              <a:spLocks noChangeArrowheads="1"/>
            </p:cNvSpPr>
            <p:nvPr/>
          </p:nvSpPr>
          <p:spPr bwMode="auto">
            <a:xfrm>
              <a:off x="6308" y="3087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4" name="Oval 1268"/>
            <p:cNvSpPr>
              <a:spLocks noChangeArrowheads="1"/>
            </p:cNvSpPr>
            <p:nvPr/>
          </p:nvSpPr>
          <p:spPr bwMode="auto">
            <a:xfrm>
              <a:off x="6302" y="316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5" name="Oval 1269"/>
            <p:cNvSpPr>
              <a:spLocks noChangeArrowheads="1"/>
            </p:cNvSpPr>
            <p:nvPr/>
          </p:nvSpPr>
          <p:spPr bwMode="auto">
            <a:xfrm>
              <a:off x="6187" y="298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6" name="Oval 1270"/>
            <p:cNvSpPr>
              <a:spLocks noChangeArrowheads="1"/>
            </p:cNvSpPr>
            <p:nvPr/>
          </p:nvSpPr>
          <p:spPr bwMode="auto">
            <a:xfrm>
              <a:off x="6516" y="308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7" name="Oval 1271"/>
            <p:cNvSpPr>
              <a:spLocks noChangeArrowheads="1"/>
            </p:cNvSpPr>
            <p:nvPr/>
          </p:nvSpPr>
          <p:spPr bwMode="auto">
            <a:xfrm>
              <a:off x="6502" y="311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8" name="Oval 1272"/>
            <p:cNvSpPr>
              <a:spLocks noChangeArrowheads="1"/>
            </p:cNvSpPr>
            <p:nvPr/>
          </p:nvSpPr>
          <p:spPr bwMode="auto">
            <a:xfrm>
              <a:off x="6541" y="3108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9" name="Oval 1273"/>
            <p:cNvSpPr>
              <a:spLocks noChangeArrowheads="1"/>
            </p:cNvSpPr>
            <p:nvPr/>
          </p:nvSpPr>
          <p:spPr bwMode="auto">
            <a:xfrm>
              <a:off x="6313" y="302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0" name="Oval 1274"/>
            <p:cNvSpPr>
              <a:spLocks noChangeArrowheads="1"/>
            </p:cNvSpPr>
            <p:nvPr/>
          </p:nvSpPr>
          <p:spPr bwMode="auto">
            <a:xfrm>
              <a:off x="6242" y="305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1" name="Oval 1275"/>
            <p:cNvSpPr>
              <a:spLocks noChangeArrowheads="1"/>
            </p:cNvSpPr>
            <p:nvPr/>
          </p:nvSpPr>
          <p:spPr bwMode="auto">
            <a:xfrm>
              <a:off x="6166" y="306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2" name="Oval 1276"/>
            <p:cNvSpPr>
              <a:spLocks noChangeArrowheads="1"/>
            </p:cNvSpPr>
            <p:nvPr/>
          </p:nvSpPr>
          <p:spPr bwMode="auto">
            <a:xfrm>
              <a:off x="6141" y="3090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3" name="Oval 1277"/>
            <p:cNvSpPr>
              <a:spLocks noChangeArrowheads="1"/>
            </p:cNvSpPr>
            <p:nvPr/>
          </p:nvSpPr>
          <p:spPr bwMode="auto">
            <a:xfrm>
              <a:off x="6115" y="3075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4" name="Oval 1278"/>
            <p:cNvSpPr>
              <a:spLocks noChangeArrowheads="1"/>
            </p:cNvSpPr>
            <p:nvPr/>
          </p:nvSpPr>
          <p:spPr bwMode="auto">
            <a:xfrm>
              <a:off x="6052" y="3148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5" name="Oval 1279"/>
            <p:cNvSpPr>
              <a:spLocks noChangeArrowheads="1"/>
            </p:cNvSpPr>
            <p:nvPr/>
          </p:nvSpPr>
          <p:spPr bwMode="auto">
            <a:xfrm>
              <a:off x="6169" y="3173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6" name="Oval 1280"/>
            <p:cNvSpPr>
              <a:spLocks noChangeArrowheads="1"/>
            </p:cNvSpPr>
            <p:nvPr/>
          </p:nvSpPr>
          <p:spPr bwMode="auto">
            <a:xfrm>
              <a:off x="6099" y="3228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7" name="Oval 1281"/>
            <p:cNvSpPr>
              <a:spLocks noChangeArrowheads="1"/>
            </p:cNvSpPr>
            <p:nvPr/>
          </p:nvSpPr>
          <p:spPr bwMode="auto">
            <a:xfrm>
              <a:off x="6009" y="325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8" name="Oval 1282"/>
            <p:cNvSpPr>
              <a:spLocks noChangeArrowheads="1"/>
            </p:cNvSpPr>
            <p:nvPr/>
          </p:nvSpPr>
          <p:spPr bwMode="auto">
            <a:xfrm>
              <a:off x="6042" y="327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9" name="Oval 1283"/>
            <p:cNvSpPr>
              <a:spLocks noChangeArrowheads="1"/>
            </p:cNvSpPr>
            <p:nvPr/>
          </p:nvSpPr>
          <p:spPr bwMode="auto">
            <a:xfrm>
              <a:off x="6156" y="332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0" name="Oval 1284"/>
            <p:cNvSpPr>
              <a:spLocks noChangeArrowheads="1"/>
            </p:cNvSpPr>
            <p:nvPr/>
          </p:nvSpPr>
          <p:spPr bwMode="auto">
            <a:xfrm>
              <a:off x="6034" y="3389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1" name="Oval 1285"/>
            <p:cNvSpPr>
              <a:spLocks noChangeArrowheads="1"/>
            </p:cNvSpPr>
            <p:nvPr/>
          </p:nvSpPr>
          <p:spPr bwMode="auto">
            <a:xfrm>
              <a:off x="6336" y="330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2" name="Oval 1286"/>
            <p:cNvSpPr>
              <a:spLocks noChangeArrowheads="1"/>
            </p:cNvSpPr>
            <p:nvPr/>
          </p:nvSpPr>
          <p:spPr bwMode="auto">
            <a:xfrm>
              <a:off x="6256" y="330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3" name="Oval 1287"/>
            <p:cNvSpPr>
              <a:spLocks noChangeArrowheads="1"/>
            </p:cNvSpPr>
            <p:nvPr/>
          </p:nvSpPr>
          <p:spPr bwMode="auto">
            <a:xfrm>
              <a:off x="6432" y="308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4" name="Oval 1288"/>
            <p:cNvSpPr>
              <a:spLocks noChangeArrowheads="1"/>
            </p:cNvSpPr>
            <p:nvPr/>
          </p:nvSpPr>
          <p:spPr bwMode="auto">
            <a:xfrm>
              <a:off x="6379" y="305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5" name="Oval 1289"/>
            <p:cNvSpPr>
              <a:spLocks noChangeArrowheads="1"/>
            </p:cNvSpPr>
            <p:nvPr/>
          </p:nvSpPr>
          <p:spPr bwMode="auto">
            <a:xfrm>
              <a:off x="6084" y="334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6" name="Oval 1290"/>
            <p:cNvSpPr>
              <a:spLocks noChangeArrowheads="1"/>
            </p:cNvSpPr>
            <p:nvPr/>
          </p:nvSpPr>
          <p:spPr bwMode="auto">
            <a:xfrm>
              <a:off x="6220" y="330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7" name="Oval 1291"/>
            <p:cNvSpPr>
              <a:spLocks noChangeArrowheads="1"/>
            </p:cNvSpPr>
            <p:nvPr/>
          </p:nvSpPr>
          <p:spPr bwMode="auto">
            <a:xfrm>
              <a:off x="6247" y="3354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8" name="Oval 1292"/>
            <p:cNvSpPr>
              <a:spLocks noChangeArrowheads="1"/>
            </p:cNvSpPr>
            <p:nvPr/>
          </p:nvSpPr>
          <p:spPr bwMode="auto">
            <a:xfrm>
              <a:off x="6489" y="331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9" name="Oval 1293"/>
            <p:cNvSpPr>
              <a:spLocks noChangeArrowheads="1"/>
            </p:cNvSpPr>
            <p:nvPr/>
          </p:nvSpPr>
          <p:spPr bwMode="auto">
            <a:xfrm>
              <a:off x="6517" y="3338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0" name="Oval 1294"/>
            <p:cNvSpPr>
              <a:spLocks noChangeArrowheads="1"/>
            </p:cNvSpPr>
            <p:nvPr/>
          </p:nvSpPr>
          <p:spPr bwMode="auto">
            <a:xfrm>
              <a:off x="6563" y="3314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1" name="Oval 1295"/>
            <p:cNvSpPr>
              <a:spLocks noChangeArrowheads="1"/>
            </p:cNvSpPr>
            <p:nvPr/>
          </p:nvSpPr>
          <p:spPr bwMode="auto">
            <a:xfrm>
              <a:off x="6517" y="325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2" name="Oval 1296"/>
            <p:cNvSpPr>
              <a:spLocks noChangeArrowheads="1"/>
            </p:cNvSpPr>
            <p:nvPr/>
          </p:nvSpPr>
          <p:spPr bwMode="auto">
            <a:xfrm>
              <a:off x="6634" y="320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3" name="Oval 1297"/>
            <p:cNvSpPr>
              <a:spLocks noChangeArrowheads="1"/>
            </p:cNvSpPr>
            <p:nvPr/>
          </p:nvSpPr>
          <p:spPr bwMode="auto">
            <a:xfrm>
              <a:off x="6555" y="3207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4" name="Oval 1298"/>
            <p:cNvSpPr>
              <a:spLocks noChangeArrowheads="1"/>
            </p:cNvSpPr>
            <p:nvPr/>
          </p:nvSpPr>
          <p:spPr bwMode="auto">
            <a:xfrm>
              <a:off x="6546" y="335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5" name="Oval 1299"/>
            <p:cNvSpPr>
              <a:spLocks noChangeArrowheads="1"/>
            </p:cNvSpPr>
            <p:nvPr/>
          </p:nvSpPr>
          <p:spPr bwMode="auto">
            <a:xfrm>
              <a:off x="6493" y="332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6" name="Oval 1300"/>
            <p:cNvSpPr>
              <a:spLocks noChangeArrowheads="1"/>
            </p:cNvSpPr>
            <p:nvPr/>
          </p:nvSpPr>
          <p:spPr bwMode="auto">
            <a:xfrm>
              <a:off x="6518" y="320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7" name="Oval 1301"/>
            <p:cNvSpPr>
              <a:spLocks noChangeArrowheads="1"/>
            </p:cNvSpPr>
            <p:nvPr/>
          </p:nvSpPr>
          <p:spPr bwMode="auto">
            <a:xfrm>
              <a:off x="6545" y="325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8" name="Oval 1302"/>
            <p:cNvSpPr>
              <a:spLocks noChangeArrowheads="1"/>
            </p:cNvSpPr>
            <p:nvPr/>
          </p:nvSpPr>
          <p:spPr bwMode="auto">
            <a:xfrm>
              <a:off x="6153" y="298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9" name="Oval 1303"/>
            <p:cNvSpPr>
              <a:spLocks noChangeArrowheads="1"/>
            </p:cNvSpPr>
            <p:nvPr/>
          </p:nvSpPr>
          <p:spPr bwMode="auto">
            <a:xfrm>
              <a:off x="6109" y="2940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0" name="Oval 1304"/>
            <p:cNvSpPr>
              <a:spLocks noChangeArrowheads="1"/>
            </p:cNvSpPr>
            <p:nvPr/>
          </p:nvSpPr>
          <p:spPr bwMode="auto">
            <a:xfrm>
              <a:off x="6086" y="3097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1" name="Oval 1305"/>
            <p:cNvSpPr>
              <a:spLocks noChangeArrowheads="1"/>
            </p:cNvSpPr>
            <p:nvPr/>
          </p:nvSpPr>
          <p:spPr bwMode="auto">
            <a:xfrm>
              <a:off x="6088" y="3123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2" name="Oval 1306"/>
            <p:cNvSpPr>
              <a:spLocks noChangeArrowheads="1"/>
            </p:cNvSpPr>
            <p:nvPr/>
          </p:nvSpPr>
          <p:spPr bwMode="auto">
            <a:xfrm>
              <a:off x="6275" y="3134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3" name="Oval 1307"/>
            <p:cNvSpPr>
              <a:spLocks noChangeArrowheads="1"/>
            </p:cNvSpPr>
            <p:nvPr/>
          </p:nvSpPr>
          <p:spPr bwMode="auto">
            <a:xfrm>
              <a:off x="6432" y="3228"/>
              <a:ext cx="5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4" name="Oval 1308"/>
            <p:cNvSpPr>
              <a:spLocks noChangeArrowheads="1"/>
            </p:cNvSpPr>
            <p:nvPr/>
          </p:nvSpPr>
          <p:spPr bwMode="auto">
            <a:xfrm>
              <a:off x="6582" y="3062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5" name="Oval 1309"/>
            <p:cNvSpPr>
              <a:spLocks noChangeArrowheads="1"/>
            </p:cNvSpPr>
            <p:nvPr/>
          </p:nvSpPr>
          <p:spPr bwMode="auto">
            <a:xfrm>
              <a:off x="6575" y="2997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6" name="Oval 1310"/>
            <p:cNvSpPr>
              <a:spLocks noChangeArrowheads="1"/>
            </p:cNvSpPr>
            <p:nvPr/>
          </p:nvSpPr>
          <p:spPr bwMode="auto">
            <a:xfrm>
              <a:off x="6621" y="3132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7" name="Oval 1311"/>
            <p:cNvSpPr>
              <a:spLocks noChangeArrowheads="1"/>
            </p:cNvSpPr>
            <p:nvPr/>
          </p:nvSpPr>
          <p:spPr bwMode="auto">
            <a:xfrm>
              <a:off x="6465" y="3144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8" name="Oval 1312"/>
            <p:cNvSpPr>
              <a:spLocks noChangeArrowheads="1"/>
            </p:cNvSpPr>
            <p:nvPr/>
          </p:nvSpPr>
          <p:spPr bwMode="auto">
            <a:xfrm>
              <a:off x="6485" y="2532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9" name="Oval 1313"/>
            <p:cNvSpPr>
              <a:spLocks noChangeArrowheads="1"/>
            </p:cNvSpPr>
            <p:nvPr/>
          </p:nvSpPr>
          <p:spPr bwMode="auto">
            <a:xfrm>
              <a:off x="6533" y="258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0" name="Oval 1314"/>
            <p:cNvSpPr>
              <a:spLocks noChangeArrowheads="1"/>
            </p:cNvSpPr>
            <p:nvPr/>
          </p:nvSpPr>
          <p:spPr bwMode="auto">
            <a:xfrm>
              <a:off x="6485" y="2615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1" name="Oval 1315"/>
            <p:cNvSpPr>
              <a:spLocks noChangeArrowheads="1"/>
            </p:cNvSpPr>
            <p:nvPr/>
          </p:nvSpPr>
          <p:spPr bwMode="auto">
            <a:xfrm>
              <a:off x="6506" y="2639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2" name="Oval 1316"/>
            <p:cNvSpPr>
              <a:spLocks noChangeArrowheads="1"/>
            </p:cNvSpPr>
            <p:nvPr/>
          </p:nvSpPr>
          <p:spPr bwMode="auto">
            <a:xfrm>
              <a:off x="6340" y="281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3" name="Oval 1317"/>
            <p:cNvSpPr>
              <a:spLocks noChangeArrowheads="1"/>
            </p:cNvSpPr>
            <p:nvPr/>
          </p:nvSpPr>
          <p:spPr bwMode="auto">
            <a:xfrm>
              <a:off x="6305" y="2839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4" name="Oval 1318"/>
            <p:cNvSpPr>
              <a:spLocks noChangeArrowheads="1"/>
            </p:cNvSpPr>
            <p:nvPr/>
          </p:nvSpPr>
          <p:spPr bwMode="auto">
            <a:xfrm>
              <a:off x="6294" y="2914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5" name="Oval 1319"/>
            <p:cNvSpPr>
              <a:spLocks noChangeArrowheads="1"/>
            </p:cNvSpPr>
            <p:nvPr/>
          </p:nvSpPr>
          <p:spPr bwMode="auto">
            <a:xfrm>
              <a:off x="6235" y="2903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6" name="Oval 1320"/>
            <p:cNvSpPr>
              <a:spLocks noChangeArrowheads="1"/>
            </p:cNvSpPr>
            <p:nvPr/>
          </p:nvSpPr>
          <p:spPr bwMode="auto">
            <a:xfrm>
              <a:off x="6213" y="288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7" name="Oval 1321"/>
            <p:cNvSpPr>
              <a:spLocks noChangeArrowheads="1"/>
            </p:cNvSpPr>
            <p:nvPr/>
          </p:nvSpPr>
          <p:spPr bwMode="auto">
            <a:xfrm>
              <a:off x="6175" y="2905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8" name="Oval 1322"/>
            <p:cNvSpPr>
              <a:spLocks noChangeArrowheads="1"/>
            </p:cNvSpPr>
            <p:nvPr/>
          </p:nvSpPr>
          <p:spPr bwMode="auto">
            <a:xfrm>
              <a:off x="6537" y="2826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9" name="Oval 1323"/>
            <p:cNvSpPr>
              <a:spLocks noChangeArrowheads="1"/>
            </p:cNvSpPr>
            <p:nvPr/>
          </p:nvSpPr>
          <p:spPr bwMode="auto">
            <a:xfrm>
              <a:off x="6505" y="2713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0" name="Oval 1324"/>
            <p:cNvSpPr>
              <a:spLocks noChangeArrowheads="1"/>
            </p:cNvSpPr>
            <p:nvPr/>
          </p:nvSpPr>
          <p:spPr bwMode="auto">
            <a:xfrm>
              <a:off x="6570" y="2639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1" name="Oval 1325"/>
            <p:cNvSpPr>
              <a:spLocks noChangeArrowheads="1"/>
            </p:cNvSpPr>
            <p:nvPr/>
          </p:nvSpPr>
          <p:spPr bwMode="auto">
            <a:xfrm>
              <a:off x="6576" y="2316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2" name="Oval 1326"/>
            <p:cNvSpPr>
              <a:spLocks noChangeArrowheads="1"/>
            </p:cNvSpPr>
            <p:nvPr/>
          </p:nvSpPr>
          <p:spPr bwMode="auto">
            <a:xfrm>
              <a:off x="6468" y="2056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3" name="Oval 1327"/>
            <p:cNvSpPr>
              <a:spLocks noChangeArrowheads="1"/>
            </p:cNvSpPr>
            <p:nvPr/>
          </p:nvSpPr>
          <p:spPr bwMode="auto">
            <a:xfrm>
              <a:off x="6487" y="2037"/>
              <a:ext cx="4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4" name="Oval 1328"/>
            <p:cNvSpPr>
              <a:spLocks noChangeArrowheads="1"/>
            </p:cNvSpPr>
            <p:nvPr/>
          </p:nvSpPr>
          <p:spPr bwMode="auto">
            <a:xfrm>
              <a:off x="6587" y="1971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5" name="Oval 1329"/>
            <p:cNvSpPr>
              <a:spLocks noChangeArrowheads="1"/>
            </p:cNvSpPr>
            <p:nvPr/>
          </p:nvSpPr>
          <p:spPr bwMode="auto">
            <a:xfrm>
              <a:off x="6084" y="1990"/>
              <a:ext cx="3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6" name="Oval 1330"/>
            <p:cNvSpPr>
              <a:spLocks noChangeArrowheads="1"/>
            </p:cNvSpPr>
            <p:nvPr/>
          </p:nvSpPr>
          <p:spPr bwMode="auto">
            <a:xfrm>
              <a:off x="6333" y="2025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7" name="Oval 1331"/>
            <p:cNvSpPr>
              <a:spLocks noChangeArrowheads="1"/>
            </p:cNvSpPr>
            <p:nvPr/>
          </p:nvSpPr>
          <p:spPr bwMode="auto">
            <a:xfrm>
              <a:off x="6339" y="2091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8" name="Oval 1332"/>
            <p:cNvSpPr>
              <a:spLocks noChangeArrowheads="1"/>
            </p:cNvSpPr>
            <p:nvPr/>
          </p:nvSpPr>
          <p:spPr bwMode="auto">
            <a:xfrm>
              <a:off x="6304" y="2197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9" name="Oval 1333"/>
            <p:cNvSpPr>
              <a:spLocks noChangeArrowheads="1"/>
            </p:cNvSpPr>
            <p:nvPr/>
          </p:nvSpPr>
          <p:spPr bwMode="auto">
            <a:xfrm>
              <a:off x="6375" y="222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0" name="Oval 1334"/>
            <p:cNvSpPr>
              <a:spLocks noChangeArrowheads="1"/>
            </p:cNvSpPr>
            <p:nvPr/>
          </p:nvSpPr>
          <p:spPr bwMode="auto">
            <a:xfrm>
              <a:off x="6568" y="227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1" name="Oval 1335"/>
            <p:cNvSpPr>
              <a:spLocks noChangeArrowheads="1"/>
            </p:cNvSpPr>
            <p:nvPr/>
          </p:nvSpPr>
          <p:spPr bwMode="auto">
            <a:xfrm>
              <a:off x="6227" y="2233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2" name="Oval 1336"/>
            <p:cNvSpPr>
              <a:spLocks noChangeArrowheads="1"/>
            </p:cNvSpPr>
            <p:nvPr/>
          </p:nvSpPr>
          <p:spPr bwMode="auto">
            <a:xfrm>
              <a:off x="6257" y="2282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3" name="Oval 1337"/>
            <p:cNvSpPr>
              <a:spLocks noChangeArrowheads="1"/>
            </p:cNvSpPr>
            <p:nvPr/>
          </p:nvSpPr>
          <p:spPr bwMode="auto">
            <a:xfrm>
              <a:off x="6398" y="2321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4" name="Oval 1338"/>
            <p:cNvSpPr>
              <a:spLocks noChangeArrowheads="1"/>
            </p:cNvSpPr>
            <p:nvPr/>
          </p:nvSpPr>
          <p:spPr bwMode="auto">
            <a:xfrm>
              <a:off x="6385" y="2358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5" name="Oval 1339"/>
            <p:cNvSpPr>
              <a:spLocks noChangeArrowheads="1"/>
            </p:cNvSpPr>
            <p:nvPr/>
          </p:nvSpPr>
          <p:spPr bwMode="auto">
            <a:xfrm>
              <a:off x="6386" y="2515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6" name="Oval 1340"/>
            <p:cNvSpPr>
              <a:spLocks noChangeArrowheads="1"/>
            </p:cNvSpPr>
            <p:nvPr/>
          </p:nvSpPr>
          <p:spPr bwMode="auto">
            <a:xfrm>
              <a:off x="6439" y="2630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7" name="Oval 1341"/>
            <p:cNvSpPr>
              <a:spLocks noChangeArrowheads="1"/>
            </p:cNvSpPr>
            <p:nvPr/>
          </p:nvSpPr>
          <p:spPr bwMode="auto">
            <a:xfrm>
              <a:off x="6299" y="2602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8" name="Oval 1342"/>
            <p:cNvSpPr>
              <a:spLocks noChangeArrowheads="1"/>
            </p:cNvSpPr>
            <p:nvPr/>
          </p:nvSpPr>
          <p:spPr bwMode="auto">
            <a:xfrm>
              <a:off x="6325" y="2699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9" name="Oval 1343"/>
            <p:cNvSpPr>
              <a:spLocks noChangeArrowheads="1"/>
            </p:cNvSpPr>
            <p:nvPr/>
          </p:nvSpPr>
          <p:spPr bwMode="auto">
            <a:xfrm>
              <a:off x="6577" y="2820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0" name="Oval 1344"/>
            <p:cNvSpPr>
              <a:spLocks noChangeArrowheads="1"/>
            </p:cNvSpPr>
            <p:nvPr/>
          </p:nvSpPr>
          <p:spPr bwMode="auto">
            <a:xfrm>
              <a:off x="6590" y="3154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1" name="Oval 1345"/>
            <p:cNvSpPr>
              <a:spLocks noChangeArrowheads="1"/>
            </p:cNvSpPr>
            <p:nvPr/>
          </p:nvSpPr>
          <p:spPr bwMode="auto">
            <a:xfrm>
              <a:off x="6466" y="2775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2" name="Oval 1346"/>
            <p:cNvSpPr>
              <a:spLocks noChangeArrowheads="1"/>
            </p:cNvSpPr>
            <p:nvPr/>
          </p:nvSpPr>
          <p:spPr bwMode="auto">
            <a:xfrm>
              <a:off x="6449" y="2973"/>
              <a:ext cx="9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3" name="Oval 1347"/>
            <p:cNvSpPr>
              <a:spLocks noChangeArrowheads="1"/>
            </p:cNvSpPr>
            <p:nvPr/>
          </p:nvSpPr>
          <p:spPr bwMode="auto">
            <a:xfrm>
              <a:off x="6137" y="2909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4" name="Oval 1348"/>
            <p:cNvSpPr>
              <a:spLocks noChangeArrowheads="1"/>
            </p:cNvSpPr>
            <p:nvPr/>
          </p:nvSpPr>
          <p:spPr bwMode="auto">
            <a:xfrm>
              <a:off x="6136" y="3039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5" name="Oval 1349"/>
            <p:cNvSpPr>
              <a:spLocks noChangeArrowheads="1"/>
            </p:cNvSpPr>
            <p:nvPr/>
          </p:nvSpPr>
          <p:spPr bwMode="auto">
            <a:xfrm>
              <a:off x="6343" y="3022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6" name="Oval 1350"/>
            <p:cNvSpPr>
              <a:spLocks noChangeArrowheads="1"/>
            </p:cNvSpPr>
            <p:nvPr/>
          </p:nvSpPr>
          <p:spPr bwMode="auto">
            <a:xfrm>
              <a:off x="6082" y="3031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7" name="Oval 1351"/>
            <p:cNvSpPr>
              <a:spLocks noChangeArrowheads="1"/>
            </p:cNvSpPr>
            <p:nvPr/>
          </p:nvSpPr>
          <p:spPr bwMode="auto">
            <a:xfrm>
              <a:off x="6195" y="2878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8" name="Oval 1352"/>
            <p:cNvSpPr>
              <a:spLocks noChangeArrowheads="1"/>
            </p:cNvSpPr>
            <p:nvPr/>
          </p:nvSpPr>
          <p:spPr bwMode="auto">
            <a:xfrm>
              <a:off x="6399" y="2733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9" name="Oval 1353"/>
            <p:cNvSpPr>
              <a:spLocks noChangeArrowheads="1"/>
            </p:cNvSpPr>
            <p:nvPr/>
          </p:nvSpPr>
          <p:spPr bwMode="auto">
            <a:xfrm>
              <a:off x="6373" y="2856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0" name="Oval 1354"/>
            <p:cNvSpPr>
              <a:spLocks noChangeArrowheads="1"/>
            </p:cNvSpPr>
            <p:nvPr/>
          </p:nvSpPr>
          <p:spPr bwMode="auto">
            <a:xfrm>
              <a:off x="6103" y="3167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1" name="Oval 1355"/>
            <p:cNvSpPr>
              <a:spLocks noChangeArrowheads="1"/>
            </p:cNvSpPr>
            <p:nvPr/>
          </p:nvSpPr>
          <p:spPr bwMode="auto">
            <a:xfrm>
              <a:off x="5912" y="3192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2" name="Oval 1356"/>
            <p:cNvSpPr>
              <a:spLocks noChangeArrowheads="1"/>
            </p:cNvSpPr>
            <p:nvPr/>
          </p:nvSpPr>
          <p:spPr bwMode="auto">
            <a:xfrm>
              <a:off x="6358" y="2821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3" name="Oval 1357"/>
            <p:cNvSpPr>
              <a:spLocks noChangeArrowheads="1"/>
            </p:cNvSpPr>
            <p:nvPr/>
          </p:nvSpPr>
          <p:spPr bwMode="auto">
            <a:xfrm>
              <a:off x="6418" y="3168"/>
              <a:ext cx="8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4" name="Oval 1358"/>
            <p:cNvSpPr>
              <a:spLocks noChangeArrowheads="1"/>
            </p:cNvSpPr>
            <p:nvPr/>
          </p:nvSpPr>
          <p:spPr bwMode="auto">
            <a:xfrm>
              <a:off x="6153" y="3271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5" name="Oval 1359"/>
            <p:cNvSpPr>
              <a:spLocks noChangeArrowheads="1"/>
            </p:cNvSpPr>
            <p:nvPr/>
          </p:nvSpPr>
          <p:spPr bwMode="auto">
            <a:xfrm>
              <a:off x="6020" y="3224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6" name="Oval 1360"/>
            <p:cNvSpPr>
              <a:spLocks noChangeArrowheads="1"/>
            </p:cNvSpPr>
            <p:nvPr/>
          </p:nvSpPr>
          <p:spPr bwMode="auto">
            <a:xfrm>
              <a:off x="6091" y="3115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7" name="Oval 1361"/>
            <p:cNvSpPr>
              <a:spLocks noChangeArrowheads="1"/>
            </p:cNvSpPr>
            <p:nvPr/>
          </p:nvSpPr>
          <p:spPr bwMode="auto">
            <a:xfrm>
              <a:off x="6015" y="3161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8" name="Oval 1362"/>
            <p:cNvSpPr>
              <a:spLocks noChangeArrowheads="1"/>
            </p:cNvSpPr>
            <p:nvPr/>
          </p:nvSpPr>
          <p:spPr bwMode="auto">
            <a:xfrm>
              <a:off x="6215" y="3106"/>
              <a:ext cx="8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9" name="Oval 1363"/>
            <p:cNvSpPr>
              <a:spLocks noChangeArrowheads="1"/>
            </p:cNvSpPr>
            <p:nvPr/>
          </p:nvSpPr>
          <p:spPr bwMode="auto">
            <a:xfrm>
              <a:off x="5907" y="3097"/>
              <a:ext cx="7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0" name="Oval 1364"/>
            <p:cNvSpPr>
              <a:spLocks noChangeArrowheads="1"/>
            </p:cNvSpPr>
            <p:nvPr/>
          </p:nvSpPr>
          <p:spPr bwMode="auto">
            <a:xfrm>
              <a:off x="6268" y="2836"/>
              <a:ext cx="7" cy="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1" name="Oval 1365"/>
            <p:cNvSpPr>
              <a:spLocks noChangeArrowheads="1"/>
            </p:cNvSpPr>
            <p:nvPr/>
          </p:nvSpPr>
          <p:spPr bwMode="auto">
            <a:xfrm>
              <a:off x="6460" y="2551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2" name="Oval 1366"/>
            <p:cNvSpPr>
              <a:spLocks noChangeArrowheads="1"/>
            </p:cNvSpPr>
            <p:nvPr/>
          </p:nvSpPr>
          <p:spPr bwMode="auto">
            <a:xfrm>
              <a:off x="6315" y="2581"/>
              <a:ext cx="15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3" name="Oval 1367"/>
            <p:cNvSpPr>
              <a:spLocks noChangeArrowheads="1"/>
            </p:cNvSpPr>
            <p:nvPr/>
          </p:nvSpPr>
          <p:spPr bwMode="auto">
            <a:xfrm>
              <a:off x="5976" y="3163"/>
              <a:ext cx="14" cy="1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4" name="Oval 1368"/>
            <p:cNvSpPr>
              <a:spLocks noChangeArrowheads="1"/>
            </p:cNvSpPr>
            <p:nvPr/>
          </p:nvSpPr>
          <p:spPr bwMode="auto">
            <a:xfrm>
              <a:off x="6428" y="2681"/>
              <a:ext cx="15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5" name="Oval 1369"/>
            <p:cNvSpPr>
              <a:spLocks noChangeArrowheads="1"/>
            </p:cNvSpPr>
            <p:nvPr/>
          </p:nvSpPr>
          <p:spPr bwMode="auto">
            <a:xfrm>
              <a:off x="6374" y="2778"/>
              <a:ext cx="14" cy="1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6" name="Oval 1370"/>
            <p:cNvSpPr>
              <a:spLocks noChangeArrowheads="1"/>
            </p:cNvSpPr>
            <p:nvPr/>
          </p:nvSpPr>
          <p:spPr bwMode="auto">
            <a:xfrm>
              <a:off x="6108" y="2197"/>
              <a:ext cx="6" cy="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7" name="Oval 1371"/>
            <p:cNvSpPr>
              <a:spLocks noChangeArrowheads="1"/>
            </p:cNvSpPr>
            <p:nvPr/>
          </p:nvSpPr>
          <p:spPr bwMode="auto">
            <a:xfrm>
              <a:off x="6076" y="2176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8" name="Oval 1372"/>
            <p:cNvSpPr>
              <a:spLocks noChangeArrowheads="1"/>
            </p:cNvSpPr>
            <p:nvPr/>
          </p:nvSpPr>
          <p:spPr bwMode="auto">
            <a:xfrm>
              <a:off x="6156" y="2189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9" name="Oval 1373"/>
            <p:cNvSpPr>
              <a:spLocks noChangeArrowheads="1"/>
            </p:cNvSpPr>
            <p:nvPr/>
          </p:nvSpPr>
          <p:spPr bwMode="auto">
            <a:xfrm>
              <a:off x="6024" y="2204"/>
              <a:ext cx="6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0" name="Oval 1374"/>
            <p:cNvSpPr>
              <a:spLocks noChangeArrowheads="1"/>
            </p:cNvSpPr>
            <p:nvPr/>
          </p:nvSpPr>
          <p:spPr bwMode="auto">
            <a:xfrm>
              <a:off x="6151" y="2096"/>
              <a:ext cx="7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1" name="Oval 1375"/>
            <p:cNvSpPr>
              <a:spLocks noChangeArrowheads="1"/>
            </p:cNvSpPr>
            <p:nvPr/>
          </p:nvSpPr>
          <p:spPr bwMode="auto">
            <a:xfrm>
              <a:off x="6116" y="2109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2" name="Oval 1376"/>
            <p:cNvSpPr>
              <a:spLocks noChangeArrowheads="1"/>
            </p:cNvSpPr>
            <p:nvPr/>
          </p:nvSpPr>
          <p:spPr bwMode="auto">
            <a:xfrm>
              <a:off x="6168" y="2152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3" name="Oval 1377"/>
            <p:cNvSpPr>
              <a:spLocks noChangeArrowheads="1"/>
            </p:cNvSpPr>
            <p:nvPr/>
          </p:nvSpPr>
          <p:spPr bwMode="auto">
            <a:xfrm>
              <a:off x="6078" y="2274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4" name="Oval 1378"/>
            <p:cNvSpPr>
              <a:spLocks noChangeArrowheads="1"/>
            </p:cNvSpPr>
            <p:nvPr/>
          </p:nvSpPr>
          <p:spPr bwMode="auto">
            <a:xfrm>
              <a:off x="6166" y="2304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5" name="Oval 1379"/>
            <p:cNvSpPr>
              <a:spLocks noChangeArrowheads="1"/>
            </p:cNvSpPr>
            <p:nvPr/>
          </p:nvSpPr>
          <p:spPr bwMode="auto">
            <a:xfrm>
              <a:off x="6198" y="2259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6" name="Oval 1380"/>
            <p:cNvSpPr>
              <a:spLocks noChangeArrowheads="1"/>
            </p:cNvSpPr>
            <p:nvPr/>
          </p:nvSpPr>
          <p:spPr bwMode="auto">
            <a:xfrm>
              <a:off x="6250" y="2246"/>
              <a:ext cx="6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7" name="Oval 1381"/>
            <p:cNvSpPr>
              <a:spLocks noChangeArrowheads="1"/>
            </p:cNvSpPr>
            <p:nvPr/>
          </p:nvSpPr>
          <p:spPr bwMode="auto">
            <a:xfrm>
              <a:off x="6451" y="229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8" name="Oval 1382"/>
            <p:cNvSpPr>
              <a:spLocks noChangeArrowheads="1"/>
            </p:cNvSpPr>
            <p:nvPr/>
          </p:nvSpPr>
          <p:spPr bwMode="auto">
            <a:xfrm>
              <a:off x="6413" y="2443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9" name="Oval 1383"/>
            <p:cNvSpPr>
              <a:spLocks noChangeArrowheads="1"/>
            </p:cNvSpPr>
            <p:nvPr/>
          </p:nvSpPr>
          <p:spPr bwMode="auto">
            <a:xfrm>
              <a:off x="6519" y="2555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0" name="Oval 1384"/>
            <p:cNvSpPr>
              <a:spLocks noChangeArrowheads="1"/>
            </p:cNvSpPr>
            <p:nvPr/>
          </p:nvSpPr>
          <p:spPr bwMode="auto">
            <a:xfrm>
              <a:off x="6495" y="2555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1" name="Oval 1385"/>
            <p:cNvSpPr>
              <a:spLocks noChangeArrowheads="1"/>
            </p:cNvSpPr>
            <p:nvPr/>
          </p:nvSpPr>
          <p:spPr bwMode="auto">
            <a:xfrm>
              <a:off x="6560" y="269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2" name="Oval 1386"/>
            <p:cNvSpPr>
              <a:spLocks noChangeArrowheads="1"/>
            </p:cNvSpPr>
            <p:nvPr/>
          </p:nvSpPr>
          <p:spPr bwMode="auto">
            <a:xfrm>
              <a:off x="6579" y="2752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3" name="Oval 1387"/>
            <p:cNvSpPr>
              <a:spLocks noChangeArrowheads="1"/>
            </p:cNvSpPr>
            <p:nvPr/>
          </p:nvSpPr>
          <p:spPr bwMode="auto">
            <a:xfrm>
              <a:off x="6370" y="229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4" name="Oval 1388"/>
            <p:cNvSpPr>
              <a:spLocks noChangeArrowheads="1"/>
            </p:cNvSpPr>
            <p:nvPr/>
          </p:nvSpPr>
          <p:spPr bwMode="auto">
            <a:xfrm>
              <a:off x="6330" y="2302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5" name="Oval 1389"/>
            <p:cNvSpPr>
              <a:spLocks noChangeArrowheads="1"/>
            </p:cNvSpPr>
            <p:nvPr/>
          </p:nvSpPr>
          <p:spPr bwMode="auto">
            <a:xfrm>
              <a:off x="6270" y="2328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6" name="Oval 1390"/>
            <p:cNvSpPr>
              <a:spLocks noChangeArrowheads="1"/>
            </p:cNvSpPr>
            <p:nvPr/>
          </p:nvSpPr>
          <p:spPr bwMode="auto">
            <a:xfrm>
              <a:off x="6446" y="2362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7" name="Oval 1391"/>
            <p:cNvSpPr>
              <a:spLocks noChangeArrowheads="1"/>
            </p:cNvSpPr>
            <p:nvPr/>
          </p:nvSpPr>
          <p:spPr bwMode="auto">
            <a:xfrm>
              <a:off x="6594" y="2471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8" name="Oval 1392"/>
            <p:cNvSpPr>
              <a:spLocks noChangeArrowheads="1"/>
            </p:cNvSpPr>
            <p:nvPr/>
          </p:nvSpPr>
          <p:spPr bwMode="auto">
            <a:xfrm>
              <a:off x="6596" y="2397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9" name="Oval 1393"/>
            <p:cNvSpPr>
              <a:spLocks noChangeArrowheads="1"/>
            </p:cNvSpPr>
            <p:nvPr/>
          </p:nvSpPr>
          <p:spPr bwMode="auto">
            <a:xfrm>
              <a:off x="6484" y="2410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0" name="Oval 1394"/>
            <p:cNvSpPr>
              <a:spLocks noChangeArrowheads="1"/>
            </p:cNvSpPr>
            <p:nvPr/>
          </p:nvSpPr>
          <p:spPr bwMode="auto">
            <a:xfrm>
              <a:off x="6414" y="2474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1" name="Oval 1395"/>
            <p:cNvSpPr>
              <a:spLocks noChangeArrowheads="1"/>
            </p:cNvSpPr>
            <p:nvPr/>
          </p:nvSpPr>
          <p:spPr bwMode="auto">
            <a:xfrm>
              <a:off x="6510" y="2596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2" name="Oval 1396"/>
            <p:cNvSpPr>
              <a:spLocks noChangeArrowheads="1"/>
            </p:cNvSpPr>
            <p:nvPr/>
          </p:nvSpPr>
          <p:spPr bwMode="auto">
            <a:xfrm>
              <a:off x="6539" y="2463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3" name="Oval 1397"/>
            <p:cNvSpPr>
              <a:spLocks noChangeArrowheads="1"/>
            </p:cNvSpPr>
            <p:nvPr/>
          </p:nvSpPr>
          <p:spPr bwMode="auto">
            <a:xfrm>
              <a:off x="6582" y="2499"/>
              <a:ext cx="5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4" name="Oval 1398"/>
            <p:cNvSpPr>
              <a:spLocks noChangeArrowheads="1"/>
            </p:cNvSpPr>
            <p:nvPr/>
          </p:nvSpPr>
          <p:spPr bwMode="auto">
            <a:xfrm>
              <a:off x="6448" y="2496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5" name="Oval 1399"/>
            <p:cNvSpPr>
              <a:spLocks noChangeArrowheads="1"/>
            </p:cNvSpPr>
            <p:nvPr/>
          </p:nvSpPr>
          <p:spPr bwMode="auto">
            <a:xfrm>
              <a:off x="6442" y="2460"/>
              <a:ext cx="5" cy="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6" name="Oval 1400"/>
            <p:cNvSpPr>
              <a:spLocks noChangeArrowheads="1"/>
            </p:cNvSpPr>
            <p:nvPr/>
          </p:nvSpPr>
          <p:spPr bwMode="auto">
            <a:xfrm>
              <a:off x="6229" y="2104"/>
              <a:ext cx="5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7" name="Oval 1401"/>
            <p:cNvSpPr>
              <a:spLocks noChangeArrowheads="1"/>
            </p:cNvSpPr>
            <p:nvPr/>
          </p:nvSpPr>
          <p:spPr bwMode="auto">
            <a:xfrm>
              <a:off x="6311" y="2132"/>
              <a:ext cx="4" cy="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8" name="Oval 1402"/>
            <p:cNvSpPr>
              <a:spLocks noChangeArrowheads="1"/>
            </p:cNvSpPr>
            <p:nvPr/>
          </p:nvSpPr>
          <p:spPr bwMode="auto">
            <a:xfrm>
              <a:off x="6237" y="1869"/>
              <a:ext cx="4" cy="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9" name="Oval 1403"/>
            <p:cNvSpPr>
              <a:spLocks noChangeArrowheads="1"/>
            </p:cNvSpPr>
            <p:nvPr/>
          </p:nvSpPr>
          <p:spPr bwMode="auto">
            <a:xfrm>
              <a:off x="6220" y="1748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0" name="Oval 1404"/>
            <p:cNvSpPr>
              <a:spLocks noChangeArrowheads="1"/>
            </p:cNvSpPr>
            <p:nvPr/>
          </p:nvSpPr>
          <p:spPr bwMode="auto">
            <a:xfrm>
              <a:off x="6299" y="1790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1" name="Oval 1405"/>
            <p:cNvSpPr>
              <a:spLocks noChangeArrowheads="1"/>
            </p:cNvSpPr>
            <p:nvPr/>
          </p:nvSpPr>
          <p:spPr bwMode="auto">
            <a:xfrm>
              <a:off x="6395" y="1802"/>
              <a:ext cx="3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2" name="Oval 1406"/>
            <p:cNvSpPr>
              <a:spLocks noChangeArrowheads="1"/>
            </p:cNvSpPr>
            <p:nvPr/>
          </p:nvSpPr>
          <p:spPr bwMode="auto">
            <a:xfrm>
              <a:off x="6611" y="1821"/>
              <a:ext cx="2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3" name="Oval 1407"/>
            <p:cNvSpPr>
              <a:spLocks noChangeArrowheads="1"/>
            </p:cNvSpPr>
            <p:nvPr/>
          </p:nvSpPr>
          <p:spPr bwMode="auto">
            <a:xfrm>
              <a:off x="6430" y="1752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4" name="Oval 1408"/>
            <p:cNvSpPr>
              <a:spLocks noChangeArrowheads="1"/>
            </p:cNvSpPr>
            <p:nvPr/>
          </p:nvSpPr>
          <p:spPr bwMode="auto">
            <a:xfrm>
              <a:off x="6363" y="1697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5" name="Oval 1409"/>
            <p:cNvSpPr>
              <a:spLocks noChangeArrowheads="1"/>
            </p:cNvSpPr>
            <p:nvPr/>
          </p:nvSpPr>
          <p:spPr bwMode="auto">
            <a:xfrm>
              <a:off x="6397" y="1871"/>
              <a:ext cx="2" cy="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6" name="Oval 1410"/>
            <p:cNvSpPr>
              <a:spLocks noChangeArrowheads="1"/>
            </p:cNvSpPr>
            <p:nvPr/>
          </p:nvSpPr>
          <p:spPr bwMode="auto">
            <a:xfrm>
              <a:off x="6128" y="1753"/>
              <a:ext cx="3" cy="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43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153" y="2019060"/>
            <a:ext cx="6096851" cy="3429479"/>
          </a:xfrm>
          <a:prstGeom prst="rect">
            <a:avLst/>
          </a:prstGeom>
          <a:ln>
            <a:solidFill>
              <a:schemeClr val="bg1"/>
            </a:solidFill>
          </a:ln>
        </p:spPr>
      </p:pic>
      <p:grpSp>
        <p:nvGrpSpPr>
          <p:cNvPr id="4" name="组合 3"/>
          <p:cNvGrpSpPr/>
          <p:nvPr/>
        </p:nvGrpSpPr>
        <p:grpSpPr>
          <a:xfrm>
            <a:off x="9634586" y="556491"/>
            <a:ext cx="2236884" cy="1057275"/>
            <a:chOff x="1169459" y="889000"/>
            <a:chExt cx="2236884" cy="1057275"/>
          </a:xfrm>
        </p:grpSpPr>
        <p:sp>
          <p:nvSpPr>
            <p:cNvPr id="14338" name="矩形 4"/>
            <p:cNvSpPr>
              <a:spLocks noChangeArrowheads="1"/>
            </p:cNvSpPr>
            <p:nvPr/>
          </p:nvSpPr>
          <p:spPr bwMode="auto">
            <a:xfrm>
              <a:off x="1204913" y="1546225"/>
              <a:ext cx="6985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6080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Segoe UI Light" panose="020B0502040204020203" pitchFamily="34" charset="0"/>
                </a:rPr>
                <a:t>标注</a:t>
              </a:r>
            </a:p>
          </p:txBody>
        </p:sp>
        <p:sp>
          <p:nvSpPr>
            <p:cNvPr id="14341" name="矩形 5"/>
            <p:cNvSpPr>
              <a:spLocks noChangeArrowheads="1"/>
            </p:cNvSpPr>
            <p:nvPr/>
          </p:nvSpPr>
          <p:spPr bwMode="auto">
            <a:xfrm>
              <a:off x="1185863" y="889000"/>
              <a:ext cx="22204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defTabSz="608013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6080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ea"/>
                  <a:ea typeface="+mj-ea"/>
                  <a:cs typeface="Segoe UI Light" panose="020B0502040204020203" pitchFamily="34" charset="0"/>
                </a:rPr>
                <a:t>使用指导  </a:t>
              </a: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ea"/>
                  <a:ea typeface="+mj-ea"/>
                  <a:cs typeface="Segoe UI Light" panose="020B0502040204020203" pitchFamily="34" charset="0"/>
                </a:rPr>
                <a:t>GIDE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Segoe UI Light" panose="020B0502040204020203" pitchFamily="34" charset="0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169459" y="969086"/>
              <a:ext cx="0" cy="965547"/>
            </a:xfrm>
            <a:prstGeom prst="line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40000"/>
                      <a:lumMod val="10000"/>
                      <a:lumOff val="90000"/>
                    </a:schemeClr>
                  </a:gs>
                </a:gsLst>
                <a:lin ang="162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7530771" y="5048864"/>
            <a:ext cx="3252149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这两部分已经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2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组合在一起，如果需要更换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icon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，请先解除组合（选择组合部分，单击鼠标右键，选择取消组合）</a:t>
            </a: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2343150" y="5667326"/>
            <a:ext cx="5105962" cy="87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1542625" y="3409453"/>
            <a:ext cx="1589904" cy="14644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52801" y="3368622"/>
            <a:ext cx="1219199" cy="14644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>
          <a:xfrm>
            <a:off x="2324100" y="4873933"/>
            <a:ext cx="19050" cy="8021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3903579" y="4833102"/>
            <a:ext cx="0" cy="8212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4811323" y="3349134"/>
            <a:ext cx="1456127" cy="14839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/>
          <p:cNvCxnSpPr/>
          <p:nvPr/>
        </p:nvCxnSpPr>
        <p:spPr>
          <a:xfrm>
            <a:off x="5560929" y="4873933"/>
            <a:ext cx="0" cy="8212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0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23792" y="3140968"/>
            <a:ext cx="3600400" cy="144016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18672" y="2551837"/>
            <a:ext cx="2954655" cy="175432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更多教程</a:t>
            </a:r>
            <a:endParaRPr kumimoji="0" lang="en-US" altLang="zh-CN" sz="5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扫扫就有</a:t>
            </a:r>
          </a:p>
        </p:txBody>
      </p:sp>
      <p:sp>
        <p:nvSpPr>
          <p:cNvPr id="4" name="等腰三角形 3"/>
          <p:cNvSpPr/>
          <p:nvPr/>
        </p:nvSpPr>
        <p:spPr>
          <a:xfrm rot="10605135">
            <a:off x="5845412" y="5528035"/>
            <a:ext cx="50117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1383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 166"/>
          <p:cNvGrpSpPr>
            <a:grpSpLocks noChangeAspect="1"/>
          </p:cNvGrpSpPr>
          <p:nvPr/>
        </p:nvGrpSpPr>
        <p:grpSpPr bwMode="auto">
          <a:xfrm>
            <a:off x="1373388" y="1519929"/>
            <a:ext cx="3559873" cy="3302750"/>
            <a:chOff x="675" y="1387"/>
            <a:chExt cx="983" cy="912"/>
          </a:xfrm>
          <a:noFill/>
        </p:grpSpPr>
        <p:sp>
          <p:nvSpPr>
            <p:cNvPr id="189" name="Freeform 167"/>
            <p:cNvSpPr>
              <a:spLocks/>
            </p:cNvSpPr>
            <p:nvPr/>
          </p:nvSpPr>
          <p:spPr bwMode="auto">
            <a:xfrm>
              <a:off x="737" y="1465"/>
              <a:ext cx="833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168"/>
            <p:cNvSpPr>
              <a:spLocks/>
            </p:cNvSpPr>
            <p:nvPr/>
          </p:nvSpPr>
          <p:spPr bwMode="auto">
            <a:xfrm>
              <a:off x="675" y="1702"/>
              <a:ext cx="983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Oval 169"/>
            <p:cNvSpPr>
              <a:spLocks noChangeArrowheads="1"/>
            </p:cNvSpPr>
            <p:nvPr/>
          </p:nvSpPr>
          <p:spPr bwMode="auto">
            <a:xfrm>
              <a:off x="1476" y="1387"/>
              <a:ext cx="172" cy="172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Oval 170"/>
            <p:cNvSpPr>
              <a:spLocks noChangeArrowheads="1"/>
            </p:cNvSpPr>
            <p:nvPr/>
          </p:nvSpPr>
          <p:spPr bwMode="auto">
            <a:xfrm>
              <a:off x="1336" y="1387"/>
              <a:ext cx="64" cy="64"/>
            </a:xfrm>
            <a:prstGeom prst="ellipse">
              <a:avLst/>
            </a:pr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Freeform 171"/>
            <p:cNvSpPr>
              <a:spLocks/>
            </p:cNvSpPr>
            <p:nvPr/>
          </p:nvSpPr>
          <p:spPr bwMode="auto">
            <a:xfrm>
              <a:off x="863" y="1815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Freeform 172"/>
            <p:cNvSpPr>
              <a:spLocks/>
            </p:cNvSpPr>
            <p:nvPr/>
          </p:nvSpPr>
          <p:spPr bwMode="auto">
            <a:xfrm>
              <a:off x="901" y="1602"/>
              <a:ext cx="177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grpFill/>
            <a:ln w="25400" cap="rnd" cmpd="sng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95" name="任意多边形 194"/>
          <p:cNvSpPr/>
          <p:nvPr/>
        </p:nvSpPr>
        <p:spPr bwMode="auto">
          <a:xfrm rot="19732764">
            <a:off x="10030243" y="1719514"/>
            <a:ext cx="2002654" cy="70890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6" name="任意多边形 195"/>
          <p:cNvSpPr/>
          <p:nvPr/>
        </p:nvSpPr>
        <p:spPr bwMode="auto">
          <a:xfrm rot="19732764">
            <a:off x="685927" y="2094763"/>
            <a:ext cx="1045955" cy="36344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7" name="任意多边形 196"/>
          <p:cNvSpPr/>
          <p:nvPr/>
        </p:nvSpPr>
        <p:spPr bwMode="auto">
          <a:xfrm rot="19732764">
            <a:off x="9672102" y="4481544"/>
            <a:ext cx="2120423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8" name="任意多边形 197"/>
          <p:cNvSpPr/>
          <p:nvPr/>
        </p:nvSpPr>
        <p:spPr bwMode="auto">
          <a:xfrm rot="19732764">
            <a:off x="2432663" y="5754170"/>
            <a:ext cx="2845909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4115858" y="3001406"/>
            <a:ext cx="4450256" cy="1754326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POWERPOINT</a:t>
            </a:r>
          </a:p>
          <a:p>
            <a:pPr algn="ctr"/>
            <a:r>
              <a:rPr lang="en-US" altLang="zh-CN" sz="5400" dirty="0">
                <a:solidFill>
                  <a:schemeClr val="bg1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TEMPLATE</a:t>
            </a:r>
          </a:p>
        </p:txBody>
      </p:sp>
      <p:sp>
        <p:nvSpPr>
          <p:cNvPr id="200" name="任意多边形 199"/>
          <p:cNvSpPr/>
          <p:nvPr/>
        </p:nvSpPr>
        <p:spPr bwMode="auto">
          <a:xfrm rot="19732764">
            <a:off x="7199986" y="1951731"/>
            <a:ext cx="2222861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5" name="任意多边形 214"/>
          <p:cNvSpPr/>
          <p:nvPr/>
        </p:nvSpPr>
        <p:spPr bwMode="auto">
          <a:xfrm rot="19732764">
            <a:off x="3198159" y="815805"/>
            <a:ext cx="2460233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6" name="任意多边形 215"/>
          <p:cNvSpPr/>
          <p:nvPr/>
        </p:nvSpPr>
        <p:spPr bwMode="auto">
          <a:xfrm rot="19732764">
            <a:off x="6816928" y="5509884"/>
            <a:ext cx="1018795" cy="70890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02" name="Group 175"/>
          <p:cNvGrpSpPr>
            <a:grpSpLocks noChangeAspect="1"/>
          </p:cNvGrpSpPr>
          <p:nvPr/>
        </p:nvGrpSpPr>
        <p:grpSpPr bwMode="auto">
          <a:xfrm>
            <a:off x="7945607" y="3889403"/>
            <a:ext cx="1251002" cy="1247152"/>
            <a:chOff x="5277" y="1303"/>
            <a:chExt cx="975" cy="972"/>
          </a:xfrm>
        </p:grpSpPr>
        <p:sp>
          <p:nvSpPr>
            <p:cNvPr id="204" name="Oval 176"/>
            <p:cNvSpPr>
              <a:spLocks noChangeArrowheads="1"/>
            </p:cNvSpPr>
            <p:nvPr/>
          </p:nvSpPr>
          <p:spPr bwMode="auto">
            <a:xfrm>
              <a:off x="5277" y="1303"/>
              <a:ext cx="975" cy="972"/>
            </a:xfrm>
            <a:prstGeom prst="ellipse">
              <a:avLst/>
            </a:pr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05" name="Freeform 177"/>
            <p:cNvSpPr>
              <a:spLocks/>
            </p:cNvSpPr>
            <p:nvPr/>
          </p:nvSpPr>
          <p:spPr bwMode="auto">
            <a:xfrm>
              <a:off x="5353" y="1531"/>
              <a:ext cx="826" cy="99"/>
            </a:xfrm>
            <a:custGeom>
              <a:avLst/>
              <a:gdLst>
                <a:gd name="T0" fmla="*/ 0 w 307"/>
                <a:gd name="T1" fmla="*/ 0 h 37"/>
                <a:gd name="T2" fmla="*/ 307 w 307"/>
                <a:gd name="T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7" h="37">
                  <a:moveTo>
                    <a:pt x="0" y="0"/>
                  </a:moveTo>
                  <a:cubicBezTo>
                    <a:pt x="0" y="0"/>
                    <a:pt x="132" y="37"/>
                    <a:pt x="307" y="0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Freeform 178"/>
            <p:cNvSpPr>
              <a:spLocks/>
            </p:cNvSpPr>
            <p:nvPr/>
          </p:nvSpPr>
          <p:spPr bwMode="auto">
            <a:xfrm>
              <a:off x="5307" y="1625"/>
              <a:ext cx="926" cy="145"/>
            </a:xfrm>
            <a:custGeom>
              <a:avLst/>
              <a:gdLst>
                <a:gd name="T0" fmla="*/ 0 w 344"/>
                <a:gd name="T1" fmla="*/ 0 h 54"/>
                <a:gd name="T2" fmla="*/ 344 w 344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4" h="54">
                  <a:moveTo>
                    <a:pt x="0" y="0"/>
                  </a:moveTo>
                  <a:cubicBezTo>
                    <a:pt x="0" y="0"/>
                    <a:pt x="150" y="54"/>
                    <a:pt x="344" y="0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7" name="Freeform 179"/>
            <p:cNvSpPr>
              <a:spLocks/>
            </p:cNvSpPr>
            <p:nvPr/>
          </p:nvSpPr>
          <p:spPr bwMode="auto">
            <a:xfrm>
              <a:off x="5296" y="1840"/>
              <a:ext cx="953" cy="145"/>
            </a:xfrm>
            <a:custGeom>
              <a:avLst/>
              <a:gdLst>
                <a:gd name="T0" fmla="*/ 0 w 354"/>
                <a:gd name="T1" fmla="*/ 0 h 54"/>
                <a:gd name="T2" fmla="*/ 354 w 354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4" h="54">
                  <a:moveTo>
                    <a:pt x="0" y="0"/>
                  </a:moveTo>
                  <a:cubicBezTo>
                    <a:pt x="0" y="0"/>
                    <a:pt x="155" y="54"/>
                    <a:pt x="354" y="0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Freeform 180"/>
            <p:cNvSpPr>
              <a:spLocks/>
            </p:cNvSpPr>
            <p:nvPr/>
          </p:nvSpPr>
          <p:spPr bwMode="auto">
            <a:xfrm>
              <a:off x="5321" y="1996"/>
              <a:ext cx="885" cy="120"/>
            </a:xfrm>
            <a:custGeom>
              <a:avLst/>
              <a:gdLst>
                <a:gd name="T0" fmla="*/ 0 w 329"/>
                <a:gd name="T1" fmla="*/ 0 h 45"/>
                <a:gd name="T2" fmla="*/ 329 w 329"/>
                <a:gd name="T3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5">
                  <a:moveTo>
                    <a:pt x="0" y="0"/>
                  </a:moveTo>
                  <a:cubicBezTo>
                    <a:pt x="20" y="12"/>
                    <a:pt x="231" y="45"/>
                    <a:pt x="329" y="2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Freeform 181"/>
            <p:cNvSpPr>
              <a:spLocks/>
            </p:cNvSpPr>
            <p:nvPr/>
          </p:nvSpPr>
          <p:spPr bwMode="auto">
            <a:xfrm>
              <a:off x="5396" y="2106"/>
              <a:ext cx="734" cy="104"/>
            </a:xfrm>
            <a:custGeom>
              <a:avLst/>
              <a:gdLst>
                <a:gd name="T0" fmla="*/ 0 w 273"/>
                <a:gd name="T1" fmla="*/ 0 h 39"/>
                <a:gd name="T2" fmla="*/ 273 w 273"/>
                <a:gd name="T3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3" h="39">
                  <a:moveTo>
                    <a:pt x="0" y="0"/>
                  </a:moveTo>
                  <a:cubicBezTo>
                    <a:pt x="16" y="10"/>
                    <a:pt x="190" y="39"/>
                    <a:pt x="273" y="2"/>
                  </a:cubicBezTo>
                </a:path>
              </a:pathLst>
            </a:custGeom>
            <a:noFill/>
            <a:ln w="25400" cap="flat" cmpd="sng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17" name="Oval 169"/>
          <p:cNvSpPr>
            <a:spLocks noChangeArrowheads="1"/>
          </p:cNvSpPr>
          <p:nvPr/>
        </p:nvSpPr>
        <p:spPr bwMode="auto">
          <a:xfrm>
            <a:off x="9152117" y="3867246"/>
            <a:ext cx="243284" cy="243284"/>
          </a:xfrm>
          <a:prstGeom prst="ellipse">
            <a:avLst/>
          </a:prstGeom>
          <a:noFill/>
          <a:ln w="25400" cap="rnd" cmpd="sng">
            <a:gradFill>
              <a:gsLst>
                <a:gs pos="0">
                  <a:srgbClr val="155377"/>
                </a:gs>
                <a:gs pos="56000">
                  <a:srgbClr val="155377">
                    <a:alpha val="34000"/>
                  </a:srgbClr>
                </a:gs>
                <a:gs pos="100000">
                  <a:srgbClr val="0BD6FD">
                    <a:alpha val="73000"/>
                  </a:srgbClr>
                </a:gs>
              </a:gsLst>
              <a:lin ang="5400000" scaled="1"/>
            </a:gra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任意多边形 51"/>
          <p:cNvSpPr/>
          <p:nvPr/>
        </p:nvSpPr>
        <p:spPr bwMode="auto">
          <a:xfrm rot="19732764">
            <a:off x="-1120281" y="5754170"/>
            <a:ext cx="2845909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3604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196" grpId="0" animBg="1"/>
      <p:bldP spid="197" grpId="0" animBg="1"/>
      <p:bldP spid="198" grpId="0" animBg="1"/>
      <p:bldP spid="199" grpId="0"/>
      <p:bldP spid="200" grpId="0" animBg="1"/>
      <p:bldP spid="215" grpId="0" animBg="1"/>
      <p:bldP spid="216" grpId="0" animBg="1"/>
      <p:bldP spid="5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83432" y="2311942"/>
            <a:ext cx="2667000" cy="3048486"/>
            <a:chOff x="1415480" y="2348880"/>
            <a:chExt cx="2667000" cy="3048486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5480" y="2348880"/>
              <a:ext cx="2667000" cy="26670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2194982" y="502803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个人围脖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295800" y="1893471"/>
            <a:ext cx="7214514" cy="674832"/>
            <a:chOff x="4747174" y="2622796"/>
            <a:chExt cx="6148682" cy="820719"/>
          </a:xfrm>
        </p:grpSpPr>
        <p:sp>
          <p:nvSpPr>
            <p:cNvPr id="9" name="矩形 8"/>
            <p:cNvSpPr/>
            <p:nvPr/>
          </p:nvSpPr>
          <p:spPr>
            <a:xfrm>
              <a:off x="4747174" y="2622796"/>
              <a:ext cx="4602948" cy="4491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《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我是如何用一张图片做出一份高颜值的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PPT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模板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》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799856" y="2994340"/>
              <a:ext cx="6096000" cy="4491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http://weibo.com/ttarticle/p/show?id=2309403965250155229263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323656" y="2874430"/>
            <a:ext cx="7186658" cy="740483"/>
            <a:chOff x="4770915" y="2542953"/>
            <a:chExt cx="6124941" cy="900562"/>
          </a:xfrm>
        </p:grpSpPr>
        <p:sp>
          <p:nvSpPr>
            <p:cNvPr id="13" name="矩形 12"/>
            <p:cNvSpPr/>
            <p:nvPr/>
          </p:nvSpPr>
          <p:spPr>
            <a:xfrm>
              <a:off x="4770915" y="2542953"/>
              <a:ext cx="5381673" cy="4491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《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学的套路很多，那为什么你依然撩不到妹子？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》- PPT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细节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4799856" y="2994340"/>
              <a:ext cx="6096000" cy="4491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http://weibo.com/ttarticle/p/show?id=2309403966776533756400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357614" y="3923004"/>
            <a:ext cx="7152700" cy="698013"/>
            <a:chOff x="4799856" y="2594604"/>
            <a:chExt cx="6096000" cy="848911"/>
          </a:xfrm>
        </p:grpSpPr>
        <p:sp>
          <p:nvSpPr>
            <p:cNvPr id="16" name="矩形 15"/>
            <p:cNvSpPr/>
            <p:nvPr/>
          </p:nvSpPr>
          <p:spPr>
            <a:xfrm>
              <a:off x="4799856" y="2594604"/>
              <a:ext cx="2951231" cy="4491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《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干货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|PPT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，给你点颜色瞧瞧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》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799856" y="2994340"/>
              <a:ext cx="6096000" cy="4491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http://weibo.com/ttarticle/p/show?id=2309403969748906952379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323656" y="4944856"/>
            <a:ext cx="7269990" cy="738664"/>
            <a:chOff x="4799856" y="2449860"/>
            <a:chExt cx="6195962" cy="898350"/>
          </a:xfrm>
        </p:grpSpPr>
        <p:sp>
          <p:nvSpPr>
            <p:cNvPr id="19" name="矩形 18"/>
            <p:cNvSpPr/>
            <p:nvPr/>
          </p:nvSpPr>
          <p:spPr>
            <a:xfrm>
              <a:off x="4799856" y="2449860"/>
              <a:ext cx="3147962" cy="4491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《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干货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|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属于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PPT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的动画基础讲解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》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4899818" y="2899035"/>
              <a:ext cx="6096000" cy="4491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http://weibo.com/ttarticle/p/show?id=2309403971424699199821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4440946" y="1319879"/>
            <a:ext cx="1616789" cy="36933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 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相关教程</a:t>
            </a:r>
          </a:p>
        </p:txBody>
      </p:sp>
    </p:spTree>
    <p:extLst>
      <p:ext uri="{BB962C8B-B14F-4D97-AF65-F5344CB8AC3E}">
        <p14:creationId xmlns:p14="http://schemas.microsoft.com/office/powerpoint/2010/main" val="33317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639616" y="2345502"/>
            <a:ext cx="2667000" cy="3011548"/>
            <a:chOff x="1055440" y="2348880"/>
            <a:chExt cx="2667000" cy="3011548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440" y="2348880"/>
              <a:ext cx="2667000" cy="26670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1762934" y="4991096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简书二维码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600056" y="2343780"/>
            <a:ext cx="2723516" cy="2908182"/>
            <a:chOff x="7104112" y="2348880"/>
            <a:chExt cx="2723516" cy="2908182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112" y="2348880"/>
              <a:ext cx="2723516" cy="2723516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911872" y="488773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等线" panose="02010600030101010101" pitchFamily="2" charset="-122"/>
                  <a:ea typeface="等线" panose="02010600030101010101" pitchFamily="2" charset="-122"/>
                </a:rPr>
                <a:t>个人微信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839416" y="6021288"/>
            <a:ext cx="10051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如需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定制服务，可联系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QQ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120775606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80337" y="1193056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欢迎关注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291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368805" y="5852846"/>
            <a:ext cx="10051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000" kern="0" noProof="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你扫或者不扫，干货时不时就在那，但我，希望你扫。</a:t>
            </a:r>
            <a:endParaRPr lang="en-US" altLang="zh-CN" sz="2000" kern="0" noProof="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扫了，就是爱我。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80337" y="1193056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欢迎关注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325" y="2165682"/>
            <a:ext cx="3142749" cy="3142749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542001" y="512376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rPr>
              <a:t>微信公众号</a:t>
            </a:r>
          </a:p>
        </p:txBody>
      </p:sp>
    </p:spTree>
    <p:extLst>
      <p:ext uri="{BB962C8B-B14F-4D97-AF65-F5344CB8AC3E}">
        <p14:creationId xmlns:p14="http://schemas.microsoft.com/office/powerpoint/2010/main" val="12788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37893" y="5190186"/>
            <a:ext cx="49671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Iscuker</a:t>
            </a:r>
            <a:endParaRPr lang="en-US" altLang="zh-CN" dirty="0"/>
          </a:p>
          <a:p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://iscuker.yanj.cn</a:t>
            </a:r>
            <a:r>
              <a:rPr lang="en-US" altLang="zh-CN" dirty="0" smtClean="0">
                <a:hlinkClick r:id="rId2"/>
              </a:rPr>
              <a:t>/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51PPT</a:t>
            </a:r>
            <a:r>
              <a:rPr lang="zh-CN" altLang="en-US" dirty="0" smtClean="0"/>
              <a:t>模板网    </a:t>
            </a:r>
            <a:r>
              <a:rPr lang="en-US" altLang="zh-CN" dirty="0" smtClean="0">
                <a:hlinkClick r:id="rId3"/>
              </a:rPr>
              <a:t>www.51pptmoban.com</a:t>
            </a:r>
            <a:r>
              <a:rPr lang="en-US" altLang="zh-CN" dirty="0" smtClean="0"/>
              <a:t>   </a:t>
            </a:r>
            <a:r>
              <a:rPr lang="zh-CN" altLang="en-US" smtClean="0"/>
              <a:t>授权发布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606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任意多边形 17"/>
          <p:cNvSpPr/>
          <p:nvPr/>
        </p:nvSpPr>
        <p:spPr bwMode="auto">
          <a:xfrm rot="19521186">
            <a:off x="7211074" y="5368995"/>
            <a:ext cx="1608302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任意多边形 19"/>
          <p:cNvSpPr/>
          <p:nvPr/>
        </p:nvSpPr>
        <p:spPr bwMode="auto">
          <a:xfrm rot="19470040">
            <a:off x="307990" y="2643891"/>
            <a:ext cx="1041152" cy="84573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任意多边形 20"/>
          <p:cNvSpPr/>
          <p:nvPr/>
        </p:nvSpPr>
        <p:spPr bwMode="auto">
          <a:xfrm rot="19470040">
            <a:off x="2553480" y="5445553"/>
            <a:ext cx="3289345" cy="315081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任意多边形 26"/>
          <p:cNvSpPr/>
          <p:nvPr/>
        </p:nvSpPr>
        <p:spPr bwMode="auto">
          <a:xfrm rot="19521186">
            <a:off x="4241792" y="1291788"/>
            <a:ext cx="6244469" cy="6475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任意多边形 52"/>
          <p:cNvSpPr/>
          <p:nvPr/>
        </p:nvSpPr>
        <p:spPr bwMode="auto">
          <a:xfrm rot="19470040">
            <a:off x="-1339867" y="677329"/>
            <a:ext cx="4383193" cy="453764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任意多边形 54"/>
          <p:cNvSpPr/>
          <p:nvPr/>
        </p:nvSpPr>
        <p:spPr bwMode="auto">
          <a:xfrm rot="19521186">
            <a:off x="8813582" y="2447919"/>
            <a:ext cx="1334712" cy="349835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76" name="组合 75"/>
          <p:cNvGrpSpPr/>
          <p:nvPr/>
        </p:nvGrpSpPr>
        <p:grpSpPr>
          <a:xfrm>
            <a:off x="9319936" y="452420"/>
            <a:ext cx="2210052" cy="1321862"/>
            <a:chOff x="9319936" y="452420"/>
            <a:chExt cx="2210052" cy="1321862"/>
          </a:xfrm>
        </p:grpSpPr>
        <p:grpSp>
          <p:nvGrpSpPr>
            <p:cNvPr id="45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46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9544618" y="889208"/>
              <a:ext cx="1985370" cy="885074"/>
              <a:chOff x="4917806" y="3700061"/>
              <a:chExt cx="1985370" cy="885074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4917806" y="3700061"/>
                <a:ext cx="197522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CONTECT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6000364" y="4061915"/>
                <a:ext cx="90281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目录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8497003" y="3004644"/>
            <a:ext cx="3032985" cy="2410449"/>
            <a:chOff x="8497003" y="3004644"/>
            <a:chExt cx="3032985" cy="2410449"/>
          </a:xfrm>
        </p:grpSpPr>
        <p:grpSp>
          <p:nvGrpSpPr>
            <p:cNvPr id="83" name="Group 4"/>
            <p:cNvGrpSpPr>
              <a:grpSpLocks noChangeAspect="1"/>
            </p:cNvGrpSpPr>
            <p:nvPr/>
          </p:nvGrpSpPr>
          <p:grpSpPr bwMode="auto">
            <a:xfrm>
              <a:off x="9127372" y="3004644"/>
              <a:ext cx="1608138" cy="1349376"/>
              <a:chOff x="1238" y="1879"/>
              <a:chExt cx="1013" cy="850"/>
            </a:xfrm>
          </p:grpSpPr>
          <p:sp>
            <p:nvSpPr>
              <p:cNvPr id="84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Freeform 9"/>
              <p:cNvSpPr>
                <a:spLocks/>
              </p:cNvSpPr>
              <p:nvPr/>
            </p:nvSpPr>
            <p:spPr bwMode="auto">
              <a:xfrm>
                <a:off x="1921" y="1879"/>
                <a:ext cx="236" cy="237"/>
              </a:xfrm>
              <a:custGeom>
                <a:avLst/>
                <a:gdLst>
                  <a:gd name="T0" fmla="*/ 44 w 88"/>
                  <a:gd name="T1" fmla="*/ 0 h 88"/>
                  <a:gd name="T2" fmla="*/ 88 w 88"/>
                  <a:gd name="T3" fmla="*/ 44 h 88"/>
                  <a:gd name="T4" fmla="*/ 44 w 88"/>
                  <a:gd name="T5" fmla="*/ 88 h 88"/>
                  <a:gd name="T6" fmla="*/ 0 w 88"/>
                  <a:gd name="T7" fmla="*/ 44 h 88"/>
                  <a:gd name="T8" fmla="*/ 44 w 88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10"/>
              <p:cNvSpPr>
                <a:spLocks/>
              </p:cNvSpPr>
              <p:nvPr/>
            </p:nvSpPr>
            <p:spPr bwMode="auto">
              <a:xfrm>
                <a:off x="1340" y="1890"/>
                <a:ext cx="839" cy="839"/>
              </a:xfrm>
              <a:custGeom>
                <a:avLst/>
                <a:gdLst>
                  <a:gd name="T0" fmla="*/ 288 w 312"/>
                  <a:gd name="T1" fmla="*/ 73 h 312"/>
                  <a:gd name="T2" fmla="*/ 312 w 312"/>
                  <a:gd name="T3" fmla="*/ 155 h 312"/>
                  <a:gd name="T4" fmla="*/ 156 w 312"/>
                  <a:gd name="T5" fmla="*/ 312 h 312"/>
                  <a:gd name="T6" fmla="*/ 0 w 312"/>
                  <a:gd name="T7" fmla="*/ 156 h 312"/>
                  <a:gd name="T8" fmla="*/ 155 w 312"/>
                  <a:gd name="T9" fmla="*/ 0 h 312"/>
                  <a:gd name="T10" fmla="*/ 223 w 312"/>
                  <a:gd name="T11" fmla="*/ 1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87" name="Freeform 11"/>
              <p:cNvSpPr>
                <a:spLocks/>
              </p:cNvSpPr>
              <p:nvPr/>
            </p:nvSpPr>
            <p:spPr bwMode="auto">
              <a:xfrm>
                <a:off x="1238" y="2054"/>
                <a:ext cx="266" cy="366"/>
              </a:xfrm>
              <a:custGeom>
                <a:avLst/>
                <a:gdLst>
                  <a:gd name="T0" fmla="*/ 99 w 99"/>
                  <a:gd name="T1" fmla="*/ 136 h 136"/>
                  <a:gd name="T2" fmla="*/ 10 w 99"/>
                  <a:gd name="T3" fmla="*/ 32 h 136"/>
                  <a:gd name="T4" fmla="*/ 70 w 99"/>
                  <a:gd name="T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36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12"/>
              <p:cNvSpPr>
                <a:spLocks/>
              </p:cNvSpPr>
              <p:nvPr/>
            </p:nvSpPr>
            <p:spPr bwMode="auto">
              <a:xfrm>
                <a:off x="1660" y="2396"/>
                <a:ext cx="591" cy="193"/>
              </a:xfrm>
              <a:custGeom>
                <a:avLst/>
                <a:gdLst>
                  <a:gd name="T0" fmla="*/ 215 w 220"/>
                  <a:gd name="T1" fmla="*/ 0 h 72"/>
                  <a:gd name="T2" fmla="*/ 217 w 220"/>
                  <a:gd name="T3" fmla="*/ 27 h 72"/>
                  <a:gd name="T4" fmla="*/ 11 w 220"/>
                  <a:gd name="T5" fmla="*/ 38 h 72"/>
                  <a:gd name="T6" fmla="*/ 0 w 220"/>
                  <a:gd name="T7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0" h="72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89" name="文本框 88"/>
            <p:cNvSpPr txBox="1"/>
            <p:nvPr/>
          </p:nvSpPr>
          <p:spPr>
            <a:xfrm>
              <a:off x="9395880" y="4657899"/>
              <a:ext cx="1615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Kozuka Gothic Pro EL" panose="020B0200000000000000" pitchFamily="34" charset="-128"/>
                  <a:ea typeface="Kozuka Gothic Pro EL" panose="020B0200000000000000" pitchFamily="34" charset="-128"/>
                </a:rPr>
                <a:t>[ PART  THREE]</a:t>
              </a:r>
              <a:endParaRPr lang="zh-CN" altLang="en-US" dirty="0">
                <a:solidFill>
                  <a:schemeClr val="bg1"/>
                </a:solidFill>
                <a:latin typeface="Kozuka Gothic Pro EL" panose="020B0200000000000000" pitchFamily="34" charset="-128"/>
                <a:ea typeface="Kozuka Gothic Pro EL" panose="020B0200000000000000" pitchFamily="34" charset="-128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8497003" y="5138094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</a:rPr>
                <a:t>CLICK TO ADD YOUR TEXT HERE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982239" y="3066354"/>
            <a:ext cx="3032985" cy="2349243"/>
            <a:chOff x="4982239" y="3066354"/>
            <a:chExt cx="3032985" cy="2349243"/>
          </a:xfrm>
        </p:grpSpPr>
        <p:grpSp>
          <p:nvGrpSpPr>
            <p:cNvPr id="77" name="Group 4"/>
            <p:cNvGrpSpPr>
              <a:grpSpLocks noChangeAspect="1"/>
            </p:cNvGrpSpPr>
            <p:nvPr/>
          </p:nvGrpSpPr>
          <p:grpSpPr bwMode="auto">
            <a:xfrm>
              <a:off x="5628600" y="3066354"/>
              <a:ext cx="1608138" cy="1349376"/>
              <a:chOff x="1238" y="1879"/>
              <a:chExt cx="1013" cy="850"/>
            </a:xfrm>
          </p:grpSpPr>
          <p:sp>
            <p:nvSpPr>
              <p:cNvPr id="78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Freeform 9"/>
              <p:cNvSpPr>
                <a:spLocks/>
              </p:cNvSpPr>
              <p:nvPr/>
            </p:nvSpPr>
            <p:spPr bwMode="auto">
              <a:xfrm>
                <a:off x="1921" y="1879"/>
                <a:ext cx="236" cy="237"/>
              </a:xfrm>
              <a:custGeom>
                <a:avLst/>
                <a:gdLst>
                  <a:gd name="T0" fmla="*/ 44 w 88"/>
                  <a:gd name="T1" fmla="*/ 0 h 88"/>
                  <a:gd name="T2" fmla="*/ 88 w 88"/>
                  <a:gd name="T3" fmla="*/ 44 h 88"/>
                  <a:gd name="T4" fmla="*/ 44 w 88"/>
                  <a:gd name="T5" fmla="*/ 88 h 88"/>
                  <a:gd name="T6" fmla="*/ 0 w 88"/>
                  <a:gd name="T7" fmla="*/ 44 h 88"/>
                  <a:gd name="T8" fmla="*/ 44 w 88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10"/>
              <p:cNvSpPr>
                <a:spLocks/>
              </p:cNvSpPr>
              <p:nvPr/>
            </p:nvSpPr>
            <p:spPr bwMode="auto">
              <a:xfrm>
                <a:off x="1340" y="1890"/>
                <a:ext cx="839" cy="839"/>
              </a:xfrm>
              <a:custGeom>
                <a:avLst/>
                <a:gdLst>
                  <a:gd name="T0" fmla="*/ 288 w 312"/>
                  <a:gd name="T1" fmla="*/ 73 h 312"/>
                  <a:gd name="T2" fmla="*/ 312 w 312"/>
                  <a:gd name="T3" fmla="*/ 155 h 312"/>
                  <a:gd name="T4" fmla="*/ 156 w 312"/>
                  <a:gd name="T5" fmla="*/ 312 h 312"/>
                  <a:gd name="T6" fmla="*/ 0 w 312"/>
                  <a:gd name="T7" fmla="*/ 156 h 312"/>
                  <a:gd name="T8" fmla="*/ 155 w 312"/>
                  <a:gd name="T9" fmla="*/ 0 h 312"/>
                  <a:gd name="T10" fmla="*/ 223 w 312"/>
                  <a:gd name="T11" fmla="*/ 1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81" name="Freeform 11"/>
              <p:cNvSpPr>
                <a:spLocks/>
              </p:cNvSpPr>
              <p:nvPr/>
            </p:nvSpPr>
            <p:spPr bwMode="auto">
              <a:xfrm>
                <a:off x="1238" y="2054"/>
                <a:ext cx="266" cy="366"/>
              </a:xfrm>
              <a:custGeom>
                <a:avLst/>
                <a:gdLst>
                  <a:gd name="T0" fmla="*/ 99 w 99"/>
                  <a:gd name="T1" fmla="*/ 136 h 136"/>
                  <a:gd name="T2" fmla="*/ 10 w 99"/>
                  <a:gd name="T3" fmla="*/ 32 h 136"/>
                  <a:gd name="T4" fmla="*/ 70 w 99"/>
                  <a:gd name="T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36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12"/>
              <p:cNvSpPr>
                <a:spLocks/>
              </p:cNvSpPr>
              <p:nvPr/>
            </p:nvSpPr>
            <p:spPr bwMode="auto">
              <a:xfrm>
                <a:off x="1660" y="2396"/>
                <a:ext cx="591" cy="193"/>
              </a:xfrm>
              <a:custGeom>
                <a:avLst/>
                <a:gdLst>
                  <a:gd name="T0" fmla="*/ 215 w 220"/>
                  <a:gd name="T1" fmla="*/ 0 h 72"/>
                  <a:gd name="T2" fmla="*/ 217 w 220"/>
                  <a:gd name="T3" fmla="*/ 27 h 72"/>
                  <a:gd name="T4" fmla="*/ 11 w 220"/>
                  <a:gd name="T5" fmla="*/ 38 h 72"/>
                  <a:gd name="T6" fmla="*/ 0 w 220"/>
                  <a:gd name="T7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0" h="72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91" name="文本框 90"/>
            <p:cNvSpPr txBox="1"/>
            <p:nvPr/>
          </p:nvSpPr>
          <p:spPr>
            <a:xfrm>
              <a:off x="5691050" y="4625750"/>
              <a:ext cx="1615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Kozuka Gothic Pro EL" panose="020B0200000000000000" pitchFamily="34" charset="-128"/>
                  <a:ea typeface="Kozuka Gothic Pro EL" panose="020B0200000000000000" pitchFamily="34" charset="-128"/>
                </a:rPr>
                <a:t>[ PART  THREE]</a:t>
              </a:r>
              <a:endParaRPr lang="zh-CN" altLang="en-US" dirty="0">
                <a:solidFill>
                  <a:schemeClr val="bg1"/>
                </a:solidFill>
                <a:latin typeface="Kozuka Gothic Pro EL" panose="020B0200000000000000" pitchFamily="34" charset="-128"/>
                <a:ea typeface="Kozuka Gothic Pro EL" panose="020B0200000000000000" pitchFamily="34" charset="-128"/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4982239" y="5138598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</a:rPr>
                <a:t>CLICK TO ADD YOUR TEXT HERE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13237" y="3047526"/>
            <a:ext cx="3032985" cy="2368071"/>
            <a:chOff x="1213237" y="3047526"/>
            <a:chExt cx="3032985" cy="2368071"/>
          </a:xfrm>
        </p:grpSpPr>
        <p:grpSp>
          <p:nvGrpSpPr>
            <p:cNvPr id="6" name="Group 4"/>
            <p:cNvGrpSpPr>
              <a:grpSpLocks noChangeAspect="1"/>
            </p:cNvGrpSpPr>
            <p:nvPr/>
          </p:nvGrpSpPr>
          <p:grpSpPr bwMode="auto">
            <a:xfrm>
              <a:off x="1784581" y="3047526"/>
              <a:ext cx="1608138" cy="1349376"/>
              <a:chOff x="1238" y="1879"/>
              <a:chExt cx="1013" cy="850"/>
            </a:xfrm>
          </p:grpSpPr>
          <p:sp>
            <p:nvSpPr>
              <p:cNvPr id="12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1921" y="1879"/>
                <a:ext cx="236" cy="237"/>
              </a:xfrm>
              <a:custGeom>
                <a:avLst/>
                <a:gdLst>
                  <a:gd name="T0" fmla="*/ 44 w 88"/>
                  <a:gd name="T1" fmla="*/ 0 h 88"/>
                  <a:gd name="T2" fmla="*/ 88 w 88"/>
                  <a:gd name="T3" fmla="*/ 44 h 88"/>
                  <a:gd name="T4" fmla="*/ 44 w 88"/>
                  <a:gd name="T5" fmla="*/ 88 h 88"/>
                  <a:gd name="T6" fmla="*/ 0 w 88"/>
                  <a:gd name="T7" fmla="*/ 44 h 88"/>
                  <a:gd name="T8" fmla="*/ 44 w 88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10"/>
              <p:cNvSpPr>
                <a:spLocks/>
              </p:cNvSpPr>
              <p:nvPr/>
            </p:nvSpPr>
            <p:spPr bwMode="auto">
              <a:xfrm>
                <a:off x="1340" y="1890"/>
                <a:ext cx="839" cy="839"/>
              </a:xfrm>
              <a:custGeom>
                <a:avLst/>
                <a:gdLst>
                  <a:gd name="T0" fmla="*/ 288 w 312"/>
                  <a:gd name="T1" fmla="*/ 73 h 312"/>
                  <a:gd name="T2" fmla="*/ 312 w 312"/>
                  <a:gd name="T3" fmla="*/ 155 h 312"/>
                  <a:gd name="T4" fmla="*/ 156 w 312"/>
                  <a:gd name="T5" fmla="*/ 312 h 312"/>
                  <a:gd name="T6" fmla="*/ 0 w 312"/>
                  <a:gd name="T7" fmla="*/ 156 h 312"/>
                  <a:gd name="T8" fmla="*/ 155 w 312"/>
                  <a:gd name="T9" fmla="*/ 0 h 312"/>
                  <a:gd name="T10" fmla="*/ 223 w 312"/>
                  <a:gd name="T11" fmla="*/ 1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56" name="Freeform 11"/>
              <p:cNvSpPr>
                <a:spLocks/>
              </p:cNvSpPr>
              <p:nvPr/>
            </p:nvSpPr>
            <p:spPr bwMode="auto">
              <a:xfrm>
                <a:off x="1238" y="2054"/>
                <a:ext cx="266" cy="366"/>
              </a:xfrm>
              <a:custGeom>
                <a:avLst/>
                <a:gdLst>
                  <a:gd name="T0" fmla="*/ 99 w 99"/>
                  <a:gd name="T1" fmla="*/ 136 h 136"/>
                  <a:gd name="T2" fmla="*/ 10 w 99"/>
                  <a:gd name="T3" fmla="*/ 32 h 136"/>
                  <a:gd name="T4" fmla="*/ 70 w 99"/>
                  <a:gd name="T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36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12"/>
              <p:cNvSpPr>
                <a:spLocks/>
              </p:cNvSpPr>
              <p:nvPr/>
            </p:nvSpPr>
            <p:spPr bwMode="auto">
              <a:xfrm>
                <a:off x="1660" y="2396"/>
                <a:ext cx="591" cy="193"/>
              </a:xfrm>
              <a:custGeom>
                <a:avLst/>
                <a:gdLst>
                  <a:gd name="T0" fmla="*/ 215 w 220"/>
                  <a:gd name="T1" fmla="*/ 0 h 72"/>
                  <a:gd name="T2" fmla="*/ 217 w 220"/>
                  <a:gd name="T3" fmla="*/ 27 h 72"/>
                  <a:gd name="T4" fmla="*/ 11 w 220"/>
                  <a:gd name="T5" fmla="*/ 38 h 72"/>
                  <a:gd name="T6" fmla="*/ 0 w 220"/>
                  <a:gd name="T7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0" h="72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94" name="文本框 93"/>
            <p:cNvSpPr txBox="1"/>
            <p:nvPr/>
          </p:nvSpPr>
          <p:spPr>
            <a:xfrm>
              <a:off x="1922048" y="4625750"/>
              <a:ext cx="1615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Kozuka Gothic Pro EL" panose="020B0200000000000000" pitchFamily="34" charset="-128"/>
                  <a:ea typeface="Kozuka Gothic Pro EL" panose="020B0200000000000000" pitchFamily="34" charset="-128"/>
                </a:rPr>
                <a:t>[ PART  THREE]</a:t>
              </a:r>
              <a:endParaRPr lang="zh-CN" altLang="en-US" dirty="0">
                <a:solidFill>
                  <a:schemeClr val="bg1"/>
                </a:solidFill>
                <a:latin typeface="Kozuka Gothic Pro EL" panose="020B0200000000000000" pitchFamily="34" charset="-128"/>
                <a:ea typeface="Kozuka Gothic Pro EL" panose="020B0200000000000000" pitchFamily="34" charset="-128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1213237" y="5138598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</a:rPr>
                <a:t>CLICK TO ADD YOUR TEXT HERE</a:t>
              </a:r>
            </a:p>
          </p:txBody>
        </p:sp>
      </p:grpSp>
      <p:sp>
        <p:nvSpPr>
          <p:cNvPr id="58" name="任意多边形 57"/>
          <p:cNvSpPr/>
          <p:nvPr/>
        </p:nvSpPr>
        <p:spPr bwMode="auto">
          <a:xfrm rot="19521186">
            <a:off x="3456685" y="1386024"/>
            <a:ext cx="1804134" cy="6475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905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7" grpId="0" animBg="1"/>
      <p:bldP spid="53" grpId="0" animBg="1"/>
      <p:bldP spid="55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>
            <a:grpSpLocks noChangeAspect="1"/>
          </p:cNvGrpSpPr>
          <p:nvPr/>
        </p:nvGrpSpPr>
        <p:grpSpPr bwMode="auto">
          <a:xfrm>
            <a:off x="7325929" y="2123012"/>
            <a:ext cx="1577975" cy="1447800"/>
            <a:chOff x="5191" y="1400"/>
            <a:chExt cx="994" cy="912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5263" y="1478"/>
              <a:ext cx="834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201" y="1715"/>
              <a:ext cx="984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6002" y="1400"/>
              <a:ext cx="172" cy="172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863" y="1400"/>
              <a:ext cx="64" cy="64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5390" y="1828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427" y="1615"/>
              <a:ext cx="178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191" y="1674"/>
              <a:ext cx="973" cy="511"/>
            </a:xfrm>
            <a:custGeom>
              <a:avLst/>
              <a:gdLst>
                <a:gd name="T0" fmla="*/ 347 w 362"/>
                <a:gd name="T1" fmla="*/ 114 h 190"/>
                <a:gd name="T2" fmla="*/ 358 w 362"/>
                <a:gd name="T3" fmla="*/ 154 h 190"/>
                <a:gd name="T4" fmla="*/ 162 w 362"/>
                <a:gd name="T5" fmla="*/ 154 h 190"/>
                <a:gd name="T6" fmla="*/ 13 w 362"/>
                <a:gd name="T7" fmla="*/ 26 h 190"/>
                <a:gd name="T8" fmla="*/ 68 w 362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2" h="190">
                  <a:moveTo>
                    <a:pt x="347" y="114"/>
                  </a:moveTo>
                  <a:cubicBezTo>
                    <a:pt x="358" y="129"/>
                    <a:pt x="362" y="143"/>
                    <a:pt x="358" y="154"/>
                  </a:cubicBezTo>
                  <a:cubicBezTo>
                    <a:pt x="345" y="190"/>
                    <a:pt x="257" y="189"/>
                    <a:pt x="162" y="154"/>
                  </a:cubicBezTo>
                  <a:cubicBezTo>
                    <a:pt x="67" y="118"/>
                    <a:pt x="0" y="61"/>
                    <a:pt x="13" y="26"/>
                  </a:cubicBezTo>
                  <a:cubicBezTo>
                    <a:pt x="19" y="10"/>
                    <a:pt x="39" y="2"/>
                    <a:pt x="68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676081" y="1717825"/>
            <a:ext cx="7823433" cy="3302750"/>
            <a:chOff x="1446927" y="1675157"/>
            <a:chExt cx="7823433" cy="3302750"/>
          </a:xfrm>
        </p:grpSpPr>
        <p:grpSp>
          <p:nvGrpSpPr>
            <p:cNvPr id="2" name="组合 1"/>
            <p:cNvGrpSpPr/>
            <p:nvPr/>
          </p:nvGrpSpPr>
          <p:grpSpPr>
            <a:xfrm>
              <a:off x="1446927" y="1675157"/>
              <a:ext cx="7823433" cy="3302750"/>
              <a:chOff x="2361711" y="1774646"/>
              <a:chExt cx="7823433" cy="3302750"/>
            </a:xfrm>
          </p:grpSpPr>
          <p:grpSp>
            <p:nvGrpSpPr>
              <p:cNvPr id="187" name="Group 166"/>
              <p:cNvGrpSpPr>
                <a:grpSpLocks noChangeAspect="1"/>
              </p:cNvGrpSpPr>
              <p:nvPr/>
            </p:nvGrpSpPr>
            <p:grpSpPr bwMode="auto">
              <a:xfrm>
                <a:off x="2361711" y="1774646"/>
                <a:ext cx="3559873" cy="3302750"/>
                <a:chOff x="675" y="1387"/>
                <a:chExt cx="983" cy="912"/>
              </a:xfrm>
              <a:noFill/>
            </p:grpSpPr>
            <p:sp>
              <p:nvSpPr>
                <p:cNvPr id="189" name="Freeform 167"/>
                <p:cNvSpPr>
                  <a:spLocks/>
                </p:cNvSpPr>
                <p:nvPr/>
              </p:nvSpPr>
              <p:spPr bwMode="auto">
                <a:xfrm>
                  <a:off x="737" y="1465"/>
                  <a:ext cx="833" cy="834"/>
                </a:xfrm>
                <a:custGeom>
                  <a:avLst/>
                  <a:gdLst>
                    <a:gd name="T0" fmla="*/ 290 w 310"/>
                    <a:gd name="T1" fmla="*/ 119 h 310"/>
                    <a:gd name="T2" fmla="*/ 191 w 310"/>
                    <a:gd name="T3" fmla="*/ 290 h 310"/>
                    <a:gd name="T4" fmla="*/ 20 w 310"/>
                    <a:gd name="T5" fmla="*/ 191 h 310"/>
                    <a:gd name="T6" fmla="*/ 119 w 310"/>
                    <a:gd name="T7" fmla="*/ 20 h 310"/>
                    <a:gd name="T8" fmla="*/ 290 w 310"/>
                    <a:gd name="T9" fmla="*/ 119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0" h="310">
                      <a:moveTo>
                        <a:pt x="290" y="119"/>
                      </a:moveTo>
                      <a:cubicBezTo>
                        <a:pt x="310" y="193"/>
                        <a:pt x="266" y="270"/>
                        <a:pt x="191" y="290"/>
                      </a:cubicBezTo>
                      <a:cubicBezTo>
                        <a:pt x="117" y="310"/>
                        <a:pt x="40" y="266"/>
                        <a:pt x="20" y="191"/>
                      </a:cubicBezTo>
                      <a:cubicBezTo>
                        <a:pt x="0" y="117"/>
                        <a:pt x="44" y="40"/>
                        <a:pt x="119" y="20"/>
                      </a:cubicBezTo>
                      <a:cubicBezTo>
                        <a:pt x="193" y="0"/>
                        <a:pt x="270" y="44"/>
                        <a:pt x="290" y="119"/>
                      </a:cubicBezTo>
                      <a:close/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0" name="Freeform 168"/>
                <p:cNvSpPr>
                  <a:spLocks/>
                </p:cNvSpPr>
                <p:nvPr/>
              </p:nvSpPr>
              <p:spPr bwMode="auto">
                <a:xfrm>
                  <a:off x="675" y="1702"/>
                  <a:ext cx="983" cy="427"/>
                </a:xfrm>
                <a:custGeom>
                  <a:avLst/>
                  <a:gdLst>
                    <a:gd name="T0" fmla="*/ 301 w 366"/>
                    <a:gd name="T1" fmla="*/ 0 h 159"/>
                    <a:gd name="T2" fmla="*/ 331 w 366"/>
                    <a:gd name="T3" fmla="*/ 6 h 159"/>
                    <a:gd name="T4" fmla="*/ 358 w 366"/>
                    <a:gd name="T5" fmla="*/ 27 h 159"/>
                    <a:gd name="T6" fmla="*/ 196 w 366"/>
                    <a:gd name="T7" fmla="*/ 133 h 159"/>
                    <a:gd name="T8" fmla="*/ 2 w 366"/>
                    <a:gd name="T9" fmla="*/ 123 h 159"/>
                    <a:gd name="T10" fmla="*/ 13 w 366"/>
                    <a:gd name="T1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6" h="159">
                      <a:moveTo>
                        <a:pt x="301" y="0"/>
                      </a:moveTo>
                      <a:cubicBezTo>
                        <a:pt x="313" y="1"/>
                        <a:pt x="323" y="3"/>
                        <a:pt x="331" y="6"/>
                      </a:cubicBezTo>
                      <a:cubicBezTo>
                        <a:pt x="346" y="10"/>
                        <a:pt x="355" y="17"/>
                        <a:pt x="358" y="27"/>
                      </a:cubicBezTo>
                      <a:cubicBezTo>
                        <a:pt x="366" y="59"/>
                        <a:pt x="294" y="106"/>
                        <a:pt x="196" y="133"/>
                      </a:cubicBezTo>
                      <a:cubicBezTo>
                        <a:pt x="98" y="159"/>
                        <a:pt x="11" y="155"/>
                        <a:pt x="2" y="123"/>
                      </a:cubicBezTo>
                      <a:cubicBezTo>
                        <a:pt x="0" y="114"/>
                        <a:pt x="4" y="104"/>
                        <a:pt x="13" y="93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1" name="Oval 169"/>
                <p:cNvSpPr>
                  <a:spLocks noChangeArrowheads="1"/>
                </p:cNvSpPr>
                <p:nvPr/>
              </p:nvSpPr>
              <p:spPr bwMode="auto">
                <a:xfrm>
                  <a:off x="1476" y="1387"/>
                  <a:ext cx="172" cy="172"/>
                </a:xfrm>
                <a:prstGeom prst="ellipse">
                  <a:avLst/>
                </a:pr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3" name="Freeform 171"/>
                <p:cNvSpPr>
                  <a:spLocks/>
                </p:cNvSpPr>
                <p:nvPr/>
              </p:nvSpPr>
              <p:spPr bwMode="auto">
                <a:xfrm>
                  <a:off x="863" y="1815"/>
                  <a:ext cx="8" cy="45"/>
                </a:xfrm>
                <a:custGeom>
                  <a:avLst/>
                  <a:gdLst>
                    <a:gd name="T0" fmla="*/ 0 w 3"/>
                    <a:gd name="T1" fmla="*/ 17 h 17"/>
                    <a:gd name="T2" fmla="*/ 3 w 3"/>
                    <a:gd name="T3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" h="17">
                      <a:moveTo>
                        <a:pt x="0" y="17"/>
                      </a:moveTo>
                      <a:cubicBezTo>
                        <a:pt x="1" y="12"/>
                        <a:pt x="2" y="6"/>
                        <a:pt x="3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4" name="Freeform 172"/>
                <p:cNvSpPr>
                  <a:spLocks/>
                </p:cNvSpPr>
                <p:nvPr/>
              </p:nvSpPr>
              <p:spPr bwMode="auto">
                <a:xfrm>
                  <a:off x="901" y="1602"/>
                  <a:ext cx="177" cy="137"/>
                </a:xfrm>
                <a:custGeom>
                  <a:avLst/>
                  <a:gdLst>
                    <a:gd name="T0" fmla="*/ 0 w 66"/>
                    <a:gd name="T1" fmla="*/ 51 h 51"/>
                    <a:gd name="T2" fmla="*/ 66 w 66"/>
                    <a:gd name="T3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6" h="51">
                      <a:moveTo>
                        <a:pt x="0" y="51"/>
                      </a:moveTo>
                      <a:cubicBezTo>
                        <a:pt x="13" y="27"/>
                        <a:pt x="37" y="8"/>
                        <a:pt x="66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99" name="文本框 198"/>
              <p:cNvSpPr txBox="1"/>
              <p:nvPr/>
            </p:nvSpPr>
            <p:spPr>
              <a:xfrm>
                <a:off x="4747437" y="2907492"/>
                <a:ext cx="5437707" cy="175432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5400" dirty="0">
                    <a:solidFill>
                      <a:schemeClr val="bg1"/>
                    </a:solidFill>
                    <a:latin typeface="Raavi" panose="020B0502040204020203" pitchFamily="34" charset="0"/>
                    <a:cs typeface="Raavi" panose="020B0502040204020203" pitchFamily="34" charset="0"/>
                  </a:rPr>
                  <a:t>PART ONE</a:t>
                </a:r>
              </a:p>
              <a:p>
                <a:r>
                  <a:rPr lang="en-US" altLang="zh-CN" sz="5400" dirty="0">
                    <a:solidFill>
                      <a:schemeClr val="bg1"/>
                    </a:solidFill>
                    <a:latin typeface="Raavi" panose="020B0502040204020203" pitchFamily="34" charset="0"/>
                    <a:cs typeface="Raavi" panose="020B0502040204020203" pitchFamily="34" charset="0"/>
                  </a:rPr>
                  <a:t>ADD YOUR TITLE</a:t>
                </a: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3816325" y="4412573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</a:rPr>
                <a:t>CLICK TO ADD YOUR 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945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5402076" y="3901744"/>
            <a:ext cx="6356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ea"/>
              </a:rPr>
              <a:t>A man is not old as long as he is seeking something. A man is not old until regrets take the place of dreams. </a:t>
            </a:r>
          </a:p>
        </p:txBody>
      </p:sp>
      <p:sp>
        <p:nvSpPr>
          <p:cNvPr id="17" name="矩形 16"/>
          <p:cNvSpPr/>
          <p:nvPr/>
        </p:nvSpPr>
        <p:spPr>
          <a:xfrm>
            <a:off x="5393356" y="4834758"/>
            <a:ext cx="6356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ea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ONE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5402076" y="2700548"/>
            <a:ext cx="3856038" cy="824874"/>
            <a:chOff x="5220296" y="3753354"/>
            <a:chExt cx="3856038" cy="82487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5220296" y="430200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414323" y="3036314"/>
            <a:ext cx="3562110" cy="3202092"/>
            <a:chOff x="1156" y="1950"/>
            <a:chExt cx="1029" cy="925"/>
          </a:xfrm>
        </p:grpSpPr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1261" y="2042"/>
              <a:ext cx="86" cy="86"/>
            </a:xfrm>
            <a:prstGeom prst="ellipse">
              <a:avLst/>
            </a:pr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847" y="2025"/>
              <a:ext cx="236" cy="237"/>
            </a:xfrm>
            <a:custGeom>
              <a:avLst/>
              <a:gdLst>
                <a:gd name="T0" fmla="*/ 44 w 88"/>
                <a:gd name="T1" fmla="*/ 0 h 88"/>
                <a:gd name="T2" fmla="*/ 88 w 88"/>
                <a:gd name="T3" fmla="*/ 44 h 88"/>
                <a:gd name="T4" fmla="*/ 44 w 88"/>
                <a:gd name="T5" fmla="*/ 88 h 88"/>
                <a:gd name="T6" fmla="*/ 0 w 88"/>
                <a:gd name="T7" fmla="*/ 44 h 88"/>
                <a:gd name="T8" fmla="*/ 44 w 88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cubicBezTo>
                    <a:pt x="68" y="0"/>
                    <a:pt x="88" y="19"/>
                    <a:pt x="88" y="44"/>
                  </a:cubicBezTo>
                  <a:cubicBezTo>
                    <a:pt x="88" y="68"/>
                    <a:pt x="68" y="88"/>
                    <a:pt x="44" y="88"/>
                  </a:cubicBezTo>
                  <a:cubicBezTo>
                    <a:pt x="20" y="88"/>
                    <a:pt x="0" y="68"/>
                    <a:pt x="0" y="44"/>
                  </a:cubicBezTo>
                  <a:cubicBezTo>
                    <a:pt x="0" y="20"/>
                    <a:pt x="19" y="0"/>
                    <a:pt x="44" y="0"/>
                  </a:cubicBezTo>
                  <a:close/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266" y="2036"/>
              <a:ext cx="839" cy="839"/>
            </a:xfrm>
            <a:custGeom>
              <a:avLst/>
              <a:gdLst>
                <a:gd name="T0" fmla="*/ 308 w 312"/>
                <a:gd name="T1" fmla="*/ 121 h 312"/>
                <a:gd name="T2" fmla="*/ 312 w 312"/>
                <a:gd name="T3" fmla="*/ 155 h 312"/>
                <a:gd name="T4" fmla="*/ 156 w 312"/>
                <a:gd name="T5" fmla="*/ 312 h 312"/>
                <a:gd name="T6" fmla="*/ 0 w 312"/>
                <a:gd name="T7" fmla="*/ 156 h 312"/>
                <a:gd name="T8" fmla="*/ 155 w 312"/>
                <a:gd name="T9" fmla="*/ 0 h 312"/>
                <a:gd name="T10" fmla="*/ 223 w 312"/>
                <a:gd name="T11" fmla="*/ 1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312">
                  <a:moveTo>
                    <a:pt x="308" y="121"/>
                  </a:moveTo>
                  <a:cubicBezTo>
                    <a:pt x="310" y="132"/>
                    <a:pt x="312" y="144"/>
                    <a:pt x="312" y="155"/>
                  </a:cubicBezTo>
                  <a:cubicBezTo>
                    <a:pt x="312" y="242"/>
                    <a:pt x="242" y="312"/>
                    <a:pt x="156" y="312"/>
                  </a:cubicBezTo>
                  <a:cubicBezTo>
                    <a:pt x="70" y="312"/>
                    <a:pt x="0" y="242"/>
                    <a:pt x="0" y="156"/>
                  </a:cubicBezTo>
                  <a:cubicBezTo>
                    <a:pt x="0" y="70"/>
                    <a:pt x="69" y="0"/>
                    <a:pt x="155" y="0"/>
                  </a:cubicBezTo>
                  <a:cubicBezTo>
                    <a:pt x="180" y="0"/>
                    <a:pt x="203" y="5"/>
                    <a:pt x="223" y="15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56" y="2200"/>
              <a:ext cx="1029" cy="535"/>
            </a:xfrm>
            <a:custGeom>
              <a:avLst/>
              <a:gdLst>
                <a:gd name="T0" fmla="*/ 353 w 383"/>
                <a:gd name="T1" fmla="*/ 96 h 199"/>
                <a:gd name="T2" fmla="*/ 377 w 383"/>
                <a:gd name="T3" fmla="*/ 154 h 199"/>
                <a:gd name="T4" fmla="*/ 171 w 383"/>
                <a:gd name="T5" fmla="*/ 165 h 199"/>
                <a:gd name="T6" fmla="*/ 13 w 383"/>
                <a:gd name="T7" fmla="*/ 32 h 199"/>
                <a:gd name="T8" fmla="*/ 73 w 383"/>
                <a:gd name="T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99">
                  <a:moveTo>
                    <a:pt x="353" y="96"/>
                  </a:moveTo>
                  <a:cubicBezTo>
                    <a:pt x="373" y="117"/>
                    <a:pt x="383" y="137"/>
                    <a:pt x="377" y="154"/>
                  </a:cubicBezTo>
                  <a:cubicBezTo>
                    <a:pt x="364" y="194"/>
                    <a:pt x="271" y="199"/>
                    <a:pt x="171" y="165"/>
                  </a:cubicBezTo>
                  <a:cubicBezTo>
                    <a:pt x="70" y="131"/>
                    <a:pt x="0" y="72"/>
                    <a:pt x="13" y="32"/>
                  </a:cubicBezTo>
                  <a:cubicBezTo>
                    <a:pt x="19" y="14"/>
                    <a:pt x="41" y="3"/>
                    <a:pt x="73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535" y="2488"/>
              <a:ext cx="38" cy="16"/>
            </a:xfrm>
            <a:custGeom>
              <a:avLst/>
              <a:gdLst>
                <a:gd name="T0" fmla="*/ 14 w 14"/>
                <a:gd name="T1" fmla="*/ 6 h 6"/>
                <a:gd name="T2" fmla="*/ 0 w 14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6">
                  <a:moveTo>
                    <a:pt x="14" y="6"/>
                  </a:moveTo>
                  <a:cubicBezTo>
                    <a:pt x="9" y="4"/>
                    <a:pt x="5" y="2"/>
                    <a:pt x="0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659" y="2536"/>
              <a:ext cx="344" cy="62"/>
            </a:xfrm>
            <a:custGeom>
              <a:avLst/>
              <a:gdLst>
                <a:gd name="T0" fmla="*/ 128 w 128"/>
                <a:gd name="T1" fmla="*/ 22 h 23"/>
                <a:gd name="T2" fmla="*/ 0 w 128"/>
                <a:gd name="T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8" h="23">
                  <a:moveTo>
                    <a:pt x="128" y="22"/>
                  </a:moveTo>
                  <a:cubicBezTo>
                    <a:pt x="92" y="23"/>
                    <a:pt x="47" y="16"/>
                    <a:pt x="0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1965" y="1950"/>
              <a:ext cx="193" cy="385"/>
            </a:xfrm>
            <a:custGeom>
              <a:avLst/>
              <a:gdLst>
                <a:gd name="T0" fmla="*/ 0 w 72"/>
                <a:gd name="T1" fmla="*/ 0 h 143"/>
                <a:gd name="T2" fmla="*/ 72 w 72"/>
                <a:gd name="T3" fmla="*/ 72 h 143"/>
                <a:gd name="T4" fmla="*/ 41 w 72"/>
                <a:gd name="T5" fmla="*/ 131 h 143"/>
                <a:gd name="T6" fmla="*/ 7 w 72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143">
                  <a:moveTo>
                    <a:pt x="0" y="0"/>
                  </a:moveTo>
                  <a:cubicBezTo>
                    <a:pt x="39" y="0"/>
                    <a:pt x="72" y="32"/>
                    <a:pt x="72" y="72"/>
                  </a:cubicBezTo>
                  <a:cubicBezTo>
                    <a:pt x="72" y="96"/>
                    <a:pt x="60" y="118"/>
                    <a:pt x="41" y="131"/>
                  </a:cubicBezTo>
                  <a:cubicBezTo>
                    <a:pt x="31" y="138"/>
                    <a:pt x="20" y="142"/>
                    <a:pt x="7" y="143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1884" y="2319"/>
              <a:ext cx="30" cy="10"/>
            </a:xfrm>
            <a:custGeom>
              <a:avLst/>
              <a:gdLst>
                <a:gd name="T0" fmla="*/ 11 w 11"/>
                <a:gd name="T1" fmla="*/ 4 h 4"/>
                <a:gd name="T2" fmla="*/ 0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7" y="3"/>
                    <a:pt x="3" y="2"/>
                    <a:pt x="0" y="0"/>
                  </a:cubicBezTo>
                </a:path>
              </a:pathLst>
            </a:custGeom>
            <a:noFill/>
            <a:ln w="25400" cap="rnd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7" name="任意多边形 46"/>
          <p:cNvSpPr/>
          <p:nvPr/>
        </p:nvSpPr>
        <p:spPr bwMode="auto">
          <a:xfrm rot="19732764">
            <a:off x="3211286" y="960437"/>
            <a:ext cx="4455618" cy="397810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任意多边形 47"/>
          <p:cNvSpPr/>
          <p:nvPr/>
        </p:nvSpPr>
        <p:spPr bwMode="auto">
          <a:xfrm rot="19732764">
            <a:off x="839926" y="5876596"/>
            <a:ext cx="1192653" cy="76515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3474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4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任意多边形 39"/>
          <p:cNvSpPr/>
          <p:nvPr/>
        </p:nvSpPr>
        <p:spPr bwMode="auto">
          <a:xfrm rot="19732764">
            <a:off x="7285550" y="5409585"/>
            <a:ext cx="4257115" cy="3476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任意多边形 48"/>
          <p:cNvSpPr/>
          <p:nvPr/>
        </p:nvSpPr>
        <p:spPr bwMode="auto">
          <a:xfrm rot="19732764">
            <a:off x="7747973" y="2625993"/>
            <a:ext cx="5809861" cy="80160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任意多边形 49"/>
          <p:cNvSpPr/>
          <p:nvPr/>
        </p:nvSpPr>
        <p:spPr bwMode="auto">
          <a:xfrm rot="19732764">
            <a:off x="7377909" y="1682717"/>
            <a:ext cx="4257115" cy="3476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337897" y="4342825"/>
            <a:ext cx="6455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ea"/>
              </a:rPr>
              <a:t>A man is not old as long as he is seeking something. A man is not old until regrets take the place of dreams. </a:t>
            </a:r>
          </a:p>
        </p:txBody>
      </p:sp>
      <p:sp>
        <p:nvSpPr>
          <p:cNvPr id="17" name="矩形 16"/>
          <p:cNvSpPr/>
          <p:nvPr/>
        </p:nvSpPr>
        <p:spPr>
          <a:xfrm>
            <a:off x="1337897" y="5309711"/>
            <a:ext cx="6434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ea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ONE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3408144" y="3216188"/>
            <a:ext cx="3856038" cy="828554"/>
            <a:chOff x="5220296" y="3753354"/>
            <a:chExt cx="3856038" cy="82855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+mj-ea"/>
                  <a:ea typeface="+mj-ea"/>
                </a:rPr>
                <a:t>CLICK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6520459" y="4305683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44" name="任意多边形 43"/>
          <p:cNvSpPr/>
          <p:nvPr/>
        </p:nvSpPr>
        <p:spPr bwMode="auto">
          <a:xfrm rot="19732764">
            <a:off x="10585000" y="5615374"/>
            <a:ext cx="1829615" cy="76855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任意多边形 44"/>
          <p:cNvSpPr/>
          <p:nvPr/>
        </p:nvSpPr>
        <p:spPr bwMode="auto">
          <a:xfrm rot="19732764">
            <a:off x="7019855" y="194304"/>
            <a:ext cx="4257115" cy="347646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任意多边形 46"/>
          <p:cNvSpPr/>
          <p:nvPr/>
        </p:nvSpPr>
        <p:spPr bwMode="auto">
          <a:xfrm rot="19732764">
            <a:off x="2335213" y="2746029"/>
            <a:ext cx="1139686" cy="66919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任意多边形 38"/>
          <p:cNvSpPr/>
          <p:nvPr/>
        </p:nvSpPr>
        <p:spPr bwMode="auto">
          <a:xfrm rot="19732764">
            <a:off x="5051773" y="1744636"/>
            <a:ext cx="1766634" cy="85486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9479547" y="2844414"/>
            <a:ext cx="2545944" cy="2545944"/>
            <a:chOff x="9420860" y="2871010"/>
            <a:chExt cx="2545944" cy="2545944"/>
          </a:xfrm>
        </p:grpSpPr>
        <p:sp>
          <p:nvSpPr>
            <p:cNvPr id="10" name="饼形 9"/>
            <p:cNvSpPr/>
            <p:nvPr/>
          </p:nvSpPr>
          <p:spPr>
            <a:xfrm rot="14912186">
              <a:off x="9420860" y="2871010"/>
              <a:ext cx="2545944" cy="2545944"/>
            </a:xfrm>
            <a:prstGeom prst="pie">
              <a:avLst>
                <a:gd name="adj1" fmla="val 1244744"/>
                <a:gd name="adj2" fmla="val 16995980"/>
              </a:avLst>
            </a:prstGeom>
            <a:solidFill>
              <a:srgbClr val="0BD6F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9562109" y="3075904"/>
              <a:ext cx="2180512" cy="2168501"/>
            </a:xfrm>
            <a:prstGeom prst="ellipse">
              <a:avLst/>
            </a:prstGeom>
            <a:solidFill>
              <a:srgbClr val="0D0D0D"/>
            </a:solidFill>
            <a:ln>
              <a:gradFill>
                <a:gsLst>
                  <a:gs pos="0">
                    <a:srgbClr val="0BD6FD"/>
                  </a:gs>
                  <a:gs pos="46768">
                    <a:srgbClr val="0BD6FD">
                      <a:alpha val="80000"/>
                    </a:srgbClr>
                  </a:gs>
                  <a:gs pos="74000">
                    <a:srgbClr val="0BD6FD">
                      <a:alpha val="70000"/>
                    </a:srgbClr>
                  </a:gs>
                  <a:gs pos="100000">
                    <a:srgbClr val="0BD6FD">
                      <a:alpha val="5000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1" name="Group 4"/>
            <p:cNvGrpSpPr>
              <a:grpSpLocks noChangeAspect="1"/>
            </p:cNvGrpSpPr>
            <p:nvPr/>
          </p:nvGrpSpPr>
          <p:grpSpPr bwMode="auto">
            <a:xfrm>
              <a:off x="9952444" y="3450102"/>
              <a:ext cx="1560513" cy="1447800"/>
              <a:chOff x="6221" y="2243"/>
              <a:chExt cx="983" cy="912"/>
            </a:xfrm>
          </p:grpSpPr>
          <p:sp>
            <p:nvSpPr>
              <p:cNvPr id="15" name="Freeform 5"/>
              <p:cNvSpPr>
                <a:spLocks/>
              </p:cNvSpPr>
              <p:nvPr/>
            </p:nvSpPr>
            <p:spPr bwMode="auto">
              <a:xfrm>
                <a:off x="6283" y="2321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6"/>
              <p:cNvSpPr>
                <a:spLocks/>
              </p:cNvSpPr>
              <p:nvPr/>
            </p:nvSpPr>
            <p:spPr bwMode="auto">
              <a:xfrm>
                <a:off x="6221" y="2558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auto">
              <a:xfrm>
                <a:off x="7022" y="2243"/>
                <a:ext cx="172" cy="172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auto">
              <a:xfrm>
                <a:off x="6882" y="2243"/>
                <a:ext cx="64" cy="64"/>
              </a:xfrm>
              <a:prstGeom prst="ellipse">
                <a:avLst/>
              </a:pr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9"/>
              <p:cNvSpPr>
                <a:spLocks/>
              </p:cNvSpPr>
              <p:nvPr/>
            </p:nvSpPr>
            <p:spPr bwMode="auto">
              <a:xfrm>
                <a:off x="6409" y="2671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10"/>
              <p:cNvSpPr>
                <a:spLocks/>
              </p:cNvSpPr>
              <p:nvPr/>
            </p:nvSpPr>
            <p:spPr bwMode="auto">
              <a:xfrm>
                <a:off x="6447" y="2458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noFill/>
              <a:ln w="25400" cap="rnd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7474068" y="1115246"/>
            <a:ext cx="3268333" cy="3250330"/>
            <a:chOff x="7474068" y="1115246"/>
            <a:chExt cx="3268333" cy="3250330"/>
          </a:xfrm>
        </p:grpSpPr>
        <p:sp>
          <p:nvSpPr>
            <p:cNvPr id="38" name="椭圆 37"/>
            <p:cNvSpPr/>
            <p:nvPr/>
          </p:nvSpPr>
          <p:spPr>
            <a:xfrm>
              <a:off x="7474068" y="1115246"/>
              <a:ext cx="3268333" cy="3250330"/>
            </a:xfrm>
            <a:prstGeom prst="ellipse">
              <a:avLst/>
            </a:prstGeom>
            <a:solidFill>
              <a:srgbClr val="0D0D0D"/>
            </a:solidFill>
            <a:ln>
              <a:gradFill>
                <a:gsLst>
                  <a:gs pos="0">
                    <a:srgbClr val="0BD6FD"/>
                  </a:gs>
                  <a:gs pos="46768">
                    <a:srgbClr val="0BD6FD">
                      <a:alpha val="80000"/>
                    </a:srgbClr>
                  </a:gs>
                  <a:gs pos="74000">
                    <a:srgbClr val="0BD6FD">
                      <a:alpha val="70000"/>
                    </a:srgbClr>
                  </a:gs>
                  <a:gs pos="100000">
                    <a:srgbClr val="0BD6FD">
                      <a:alpha val="5000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8275378" y="1951610"/>
              <a:ext cx="186140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  <a:r>
                <a:rPr lang="zh-CN" alt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％</a:t>
              </a:r>
            </a:p>
          </p:txBody>
        </p:sp>
      </p:grpSp>
      <p:sp>
        <p:nvSpPr>
          <p:cNvPr id="41" name="任意多边形 40"/>
          <p:cNvSpPr/>
          <p:nvPr/>
        </p:nvSpPr>
        <p:spPr bwMode="auto">
          <a:xfrm rot="19732764">
            <a:off x="287493" y="6354756"/>
            <a:ext cx="1139686" cy="66919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933923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767" y="-65155"/>
            <a:ext cx="13829997" cy="9224610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 bwMode="auto">
          <a:xfrm>
            <a:off x="4127249" y="3778360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857334" y="3169330"/>
            <a:ext cx="6886917" cy="2509768"/>
            <a:chOff x="857334" y="3169330"/>
            <a:chExt cx="6886917" cy="2509768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857334" y="3169330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924947" y="3580267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typeface="Helvetica" panose="020B0604020202020204" pitchFamily="34" charset="0"/>
                  <a:ea typeface="SimSun-ExtB" panose="02010609060101010101" pitchFamily="49" charset="-122"/>
                  <a:cs typeface="Arial" panose="020B0604020202020204" pitchFamily="34" charset="0"/>
                </a:rPr>
                <a:t>PLEASE ADD YOUR TITLE HERE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63047" y="4069161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ea typeface="+mj-ea"/>
                </a:rPr>
                <a:t>A man is not old as long as he is seeking something. A man is not old until regrets take the place of dreams. 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963047" y="5032767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ea typeface="+mj-ea"/>
                </a:rPr>
                <a:t>A man is not old as long as he is seeking something. A man is not old until regrets take the place of dreams. </a:t>
              </a:r>
            </a:p>
          </p:txBody>
        </p:sp>
      </p:grpSp>
      <p:sp>
        <p:nvSpPr>
          <p:cNvPr id="23" name="任意多边形 22"/>
          <p:cNvSpPr/>
          <p:nvPr/>
        </p:nvSpPr>
        <p:spPr bwMode="auto">
          <a:xfrm>
            <a:off x="7279058" y="2189192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任意多边形 13"/>
          <p:cNvSpPr/>
          <p:nvPr/>
        </p:nvSpPr>
        <p:spPr bwMode="auto">
          <a:xfrm flipV="1">
            <a:off x="4249681" y="-753009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任意多边形 23"/>
          <p:cNvSpPr/>
          <p:nvPr/>
        </p:nvSpPr>
        <p:spPr bwMode="auto">
          <a:xfrm flipV="1">
            <a:off x="2611255" y="71413"/>
            <a:ext cx="4714779" cy="2610340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任意多边形 24"/>
          <p:cNvSpPr/>
          <p:nvPr/>
        </p:nvSpPr>
        <p:spPr bwMode="auto">
          <a:xfrm flipV="1">
            <a:off x="783399" y="3404237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任意多边形 25"/>
          <p:cNvSpPr/>
          <p:nvPr/>
        </p:nvSpPr>
        <p:spPr bwMode="auto">
          <a:xfrm flipV="1">
            <a:off x="-3975098" y="2313629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3200" kern="0" dirty="0">
                    <a:solidFill>
                      <a:schemeClr val="bg1"/>
                    </a:solidFill>
                    <a:latin typeface="Raavi" panose="020B0502040204020203" pitchFamily="34" charset="0"/>
                    <a:cs typeface="Raavi" panose="020B0502040204020203" pitchFamily="34" charset="0"/>
                  </a:rPr>
                  <a:t>PART ONE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cs typeface="Raavi" panose="020B0502040204020203" pitchFamily="34" charset="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2800" kern="0" dirty="0">
                    <a:solidFill>
                      <a:prstClr val="white"/>
                    </a:solidFill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  <p:sp>
        <p:nvSpPr>
          <p:cNvPr id="38" name="任意多边形 37"/>
          <p:cNvSpPr/>
          <p:nvPr/>
        </p:nvSpPr>
        <p:spPr bwMode="auto">
          <a:xfrm flipV="1">
            <a:off x="4127249" y="-2012775"/>
            <a:ext cx="6058749" cy="2551579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7031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14366" y="0"/>
            <a:ext cx="12862966" cy="8579600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 bwMode="auto">
          <a:xfrm>
            <a:off x="3516660" y="3641755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4943133" y="2873600"/>
            <a:ext cx="6848817" cy="2711947"/>
            <a:chOff x="4943133" y="2873600"/>
            <a:chExt cx="6848817" cy="2711947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4943133" y="2873600"/>
              <a:ext cx="3856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800" dirty="0">
                  <a:solidFill>
                    <a:srgbClr val="0BD6FD"/>
                  </a:solidFill>
                  <a:latin typeface="Arial" panose="020B0604020202020204" pitchFamily="34" charset="0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5010746" y="3284537"/>
              <a:ext cx="2555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>
                <a:defRPr/>
              </a:pPr>
              <a:r>
                <a:rPr lang="en-US" altLang="zh-CN" sz="1200" dirty="0">
                  <a:solidFill>
                    <a:schemeClr val="bg1">
                      <a:lumMod val="75000"/>
                    </a:schemeClr>
                  </a:solidFill>
                  <a:latin typeface="Helvetica" panose="020B0604020202020204" pitchFamily="34" charset="0"/>
                </a:rPr>
                <a:t>PLEASE ADD YOUR TITLE HERE</a:t>
              </a:r>
              <a:endParaRPr lang="zh-CN" altLang="en-US" sz="1200" dirty="0">
                <a:solidFill>
                  <a:schemeClr val="bg1">
                    <a:lumMod val="75000"/>
                  </a:schemeClr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010746" y="3975610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zh-CN" altLang="en-US" dirty="0">
                  <a:solidFill>
                    <a:schemeClr val="bg1">
                      <a:lumMod val="75000"/>
                    </a:schemeClr>
                  </a:solidFill>
                  <a:latin typeface="+mn-ea"/>
                </a:rPr>
                <a:t>A man is not old as long as he is seeking something. A man is not old until regrets take the place of dreams. 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5010746" y="4939216"/>
              <a:ext cx="67812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zh-CN" altLang="en-US" dirty="0">
                  <a:solidFill>
                    <a:schemeClr val="bg1">
                      <a:lumMod val="75000"/>
                    </a:schemeClr>
                  </a:solidFill>
                  <a:latin typeface="+mn-ea"/>
                </a:rPr>
                <a:t>A man is not old as long as he is seeking something. A man is not old until regrets take the place of dreams. </a:t>
              </a:r>
            </a:p>
          </p:txBody>
        </p:sp>
      </p:grpSp>
      <p:sp>
        <p:nvSpPr>
          <p:cNvPr id="18" name="任意多边形 17"/>
          <p:cNvSpPr/>
          <p:nvPr/>
        </p:nvSpPr>
        <p:spPr bwMode="auto">
          <a:xfrm>
            <a:off x="4414813" y="4796535"/>
            <a:ext cx="4233887" cy="386157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23" name="任意多边形 22"/>
          <p:cNvSpPr/>
          <p:nvPr/>
        </p:nvSpPr>
        <p:spPr bwMode="auto">
          <a:xfrm>
            <a:off x="7279058" y="2189192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24" name="任意多边形 23"/>
          <p:cNvSpPr/>
          <p:nvPr/>
        </p:nvSpPr>
        <p:spPr bwMode="auto">
          <a:xfrm>
            <a:off x="9040192" y="5902822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25" name="任意多边形 24"/>
          <p:cNvSpPr/>
          <p:nvPr/>
        </p:nvSpPr>
        <p:spPr bwMode="auto">
          <a:xfrm>
            <a:off x="6120254" y="484376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27" name="任意多边形 26"/>
          <p:cNvSpPr/>
          <p:nvPr/>
        </p:nvSpPr>
        <p:spPr bwMode="auto">
          <a:xfrm>
            <a:off x="4305309" y="1544528"/>
            <a:ext cx="2628894" cy="398578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31" name="任意多边形 30"/>
          <p:cNvSpPr/>
          <p:nvPr/>
        </p:nvSpPr>
        <p:spPr bwMode="auto">
          <a:xfrm>
            <a:off x="5990760" y="6378550"/>
            <a:ext cx="6303615" cy="453792"/>
          </a:xfrm>
          <a:custGeom>
            <a:avLst/>
            <a:gdLst>
              <a:gd name="connsiteX0" fmla="*/ 0 w 504825"/>
              <a:gd name="connsiteY0" fmla="*/ 0 h 0"/>
              <a:gd name="connsiteX1" fmla="*/ 504825 w 5048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grpSp>
        <p:nvGrpSpPr>
          <p:cNvPr id="32" name="组合 31"/>
          <p:cNvGrpSpPr/>
          <p:nvPr/>
        </p:nvGrpSpPr>
        <p:grpSpPr>
          <a:xfrm>
            <a:off x="8864708" y="394182"/>
            <a:ext cx="3042814" cy="1321862"/>
            <a:chOff x="9319936" y="452420"/>
            <a:chExt cx="3042814" cy="1321862"/>
          </a:xfrm>
        </p:grpSpPr>
        <p:grpSp>
          <p:nvGrpSpPr>
            <p:cNvPr id="33" name="Group 166"/>
            <p:cNvGrpSpPr>
              <a:grpSpLocks noChangeAspect="1"/>
            </p:cNvGrpSpPr>
            <p:nvPr/>
          </p:nvGrpSpPr>
          <p:grpSpPr bwMode="auto"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7" name="Freeform 167"/>
              <p:cNvSpPr>
                <a:spLocks/>
              </p:cNvSpPr>
              <p:nvPr/>
            </p:nvSpPr>
            <p:spPr bwMode="auto">
              <a:xfrm>
                <a:off x="737" y="1465"/>
                <a:ext cx="833" cy="834"/>
              </a:xfrm>
              <a:custGeom>
                <a:avLst/>
                <a:gdLst>
                  <a:gd name="T0" fmla="*/ 290 w 310"/>
                  <a:gd name="T1" fmla="*/ 119 h 310"/>
                  <a:gd name="T2" fmla="*/ 191 w 310"/>
                  <a:gd name="T3" fmla="*/ 290 h 310"/>
                  <a:gd name="T4" fmla="*/ 20 w 310"/>
                  <a:gd name="T5" fmla="*/ 191 h 310"/>
                  <a:gd name="T6" fmla="*/ 119 w 310"/>
                  <a:gd name="T7" fmla="*/ 20 h 310"/>
                  <a:gd name="T8" fmla="*/ 290 w 310"/>
                  <a:gd name="T9" fmla="*/ 11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168"/>
              <p:cNvSpPr>
                <a:spLocks/>
              </p:cNvSpPr>
              <p:nvPr/>
            </p:nvSpPr>
            <p:spPr bwMode="auto">
              <a:xfrm>
                <a:off x="675" y="1702"/>
                <a:ext cx="983" cy="427"/>
              </a:xfrm>
              <a:custGeom>
                <a:avLst/>
                <a:gdLst>
                  <a:gd name="T0" fmla="*/ 301 w 366"/>
                  <a:gd name="T1" fmla="*/ 0 h 159"/>
                  <a:gd name="T2" fmla="*/ 331 w 366"/>
                  <a:gd name="T3" fmla="*/ 6 h 159"/>
                  <a:gd name="T4" fmla="*/ 358 w 366"/>
                  <a:gd name="T5" fmla="*/ 27 h 159"/>
                  <a:gd name="T6" fmla="*/ 196 w 366"/>
                  <a:gd name="T7" fmla="*/ 133 h 159"/>
                  <a:gd name="T8" fmla="*/ 2 w 366"/>
                  <a:gd name="T9" fmla="*/ 123 h 159"/>
                  <a:gd name="T10" fmla="*/ 13 w 366"/>
                  <a:gd name="T1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6" h="159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171"/>
              <p:cNvSpPr>
                <a:spLocks/>
              </p:cNvSpPr>
              <p:nvPr/>
            </p:nvSpPr>
            <p:spPr bwMode="auto">
              <a:xfrm>
                <a:off x="863" y="1815"/>
                <a:ext cx="8" cy="45"/>
              </a:xfrm>
              <a:custGeom>
                <a:avLst/>
                <a:gdLst>
                  <a:gd name="T0" fmla="*/ 0 w 3"/>
                  <a:gd name="T1" fmla="*/ 17 h 17"/>
                  <a:gd name="T2" fmla="*/ 3 w 3"/>
                  <a:gd name="T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172"/>
              <p:cNvSpPr>
                <a:spLocks/>
              </p:cNvSpPr>
              <p:nvPr/>
            </p:nvSpPr>
            <p:spPr bwMode="auto">
              <a:xfrm>
                <a:off x="901" y="1602"/>
                <a:ext cx="177" cy="137"/>
              </a:xfrm>
              <a:custGeom>
                <a:avLst/>
                <a:gdLst>
                  <a:gd name="T0" fmla="*/ 0 w 66"/>
                  <a:gd name="T1" fmla="*/ 51 h 51"/>
                  <a:gd name="T2" fmla="*/ 66 w 66"/>
                  <a:gd name="T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51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w="25400" cap="rnd" cmpd="sng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5" name="文本框 34"/>
              <p:cNvSpPr txBox="1"/>
              <p:nvPr/>
            </p:nvSpPr>
            <p:spPr>
              <a:xfrm>
                <a:off x="4853688" y="3700061"/>
                <a:ext cx="2103461" cy="58477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3200" kern="0" dirty="0">
                    <a:solidFill>
                      <a:schemeClr val="bg1"/>
                    </a:solidFill>
                    <a:latin typeface="Raavi" panose="020B0502040204020203" pitchFamily="34" charset="0"/>
                    <a:cs typeface="Raavi" panose="020B0502040204020203" pitchFamily="34" charset="0"/>
                  </a:rPr>
                  <a:t>PART ONE</a:t>
                </a:r>
                <a:endPara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aavi" panose="020B0502040204020203" pitchFamily="34" charset="0"/>
                  <a:cs typeface="Raavi" panose="020B0502040204020203" pitchFamily="34" charset="0"/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5167606" y="4061915"/>
                <a:ext cx="2568332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2800" kern="0" dirty="0">
                    <a:solidFill>
                      <a:prstClr val="white"/>
                    </a:solidFill>
                    <a:latin typeface="+mj-lt"/>
                    <a:cs typeface="Raavi" panose="020B0502040204020203" pitchFamily="34" charset="0"/>
                  </a:rPr>
                  <a:t>ADD YOUR TITLE</a:t>
                </a: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cs typeface="Raav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617880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23" grpId="0" animBg="1"/>
      <p:bldP spid="24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>
            <a:grpSpLocks noChangeAspect="1"/>
          </p:cNvGrpSpPr>
          <p:nvPr/>
        </p:nvGrpSpPr>
        <p:grpSpPr bwMode="auto">
          <a:xfrm>
            <a:off x="7391815" y="2233615"/>
            <a:ext cx="1577975" cy="1447800"/>
            <a:chOff x="5191" y="1400"/>
            <a:chExt cx="994" cy="912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5263" y="1478"/>
              <a:ext cx="834" cy="834"/>
            </a:xfrm>
            <a:custGeom>
              <a:avLst/>
              <a:gdLst>
                <a:gd name="T0" fmla="*/ 290 w 310"/>
                <a:gd name="T1" fmla="*/ 119 h 310"/>
                <a:gd name="T2" fmla="*/ 191 w 310"/>
                <a:gd name="T3" fmla="*/ 290 h 310"/>
                <a:gd name="T4" fmla="*/ 20 w 310"/>
                <a:gd name="T5" fmla="*/ 191 h 310"/>
                <a:gd name="T6" fmla="*/ 119 w 310"/>
                <a:gd name="T7" fmla="*/ 20 h 310"/>
                <a:gd name="T8" fmla="*/ 290 w 310"/>
                <a:gd name="T9" fmla="*/ 11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0" h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201" y="1715"/>
              <a:ext cx="984" cy="427"/>
            </a:xfrm>
            <a:custGeom>
              <a:avLst/>
              <a:gdLst>
                <a:gd name="T0" fmla="*/ 301 w 366"/>
                <a:gd name="T1" fmla="*/ 0 h 159"/>
                <a:gd name="T2" fmla="*/ 331 w 366"/>
                <a:gd name="T3" fmla="*/ 6 h 159"/>
                <a:gd name="T4" fmla="*/ 358 w 366"/>
                <a:gd name="T5" fmla="*/ 27 h 159"/>
                <a:gd name="T6" fmla="*/ 196 w 366"/>
                <a:gd name="T7" fmla="*/ 133 h 159"/>
                <a:gd name="T8" fmla="*/ 2 w 366"/>
                <a:gd name="T9" fmla="*/ 123 h 159"/>
                <a:gd name="T10" fmla="*/ 13 w 366"/>
                <a:gd name="T11" fmla="*/ 9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159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6002" y="1400"/>
              <a:ext cx="172" cy="172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863" y="1400"/>
              <a:ext cx="64" cy="64"/>
            </a:xfrm>
            <a:prstGeom prst="ellipse">
              <a:avLst/>
            </a:pr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5390" y="1828"/>
              <a:ext cx="8" cy="45"/>
            </a:xfrm>
            <a:custGeom>
              <a:avLst/>
              <a:gdLst>
                <a:gd name="T0" fmla="*/ 0 w 3"/>
                <a:gd name="T1" fmla="*/ 17 h 17"/>
                <a:gd name="T2" fmla="*/ 3 w 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427" y="1615"/>
              <a:ext cx="178" cy="137"/>
            </a:xfrm>
            <a:custGeom>
              <a:avLst/>
              <a:gdLst>
                <a:gd name="T0" fmla="*/ 0 w 66"/>
                <a:gd name="T1" fmla="*/ 51 h 51"/>
                <a:gd name="T2" fmla="*/ 66 w 66"/>
                <a:gd name="T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51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191" y="1674"/>
              <a:ext cx="973" cy="511"/>
            </a:xfrm>
            <a:custGeom>
              <a:avLst/>
              <a:gdLst>
                <a:gd name="T0" fmla="*/ 347 w 362"/>
                <a:gd name="T1" fmla="*/ 114 h 190"/>
                <a:gd name="T2" fmla="*/ 358 w 362"/>
                <a:gd name="T3" fmla="*/ 154 h 190"/>
                <a:gd name="T4" fmla="*/ 162 w 362"/>
                <a:gd name="T5" fmla="*/ 154 h 190"/>
                <a:gd name="T6" fmla="*/ 13 w 362"/>
                <a:gd name="T7" fmla="*/ 26 h 190"/>
                <a:gd name="T8" fmla="*/ 68 w 362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2" h="190">
                  <a:moveTo>
                    <a:pt x="347" y="114"/>
                  </a:moveTo>
                  <a:cubicBezTo>
                    <a:pt x="358" y="129"/>
                    <a:pt x="362" y="143"/>
                    <a:pt x="358" y="154"/>
                  </a:cubicBezTo>
                  <a:cubicBezTo>
                    <a:pt x="345" y="190"/>
                    <a:pt x="257" y="189"/>
                    <a:pt x="162" y="154"/>
                  </a:cubicBezTo>
                  <a:cubicBezTo>
                    <a:pt x="67" y="118"/>
                    <a:pt x="0" y="61"/>
                    <a:pt x="13" y="26"/>
                  </a:cubicBezTo>
                  <a:cubicBezTo>
                    <a:pt x="19" y="10"/>
                    <a:pt x="39" y="2"/>
                    <a:pt x="68" y="0"/>
                  </a:cubicBezTo>
                </a:path>
              </a:pathLst>
            </a:custGeom>
            <a:noFill/>
            <a:ln w="25400" cap="rnd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512813" y="1785760"/>
            <a:ext cx="7823433" cy="3302750"/>
            <a:chOff x="1512813" y="1785760"/>
            <a:chExt cx="7823433" cy="3302750"/>
          </a:xfrm>
        </p:grpSpPr>
        <p:grpSp>
          <p:nvGrpSpPr>
            <p:cNvPr id="2" name="组合 1"/>
            <p:cNvGrpSpPr/>
            <p:nvPr/>
          </p:nvGrpSpPr>
          <p:grpSpPr>
            <a:xfrm>
              <a:off x="1512813" y="1785760"/>
              <a:ext cx="7823433" cy="3302750"/>
              <a:chOff x="2361711" y="1774646"/>
              <a:chExt cx="7823433" cy="3302750"/>
            </a:xfrm>
          </p:grpSpPr>
          <p:grpSp>
            <p:nvGrpSpPr>
              <p:cNvPr id="187" name="Group 166"/>
              <p:cNvGrpSpPr>
                <a:grpSpLocks noChangeAspect="1"/>
              </p:cNvGrpSpPr>
              <p:nvPr/>
            </p:nvGrpSpPr>
            <p:grpSpPr bwMode="auto">
              <a:xfrm>
                <a:off x="2361711" y="1774646"/>
                <a:ext cx="3559873" cy="3302750"/>
                <a:chOff x="675" y="1387"/>
                <a:chExt cx="983" cy="912"/>
              </a:xfrm>
              <a:noFill/>
            </p:grpSpPr>
            <p:sp>
              <p:nvSpPr>
                <p:cNvPr id="189" name="Freeform 167"/>
                <p:cNvSpPr>
                  <a:spLocks/>
                </p:cNvSpPr>
                <p:nvPr/>
              </p:nvSpPr>
              <p:spPr bwMode="auto">
                <a:xfrm>
                  <a:off x="737" y="1465"/>
                  <a:ext cx="833" cy="834"/>
                </a:xfrm>
                <a:custGeom>
                  <a:avLst/>
                  <a:gdLst>
                    <a:gd name="T0" fmla="*/ 290 w 310"/>
                    <a:gd name="T1" fmla="*/ 119 h 310"/>
                    <a:gd name="T2" fmla="*/ 191 w 310"/>
                    <a:gd name="T3" fmla="*/ 290 h 310"/>
                    <a:gd name="T4" fmla="*/ 20 w 310"/>
                    <a:gd name="T5" fmla="*/ 191 h 310"/>
                    <a:gd name="T6" fmla="*/ 119 w 310"/>
                    <a:gd name="T7" fmla="*/ 20 h 310"/>
                    <a:gd name="T8" fmla="*/ 290 w 310"/>
                    <a:gd name="T9" fmla="*/ 119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0" h="310">
                      <a:moveTo>
                        <a:pt x="290" y="119"/>
                      </a:moveTo>
                      <a:cubicBezTo>
                        <a:pt x="310" y="193"/>
                        <a:pt x="266" y="270"/>
                        <a:pt x="191" y="290"/>
                      </a:cubicBezTo>
                      <a:cubicBezTo>
                        <a:pt x="117" y="310"/>
                        <a:pt x="40" y="266"/>
                        <a:pt x="20" y="191"/>
                      </a:cubicBezTo>
                      <a:cubicBezTo>
                        <a:pt x="0" y="117"/>
                        <a:pt x="44" y="40"/>
                        <a:pt x="119" y="20"/>
                      </a:cubicBezTo>
                      <a:cubicBezTo>
                        <a:pt x="193" y="0"/>
                        <a:pt x="270" y="44"/>
                        <a:pt x="290" y="119"/>
                      </a:cubicBezTo>
                      <a:close/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90" name="Freeform 168"/>
                <p:cNvSpPr>
                  <a:spLocks/>
                </p:cNvSpPr>
                <p:nvPr/>
              </p:nvSpPr>
              <p:spPr bwMode="auto">
                <a:xfrm>
                  <a:off x="675" y="1702"/>
                  <a:ext cx="983" cy="427"/>
                </a:xfrm>
                <a:custGeom>
                  <a:avLst/>
                  <a:gdLst>
                    <a:gd name="T0" fmla="*/ 301 w 366"/>
                    <a:gd name="T1" fmla="*/ 0 h 159"/>
                    <a:gd name="T2" fmla="*/ 331 w 366"/>
                    <a:gd name="T3" fmla="*/ 6 h 159"/>
                    <a:gd name="T4" fmla="*/ 358 w 366"/>
                    <a:gd name="T5" fmla="*/ 27 h 159"/>
                    <a:gd name="T6" fmla="*/ 196 w 366"/>
                    <a:gd name="T7" fmla="*/ 133 h 159"/>
                    <a:gd name="T8" fmla="*/ 2 w 366"/>
                    <a:gd name="T9" fmla="*/ 123 h 159"/>
                    <a:gd name="T10" fmla="*/ 13 w 366"/>
                    <a:gd name="T1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6" h="159">
                      <a:moveTo>
                        <a:pt x="301" y="0"/>
                      </a:moveTo>
                      <a:cubicBezTo>
                        <a:pt x="313" y="1"/>
                        <a:pt x="323" y="3"/>
                        <a:pt x="331" y="6"/>
                      </a:cubicBezTo>
                      <a:cubicBezTo>
                        <a:pt x="346" y="10"/>
                        <a:pt x="355" y="17"/>
                        <a:pt x="358" y="27"/>
                      </a:cubicBezTo>
                      <a:cubicBezTo>
                        <a:pt x="366" y="59"/>
                        <a:pt x="294" y="106"/>
                        <a:pt x="196" y="133"/>
                      </a:cubicBezTo>
                      <a:cubicBezTo>
                        <a:pt x="98" y="159"/>
                        <a:pt x="11" y="155"/>
                        <a:pt x="2" y="123"/>
                      </a:cubicBezTo>
                      <a:cubicBezTo>
                        <a:pt x="0" y="114"/>
                        <a:pt x="4" y="104"/>
                        <a:pt x="13" y="93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91" name="Oval 169"/>
                <p:cNvSpPr>
                  <a:spLocks noChangeArrowheads="1"/>
                </p:cNvSpPr>
                <p:nvPr/>
              </p:nvSpPr>
              <p:spPr bwMode="auto">
                <a:xfrm>
                  <a:off x="1476" y="1387"/>
                  <a:ext cx="172" cy="172"/>
                </a:xfrm>
                <a:prstGeom prst="ellipse">
                  <a:avLst/>
                </a:pr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93" name="Freeform 171"/>
                <p:cNvSpPr>
                  <a:spLocks/>
                </p:cNvSpPr>
                <p:nvPr/>
              </p:nvSpPr>
              <p:spPr bwMode="auto">
                <a:xfrm>
                  <a:off x="863" y="1815"/>
                  <a:ext cx="8" cy="45"/>
                </a:xfrm>
                <a:custGeom>
                  <a:avLst/>
                  <a:gdLst>
                    <a:gd name="T0" fmla="*/ 0 w 3"/>
                    <a:gd name="T1" fmla="*/ 17 h 17"/>
                    <a:gd name="T2" fmla="*/ 3 w 3"/>
                    <a:gd name="T3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" h="17">
                      <a:moveTo>
                        <a:pt x="0" y="17"/>
                      </a:moveTo>
                      <a:cubicBezTo>
                        <a:pt x="1" y="12"/>
                        <a:pt x="2" y="6"/>
                        <a:pt x="3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94" name="Freeform 172"/>
                <p:cNvSpPr>
                  <a:spLocks/>
                </p:cNvSpPr>
                <p:nvPr/>
              </p:nvSpPr>
              <p:spPr bwMode="auto">
                <a:xfrm>
                  <a:off x="901" y="1602"/>
                  <a:ext cx="177" cy="137"/>
                </a:xfrm>
                <a:custGeom>
                  <a:avLst/>
                  <a:gdLst>
                    <a:gd name="T0" fmla="*/ 0 w 66"/>
                    <a:gd name="T1" fmla="*/ 51 h 51"/>
                    <a:gd name="T2" fmla="*/ 66 w 66"/>
                    <a:gd name="T3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6" h="51">
                      <a:moveTo>
                        <a:pt x="0" y="51"/>
                      </a:moveTo>
                      <a:cubicBezTo>
                        <a:pt x="13" y="27"/>
                        <a:pt x="37" y="8"/>
                        <a:pt x="66" y="0"/>
                      </a:cubicBezTo>
                    </a:path>
                  </a:pathLst>
                </a:custGeom>
                <a:grpFill/>
                <a:ln w="25400" cap="rnd" cmpd="sng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99" name="文本框 198"/>
              <p:cNvSpPr txBox="1"/>
              <p:nvPr/>
            </p:nvSpPr>
            <p:spPr>
              <a:xfrm>
                <a:off x="4747437" y="2907492"/>
                <a:ext cx="5437707" cy="175432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PART TWO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5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aavi" panose="020B0502040204020203" pitchFamily="34" charset="0"/>
                    <a:cs typeface="Raavi" panose="020B0502040204020203" pitchFamily="34" charset="0"/>
                  </a:rPr>
                  <a:t>ADD YOUR TITLE</a:t>
                </a:r>
              </a:p>
            </p:txBody>
          </p:sp>
        </p:grpSp>
        <p:sp>
          <p:nvSpPr>
            <p:cNvPr id="28" name="矩形 27"/>
            <p:cNvSpPr/>
            <p:nvPr/>
          </p:nvSpPr>
          <p:spPr>
            <a:xfrm>
              <a:off x="3907244" y="4473842"/>
              <a:ext cx="30329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zh-CN" altLang="en-US" sz="1200" kern="0" dirty="0">
                  <a:solidFill>
                    <a:schemeClr val="bg1"/>
                  </a:solidFill>
                  <a:latin typeface="Arial" panose="020B0604020202020204" pitchFamily="34" charset="0"/>
                </a:rPr>
                <a:t>CLICK TO ADD YOUR 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1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2708</TotalTime>
  <Words>867</Words>
  <Application>Microsoft Office PowerPoint</Application>
  <PresentationFormat>宽屏</PresentationFormat>
  <Paragraphs>143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Kozuka Gothic Pro EL</vt:lpstr>
      <vt:lpstr>SimSun-ExtB</vt:lpstr>
      <vt:lpstr>等线</vt:lpstr>
      <vt:lpstr>宋体</vt:lpstr>
      <vt:lpstr>微软雅黑</vt:lpstr>
      <vt:lpstr>微软雅黑 Light</vt:lpstr>
      <vt:lpstr>幼圆</vt:lpstr>
      <vt:lpstr>张海山锐谐体</vt:lpstr>
      <vt:lpstr>Arial</vt:lpstr>
      <vt:lpstr>Calibri</vt:lpstr>
      <vt:lpstr>Calibri Light</vt:lpstr>
      <vt:lpstr>Helvetica</vt:lpstr>
      <vt:lpstr>Raavi</vt:lpstr>
      <vt:lpstr>Segoe UI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Iscuker</dc:creator>
  <cp:lastModifiedBy>YANGS</cp:lastModifiedBy>
  <cp:revision>47</cp:revision>
  <dcterms:created xsi:type="dcterms:W3CDTF">2015-05-05T08:02:14Z</dcterms:created>
  <dcterms:modified xsi:type="dcterms:W3CDTF">2016-11-17T13:46:39Z</dcterms:modified>
</cp:coreProperties>
</file>