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  <p:sldMasterId id="2147483958" r:id="rId2"/>
  </p:sldMasterIdLst>
  <p:notesMasterIdLst>
    <p:notesMasterId r:id="rId26"/>
  </p:notesMasterIdLst>
  <p:handoutMasterIdLst>
    <p:handoutMasterId r:id="rId27"/>
  </p:handoutMasterIdLst>
  <p:sldIdLst>
    <p:sldId id="3206" r:id="rId3"/>
    <p:sldId id="3194" r:id="rId4"/>
    <p:sldId id="3193" r:id="rId5"/>
    <p:sldId id="3198" r:id="rId6"/>
    <p:sldId id="3167" r:id="rId7"/>
    <p:sldId id="3173" r:id="rId8"/>
    <p:sldId id="3162" r:id="rId9"/>
    <p:sldId id="3207" r:id="rId10"/>
    <p:sldId id="3200" r:id="rId11"/>
    <p:sldId id="3159" r:id="rId12"/>
    <p:sldId id="3171" r:id="rId13"/>
    <p:sldId id="3160" r:id="rId14"/>
    <p:sldId id="3208" r:id="rId15"/>
    <p:sldId id="3161" r:id="rId16"/>
    <p:sldId id="3201" r:id="rId17"/>
    <p:sldId id="3163" r:id="rId18"/>
    <p:sldId id="3199" r:id="rId19"/>
    <p:sldId id="3209" r:id="rId20"/>
    <p:sldId id="3157" r:id="rId21"/>
    <p:sldId id="3170" r:id="rId22"/>
    <p:sldId id="3169" r:id="rId23"/>
    <p:sldId id="3210" r:id="rId24"/>
    <p:sldId id="3211" r:id="rId25"/>
  </p:sldIdLst>
  <p:sldSz cx="12858750" cy="7232650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B85"/>
    <a:srgbClr val="F45712"/>
    <a:srgbClr val="28C7D4"/>
    <a:srgbClr val="F94D4D"/>
    <a:srgbClr val="FEFEFE"/>
    <a:srgbClr val="FFFFFF"/>
    <a:srgbClr val="8F1A12"/>
    <a:srgbClr val="F84E4B"/>
    <a:srgbClr val="26C8D2"/>
    <a:srgbClr val="1CB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8" autoAdjust="0"/>
    <p:restoredTop sz="92986" autoAdjust="0"/>
  </p:normalViewPr>
  <p:slideViewPr>
    <p:cSldViewPr>
      <p:cViewPr varScale="1">
        <p:scale>
          <a:sx n="53" d="100"/>
          <a:sy n="53" d="100"/>
        </p:scale>
        <p:origin x="-96" y="-1620"/>
      </p:cViewPr>
      <p:guideLst>
        <p:guide orient="horz" pos="328"/>
        <p:guide orient="horz" pos="4183"/>
        <p:guide pos="4050"/>
        <p:guide pos="557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3402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2017/12/14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2017/12/14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700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853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038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801D8-EECC-45AB-9063-1BC64BFC2A9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248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691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136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00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2318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384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729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41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801D8-EECC-45AB-9063-1BC64BFC2A9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20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062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903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215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124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687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54" y="36163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278"/>
            <a:endParaRPr lang="zh-CN" altLang="en-US" sz="1969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944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96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7967"/>
            <a:ext cx="4230440" cy="1225532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7414" y="287967"/>
            <a:ext cx="7188398" cy="617286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2938" y="1513500"/>
            <a:ext cx="4230440" cy="4947334"/>
          </a:xfrm>
        </p:spPr>
        <p:txBody>
          <a:bodyPr/>
          <a:lstStyle>
            <a:lvl1pPr marL="0" indent="0">
              <a:buNone/>
              <a:defRPr sz="1800"/>
            </a:lvl1pPr>
            <a:lvl2pPr marL="574015" indent="0">
              <a:buNone/>
              <a:defRPr sz="1500"/>
            </a:lvl2pPr>
            <a:lvl3pPr marL="1148029" indent="0">
              <a:buNone/>
              <a:defRPr sz="1300"/>
            </a:lvl3pPr>
            <a:lvl4pPr marL="1722044" indent="0">
              <a:buNone/>
              <a:defRPr sz="1100"/>
            </a:lvl4pPr>
            <a:lvl5pPr marL="2296058" indent="0">
              <a:buNone/>
              <a:defRPr sz="1100"/>
            </a:lvl5pPr>
            <a:lvl6pPr marL="2870073" indent="0">
              <a:buNone/>
              <a:defRPr sz="1100"/>
            </a:lvl6pPr>
            <a:lvl7pPr marL="3444088" indent="0">
              <a:buNone/>
              <a:defRPr sz="1100"/>
            </a:lvl7pPr>
            <a:lvl8pPr marL="4018102" indent="0">
              <a:buNone/>
              <a:defRPr sz="1100"/>
            </a:lvl8pPr>
            <a:lvl9pPr marL="4592117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557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20405" y="5062855"/>
            <a:ext cx="7715250" cy="59769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20405" y="646251"/>
            <a:ext cx="7715250" cy="4339590"/>
          </a:xfrm>
        </p:spPr>
        <p:txBody>
          <a:bodyPr/>
          <a:lstStyle>
            <a:lvl1pPr marL="0" indent="0">
              <a:buNone/>
              <a:defRPr sz="4000"/>
            </a:lvl1pPr>
            <a:lvl2pPr marL="574015" indent="0">
              <a:buNone/>
              <a:defRPr sz="3500"/>
            </a:lvl2pPr>
            <a:lvl3pPr marL="1148029" indent="0">
              <a:buNone/>
              <a:defRPr sz="3000"/>
            </a:lvl3pPr>
            <a:lvl4pPr marL="1722044" indent="0">
              <a:buNone/>
              <a:defRPr sz="2500"/>
            </a:lvl4pPr>
            <a:lvl5pPr marL="2296058" indent="0">
              <a:buNone/>
              <a:defRPr sz="2500"/>
            </a:lvl5pPr>
            <a:lvl6pPr marL="2870073" indent="0">
              <a:buNone/>
              <a:defRPr sz="2500"/>
            </a:lvl6pPr>
            <a:lvl7pPr marL="3444088" indent="0">
              <a:buNone/>
              <a:defRPr sz="2500"/>
            </a:lvl7pPr>
            <a:lvl8pPr marL="4018102" indent="0">
              <a:buNone/>
              <a:defRPr sz="2500"/>
            </a:lvl8pPr>
            <a:lvl9pPr marL="4592117" indent="0">
              <a:buNone/>
              <a:defRPr sz="2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20405" y="5660554"/>
            <a:ext cx="7715250" cy="848831"/>
          </a:xfrm>
        </p:spPr>
        <p:txBody>
          <a:bodyPr/>
          <a:lstStyle>
            <a:lvl1pPr marL="0" indent="0">
              <a:buNone/>
              <a:defRPr sz="1800"/>
            </a:lvl1pPr>
            <a:lvl2pPr marL="574015" indent="0">
              <a:buNone/>
              <a:defRPr sz="1500"/>
            </a:lvl2pPr>
            <a:lvl3pPr marL="1148029" indent="0">
              <a:buNone/>
              <a:defRPr sz="1300"/>
            </a:lvl3pPr>
            <a:lvl4pPr marL="1722044" indent="0">
              <a:buNone/>
              <a:defRPr sz="1100"/>
            </a:lvl4pPr>
            <a:lvl5pPr marL="2296058" indent="0">
              <a:buNone/>
              <a:defRPr sz="1100"/>
            </a:lvl5pPr>
            <a:lvl6pPr marL="2870073" indent="0">
              <a:buNone/>
              <a:defRPr sz="1100"/>
            </a:lvl6pPr>
            <a:lvl7pPr marL="3444088" indent="0">
              <a:buNone/>
              <a:defRPr sz="1100"/>
            </a:lvl7pPr>
            <a:lvl8pPr marL="4018102" indent="0">
              <a:buNone/>
              <a:defRPr sz="1100"/>
            </a:lvl8pPr>
            <a:lvl9pPr marL="4592117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262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713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22594" y="289642"/>
            <a:ext cx="2893219" cy="617119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937" y="289642"/>
            <a:ext cx="8465344" cy="617119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00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166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7" y="2246811"/>
            <a:ext cx="10929938" cy="155033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5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7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0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3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98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1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E67A1-5C53-42BD-AB2C-709FEF61F269}" type="datetimeFigureOut">
              <a:rPr lang="zh-CN" altLang="en-US"/>
              <a:pPr>
                <a:defRPr/>
              </a:pPr>
              <a:t>2017/12/14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80EFF5-4C64-44AF-903C-4654B01C43E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910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6" y="2246810"/>
            <a:ext cx="10929938" cy="155033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2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18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2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7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51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5752" y="4647648"/>
            <a:ext cx="10929938" cy="143648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15752" y="3065506"/>
            <a:ext cx="10929938" cy="1582142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01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80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20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6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00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4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181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21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6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2938" y="1687619"/>
            <a:ext cx="5679281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36531" y="1687619"/>
            <a:ext cx="5679281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0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38" y="1618976"/>
            <a:ext cx="5681514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15" indent="0">
              <a:buNone/>
              <a:defRPr sz="2500" b="1"/>
            </a:lvl2pPr>
            <a:lvl3pPr marL="1148029" indent="0">
              <a:buNone/>
              <a:defRPr sz="2300" b="1"/>
            </a:lvl3pPr>
            <a:lvl4pPr marL="1722044" indent="0">
              <a:buNone/>
              <a:defRPr sz="2000" b="1"/>
            </a:lvl4pPr>
            <a:lvl5pPr marL="2296058" indent="0">
              <a:buNone/>
              <a:defRPr sz="2000" b="1"/>
            </a:lvl5pPr>
            <a:lvl6pPr marL="2870073" indent="0">
              <a:buNone/>
              <a:defRPr sz="2000" b="1"/>
            </a:lvl6pPr>
            <a:lvl7pPr marL="3444088" indent="0">
              <a:buNone/>
              <a:defRPr sz="2000" b="1"/>
            </a:lvl7pPr>
            <a:lvl8pPr marL="4018102" indent="0">
              <a:buNone/>
              <a:defRPr sz="2000" b="1"/>
            </a:lvl8pPr>
            <a:lvl9pPr marL="4592117" indent="0">
              <a:buNone/>
              <a:defRPr sz="2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2938" y="2293688"/>
            <a:ext cx="5681514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32067" y="1618976"/>
            <a:ext cx="5683746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15" indent="0">
              <a:buNone/>
              <a:defRPr sz="2500" b="1"/>
            </a:lvl2pPr>
            <a:lvl3pPr marL="1148029" indent="0">
              <a:buNone/>
              <a:defRPr sz="2300" b="1"/>
            </a:lvl3pPr>
            <a:lvl4pPr marL="1722044" indent="0">
              <a:buNone/>
              <a:defRPr sz="2000" b="1"/>
            </a:lvl4pPr>
            <a:lvl5pPr marL="2296058" indent="0">
              <a:buNone/>
              <a:defRPr sz="2000" b="1"/>
            </a:lvl5pPr>
            <a:lvl6pPr marL="2870073" indent="0">
              <a:buNone/>
              <a:defRPr sz="2000" b="1"/>
            </a:lvl6pPr>
            <a:lvl7pPr marL="3444088" indent="0">
              <a:buNone/>
              <a:defRPr sz="2000" b="1"/>
            </a:lvl7pPr>
            <a:lvl8pPr marL="4018102" indent="0">
              <a:buNone/>
              <a:defRPr sz="2000" b="1"/>
            </a:lvl8pPr>
            <a:lvl9pPr marL="4592117" indent="0">
              <a:buNone/>
              <a:defRPr sz="2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32067" y="2293688"/>
            <a:ext cx="5683746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3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562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2017/12/14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42938" y="289641"/>
            <a:ext cx="11572875" cy="1205442"/>
          </a:xfrm>
          <a:prstGeom prst="rect">
            <a:avLst/>
          </a:prstGeom>
        </p:spPr>
        <p:txBody>
          <a:bodyPr vert="horz" lIns="114803" tIns="57401" rIns="114803" bIns="57401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38" y="1687619"/>
            <a:ext cx="11572875" cy="4773215"/>
          </a:xfrm>
          <a:prstGeom prst="rect">
            <a:avLst/>
          </a:prstGeom>
        </p:spPr>
        <p:txBody>
          <a:bodyPr vert="horz" lIns="114803" tIns="57401" rIns="114803" bIns="57401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2938" y="6703595"/>
            <a:ext cx="3000375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2017/12/14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3406" y="6703595"/>
            <a:ext cx="4071938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5438" y="6703595"/>
            <a:ext cx="3000375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72811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xStyles>
    <p:titleStyle>
      <a:lvl1pPr algn="ctr" defTabSz="1148029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511" indent="-430511" algn="l" defTabSz="1148029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2774" indent="-358759" algn="l" defTabSz="1148029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5037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09051" indent="-287007" algn="l" defTabSz="1148029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3066" indent="-287007" algn="l" defTabSz="1148029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7080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1095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5110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79124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015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8029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2044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6058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0073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4088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8102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2117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xiazai/" TargetMode="External"/><Relationship Id="rId13" Type="http://schemas.openxmlformats.org/officeDocument/2006/relationships/hyperlink" Target="http://www.1ppt.com/kejian/" TargetMode="External"/><Relationship Id="rId18" Type="http://schemas.openxmlformats.org/officeDocument/2006/relationships/image" Target="../media/image19.png"/><Relationship Id="rId3" Type="http://schemas.openxmlformats.org/officeDocument/2006/relationships/hyperlink" Target="http://www.1ppt.com/hangye/" TargetMode="External"/><Relationship Id="rId7" Type="http://schemas.openxmlformats.org/officeDocument/2006/relationships/hyperlink" Target="http://www.1ppt.com/tubiao/" TargetMode="External"/><Relationship Id="rId12" Type="http://schemas.openxmlformats.org/officeDocument/2006/relationships/hyperlink" Target="http://www.1ppt.com/ziliao/" TargetMode="External"/><Relationship Id="rId17" Type="http://schemas.openxmlformats.org/officeDocument/2006/relationships/hyperlink" Target="http://www.1ppt.cn/" TargetMode="External"/><Relationship Id="rId2" Type="http://schemas.openxmlformats.org/officeDocument/2006/relationships/hyperlink" Target="http://www.1ppt.com/moban/" TargetMode="External"/><Relationship Id="rId16" Type="http://schemas.openxmlformats.org/officeDocument/2006/relationships/hyperlink" Target="http://www.1ppt.com/jiaoan/" TargetMode="Externa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1ppt.com/beijing/" TargetMode="External"/><Relationship Id="rId11" Type="http://schemas.openxmlformats.org/officeDocument/2006/relationships/hyperlink" Target="http://www.1ppt.com/excel/" TargetMode="External"/><Relationship Id="rId5" Type="http://schemas.openxmlformats.org/officeDocument/2006/relationships/hyperlink" Target="http://www.1ppt.com/sucai/" TargetMode="External"/><Relationship Id="rId15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word/" TargetMode="External"/><Relationship Id="rId19" Type="http://schemas.openxmlformats.org/officeDocument/2006/relationships/image" Target="../media/image20.png"/><Relationship Id="rId4" Type="http://schemas.openxmlformats.org/officeDocument/2006/relationships/hyperlink" Target="http://www.1ppt.com/jieri/" TargetMode="External"/><Relationship Id="rId9" Type="http://schemas.openxmlformats.org/officeDocument/2006/relationships/hyperlink" Target="http://www.1ppt.com/powerpoint/" TargetMode="External"/><Relationship Id="rId14" Type="http://schemas.openxmlformats.org/officeDocument/2006/relationships/hyperlink" Target="http://www.1ppt.com/fanwe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70" y="694"/>
            <a:ext cx="12862730" cy="725100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矩形 259"/>
          <p:cNvSpPr>
            <a:spLocks noChangeArrowheads="1"/>
          </p:cNvSpPr>
          <p:nvPr/>
        </p:nvSpPr>
        <p:spPr bwMode="auto">
          <a:xfrm>
            <a:off x="2901419" y="4336405"/>
            <a:ext cx="748839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600" b="1" cap="all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建筑施工安全</a:t>
            </a:r>
            <a:r>
              <a:rPr lang="en-US" altLang="zh-CN" sz="6600" b="1" cap="all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PPT</a:t>
            </a:r>
            <a:endParaRPr lang="zh-CN" altLang="en-US" sz="6600" b="1" cap="all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1" name="矩形 259"/>
          <p:cNvSpPr>
            <a:spLocks noChangeArrowheads="1"/>
          </p:cNvSpPr>
          <p:nvPr/>
        </p:nvSpPr>
        <p:spPr bwMode="auto">
          <a:xfrm>
            <a:off x="3837305" y="5461144"/>
            <a:ext cx="5616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SAFETY PPT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矩形 259"/>
          <p:cNvSpPr>
            <a:spLocks noChangeArrowheads="1"/>
          </p:cNvSpPr>
          <p:nvPr/>
        </p:nvSpPr>
        <p:spPr bwMode="auto">
          <a:xfrm>
            <a:off x="3990067" y="5920873"/>
            <a:ext cx="5311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6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适用于项目汇报</a:t>
            </a:r>
            <a:r>
              <a:rPr lang="en-US" altLang="zh-CN" sz="16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工作汇报</a:t>
            </a:r>
            <a:r>
              <a:rPr lang="en-US" altLang="zh-CN" sz="16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bg1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6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bg1"/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16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endParaRPr lang="zh-CN" altLang="en-US" sz="16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47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6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8" grpId="0"/>
      <p:bldP spid="48" grpId="1"/>
      <p:bldP spid="51" grpId="0"/>
      <p:bldP spid="51" grpId="1"/>
      <p:bldP spid="55" grpId="0"/>
      <p:bldP spid="5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24"/>
          <p:cNvSpPr/>
          <p:nvPr/>
        </p:nvSpPr>
        <p:spPr>
          <a:xfrm>
            <a:off x="3288775" y="2488261"/>
            <a:ext cx="6344304" cy="35528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1921565" y="4181487"/>
            <a:ext cx="1455234" cy="2585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1317440" y="4453892"/>
            <a:ext cx="2069361" cy="295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626"/>
          <p:cNvSpPr/>
          <p:nvPr/>
        </p:nvSpPr>
        <p:spPr>
          <a:xfrm flipV="1">
            <a:off x="3761331" y="4275845"/>
            <a:ext cx="1" cy="127005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627"/>
          <p:cNvSpPr/>
          <p:nvPr/>
        </p:nvSpPr>
        <p:spPr>
          <a:xfrm flipV="1">
            <a:off x="4977631" y="2888865"/>
            <a:ext cx="1" cy="1803677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628"/>
          <p:cNvSpPr/>
          <p:nvPr/>
        </p:nvSpPr>
        <p:spPr>
          <a:xfrm flipV="1">
            <a:off x="6150292" y="2274291"/>
            <a:ext cx="1" cy="1876796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629"/>
          <p:cNvSpPr/>
          <p:nvPr/>
        </p:nvSpPr>
        <p:spPr>
          <a:xfrm flipV="1">
            <a:off x="7793314" y="3641555"/>
            <a:ext cx="1" cy="1246239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630"/>
          <p:cNvSpPr/>
          <p:nvPr/>
        </p:nvSpPr>
        <p:spPr>
          <a:xfrm>
            <a:off x="3567775" y="4083905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636"/>
          <p:cNvSpPr/>
          <p:nvPr/>
        </p:nvSpPr>
        <p:spPr>
          <a:xfrm>
            <a:off x="4781011" y="2677524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642"/>
          <p:cNvSpPr/>
          <p:nvPr/>
        </p:nvSpPr>
        <p:spPr>
          <a:xfrm>
            <a:off x="5959323" y="1910444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648"/>
          <p:cNvSpPr/>
          <p:nvPr/>
        </p:nvSpPr>
        <p:spPr>
          <a:xfrm>
            <a:off x="7598129" y="4731171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653"/>
          <p:cNvSpPr/>
          <p:nvPr/>
        </p:nvSpPr>
        <p:spPr>
          <a:xfrm>
            <a:off x="3708424" y="5500520"/>
            <a:ext cx="105807" cy="105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654"/>
          <p:cNvSpPr/>
          <p:nvPr/>
        </p:nvSpPr>
        <p:spPr>
          <a:xfrm>
            <a:off x="4895320" y="4612483"/>
            <a:ext cx="164612" cy="164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655"/>
          <p:cNvSpPr/>
          <p:nvPr/>
        </p:nvSpPr>
        <p:spPr>
          <a:xfrm>
            <a:off x="6044493" y="4048608"/>
            <a:ext cx="211597" cy="211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656"/>
          <p:cNvSpPr/>
          <p:nvPr/>
        </p:nvSpPr>
        <p:spPr>
          <a:xfrm>
            <a:off x="7659626" y="3513315"/>
            <a:ext cx="261666" cy="261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3012487" y="2789890"/>
            <a:ext cx="1570103" cy="25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9" name="Text Placeholder 4"/>
          <p:cNvSpPr txBox="1">
            <a:spLocks/>
          </p:cNvSpPr>
          <p:nvPr/>
        </p:nvSpPr>
        <p:spPr>
          <a:xfrm>
            <a:off x="2480815" y="3057935"/>
            <a:ext cx="2063084" cy="29543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6537398" y="2027076"/>
            <a:ext cx="1345070" cy="25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Placeholder 4"/>
          <p:cNvSpPr txBox="1">
            <a:spLocks/>
          </p:cNvSpPr>
          <p:nvPr/>
        </p:nvSpPr>
        <p:spPr>
          <a:xfrm>
            <a:off x="6525047" y="2305407"/>
            <a:ext cx="1711411" cy="44314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8178236" y="4846199"/>
            <a:ext cx="1344226" cy="25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4"/>
          <p:cNvSpPr txBox="1">
            <a:spLocks/>
          </p:cNvSpPr>
          <p:nvPr/>
        </p:nvSpPr>
        <p:spPr>
          <a:xfrm>
            <a:off x="8148542" y="5117987"/>
            <a:ext cx="2063084" cy="29543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4"/>
          <p:cNvSpPr txBox="1">
            <a:spLocks/>
          </p:cNvSpPr>
          <p:nvPr/>
        </p:nvSpPr>
        <p:spPr>
          <a:xfrm>
            <a:off x="3643595" y="4148848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4"/>
          <p:cNvSpPr txBox="1">
            <a:spLocks/>
          </p:cNvSpPr>
          <p:nvPr/>
        </p:nvSpPr>
        <p:spPr>
          <a:xfrm>
            <a:off x="4856837" y="2729575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6" name="Text Placeholder 4"/>
          <p:cNvSpPr txBox="1">
            <a:spLocks/>
          </p:cNvSpPr>
          <p:nvPr/>
        </p:nvSpPr>
        <p:spPr>
          <a:xfrm>
            <a:off x="6038611" y="1962500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Text Placeholder 4"/>
          <p:cNvSpPr txBox="1">
            <a:spLocks/>
          </p:cNvSpPr>
          <p:nvPr/>
        </p:nvSpPr>
        <p:spPr>
          <a:xfrm>
            <a:off x="7673952" y="4802126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8" name="Shape 1625"/>
          <p:cNvSpPr/>
          <p:nvPr/>
        </p:nvSpPr>
        <p:spPr>
          <a:xfrm>
            <a:off x="9731068" y="2434194"/>
            <a:ext cx="1270050" cy="1270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1657"/>
          <p:cNvSpPr/>
          <p:nvPr/>
        </p:nvSpPr>
        <p:spPr>
          <a:xfrm>
            <a:off x="10176870" y="2605157"/>
            <a:ext cx="378675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3"/>
          <p:cNvSpPr txBox="1">
            <a:spLocks/>
          </p:cNvSpPr>
          <p:nvPr/>
        </p:nvSpPr>
        <p:spPr>
          <a:xfrm>
            <a:off x="9891241" y="3044749"/>
            <a:ext cx="934041" cy="3742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</a:t>
            </a:r>
            <a:endParaRPr lang="id-ID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810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29" grpId="0" animBg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73391" y="1285805"/>
            <a:ext cx="11552149" cy="5334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/>
          </a:p>
        </p:txBody>
      </p:sp>
      <p:sp>
        <p:nvSpPr>
          <p:cNvPr id="2" name="矩形 1"/>
          <p:cNvSpPr/>
          <p:nvPr/>
        </p:nvSpPr>
        <p:spPr>
          <a:xfrm>
            <a:off x="1028775" y="1744117"/>
            <a:ext cx="7992888" cy="446449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9137261" y="2245876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043704" y="1888133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043704" y="2245876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137261" y="3694430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9043704" y="3336687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043704" y="3694430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9137261" y="5124878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9043704" y="4767135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9043704" y="5124878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871613" y="46235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548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2"/>
          <p:cNvGrpSpPr>
            <a:grpSpLocks/>
          </p:cNvGrpSpPr>
          <p:nvPr/>
        </p:nvGrpSpPr>
        <p:grpSpPr bwMode="auto">
          <a:xfrm>
            <a:off x="714699" y="3536282"/>
            <a:ext cx="3623299" cy="618304"/>
            <a:chOff x="-1032447" y="0"/>
            <a:chExt cx="2967616" cy="506624"/>
          </a:xfrm>
          <a:solidFill>
            <a:schemeClr val="accent1"/>
          </a:solidFill>
        </p:grpSpPr>
        <p:sp>
          <p:nvSpPr>
            <p:cNvPr id="5" name="圆角矩形 33"/>
            <p:cNvSpPr>
              <a:spLocks noChangeArrowheads="1"/>
            </p:cNvSpPr>
            <p:nvPr/>
          </p:nvSpPr>
          <p:spPr bwMode="auto">
            <a:xfrm>
              <a:off x="-1032447" y="73989"/>
              <a:ext cx="2967616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等腰三角形 34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" name="椭圆 35"/>
          <p:cNvSpPr>
            <a:spLocks noChangeArrowheads="1"/>
          </p:cNvSpPr>
          <p:nvPr/>
        </p:nvSpPr>
        <p:spPr bwMode="auto">
          <a:xfrm>
            <a:off x="2508282" y="1931404"/>
            <a:ext cx="1294756" cy="12947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36"/>
          <p:cNvGrpSpPr>
            <a:grpSpLocks/>
          </p:cNvGrpSpPr>
          <p:nvPr/>
        </p:nvGrpSpPr>
        <p:grpSpPr bwMode="auto">
          <a:xfrm flipV="1">
            <a:off x="4196504" y="3627380"/>
            <a:ext cx="2362736" cy="618305"/>
            <a:chOff x="0" y="0"/>
            <a:chExt cx="1935168" cy="506624"/>
          </a:xfrm>
          <a:solidFill>
            <a:schemeClr val="accent2"/>
          </a:solidFill>
        </p:grpSpPr>
        <p:sp>
          <p:nvSpPr>
            <p:cNvPr id="9" name="圆角矩形 37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等腰三角形 38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椭圆 39"/>
          <p:cNvSpPr>
            <a:spLocks noChangeArrowheads="1"/>
          </p:cNvSpPr>
          <p:nvPr/>
        </p:nvSpPr>
        <p:spPr bwMode="auto">
          <a:xfrm>
            <a:off x="4808992" y="4657674"/>
            <a:ext cx="1294756" cy="12947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组合 40"/>
          <p:cNvGrpSpPr>
            <a:grpSpLocks/>
          </p:cNvGrpSpPr>
          <p:nvPr/>
        </p:nvGrpSpPr>
        <p:grpSpPr bwMode="auto">
          <a:xfrm>
            <a:off x="6421625" y="3536282"/>
            <a:ext cx="2364673" cy="618304"/>
            <a:chOff x="0" y="0"/>
            <a:chExt cx="1935168" cy="506624"/>
          </a:xfrm>
          <a:solidFill>
            <a:schemeClr val="accent3"/>
          </a:solidFill>
        </p:grpSpPr>
        <p:sp>
          <p:nvSpPr>
            <p:cNvPr id="13" name="圆角矩形 41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等腰三角形 42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椭圆 43"/>
          <p:cNvSpPr>
            <a:spLocks noChangeArrowheads="1"/>
          </p:cNvSpPr>
          <p:nvPr/>
        </p:nvSpPr>
        <p:spPr bwMode="auto">
          <a:xfrm>
            <a:off x="6956580" y="1931404"/>
            <a:ext cx="1294756" cy="12947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椭圆 45"/>
          <p:cNvSpPr>
            <a:spLocks noChangeArrowheads="1"/>
          </p:cNvSpPr>
          <p:nvPr/>
        </p:nvSpPr>
        <p:spPr bwMode="auto">
          <a:xfrm>
            <a:off x="9177824" y="4657674"/>
            <a:ext cx="1294756" cy="12947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46"/>
          <p:cNvSpPr>
            <a:spLocks noChangeArrowheads="1"/>
          </p:cNvSpPr>
          <p:nvPr/>
        </p:nvSpPr>
        <p:spPr bwMode="auto">
          <a:xfrm>
            <a:off x="2103306" y="4904178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47"/>
          <p:cNvSpPr>
            <a:spLocks noChangeArrowheads="1"/>
          </p:cNvSpPr>
          <p:nvPr/>
        </p:nvSpPr>
        <p:spPr bwMode="auto">
          <a:xfrm>
            <a:off x="2426878" y="4636282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50"/>
          <p:cNvSpPr>
            <a:spLocks noChangeArrowheads="1"/>
          </p:cNvSpPr>
          <p:nvPr/>
        </p:nvSpPr>
        <p:spPr bwMode="auto">
          <a:xfrm>
            <a:off x="2414274" y="3778564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sp>
        <p:nvSpPr>
          <p:cNvPr id="20" name="TextBox 51"/>
          <p:cNvSpPr>
            <a:spLocks noChangeArrowheads="1"/>
          </p:cNvSpPr>
          <p:nvPr/>
        </p:nvSpPr>
        <p:spPr bwMode="auto">
          <a:xfrm>
            <a:off x="4635517" y="3778564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sp>
        <p:nvSpPr>
          <p:cNvPr id="21" name="TextBox 52"/>
          <p:cNvSpPr>
            <a:spLocks noChangeArrowheads="1"/>
          </p:cNvSpPr>
          <p:nvPr/>
        </p:nvSpPr>
        <p:spPr bwMode="auto">
          <a:xfrm>
            <a:off x="6959486" y="3778564"/>
            <a:ext cx="1457569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grpSp>
        <p:nvGrpSpPr>
          <p:cNvPr id="22" name="组合 53"/>
          <p:cNvGrpSpPr>
            <a:grpSpLocks/>
          </p:cNvGrpSpPr>
          <p:nvPr/>
        </p:nvGrpSpPr>
        <p:grpSpPr bwMode="auto">
          <a:xfrm flipV="1">
            <a:off x="8642864" y="3627376"/>
            <a:ext cx="3501188" cy="618306"/>
            <a:chOff x="-1" y="0"/>
            <a:chExt cx="2865253" cy="506625"/>
          </a:xfrm>
          <a:solidFill>
            <a:schemeClr val="accent4"/>
          </a:solidFill>
        </p:grpSpPr>
        <p:sp>
          <p:nvSpPr>
            <p:cNvPr id="23" name="圆角矩形 54"/>
            <p:cNvSpPr>
              <a:spLocks noChangeArrowheads="1"/>
            </p:cNvSpPr>
            <p:nvPr/>
          </p:nvSpPr>
          <p:spPr bwMode="auto">
            <a:xfrm>
              <a:off x="-1" y="73990"/>
              <a:ext cx="2865253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等腰三角形 55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5" name="TextBox 56"/>
          <p:cNvSpPr>
            <a:spLocks noChangeArrowheads="1"/>
          </p:cNvSpPr>
          <p:nvPr/>
        </p:nvSpPr>
        <p:spPr bwMode="auto">
          <a:xfrm>
            <a:off x="9002406" y="3778564"/>
            <a:ext cx="1459508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sp>
        <p:nvSpPr>
          <p:cNvPr id="26" name="TextBox 57"/>
          <p:cNvSpPr>
            <a:spLocks noChangeArrowheads="1"/>
          </p:cNvSpPr>
          <p:nvPr/>
        </p:nvSpPr>
        <p:spPr bwMode="auto">
          <a:xfrm>
            <a:off x="4404014" y="2177907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58"/>
          <p:cNvSpPr>
            <a:spLocks noChangeArrowheads="1"/>
          </p:cNvSpPr>
          <p:nvPr/>
        </p:nvSpPr>
        <p:spPr bwMode="auto">
          <a:xfrm>
            <a:off x="4727588" y="1918845"/>
            <a:ext cx="1457569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59"/>
          <p:cNvSpPr>
            <a:spLocks noChangeArrowheads="1"/>
          </p:cNvSpPr>
          <p:nvPr/>
        </p:nvSpPr>
        <p:spPr bwMode="auto">
          <a:xfrm>
            <a:off x="6551603" y="4904178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62"/>
          <p:cNvSpPr>
            <a:spLocks noChangeArrowheads="1"/>
          </p:cNvSpPr>
          <p:nvPr/>
        </p:nvSpPr>
        <p:spPr bwMode="auto">
          <a:xfrm>
            <a:off x="6873239" y="4649851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63"/>
          <p:cNvSpPr>
            <a:spLocks noChangeArrowheads="1"/>
          </p:cNvSpPr>
          <p:nvPr/>
        </p:nvSpPr>
        <p:spPr bwMode="auto">
          <a:xfrm>
            <a:off x="8693378" y="2177907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66"/>
          <p:cNvSpPr>
            <a:spLocks noChangeArrowheads="1"/>
          </p:cNvSpPr>
          <p:nvPr/>
        </p:nvSpPr>
        <p:spPr bwMode="auto">
          <a:xfrm>
            <a:off x="9015011" y="1918845"/>
            <a:ext cx="1459508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67"/>
          <p:cNvSpPr>
            <a:spLocks noChangeArrowheads="1"/>
          </p:cNvSpPr>
          <p:nvPr/>
        </p:nvSpPr>
        <p:spPr bwMode="auto">
          <a:xfrm>
            <a:off x="2774611" y="2338259"/>
            <a:ext cx="762100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3" name="TextBox 68"/>
          <p:cNvSpPr>
            <a:spLocks noChangeArrowheads="1"/>
          </p:cNvSpPr>
          <p:nvPr/>
        </p:nvSpPr>
        <p:spPr bwMode="auto">
          <a:xfrm>
            <a:off x="7223020" y="2338259"/>
            <a:ext cx="759945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4" name="TextBox 70"/>
          <p:cNvSpPr>
            <a:spLocks noChangeArrowheads="1"/>
          </p:cNvSpPr>
          <p:nvPr/>
        </p:nvSpPr>
        <p:spPr bwMode="auto">
          <a:xfrm>
            <a:off x="5075322" y="5064530"/>
            <a:ext cx="762100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5" name="TextBox 72"/>
          <p:cNvSpPr>
            <a:spLocks noChangeArrowheads="1"/>
          </p:cNvSpPr>
          <p:nvPr/>
        </p:nvSpPr>
        <p:spPr bwMode="auto">
          <a:xfrm>
            <a:off x="9444153" y="5064530"/>
            <a:ext cx="762100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731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8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1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7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7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5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4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9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4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9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  <p:bldP spid="11" grpId="0" bldLvl="0" animBg="1" autoUpdateAnimBg="0"/>
      <p:bldP spid="15" grpId="0" bldLvl="0" animBg="1" autoUpdateAnimBg="0"/>
      <p:bldP spid="16" grpId="0" bldLvl="0" animBg="1" autoUpdateAnimBg="0"/>
      <p:bldP spid="17" grpId="0" bldLvl="0" autoUpdateAnimBg="0"/>
      <p:bldP spid="18" grpId="0" bldLvl="0" autoUpdateAnimBg="0"/>
      <p:bldP spid="19" grpId="0" bldLvl="0" autoUpdateAnimBg="0"/>
      <p:bldP spid="20" grpId="0" bldLvl="0" autoUpdateAnimBg="0"/>
      <p:bldP spid="21" grpId="0" bldLvl="0" autoUpdateAnimBg="0"/>
      <p:bldP spid="25" grpId="0" bldLvl="0" autoUpdateAnimBg="0"/>
      <p:bldP spid="26" grpId="0" bldLvl="0" autoUpdateAnimBg="0"/>
      <p:bldP spid="27" grpId="0" bldLvl="0" autoUpdateAnimBg="0"/>
      <p:bldP spid="28" grpId="0" bldLvl="0" autoUpdateAnimBg="0"/>
      <p:bldP spid="29" grpId="0" bldLvl="0" autoUpdateAnimBg="0"/>
      <p:bldP spid="30" grpId="0" bldLvl="0" autoUpdateAnimBg="0"/>
      <p:bldP spid="31" grpId="0" bldLvl="0" autoUpdateAnimBg="0"/>
      <p:bldP spid="32" grpId="0" bldLvl="0" autoUpdateAnimBg="0"/>
      <p:bldP spid="33" grpId="0" bldLvl="0" autoUpdateAnimBg="0"/>
      <p:bldP spid="34" grpId="0" bldLvl="0" autoUpdateAnimBg="0"/>
      <p:bldP spid="35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3719" y="-18253"/>
            <a:ext cx="12871675" cy="725980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149" y="-18253"/>
            <a:ext cx="5852235" cy="7259807"/>
          </a:xfrm>
          <a:custGeom>
            <a:avLst/>
            <a:gdLst/>
            <a:ahLst/>
            <a:cxnLst/>
            <a:rect l="l" t="t" r="r" b="b"/>
            <a:pathLst>
              <a:path w="4958866" h="5163450">
                <a:moveTo>
                  <a:pt x="0" y="0"/>
                </a:moveTo>
                <a:lnTo>
                  <a:pt x="755577" y="0"/>
                </a:lnTo>
                <a:lnTo>
                  <a:pt x="899592" y="0"/>
                </a:lnTo>
                <a:lnTo>
                  <a:pt x="1508303" y="0"/>
                </a:lnTo>
                <a:lnTo>
                  <a:pt x="3955209" y="0"/>
                </a:lnTo>
                <a:lnTo>
                  <a:pt x="4206139" y="0"/>
                </a:lnTo>
                <a:cubicBezTo>
                  <a:pt x="4666577" y="617385"/>
                  <a:pt x="4958866" y="1544845"/>
                  <a:pt x="4958866" y="2581725"/>
                </a:cubicBezTo>
                <a:cubicBezTo>
                  <a:pt x="4958866" y="3614989"/>
                  <a:pt x="4668612" y="4539595"/>
                  <a:pt x="4210704" y="5156800"/>
                </a:cubicBezTo>
                <a:lnTo>
                  <a:pt x="3955209" y="5156800"/>
                </a:lnTo>
                <a:lnTo>
                  <a:pt x="3955209" y="5163450"/>
                </a:lnTo>
                <a:lnTo>
                  <a:pt x="755577" y="5163450"/>
                </a:lnTo>
                <a:lnTo>
                  <a:pt x="755577" y="5156800"/>
                </a:lnTo>
                <a:lnTo>
                  <a:pt x="0" y="51568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06610" y="3532783"/>
            <a:ext cx="4293787" cy="3692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cap="all" dirty="0">
                <a:solidFill>
                  <a:schemeClr val="bg1"/>
                </a:solidFill>
                <a:cs typeface="+mn-ea"/>
                <a:sym typeface="+mn-lt"/>
              </a:rPr>
              <a:t>Please replace the written content</a:t>
            </a:r>
            <a:endParaRPr lang="zh-CN" altLang="en-US" sz="2000" b="1" cap="all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TextBox 148"/>
          <p:cNvSpPr txBox="1"/>
          <p:nvPr/>
        </p:nvSpPr>
        <p:spPr>
          <a:xfrm>
            <a:off x="1438242" y="2896335"/>
            <a:ext cx="2630522" cy="535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>
              <a:lnSpc>
                <a:spcPct val="120000"/>
              </a:lnSpc>
              <a:defRPr/>
            </a:pPr>
            <a:r>
              <a:rPr kumimoji="1" lang="zh-CN" altLang="en-US" sz="2400" dirty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2400" dirty="0">
              <a:solidFill>
                <a:schemeClr val="bg1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438242" y="3413335"/>
            <a:ext cx="263052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3"/>
          <p:cNvSpPr txBox="1"/>
          <p:nvPr/>
        </p:nvSpPr>
        <p:spPr>
          <a:xfrm>
            <a:off x="2292566" y="1873856"/>
            <a:ext cx="1269401" cy="108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03</a:t>
            </a:r>
            <a:endParaRPr lang="zh-CN" altLang="en-US" sz="703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4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switch dir="r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429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657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3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9" grpId="0"/>
      <p:bldP spid="29" grpId="1"/>
      <p:bldP spid="8" grpId="0"/>
      <p:bldP spid="8" grpId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7514725" y="3399261"/>
            <a:ext cx="3675254" cy="679464"/>
            <a:chOff x="7125311" y="3386950"/>
            <a:chExt cx="3485499" cy="644384"/>
          </a:xfrm>
          <a:solidFill>
            <a:schemeClr val="accent4"/>
          </a:solidFill>
        </p:grpSpPr>
        <p:sp>
          <p:nvSpPr>
            <p:cNvPr id="7" name="Shape 533"/>
            <p:cNvSpPr/>
            <p:nvPr/>
          </p:nvSpPr>
          <p:spPr>
            <a:xfrm>
              <a:off x="7465374" y="3386950"/>
              <a:ext cx="3145436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Shape 534"/>
            <p:cNvSpPr/>
            <p:nvPr/>
          </p:nvSpPr>
          <p:spPr>
            <a:xfrm>
              <a:off x="7125311" y="3386950"/>
              <a:ext cx="345204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9340"/>
                  </a:lnTo>
                  <a:lnTo>
                    <a:pt x="0" y="13486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0"/>
          <p:cNvGrpSpPr/>
          <p:nvPr/>
        </p:nvGrpSpPr>
        <p:grpSpPr>
          <a:xfrm>
            <a:off x="1631414" y="3399261"/>
            <a:ext cx="3684151" cy="679464"/>
            <a:chOff x="1545760" y="3386950"/>
            <a:chExt cx="3493936" cy="644384"/>
          </a:xfrm>
          <a:solidFill>
            <a:schemeClr val="accent3"/>
          </a:solidFill>
        </p:grpSpPr>
        <p:sp>
          <p:nvSpPr>
            <p:cNvPr id="10" name="Shape 536"/>
            <p:cNvSpPr/>
            <p:nvPr/>
          </p:nvSpPr>
          <p:spPr>
            <a:xfrm>
              <a:off x="4694491" y="3386950"/>
              <a:ext cx="345205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9340"/>
                  </a:lnTo>
                  <a:lnTo>
                    <a:pt x="21600" y="13486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537"/>
            <p:cNvSpPr/>
            <p:nvPr/>
          </p:nvSpPr>
          <p:spPr>
            <a:xfrm>
              <a:off x="1545760" y="3386950"/>
              <a:ext cx="3151081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4"/>
          <p:cNvGrpSpPr/>
          <p:nvPr/>
        </p:nvGrpSpPr>
        <p:grpSpPr>
          <a:xfrm>
            <a:off x="7142870" y="1895287"/>
            <a:ext cx="4049174" cy="906895"/>
            <a:chOff x="6772654" y="2152648"/>
            <a:chExt cx="3840113" cy="860072"/>
          </a:xfrm>
          <a:solidFill>
            <a:schemeClr val="accent2"/>
          </a:solidFill>
        </p:grpSpPr>
        <p:sp>
          <p:nvSpPr>
            <p:cNvPr id="13" name="Shape 539"/>
            <p:cNvSpPr/>
            <p:nvPr/>
          </p:nvSpPr>
          <p:spPr>
            <a:xfrm>
              <a:off x="7289045" y="2152648"/>
              <a:ext cx="3323722" cy="644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Shape 540"/>
            <p:cNvSpPr/>
            <p:nvPr/>
          </p:nvSpPr>
          <p:spPr>
            <a:xfrm>
              <a:off x="6772654" y="2152648"/>
              <a:ext cx="516147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9997"/>
                  </a:lnTo>
                  <a:lnTo>
                    <a:pt x="2792" y="21600"/>
                  </a:lnTo>
                  <a:lnTo>
                    <a:pt x="21600" y="16183"/>
                  </a:lnTo>
                  <a:cubicBezTo>
                    <a:pt x="21600" y="16183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8"/>
          <p:cNvGrpSpPr/>
          <p:nvPr/>
        </p:nvGrpSpPr>
        <p:grpSpPr>
          <a:xfrm>
            <a:off x="1631415" y="1895287"/>
            <a:ext cx="4063622" cy="906895"/>
            <a:chOff x="1545760" y="2152648"/>
            <a:chExt cx="3853814" cy="860072"/>
          </a:xfrm>
          <a:solidFill>
            <a:schemeClr val="accent1"/>
          </a:solidFill>
        </p:grpSpPr>
        <p:sp>
          <p:nvSpPr>
            <p:cNvPr id="16" name="Shape 542"/>
            <p:cNvSpPr/>
            <p:nvPr/>
          </p:nvSpPr>
          <p:spPr>
            <a:xfrm>
              <a:off x="1545760" y="2152648"/>
              <a:ext cx="3344236" cy="644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Shape 543"/>
            <p:cNvSpPr/>
            <p:nvPr/>
          </p:nvSpPr>
          <p:spPr>
            <a:xfrm>
              <a:off x="4883415" y="2152648"/>
              <a:ext cx="516159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9997"/>
                  </a:lnTo>
                  <a:lnTo>
                    <a:pt x="18808" y="21600"/>
                  </a:lnTo>
                  <a:lnTo>
                    <a:pt x="0" y="16183"/>
                  </a:lnTo>
                  <a:cubicBezTo>
                    <a:pt x="0" y="16183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21"/>
          <p:cNvGrpSpPr/>
          <p:nvPr/>
        </p:nvGrpSpPr>
        <p:grpSpPr>
          <a:xfrm>
            <a:off x="7129590" y="4735338"/>
            <a:ext cx="4080521" cy="906895"/>
            <a:chOff x="6760059" y="4457519"/>
            <a:chExt cx="3869841" cy="860072"/>
          </a:xfrm>
          <a:solidFill>
            <a:schemeClr val="accent6"/>
          </a:solidFill>
        </p:grpSpPr>
        <p:sp>
          <p:nvSpPr>
            <p:cNvPr id="19" name="Shape 545"/>
            <p:cNvSpPr/>
            <p:nvPr/>
          </p:nvSpPr>
          <p:spPr>
            <a:xfrm>
              <a:off x="7276450" y="4671632"/>
              <a:ext cx="3353450" cy="644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Shape 546"/>
            <p:cNvSpPr/>
            <p:nvPr/>
          </p:nvSpPr>
          <p:spPr>
            <a:xfrm>
              <a:off x="6760059" y="4457519"/>
              <a:ext cx="516158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603"/>
                  </a:lnTo>
                  <a:lnTo>
                    <a:pt x="2791" y="0"/>
                  </a:lnTo>
                  <a:lnTo>
                    <a:pt x="21600" y="5417"/>
                  </a:lnTo>
                  <a:cubicBezTo>
                    <a:pt x="21600" y="5417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4"/>
          <p:cNvGrpSpPr/>
          <p:nvPr/>
        </p:nvGrpSpPr>
        <p:grpSpPr>
          <a:xfrm>
            <a:off x="1631414" y="4735338"/>
            <a:ext cx="4063615" cy="906895"/>
            <a:chOff x="1545760" y="4457519"/>
            <a:chExt cx="3853808" cy="860072"/>
          </a:xfrm>
          <a:solidFill>
            <a:schemeClr val="accent5"/>
          </a:solidFill>
        </p:grpSpPr>
        <p:sp>
          <p:nvSpPr>
            <p:cNvPr id="22" name="Shape 548"/>
            <p:cNvSpPr/>
            <p:nvPr/>
          </p:nvSpPr>
          <p:spPr>
            <a:xfrm>
              <a:off x="1545760" y="4671632"/>
              <a:ext cx="3336278" cy="644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Shape 549"/>
            <p:cNvSpPr/>
            <p:nvPr/>
          </p:nvSpPr>
          <p:spPr>
            <a:xfrm>
              <a:off x="4883415" y="4457519"/>
              <a:ext cx="516153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603"/>
                  </a:lnTo>
                  <a:lnTo>
                    <a:pt x="18808" y="0"/>
                  </a:lnTo>
                  <a:lnTo>
                    <a:pt x="0" y="5417"/>
                  </a:lnTo>
                  <a:cubicBezTo>
                    <a:pt x="0" y="5417"/>
                    <a:pt x="0" y="21600"/>
                    <a:pt x="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4" name="Shape 558"/>
          <p:cNvSpPr/>
          <p:nvPr/>
        </p:nvSpPr>
        <p:spPr>
          <a:xfrm>
            <a:off x="1632232" y="2140800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6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Shape 562"/>
          <p:cNvSpPr/>
          <p:nvPr/>
        </p:nvSpPr>
        <p:spPr>
          <a:xfrm>
            <a:off x="1632232" y="3646759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6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Shape 566"/>
          <p:cNvSpPr/>
          <p:nvPr/>
        </p:nvSpPr>
        <p:spPr>
          <a:xfrm>
            <a:off x="1632232" y="5221882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6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Shape 568"/>
          <p:cNvSpPr/>
          <p:nvPr/>
        </p:nvSpPr>
        <p:spPr>
          <a:xfrm>
            <a:off x="10988044" y="2140800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6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Shape 572"/>
          <p:cNvSpPr/>
          <p:nvPr/>
        </p:nvSpPr>
        <p:spPr>
          <a:xfrm>
            <a:off x="10988044" y="3646759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6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576"/>
          <p:cNvSpPr/>
          <p:nvPr/>
        </p:nvSpPr>
        <p:spPr>
          <a:xfrm>
            <a:off x="10988044" y="5221882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6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 Placeholder 12"/>
          <p:cNvSpPr txBox="1">
            <a:spLocks/>
          </p:cNvSpPr>
          <p:nvPr/>
        </p:nvSpPr>
        <p:spPr>
          <a:xfrm>
            <a:off x="2110647" y="2086711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Placeholder 12"/>
          <p:cNvSpPr txBox="1">
            <a:spLocks/>
          </p:cNvSpPr>
          <p:nvPr/>
        </p:nvSpPr>
        <p:spPr>
          <a:xfrm>
            <a:off x="2110647" y="3587407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Placeholder 12"/>
          <p:cNvSpPr txBox="1">
            <a:spLocks/>
          </p:cNvSpPr>
          <p:nvPr/>
        </p:nvSpPr>
        <p:spPr>
          <a:xfrm>
            <a:off x="2110645" y="5148657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 Placeholder 12"/>
          <p:cNvSpPr txBox="1">
            <a:spLocks/>
          </p:cNvSpPr>
          <p:nvPr/>
        </p:nvSpPr>
        <p:spPr>
          <a:xfrm>
            <a:off x="7959303" y="2086711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 Placeholder 12"/>
          <p:cNvSpPr txBox="1">
            <a:spLocks/>
          </p:cNvSpPr>
          <p:nvPr/>
        </p:nvSpPr>
        <p:spPr>
          <a:xfrm>
            <a:off x="7959303" y="3587407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 Placeholder 12"/>
          <p:cNvSpPr txBox="1">
            <a:spLocks/>
          </p:cNvSpPr>
          <p:nvPr/>
        </p:nvSpPr>
        <p:spPr>
          <a:xfrm>
            <a:off x="7959302" y="5148657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 Placeholder 12"/>
          <p:cNvSpPr txBox="1">
            <a:spLocks/>
          </p:cNvSpPr>
          <p:nvPr/>
        </p:nvSpPr>
        <p:spPr>
          <a:xfrm>
            <a:off x="2110646" y="2656285"/>
            <a:ext cx="2496455" cy="52807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 Placeholder 12"/>
          <p:cNvSpPr txBox="1">
            <a:spLocks/>
          </p:cNvSpPr>
          <p:nvPr/>
        </p:nvSpPr>
        <p:spPr>
          <a:xfrm>
            <a:off x="2110645" y="4164516"/>
            <a:ext cx="2496455" cy="52807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12"/>
          <p:cNvSpPr txBox="1">
            <a:spLocks/>
          </p:cNvSpPr>
          <p:nvPr/>
        </p:nvSpPr>
        <p:spPr>
          <a:xfrm>
            <a:off x="2110645" y="5763832"/>
            <a:ext cx="2496455" cy="52807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12"/>
          <p:cNvSpPr txBox="1">
            <a:spLocks/>
          </p:cNvSpPr>
          <p:nvPr/>
        </p:nvSpPr>
        <p:spPr>
          <a:xfrm>
            <a:off x="8352892" y="2663414"/>
            <a:ext cx="2365348" cy="52078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12"/>
          <p:cNvSpPr txBox="1">
            <a:spLocks/>
          </p:cNvSpPr>
          <p:nvPr/>
        </p:nvSpPr>
        <p:spPr>
          <a:xfrm>
            <a:off x="8352890" y="4171644"/>
            <a:ext cx="2365348" cy="52078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 Placeholder 12"/>
          <p:cNvSpPr txBox="1">
            <a:spLocks/>
          </p:cNvSpPr>
          <p:nvPr/>
        </p:nvSpPr>
        <p:spPr>
          <a:xfrm>
            <a:off x="8352890" y="5770961"/>
            <a:ext cx="2365348" cy="52078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016285" y="2359668"/>
            <a:ext cx="2808957" cy="2808955"/>
            <a:chOff x="3566899" y="1605909"/>
            <a:chExt cx="1997947" cy="1997946"/>
          </a:xfrm>
        </p:grpSpPr>
        <p:sp>
          <p:nvSpPr>
            <p:cNvPr id="30" name="Shape 551"/>
            <p:cNvSpPr/>
            <p:nvPr/>
          </p:nvSpPr>
          <p:spPr>
            <a:xfrm>
              <a:off x="3566899" y="1605909"/>
              <a:ext cx="1997947" cy="1997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53565" tIns="53565" rIns="53565" bIns="53565" anchor="ctr"/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699991" y="1747171"/>
              <a:ext cx="1728790" cy="172879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年度工作</a:t>
              </a:r>
              <a:endPara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内容概述</a:t>
              </a: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256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/>
          <p:cNvSpPr/>
          <p:nvPr/>
        </p:nvSpPr>
        <p:spPr>
          <a:xfrm>
            <a:off x="-26549" y="-29064"/>
            <a:ext cx="12884505" cy="7281428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" fmla="*/ 0 w 8048397"/>
              <a:gd name="connsiteY0" fmla="*/ 1987826 h 5119666"/>
              <a:gd name="connsiteX1" fmla="*/ 8048397 w 8048397"/>
              <a:gd name="connsiteY1" fmla="*/ 0 h 5119666"/>
              <a:gd name="connsiteX2" fmla="*/ 3131840 w 8048397"/>
              <a:gd name="connsiteY2" fmla="*/ 5119666 h 5119666"/>
              <a:gd name="connsiteX3" fmla="*/ 0 w 8048397"/>
              <a:gd name="connsiteY3" fmla="*/ 5119666 h 5119666"/>
              <a:gd name="connsiteX4" fmla="*/ 0 w 8048397"/>
              <a:gd name="connsiteY4" fmla="*/ 1987826 h 511966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4176869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5584755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7075940"/>
              <a:gd name="connsiteY0" fmla="*/ 2016764 h 5163074"/>
              <a:gd name="connsiteX1" fmla="*/ 7075940 w 7075940"/>
              <a:gd name="connsiteY1" fmla="*/ 0 h 5163074"/>
              <a:gd name="connsiteX2" fmla="*/ 5584755 w 7075940"/>
              <a:gd name="connsiteY2" fmla="*/ 5163074 h 5163074"/>
              <a:gd name="connsiteX3" fmla="*/ 0 w 7075940"/>
              <a:gd name="connsiteY3" fmla="*/ 5148604 h 5163074"/>
              <a:gd name="connsiteX4" fmla="*/ 0 w 7075940"/>
              <a:gd name="connsiteY4" fmla="*/ 2016764 h 516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5940" h="5163074">
                <a:moveTo>
                  <a:pt x="0" y="2016764"/>
                </a:moveTo>
                <a:lnTo>
                  <a:pt x="7075940" y="0"/>
                </a:lnTo>
                <a:lnTo>
                  <a:pt x="5584755" y="5163074"/>
                </a:lnTo>
                <a:lnTo>
                  <a:pt x="0" y="5148604"/>
                </a:lnTo>
                <a:lnTo>
                  <a:pt x="0" y="2016764"/>
                </a:lnTo>
                <a:close/>
              </a:path>
            </a:pathLst>
          </a:custGeom>
          <a:solidFill>
            <a:schemeClr val="accent2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26549" y="-29067"/>
            <a:ext cx="9948084" cy="7281429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" fmla="*/ 0 w 8048397"/>
              <a:gd name="connsiteY0" fmla="*/ 1987826 h 5119666"/>
              <a:gd name="connsiteX1" fmla="*/ 8048397 w 8048397"/>
              <a:gd name="connsiteY1" fmla="*/ 0 h 5119666"/>
              <a:gd name="connsiteX2" fmla="*/ 3131840 w 8048397"/>
              <a:gd name="connsiteY2" fmla="*/ 5119666 h 5119666"/>
              <a:gd name="connsiteX3" fmla="*/ 0 w 8048397"/>
              <a:gd name="connsiteY3" fmla="*/ 5119666 h 5119666"/>
              <a:gd name="connsiteX4" fmla="*/ 0 w 8048397"/>
              <a:gd name="connsiteY4" fmla="*/ 1987826 h 511966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4176869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7075940"/>
              <a:gd name="connsiteY0" fmla="*/ 2016765 h 5163075"/>
              <a:gd name="connsiteX1" fmla="*/ 7075940 w 7075940"/>
              <a:gd name="connsiteY1" fmla="*/ 0 h 5163075"/>
              <a:gd name="connsiteX2" fmla="*/ 4176869 w 7075940"/>
              <a:gd name="connsiteY2" fmla="*/ 5163075 h 5163075"/>
              <a:gd name="connsiteX3" fmla="*/ 0 w 7075940"/>
              <a:gd name="connsiteY3" fmla="*/ 5148605 h 5163075"/>
              <a:gd name="connsiteX4" fmla="*/ 0 w 7075940"/>
              <a:gd name="connsiteY4" fmla="*/ 2016765 h 516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5940" h="5163075">
                <a:moveTo>
                  <a:pt x="0" y="2016765"/>
                </a:moveTo>
                <a:lnTo>
                  <a:pt x="7075940" y="0"/>
                </a:lnTo>
                <a:lnTo>
                  <a:pt x="4176869" y="5163075"/>
                </a:lnTo>
                <a:lnTo>
                  <a:pt x="0" y="5148605"/>
                </a:lnTo>
                <a:lnTo>
                  <a:pt x="0" y="20167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589" y="1794075"/>
            <a:ext cx="5742660" cy="5429205"/>
          </a:xfrm>
          <a:custGeom>
            <a:avLst/>
            <a:gdLst>
              <a:gd name="connsiteX0" fmla="*/ 0 w 4139952"/>
              <a:gd name="connsiteY0" fmla="*/ 0 h 3141641"/>
              <a:gd name="connsiteX1" fmla="*/ 4139952 w 4139952"/>
              <a:gd name="connsiteY1" fmla="*/ 0 h 3141641"/>
              <a:gd name="connsiteX2" fmla="*/ 4139952 w 4139952"/>
              <a:gd name="connsiteY2" fmla="*/ 3141641 h 3141641"/>
              <a:gd name="connsiteX3" fmla="*/ 0 w 4139952"/>
              <a:gd name="connsiteY3" fmla="*/ 3141641 h 3141641"/>
              <a:gd name="connsiteX4" fmla="*/ 0 w 4139952"/>
              <a:gd name="connsiteY4" fmla="*/ 0 h 3141641"/>
              <a:gd name="connsiteX0" fmla="*/ 0 w 4546352"/>
              <a:gd name="connsiteY0" fmla="*/ 508000 h 3649641"/>
              <a:gd name="connsiteX1" fmla="*/ 4546352 w 4546352"/>
              <a:gd name="connsiteY1" fmla="*/ 0 h 3649641"/>
              <a:gd name="connsiteX2" fmla="*/ 4139952 w 4546352"/>
              <a:gd name="connsiteY2" fmla="*/ 3649641 h 3649641"/>
              <a:gd name="connsiteX3" fmla="*/ 0 w 4546352"/>
              <a:gd name="connsiteY3" fmla="*/ 3649641 h 3649641"/>
              <a:gd name="connsiteX4" fmla="*/ 0 w 4546352"/>
              <a:gd name="connsiteY4" fmla="*/ 508000 h 3649641"/>
              <a:gd name="connsiteX0" fmla="*/ 0 w 4641602"/>
              <a:gd name="connsiteY0" fmla="*/ 755650 h 3897291"/>
              <a:gd name="connsiteX1" fmla="*/ 4641602 w 4641602"/>
              <a:gd name="connsiteY1" fmla="*/ 0 h 3897291"/>
              <a:gd name="connsiteX2" fmla="*/ 4139952 w 4641602"/>
              <a:gd name="connsiteY2" fmla="*/ 3897291 h 3897291"/>
              <a:gd name="connsiteX3" fmla="*/ 0 w 4641602"/>
              <a:gd name="connsiteY3" fmla="*/ 3897291 h 3897291"/>
              <a:gd name="connsiteX4" fmla="*/ 0 w 4641602"/>
              <a:gd name="connsiteY4" fmla="*/ 755650 h 389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1602" h="3897291">
                <a:moveTo>
                  <a:pt x="0" y="755650"/>
                </a:moveTo>
                <a:lnTo>
                  <a:pt x="4641602" y="0"/>
                </a:lnTo>
                <a:lnTo>
                  <a:pt x="4139952" y="3897291"/>
                </a:lnTo>
                <a:lnTo>
                  <a:pt x="0" y="3897291"/>
                </a:lnTo>
                <a:lnTo>
                  <a:pt x="0" y="755650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725971" y="4398455"/>
            <a:ext cx="5235389" cy="12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11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flipV="1">
            <a:off x="5814449" y="4365932"/>
            <a:ext cx="4938958" cy="457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25971" y="3904322"/>
            <a:ext cx="4669799" cy="461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171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12" grpId="0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83704" y="2642447"/>
            <a:ext cx="469942" cy="461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68960" y="2642444"/>
            <a:ext cx="2381924" cy="706189"/>
            <a:chOff x="509993" y="4146958"/>
            <a:chExt cx="2041329" cy="669729"/>
          </a:xfrm>
        </p:grpSpPr>
        <p:sp>
          <p:nvSpPr>
            <p:cNvPr id="19" name="TextBox 18"/>
            <p:cNvSpPr txBox="1"/>
            <p:nvPr/>
          </p:nvSpPr>
          <p:spPr>
            <a:xfrm>
              <a:off x="515135" y="4146958"/>
              <a:ext cx="1277740" cy="332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9993" y="4448956"/>
              <a:ext cx="2041329" cy="367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583704" y="3827459"/>
            <a:ext cx="469942" cy="461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83704" y="5012472"/>
            <a:ext cx="469942" cy="461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968960" y="5012470"/>
            <a:ext cx="2381924" cy="706189"/>
            <a:chOff x="509993" y="4146958"/>
            <a:chExt cx="2041329" cy="669729"/>
          </a:xfrm>
        </p:grpSpPr>
        <p:sp>
          <p:nvSpPr>
            <p:cNvPr id="34" name="TextBox 33"/>
            <p:cNvSpPr txBox="1"/>
            <p:nvPr/>
          </p:nvSpPr>
          <p:spPr>
            <a:xfrm>
              <a:off x="515135" y="4146958"/>
              <a:ext cx="1277740" cy="332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9993" y="4448956"/>
              <a:ext cx="2041329" cy="367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968960" y="3827457"/>
            <a:ext cx="2381924" cy="706189"/>
            <a:chOff x="509993" y="4146958"/>
            <a:chExt cx="2041329" cy="669729"/>
          </a:xfrm>
        </p:grpSpPr>
        <p:sp>
          <p:nvSpPr>
            <p:cNvPr id="37" name="TextBox 36"/>
            <p:cNvSpPr txBox="1"/>
            <p:nvPr/>
          </p:nvSpPr>
          <p:spPr>
            <a:xfrm>
              <a:off x="515135" y="4146958"/>
              <a:ext cx="1277740" cy="332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9993" y="4448956"/>
              <a:ext cx="2041329" cy="367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315933" y="2290442"/>
            <a:ext cx="4201490" cy="4180924"/>
            <a:chOff x="3685337" y="1514384"/>
            <a:chExt cx="4821324" cy="4797721"/>
          </a:xfrm>
        </p:grpSpPr>
        <p:sp>
          <p:nvSpPr>
            <p:cNvPr id="40" name="Freeform 39"/>
            <p:cNvSpPr/>
            <p:nvPr/>
          </p:nvSpPr>
          <p:spPr>
            <a:xfrm>
              <a:off x="4112274" y="1770540"/>
              <a:ext cx="4137890" cy="4137892"/>
            </a:xfrm>
            <a:custGeom>
              <a:avLst/>
              <a:gdLst>
                <a:gd name="connsiteX0" fmla="*/ 2275840 w 4551680"/>
                <a:gd name="connsiteY0" fmla="*/ 0 h 4551680"/>
                <a:gd name="connsiteX1" fmla="*/ 4246775 w 4551680"/>
                <a:gd name="connsiteY1" fmla="*/ 1137920 h 4551680"/>
                <a:gd name="connsiteX2" fmla="*/ 4246775 w 4551680"/>
                <a:gd name="connsiteY2" fmla="*/ 3413760 h 4551680"/>
                <a:gd name="connsiteX3" fmla="*/ 2275840 w 4551680"/>
                <a:gd name="connsiteY3" fmla="*/ 2275840 h 4551680"/>
                <a:gd name="connsiteX4" fmla="*/ 2275840 w 4551680"/>
                <a:gd name="connsiteY4" fmla="*/ 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2275840" y="0"/>
                  </a:moveTo>
                  <a:cubicBezTo>
                    <a:pt x="3088919" y="0"/>
                    <a:pt x="3840236" y="433773"/>
                    <a:pt x="4246775" y="1137920"/>
                  </a:cubicBezTo>
                  <a:cubicBezTo>
                    <a:pt x="4653315" y="1842067"/>
                    <a:pt x="4653315" y="2709613"/>
                    <a:pt x="4246775" y="3413760"/>
                  </a:cubicBezTo>
                  <a:lnTo>
                    <a:pt x="2275840" y="2275840"/>
                  </a:lnTo>
                  <a:lnTo>
                    <a:pt x="227584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9076" tIns="1086668" rIns="625575" bIns="2423667" numCol="1" spcCol="1270" anchor="ctr" anchorCtr="0">
              <a:noAutofit/>
            </a:bodyPr>
            <a:lstStyle/>
            <a:p>
              <a:pPr algn="just" defTabSz="2437032">
                <a:lnSpc>
                  <a:spcPct val="120000"/>
                </a:lnSpc>
                <a:spcAft>
                  <a:spcPct val="35000"/>
                </a:spcAft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027053" y="1918321"/>
              <a:ext cx="4137890" cy="4137892"/>
            </a:xfrm>
            <a:custGeom>
              <a:avLst/>
              <a:gdLst>
                <a:gd name="connsiteX0" fmla="*/ 4246775 w 4551680"/>
                <a:gd name="connsiteY0" fmla="*/ 3413760 h 4551680"/>
                <a:gd name="connsiteX1" fmla="*/ 2275840 w 4551680"/>
                <a:gd name="connsiteY1" fmla="*/ 4551680 h 4551680"/>
                <a:gd name="connsiteX2" fmla="*/ 304905 w 4551680"/>
                <a:gd name="connsiteY2" fmla="*/ 3413760 h 4551680"/>
                <a:gd name="connsiteX3" fmla="*/ 2275840 w 4551680"/>
                <a:gd name="connsiteY3" fmla="*/ 2275840 h 4551680"/>
                <a:gd name="connsiteX4" fmla="*/ 424677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4246775" y="3413760"/>
                  </a:moveTo>
                  <a:cubicBezTo>
                    <a:pt x="3840235" y="4117907"/>
                    <a:pt x="3088919" y="4551680"/>
                    <a:pt x="2275840" y="4551680"/>
                  </a:cubicBezTo>
                  <a:cubicBezTo>
                    <a:pt x="1462761" y="4551680"/>
                    <a:pt x="711444" y="4117907"/>
                    <a:pt x="304905" y="3413760"/>
                  </a:cubicBezTo>
                  <a:lnTo>
                    <a:pt x="2275840" y="2275840"/>
                  </a:lnTo>
                  <a:lnTo>
                    <a:pt x="4246775" y="341376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9778" tIns="3200992" rIns="1172640" bIns="515570" numCol="1" spcCol="1270" anchor="ctr" anchorCtr="0">
              <a:noAutofit/>
            </a:bodyPr>
            <a:lstStyle/>
            <a:p>
              <a:pPr algn="just" defTabSz="3046291">
                <a:lnSpc>
                  <a:spcPct val="120000"/>
                </a:lnSpc>
                <a:spcAft>
                  <a:spcPct val="35000"/>
                </a:spcAft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41832" y="1770540"/>
              <a:ext cx="4137890" cy="4137892"/>
            </a:xfrm>
            <a:custGeom>
              <a:avLst/>
              <a:gdLst>
                <a:gd name="connsiteX0" fmla="*/ 304905 w 4551680"/>
                <a:gd name="connsiteY0" fmla="*/ 3413760 h 4551680"/>
                <a:gd name="connsiteX1" fmla="*/ 304905 w 4551680"/>
                <a:gd name="connsiteY1" fmla="*/ 1137920 h 4551680"/>
                <a:gd name="connsiteX2" fmla="*/ 2275840 w 4551680"/>
                <a:gd name="connsiteY2" fmla="*/ 0 h 4551680"/>
                <a:gd name="connsiteX3" fmla="*/ 2275840 w 4551680"/>
                <a:gd name="connsiteY3" fmla="*/ 2275840 h 4551680"/>
                <a:gd name="connsiteX4" fmla="*/ 30490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304905" y="3413760"/>
                  </a:moveTo>
                  <a:cubicBezTo>
                    <a:pt x="-101635" y="2709613"/>
                    <a:pt x="-101635" y="1842067"/>
                    <a:pt x="304905" y="1137920"/>
                  </a:cubicBezTo>
                  <a:cubicBezTo>
                    <a:pt x="711445" y="433773"/>
                    <a:pt x="1462761" y="0"/>
                    <a:pt x="2275840" y="0"/>
                  </a:cubicBezTo>
                  <a:lnTo>
                    <a:pt x="2275840" y="2275840"/>
                  </a:lnTo>
                  <a:lnTo>
                    <a:pt x="304905" y="341376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5577" tIns="1086668" rIns="2599075" bIns="2423667" numCol="1" spcCol="1270" anchor="ctr" anchorCtr="0">
              <a:noAutofit/>
            </a:bodyPr>
            <a:lstStyle/>
            <a:p>
              <a:pPr algn="just" defTabSz="2437032">
                <a:lnSpc>
                  <a:spcPct val="120000"/>
                </a:lnSpc>
                <a:spcAft>
                  <a:spcPct val="35000"/>
                </a:spcAft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Circular Arrow 42"/>
            <p:cNvSpPr/>
            <p:nvPr/>
          </p:nvSpPr>
          <p:spPr>
            <a:xfrm>
              <a:off x="3856462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Circular Arrow 43"/>
            <p:cNvSpPr/>
            <p:nvPr/>
          </p:nvSpPr>
          <p:spPr>
            <a:xfrm>
              <a:off x="3770899" y="1661904"/>
              <a:ext cx="4650199" cy="4650201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Circular Arrow 44"/>
            <p:cNvSpPr/>
            <p:nvPr/>
          </p:nvSpPr>
          <p:spPr>
            <a:xfrm>
              <a:off x="3685337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022372" y="5221893"/>
            <a:ext cx="788611" cy="460983"/>
          </a:xfrm>
          <a:custGeom>
            <a:avLst/>
            <a:gdLst>
              <a:gd name="T0" fmla="*/ 232 w 316"/>
              <a:gd name="T1" fmla="*/ 27 h 172"/>
              <a:gd name="T2" fmla="*/ 221 w 316"/>
              <a:gd name="T3" fmla="*/ 20 h 172"/>
              <a:gd name="T4" fmla="*/ 157 w 316"/>
              <a:gd name="T5" fmla="*/ 10 h 172"/>
              <a:gd name="T6" fmla="*/ 92 w 316"/>
              <a:gd name="T7" fmla="*/ 9 h 172"/>
              <a:gd name="T8" fmla="*/ 84 w 316"/>
              <a:gd name="T9" fmla="*/ 13 h 172"/>
              <a:gd name="T10" fmla="*/ 0 w 316"/>
              <a:gd name="T11" fmla="*/ 121 h 172"/>
              <a:gd name="T12" fmla="*/ 78 w 316"/>
              <a:gd name="T13" fmla="*/ 109 h 172"/>
              <a:gd name="T14" fmla="*/ 84 w 316"/>
              <a:gd name="T15" fmla="*/ 113 h 172"/>
              <a:gd name="T16" fmla="*/ 120 w 316"/>
              <a:gd name="T17" fmla="*/ 142 h 172"/>
              <a:gd name="T18" fmla="*/ 159 w 316"/>
              <a:gd name="T19" fmla="*/ 163 h 172"/>
              <a:gd name="T20" fmla="*/ 163 w 316"/>
              <a:gd name="T21" fmla="*/ 165 h 172"/>
              <a:gd name="T22" fmla="*/ 190 w 316"/>
              <a:gd name="T23" fmla="*/ 164 h 172"/>
              <a:gd name="T24" fmla="*/ 217 w 316"/>
              <a:gd name="T25" fmla="*/ 153 h 172"/>
              <a:gd name="T26" fmla="*/ 233 w 316"/>
              <a:gd name="T27" fmla="*/ 146 h 172"/>
              <a:gd name="T28" fmla="*/ 265 w 316"/>
              <a:gd name="T29" fmla="*/ 162 h 172"/>
              <a:gd name="T30" fmla="*/ 288 w 316"/>
              <a:gd name="T31" fmla="*/ 14 h 172"/>
              <a:gd name="T32" fmla="*/ 225 w 316"/>
              <a:gd name="T33" fmla="*/ 129 h 172"/>
              <a:gd name="T34" fmla="*/ 225 w 316"/>
              <a:gd name="T35" fmla="*/ 139 h 172"/>
              <a:gd name="T36" fmla="*/ 216 w 316"/>
              <a:gd name="T37" fmla="*/ 142 h 172"/>
              <a:gd name="T38" fmla="*/ 207 w 316"/>
              <a:gd name="T39" fmla="*/ 142 h 172"/>
              <a:gd name="T40" fmla="*/ 189 w 316"/>
              <a:gd name="T41" fmla="*/ 153 h 172"/>
              <a:gd name="T42" fmla="*/ 185 w 316"/>
              <a:gd name="T43" fmla="*/ 153 h 172"/>
              <a:gd name="T44" fmla="*/ 180 w 316"/>
              <a:gd name="T45" fmla="*/ 156 h 172"/>
              <a:gd name="T46" fmla="*/ 157 w 316"/>
              <a:gd name="T47" fmla="*/ 149 h 172"/>
              <a:gd name="T48" fmla="*/ 130 w 316"/>
              <a:gd name="T49" fmla="*/ 128 h 172"/>
              <a:gd name="T50" fmla="*/ 88 w 316"/>
              <a:gd name="T51" fmla="*/ 103 h 172"/>
              <a:gd name="T52" fmla="*/ 71 w 316"/>
              <a:gd name="T53" fmla="*/ 91 h 172"/>
              <a:gd name="T54" fmla="*/ 71 w 316"/>
              <a:gd name="T55" fmla="*/ 90 h 172"/>
              <a:gd name="T56" fmla="*/ 72 w 316"/>
              <a:gd name="T57" fmla="*/ 88 h 172"/>
              <a:gd name="T58" fmla="*/ 93 w 316"/>
              <a:gd name="T59" fmla="*/ 20 h 172"/>
              <a:gd name="T60" fmla="*/ 132 w 316"/>
              <a:gd name="T61" fmla="*/ 24 h 172"/>
              <a:gd name="T62" fmla="*/ 127 w 316"/>
              <a:gd name="T63" fmla="*/ 72 h 172"/>
              <a:gd name="T64" fmla="*/ 185 w 316"/>
              <a:gd name="T65" fmla="*/ 54 h 172"/>
              <a:gd name="T66" fmla="*/ 241 w 316"/>
              <a:gd name="T67" fmla="*/ 11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172">
                <a:moveTo>
                  <a:pt x="288" y="14"/>
                </a:moveTo>
                <a:cubicBezTo>
                  <a:pt x="232" y="27"/>
                  <a:pt x="232" y="27"/>
                  <a:pt x="232" y="27"/>
                </a:cubicBezTo>
                <a:cubicBezTo>
                  <a:pt x="233" y="31"/>
                  <a:pt x="233" y="31"/>
                  <a:pt x="233" y="31"/>
                </a:cubicBezTo>
                <a:cubicBezTo>
                  <a:pt x="228" y="22"/>
                  <a:pt x="221" y="20"/>
                  <a:pt x="221" y="20"/>
                </a:cubicBezTo>
                <a:cubicBezTo>
                  <a:pt x="178" y="7"/>
                  <a:pt x="178" y="7"/>
                  <a:pt x="178" y="7"/>
                </a:cubicBezTo>
                <a:cubicBezTo>
                  <a:pt x="173" y="5"/>
                  <a:pt x="165" y="7"/>
                  <a:pt x="157" y="10"/>
                </a:cubicBezTo>
                <a:cubicBezTo>
                  <a:pt x="156" y="9"/>
                  <a:pt x="156" y="9"/>
                  <a:pt x="156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1" y="9"/>
                  <a:pt x="87" y="10"/>
                  <a:pt x="84" y="13"/>
                </a:cubicBezTo>
                <a:cubicBezTo>
                  <a:pt x="50" y="0"/>
                  <a:pt x="50" y="0"/>
                  <a:pt x="5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69" y="144"/>
                  <a:pt x="76" y="120"/>
                  <a:pt x="78" y="109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4" y="113"/>
                  <a:pt x="84" y="113"/>
                  <a:pt x="84" y="113"/>
                </a:cubicBezTo>
                <a:cubicBezTo>
                  <a:pt x="84" y="120"/>
                  <a:pt x="85" y="130"/>
                  <a:pt x="99" y="127"/>
                </a:cubicBezTo>
                <a:cubicBezTo>
                  <a:pt x="99" y="127"/>
                  <a:pt x="100" y="157"/>
                  <a:pt x="120" y="142"/>
                </a:cubicBezTo>
                <a:cubicBezTo>
                  <a:pt x="120" y="142"/>
                  <a:pt x="120" y="161"/>
                  <a:pt x="138" y="155"/>
                </a:cubicBezTo>
                <a:cubicBezTo>
                  <a:pt x="138" y="155"/>
                  <a:pt x="141" y="172"/>
                  <a:pt x="159" y="163"/>
                </a:cubicBezTo>
                <a:cubicBezTo>
                  <a:pt x="162" y="165"/>
                  <a:pt x="162" y="165"/>
                  <a:pt x="162" y="165"/>
                </a:cubicBezTo>
                <a:cubicBezTo>
                  <a:pt x="163" y="165"/>
                  <a:pt x="163" y="165"/>
                  <a:pt x="163" y="165"/>
                </a:cubicBezTo>
                <a:cubicBezTo>
                  <a:pt x="164" y="165"/>
                  <a:pt x="173" y="168"/>
                  <a:pt x="181" y="167"/>
                </a:cubicBezTo>
                <a:cubicBezTo>
                  <a:pt x="185" y="167"/>
                  <a:pt x="188" y="166"/>
                  <a:pt x="190" y="164"/>
                </a:cubicBezTo>
                <a:cubicBezTo>
                  <a:pt x="196" y="163"/>
                  <a:pt x="208" y="161"/>
                  <a:pt x="214" y="153"/>
                </a:cubicBezTo>
                <a:cubicBezTo>
                  <a:pt x="215" y="153"/>
                  <a:pt x="216" y="153"/>
                  <a:pt x="217" y="153"/>
                </a:cubicBezTo>
                <a:cubicBezTo>
                  <a:pt x="217" y="153"/>
                  <a:pt x="217" y="153"/>
                  <a:pt x="217" y="153"/>
                </a:cubicBezTo>
                <a:cubicBezTo>
                  <a:pt x="224" y="153"/>
                  <a:pt x="230" y="150"/>
                  <a:pt x="233" y="146"/>
                </a:cubicBezTo>
                <a:cubicBezTo>
                  <a:pt x="235" y="143"/>
                  <a:pt x="236" y="140"/>
                  <a:pt x="236" y="136"/>
                </a:cubicBezTo>
                <a:cubicBezTo>
                  <a:pt x="236" y="136"/>
                  <a:pt x="248" y="160"/>
                  <a:pt x="265" y="162"/>
                </a:cubicBezTo>
                <a:cubicBezTo>
                  <a:pt x="316" y="137"/>
                  <a:pt x="316" y="137"/>
                  <a:pt x="316" y="137"/>
                </a:cubicBezTo>
                <a:lnTo>
                  <a:pt x="288" y="14"/>
                </a:lnTo>
                <a:close/>
                <a:moveTo>
                  <a:pt x="230" y="127"/>
                </a:moveTo>
                <a:cubicBezTo>
                  <a:pt x="225" y="129"/>
                  <a:pt x="225" y="129"/>
                  <a:pt x="225" y="129"/>
                </a:cubicBezTo>
                <a:cubicBezTo>
                  <a:pt x="226" y="133"/>
                  <a:pt x="226" y="133"/>
                  <a:pt x="226" y="133"/>
                </a:cubicBezTo>
                <a:cubicBezTo>
                  <a:pt x="226" y="137"/>
                  <a:pt x="225" y="139"/>
                  <a:pt x="225" y="139"/>
                </a:cubicBezTo>
                <a:cubicBezTo>
                  <a:pt x="223" y="141"/>
                  <a:pt x="220" y="142"/>
                  <a:pt x="216" y="142"/>
                </a:cubicBezTo>
                <a:cubicBezTo>
                  <a:pt x="216" y="142"/>
                  <a:pt x="216" y="142"/>
                  <a:pt x="216" y="142"/>
                </a:cubicBezTo>
                <a:cubicBezTo>
                  <a:pt x="214" y="143"/>
                  <a:pt x="212" y="142"/>
                  <a:pt x="211" y="142"/>
                </a:cubicBezTo>
                <a:cubicBezTo>
                  <a:pt x="207" y="142"/>
                  <a:pt x="207" y="142"/>
                  <a:pt x="207" y="142"/>
                </a:cubicBezTo>
                <a:cubicBezTo>
                  <a:pt x="206" y="146"/>
                  <a:pt x="206" y="146"/>
                  <a:pt x="206" y="146"/>
                </a:cubicBezTo>
                <a:cubicBezTo>
                  <a:pt x="204" y="150"/>
                  <a:pt x="196" y="153"/>
                  <a:pt x="189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4" y="155"/>
                  <a:pt x="184" y="155"/>
                  <a:pt x="184" y="155"/>
                </a:cubicBezTo>
                <a:cubicBezTo>
                  <a:pt x="183" y="156"/>
                  <a:pt x="182" y="156"/>
                  <a:pt x="180" y="156"/>
                </a:cubicBezTo>
                <a:cubicBezTo>
                  <a:pt x="175" y="157"/>
                  <a:pt x="169" y="155"/>
                  <a:pt x="167" y="155"/>
                </a:cubicBezTo>
                <a:cubicBezTo>
                  <a:pt x="157" y="149"/>
                  <a:pt x="157" y="149"/>
                  <a:pt x="157" y="149"/>
                </a:cubicBezTo>
                <a:cubicBezTo>
                  <a:pt x="156" y="144"/>
                  <a:pt x="154" y="140"/>
                  <a:pt x="149" y="140"/>
                </a:cubicBezTo>
                <a:cubicBezTo>
                  <a:pt x="149" y="140"/>
                  <a:pt x="147" y="116"/>
                  <a:pt x="130" y="128"/>
                </a:cubicBezTo>
                <a:cubicBezTo>
                  <a:pt x="130" y="128"/>
                  <a:pt x="125" y="108"/>
                  <a:pt x="109" y="117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72" y="91"/>
                  <a:pt x="72" y="91"/>
                  <a:pt x="72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0"/>
                  <a:pt x="71" y="90"/>
                  <a:pt x="71" y="90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8"/>
                  <a:pt x="72" y="88"/>
                  <a:pt x="72" y="88"/>
                </a:cubicBezTo>
                <a:cubicBezTo>
                  <a:pt x="72" y="87"/>
                  <a:pt x="90" y="26"/>
                  <a:pt x="91" y="21"/>
                </a:cubicBezTo>
                <a:cubicBezTo>
                  <a:pt x="91" y="21"/>
                  <a:pt x="93" y="20"/>
                  <a:pt x="93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4" y="22"/>
                  <a:pt x="132" y="24"/>
                  <a:pt x="132" y="24"/>
                </a:cubicBezTo>
                <a:cubicBezTo>
                  <a:pt x="125" y="30"/>
                  <a:pt x="122" y="60"/>
                  <a:pt x="122" y="60"/>
                </a:cubicBezTo>
                <a:cubicBezTo>
                  <a:pt x="119" y="67"/>
                  <a:pt x="127" y="72"/>
                  <a:pt x="127" y="72"/>
                </a:cubicBezTo>
                <a:cubicBezTo>
                  <a:pt x="140" y="81"/>
                  <a:pt x="154" y="47"/>
                  <a:pt x="154" y="47"/>
                </a:cubicBezTo>
                <a:cubicBezTo>
                  <a:pt x="161" y="41"/>
                  <a:pt x="172" y="45"/>
                  <a:pt x="185" y="54"/>
                </a:cubicBezTo>
                <a:cubicBezTo>
                  <a:pt x="206" y="76"/>
                  <a:pt x="232" y="102"/>
                  <a:pt x="239" y="111"/>
                </a:cubicBezTo>
                <a:cubicBezTo>
                  <a:pt x="241" y="114"/>
                  <a:pt x="242" y="117"/>
                  <a:pt x="241" y="119"/>
                </a:cubicBezTo>
                <a:cubicBezTo>
                  <a:pt x="240" y="123"/>
                  <a:pt x="233" y="126"/>
                  <a:pt x="230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18" tIns="48210" rIns="96418" bIns="4821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GB" sz="94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145741" y="3597726"/>
            <a:ext cx="693597" cy="543665"/>
            <a:chOff x="7200839" y="1790292"/>
            <a:chExt cx="795921" cy="623870"/>
          </a:xfrm>
          <a:solidFill>
            <a:schemeClr val="bg1"/>
          </a:solidFill>
        </p:grpSpPr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7235971" y="1790292"/>
              <a:ext cx="760789" cy="434110"/>
            </a:xfrm>
            <a:custGeom>
              <a:avLst/>
              <a:gdLst>
                <a:gd name="T0" fmla="*/ 295 w 628"/>
                <a:gd name="T1" fmla="*/ 232 h 334"/>
                <a:gd name="T2" fmla="*/ 295 w 628"/>
                <a:gd name="T3" fmla="*/ 232 h 334"/>
                <a:gd name="T4" fmla="*/ 295 w 628"/>
                <a:gd name="T5" fmla="*/ 232 h 334"/>
                <a:gd name="T6" fmla="*/ 295 w 628"/>
                <a:gd name="T7" fmla="*/ 232 h 334"/>
                <a:gd name="T8" fmla="*/ 430 w 628"/>
                <a:gd name="T9" fmla="*/ 334 h 334"/>
                <a:gd name="T10" fmla="*/ 628 w 628"/>
                <a:gd name="T11" fmla="*/ 218 h 334"/>
                <a:gd name="T12" fmla="*/ 494 w 628"/>
                <a:gd name="T13" fmla="*/ 114 h 334"/>
                <a:gd name="T14" fmla="*/ 305 w 628"/>
                <a:gd name="T15" fmla="*/ 225 h 334"/>
                <a:gd name="T16" fmla="*/ 305 w 628"/>
                <a:gd name="T17" fmla="*/ 3 h 334"/>
                <a:gd name="T18" fmla="*/ 494 w 628"/>
                <a:gd name="T19" fmla="*/ 114 h 334"/>
                <a:gd name="T20" fmla="*/ 600 w 628"/>
                <a:gd name="T21" fmla="*/ 102 h 334"/>
                <a:gd name="T22" fmla="*/ 437 w 628"/>
                <a:gd name="T23" fmla="*/ 7 h 334"/>
                <a:gd name="T24" fmla="*/ 305 w 628"/>
                <a:gd name="T25" fmla="*/ 0 h 334"/>
                <a:gd name="T26" fmla="*/ 305 w 628"/>
                <a:gd name="T27" fmla="*/ 0 h 334"/>
                <a:gd name="T28" fmla="*/ 302 w 628"/>
                <a:gd name="T29" fmla="*/ 0 h 334"/>
                <a:gd name="T30" fmla="*/ 300 w 628"/>
                <a:gd name="T31" fmla="*/ 0 h 334"/>
                <a:gd name="T32" fmla="*/ 295 w 628"/>
                <a:gd name="T33" fmla="*/ 0 h 334"/>
                <a:gd name="T34" fmla="*/ 295 w 628"/>
                <a:gd name="T35" fmla="*/ 0 h 334"/>
                <a:gd name="T36" fmla="*/ 165 w 628"/>
                <a:gd name="T37" fmla="*/ 7 h 334"/>
                <a:gd name="T38" fmla="*/ 0 w 628"/>
                <a:gd name="T39" fmla="*/ 102 h 334"/>
                <a:gd name="T40" fmla="*/ 108 w 628"/>
                <a:gd name="T41" fmla="*/ 114 h 334"/>
                <a:gd name="T42" fmla="*/ 295 w 628"/>
                <a:gd name="T43" fmla="*/ 3 h 334"/>
                <a:gd name="T44" fmla="*/ 295 w 628"/>
                <a:gd name="T45" fmla="*/ 232 h 334"/>
                <a:gd name="T46" fmla="*/ 295 w 628"/>
                <a:gd name="T47" fmla="*/ 23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8" h="334">
                  <a:moveTo>
                    <a:pt x="295" y="232"/>
                  </a:moveTo>
                  <a:lnTo>
                    <a:pt x="295" y="232"/>
                  </a:lnTo>
                  <a:lnTo>
                    <a:pt x="295" y="232"/>
                  </a:lnTo>
                  <a:lnTo>
                    <a:pt x="295" y="232"/>
                  </a:lnTo>
                  <a:lnTo>
                    <a:pt x="430" y="334"/>
                  </a:lnTo>
                  <a:lnTo>
                    <a:pt x="628" y="218"/>
                  </a:lnTo>
                  <a:lnTo>
                    <a:pt x="494" y="114"/>
                  </a:lnTo>
                  <a:lnTo>
                    <a:pt x="305" y="225"/>
                  </a:lnTo>
                  <a:lnTo>
                    <a:pt x="305" y="3"/>
                  </a:lnTo>
                  <a:lnTo>
                    <a:pt x="494" y="114"/>
                  </a:lnTo>
                  <a:lnTo>
                    <a:pt x="600" y="102"/>
                  </a:lnTo>
                  <a:lnTo>
                    <a:pt x="437" y="7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300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165" y="7"/>
                  </a:lnTo>
                  <a:lnTo>
                    <a:pt x="0" y="102"/>
                  </a:lnTo>
                  <a:lnTo>
                    <a:pt x="108" y="114"/>
                  </a:lnTo>
                  <a:lnTo>
                    <a:pt x="295" y="3"/>
                  </a:lnTo>
                  <a:lnTo>
                    <a:pt x="295" y="232"/>
                  </a:lnTo>
                  <a:lnTo>
                    <a:pt x="29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18" tIns="48210" rIns="96418" bIns="4821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7200839" y="1941061"/>
              <a:ext cx="392509" cy="289840"/>
            </a:xfrm>
            <a:custGeom>
              <a:avLst/>
              <a:gdLst>
                <a:gd name="T0" fmla="*/ 0 w 324"/>
                <a:gd name="T1" fmla="*/ 100 h 223"/>
                <a:gd name="T2" fmla="*/ 187 w 324"/>
                <a:gd name="T3" fmla="*/ 223 h 223"/>
                <a:gd name="T4" fmla="*/ 324 w 324"/>
                <a:gd name="T5" fmla="*/ 116 h 223"/>
                <a:gd name="T6" fmla="*/ 130 w 324"/>
                <a:gd name="T7" fmla="*/ 0 h 223"/>
                <a:gd name="T8" fmla="*/ 0 w 324"/>
                <a:gd name="T9" fmla="*/ 10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3">
                  <a:moveTo>
                    <a:pt x="0" y="100"/>
                  </a:moveTo>
                  <a:lnTo>
                    <a:pt x="187" y="223"/>
                  </a:lnTo>
                  <a:lnTo>
                    <a:pt x="324" y="116"/>
                  </a:lnTo>
                  <a:lnTo>
                    <a:pt x="130" y="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18" tIns="48210" rIns="96418" bIns="4821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7353482" y="2116524"/>
              <a:ext cx="477310" cy="297638"/>
            </a:xfrm>
            <a:custGeom>
              <a:avLst/>
              <a:gdLst>
                <a:gd name="T0" fmla="*/ 198 w 394"/>
                <a:gd name="T1" fmla="*/ 0 h 229"/>
                <a:gd name="T2" fmla="*/ 61 w 394"/>
                <a:gd name="T3" fmla="*/ 109 h 229"/>
                <a:gd name="T4" fmla="*/ 0 w 394"/>
                <a:gd name="T5" fmla="*/ 71 h 229"/>
                <a:gd name="T6" fmla="*/ 0 w 394"/>
                <a:gd name="T7" fmla="*/ 114 h 229"/>
                <a:gd name="T8" fmla="*/ 198 w 394"/>
                <a:gd name="T9" fmla="*/ 229 h 229"/>
                <a:gd name="T10" fmla="*/ 394 w 394"/>
                <a:gd name="T11" fmla="*/ 116 h 229"/>
                <a:gd name="T12" fmla="*/ 394 w 394"/>
                <a:gd name="T13" fmla="*/ 64 h 229"/>
                <a:gd name="T14" fmla="*/ 335 w 394"/>
                <a:gd name="T15" fmla="*/ 104 h 229"/>
                <a:gd name="T16" fmla="*/ 198 w 394"/>
                <a:gd name="T1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229">
                  <a:moveTo>
                    <a:pt x="198" y="0"/>
                  </a:moveTo>
                  <a:lnTo>
                    <a:pt x="61" y="109"/>
                  </a:lnTo>
                  <a:lnTo>
                    <a:pt x="0" y="71"/>
                  </a:lnTo>
                  <a:lnTo>
                    <a:pt x="0" y="114"/>
                  </a:lnTo>
                  <a:lnTo>
                    <a:pt x="198" y="229"/>
                  </a:lnTo>
                  <a:lnTo>
                    <a:pt x="394" y="116"/>
                  </a:lnTo>
                  <a:lnTo>
                    <a:pt x="394" y="64"/>
                  </a:lnTo>
                  <a:lnTo>
                    <a:pt x="335" y="104"/>
                  </a:ln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18" tIns="48210" rIns="96418" bIns="4821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1" name="Freeform 50"/>
          <p:cNvSpPr>
            <a:spLocks/>
          </p:cNvSpPr>
          <p:nvPr/>
        </p:nvSpPr>
        <p:spPr bwMode="auto">
          <a:xfrm>
            <a:off x="6990693" y="3459063"/>
            <a:ext cx="514128" cy="761132"/>
          </a:xfrm>
          <a:custGeom>
            <a:avLst/>
            <a:gdLst>
              <a:gd name="T0" fmla="*/ 25 w 206"/>
              <a:gd name="T1" fmla="*/ 112 h 284"/>
              <a:gd name="T2" fmla="*/ 25 w 206"/>
              <a:gd name="T3" fmla="*/ 64 h 284"/>
              <a:gd name="T4" fmla="*/ 5 w 206"/>
              <a:gd name="T5" fmla="*/ 64 h 284"/>
              <a:gd name="T6" fmla="*/ 4 w 206"/>
              <a:gd name="T7" fmla="*/ 60 h 284"/>
              <a:gd name="T8" fmla="*/ 104 w 206"/>
              <a:gd name="T9" fmla="*/ 2 h 284"/>
              <a:gd name="T10" fmla="*/ 117 w 206"/>
              <a:gd name="T11" fmla="*/ 2 h 284"/>
              <a:gd name="T12" fmla="*/ 145 w 206"/>
              <a:gd name="T13" fmla="*/ 25 h 284"/>
              <a:gd name="T14" fmla="*/ 145 w 206"/>
              <a:gd name="T15" fmla="*/ 2 h 284"/>
              <a:gd name="T16" fmla="*/ 168 w 206"/>
              <a:gd name="T17" fmla="*/ 2 h 284"/>
              <a:gd name="T18" fmla="*/ 168 w 206"/>
              <a:gd name="T19" fmla="*/ 40 h 284"/>
              <a:gd name="T20" fmla="*/ 184 w 206"/>
              <a:gd name="T21" fmla="*/ 49 h 284"/>
              <a:gd name="T22" fmla="*/ 184 w 206"/>
              <a:gd name="T23" fmla="*/ 49 h 284"/>
              <a:gd name="T24" fmla="*/ 184 w 206"/>
              <a:gd name="T25" fmla="*/ 49 h 284"/>
              <a:gd name="T26" fmla="*/ 202 w 206"/>
              <a:gd name="T27" fmla="*/ 60 h 284"/>
              <a:gd name="T28" fmla="*/ 201 w 206"/>
              <a:gd name="T29" fmla="*/ 64 h 284"/>
              <a:gd name="T30" fmla="*/ 184 w 206"/>
              <a:gd name="T31" fmla="*/ 64 h 284"/>
              <a:gd name="T32" fmla="*/ 184 w 206"/>
              <a:gd name="T33" fmla="*/ 117 h 284"/>
              <a:gd name="T34" fmla="*/ 169 w 206"/>
              <a:gd name="T35" fmla="*/ 134 h 284"/>
              <a:gd name="T36" fmla="*/ 136 w 206"/>
              <a:gd name="T37" fmla="*/ 134 h 284"/>
              <a:gd name="T38" fmla="*/ 129 w 206"/>
              <a:gd name="T39" fmla="*/ 137 h 284"/>
              <a:gd name="T40" fmla="*/ 140 w 206"/>
              <a:gd name="T41" fmla="*/ 155 h 284"/>
              <a:gd name="T42" fmla="*/ 139 w 206"/>
              <a:gd name="T43" fmla="*/ 160 h 284"/>
              <a:gd name="T44" fmla="*/ 118 w 206"/>
              <a:gd name="T45" fmla="*/ 161 h 284"/>
              <a:gd name="T46" fmla="*/ 119 w 206"/>
              <a:gd name="T47" fmla="*/ 168 h 284"/>
              <a:gd name="T48" fmla="*/ 130 w 206"/>
              <a:gd name="T49" fmla="*/ 179 h 284"/>
              <a:gd name="T50" fmla="*/ 115 w 206"/>
              <a:gd name="T51" fmla="*/ 195 h 284"/>
              <a:gd name="T52" fmla="*/ 129 w 206"/>
              <a:gd name="T53" fmla="*/ 211 h 284"/>
              <a:gd name="T54" fmla="*/ 129 w 206"/>
              <a:gd name="T55" fmla="*/ 220 h 284"/>
              <a:gd name="T56" fmla="*/ 115 w 206"/>
              <a:gd name="T57" fmla="*/ 235 h 284"/>
              <a:gd name="T58" fmla="*/ 124 w 206"/>
              <a:gd name="T59" fmla="*/ 248 h 284"/>
              <a:gd name="T60" fmla="*/ 124 w 206"/>
              <a:gd name="T61" fmla="*/ 260 h 284"/>
              <a:gd name="T62" fmla="*/ 102 w 206"/>
              <a:gd name="T63" fmla="*/ 284 h 284"/>
              <a:gd name="T64" fmla="*/ 86 w 206"/>
              <a:gd name="T65" fmla="*/ 264 h 284"/>
              <a:gd name="T66" fmla="*/ 85 w 206"/>
              <a:gd name="T67" fmla="*/ 163 h 284"/>
              <a:gd name="T68" fmla="*/ 83 w 206"/>
              <a:gd name="T69" fmla="*/ 160 h 284"/>
              <a:gd name="T70" fmla="*/ 71 w 206"/>
              <a:gd name="T71" fmla="*/ 159 h 284"/>
              <a:gd name="T72" fmla="*/ 68 w 206"/>
              <a:gd name="T73" fmla="*/ 152 h 284"/>
              <a:gd name="T74" fmla="*/ 77 w 206"/>
              <a:gd name="T75" fmla="*/ 140 h 284"/>
              <a:gd name="T76" fmla="*/ 78 w 206"/>
              <a:gd name="T77" fmla="*/ 136 h 284"/>
              <a:gd name="T78" fmla="*/ 73 w 206"/>
              <a:gd name="T79" fmla="*/ 134 h 284"/>
              <a:gd name="T80" fmla="*/ 40 w 206"/>
              <a:gd name="T81" fmla="*/ 134 h 284"/>
              <a:gd name="T82" fmla="*/ 25 w 206"/>
              <a:gd name="T83" fmla="*/ 11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6" h="284">
                <a:moveTo>
                  <a:pt x="25" y="112"/>
                </a:moveTo>
                <a:cubicBezTo>
                  <a:pt x="25" y="64"/>
                  <a:pt x="25" y="64"/>
                  <a:pt x="2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1" y="64"/>
                  <a:pt x="0" y="62"/>
                  <a:pt x="4" y="60"/>
                </a:cubicBezTo>
                <a:cubicBezTo>
                  <a:pt x="104" y="2"/>
                  <a:pt x="104" y="2"/>
                  <a:pt x="104" y="2"/>
                </a:cubicBezTo>
                <a:cubicBezTo>
                  <a:pt x="107" y="0"/>
                  <a:pt x="113" y="0"/>
                  <a:pt x="117" y="2"/>
                </a:cubicBezTo>
                <a:cubicBezTo>
                  <a:pt x="145" y="25"/>
                  <a:pt x="145" y="25"/>
                  <a:pt x="145" y="25"/>
                </a:cubicBezTo>
                <a:cubicBezTo>
                  <a:pt x="145" y="2"/>
                  <a:pt x="145" y="2"/>
                  <a:pt x="145" y="2"/>
                </a:cubicBezTo>
                <a:cubicBezTo>
                  <a:pt x="168" y="2"/>
                  <a:pt x="168" y="2"/>
                  <a:pt x="168" y="2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202" y="60"/>
                  <a:pt x="202" y="60"/>
                  <a:pt x="202" y="60"/>
                </a:cubicBezTo>
                <a:cubicBezTo>
                  <a:pt x="206" y="62"/>
                  <a:pt x="205" y="64"/>
                  <a:pt x="201" y="64"/>
                </a:cubicBezTo>
                <a:cubicBezTo>
                  <a:pt x="184" y="64"/>
                  <a:pt x="184" y="64"/>
                  <a:pt x="184" y="64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5" y="134"/>
                  <a:pt x="169" y="134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4" y="135"/>
                  <a:pt x="131" y="136"/>
                  <a:pt x="129" y="137"/>
                </a:cubicBezTo>
                <a:cubicBezTo>
                  <a:pt x="140" y="155"/>
                  <a:pt x="140" y="155"/>
                  <a:pt x="140" y="155"/>
                </a:cubicBezTo>
                <a:cubicBezTo>
                  <a:pt x="142" y="159"/>
                  <a:pt x="139" y="160"/>
                  <a:pt x="139" y="160"/>
                </a:cubicBezTo>
                <a:cubicBezTo>
                  <a:pt x="118" y="161"/>
                  <a:pt x="118" y="161"/>
                  <a:pt x="118" y="161"/>
                </a:cubicBezTo>
                <a:cubicBezTo>
                  <a:pt x="119" y="168"/>
                  <a:pt x="119" y="168"/>
                  <a:pt x="119" y="168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15" y="195"/>
                  <a:pt x="115" y="195"/>
                  <a:pt x="115" y="195"/>
                </a:cubicBezTo>
                <a:cubicBezTo>
                  <a:pt x="129" y="211"/>
                  <a:pt x="129" y="211"/>
                  <a:pt x="129" y="211"/>
                </a:cubicBezTo>
                <a:cubicBezTo>
                  <a:pt x="129" y="220"/>
                  <a:pt x="129" y="220"/>
                  <a:pt x="129" y="220"/>
                </a:cubicBezTo>
                <a:cubicBezTo>
                  <a:pt x="115" y="235"/>
                  <a:pt x="115" y="235"/>
                  <a:pt x="115" y="235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124" y="260"/>
                  <a:pt x="124" y="260"/>
                  <a:pt x="124" y="260"/>
                </a:cubicBezTo>
                <a:cubicBezTo>
                  <a:pt x="102" y="284"/>
                  <a:pt x="102" y="284"/>
                  <a:pt x="102" y="284"/>
                </a:cubicBezTo>
                <a:cubicBezTo>
                  <a:pt x="94" y="283"/>
                  <a:pt x="86" y="264"/>
                  <a:pt x="86" y="264"/>
                </a:cubicBezTo>
                <a:cubicBezTo>
                  <a:pt x="85" y="163"/>
                  <a:pt x="85" y="163"/>
                  <a:pt x="85" y="163"/>
                </a:cubicBezTo>
                <a:cubicBezTo>
                  <a:pt x="85" y="160"/>
                  <a:pt x="83" y="160"/>
                  <a:pt x="83" y="160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64" y="159"/>
                  <a:pt x="68" y="152"/>
                  <a:pt x="68" y="152"/>
                </a:cubicBezTo>
                <a:cubicBezTo>
                  <a:pt x="77" y="140"/>
                  <a:pt x="77" y="140"/>
                  <a:pt x="77" y="140"/>
                </a:cubicBezTo>
                <a:cubicBezTo>
                  <a:pt x="78" y="139"/>
                  <a:pt x="78" y="137"/>
                  <a:pt x="78" y="136"/>
                </a:cubicBezTo>
                <a:cubicBezTo>
                  <a:pt x="76" y="136"/>
                  <a:pt x="74" y="135"/>
                  <a:pt x="73" y="134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40" y="134"/>
                  <a:pt x="25" y="133"/>
                  <a:pt x="25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18" tIns="48210" rIns="96418" bIns="4821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GB" sz="94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551336" y="2607773"/>
            <a:ext cx="3073325" cy="1702580"/>
            <a:chOff x="8461641" y="1680432"/>
            <a:chExt cx="2914647" cy="1614675"/>
          </a:xfrm>
        </p:grpSpPr>
        <p:sp>
          <p:nvSpPr>
            <p:cNvPr id="60" name="Rectangle 59"/>
            <p:cNvSpPr/>
            <p:nvPr/>
          </p:nvSpPr>
          <p:spPr>
            <a:xfrm>
              <a:off x="8461641" y="1680432"/>
              <a:ext cx="2914647" cy="1614675"/>
            </a:xfrm>
            <a:prstGeom prst="rect">
              <a:avLst/>
            </a:prstGeom>
            <a:solidFill>
              <a:srgbClr val="28C7D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706534" y="1912546"/>
              <a:ext cx="1413952" cy="332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701390" y="2281878"/>
              <a:ext cx="2482639" cy="6479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909807" y="5468938"/>
            <a:ext cx="796846" cy="796846"/>
            <a:chOff x="6895745" y="6076124"/>
            <a:chExt cx="755703" cy="755703"/>
          </a:xfrm>
        </p:grpSpPr>
        <p:sp>
          <p:nvSpPr>
            <p:cNvPr id="64" name="Oval 63"/>
            <p:cNvSpPr/>
            <p:nvPr/>
          </p:nvSpPr>
          <p:spPr>
            <a:xfrm>
              <a:off x="6895745" y="607612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7162147" y="6226696"/>
              <a:ext cx="212181" cy="457727"/>
              <a:chOff x="4395788" y="2198688"/>
              <a:chExt cx="344488" cy="742951"/>
            </a:xfrm>
            <a:solidFill>
              <a:schemeClr val="bg2"/>
            </a:solidFill>
          </p:grpSpPr>
          <p:sp>
            <p:nvSpPr>
              <p:cNvPr id="66" name="Oval 65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8210" tIns="24105" rIns="48210" bIns="2410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94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7" name="Freeform 7"/>
              <p:cNvSpPr>
                <a:spLocks/>
              </p:cNvSpPr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8210" tIns="24105" rIns="48210" bIns="2410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94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8899926" y="4526830"/>
            <a:ext cx="796846" cy="796846"/>
            <a:chOff x="1354194" y="5911456"/>
            <a:chExt cx="755703" cy="755703"/>
          </a:xfrm>
        </p:grpSpPr>
        <p:sp>
          <p:nvSpPr>
            <p:cNvPr id="69" name="Oval 68"/>
            <p:cNvSpPr/>
            <p:nvPr/>
          </p:nvSpPr>
          <p:spPr>
            <a:xfrm>
              <a:off x="1354194" y="5911456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639245" y="6058413"/>
              <a:ext cx="185600" cy="472193"/>
              <a:chOff x="4422775" y="2198688"/>
              <a:chExt cx="292100" cy="742950"/>
            </a:xfrm>
            <a:solidFill>
              <a:schemeClr val="bg2"/>
            </a:solidFill>
          </p:grpSpPr>
          <p:sp>
            <p:nvSpPr>
              <p:cNvPr id="71" name="Freeform 12"/>
              <p:cNvSpPr>
                <a:spLocks/>
              </p:cNvSpPr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8210" tIns="24105" rIns="48210" bIns="2410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94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8210" tIns="24105" rIns="48210" bIns="2410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94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9757729" y="4672077"/>
            <a:ext cx="678307" cy="31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1.234K</a:t>
            </a:r>
            <a:endParaRPr lang="en-GB" sz="1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758123" y="4934237"/>
            <a:ext cx="960400" cy="31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Male Users</a:t>
            </a:r>
            <a:endParaRPr lang="en-GB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775973" y="5614185"/>
            <a:ext cx="678307" cy="31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1.234K</a:t>
            </a:r>
            <a:endParaRPr lang="en-GB" sz="12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776838" y="5876346"/>
            <a:ext cx="1139915" cy="31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Female Users</a:t>
            </a:r>
            <a:endParaRPr lang="en-GB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540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5" grpId="0"/>
      <p:bldP spid="46" grpId="0" animBg="1"/>
      <p:bldP spid="51" grpId="0" animBg="1"/>
      <p:bldP spid="73" grpId="0"/>
      <p:bldP spid="74" grpId="0"/>
      <p:bldP spid="75" grpId="0"/>
      <p:bldP spid="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9"/>
          <p:cNvSpPr/>
          <p:nvPr/>
        </p:nvSpPr>
        <p:spPr>
          <a:xfrm>
            <a:off x="2384" y="1145"/>
            <a:ext cx="12859517" cy="361518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384" y="1145"/>
            <a:ext cx="4771013" cy="3615185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33495" y="5292202"/>
            <a:ext cx="2466171" cy="1939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27000" dist="127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999667" y="4574771"/>
            <a:ext cx="2466171" cy="2656738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393" tIns="48196" rIns="96393" bIns="481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465838" y="4574771"/>
            <a:ext cx="2467965" cy="2656738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393" tIns="48196" rIns="96393" bIns="481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779675" y="5292201"/>
            <a:ext cx="1861717" cy="1393278"/>
            <a:chOff x="3779017" y="5292615"/>
            <a:chExt cx="1862177" cy="1393622"/>
          </a:xfrm>
        </p:grpSpPr>
        <p:sp>
          <p:nvSpPr>
            <p:cNvPr id="31" name="Rectangle 30"/>
            <p:cNvSpPr/>
            <p:nvPr/>
          </p:nvSpPr>
          <p:spPr>
            <a:xfrm>
              <a:off x="3873926" y="5292615"/>
              <a:ext cx="526993" cy="5269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01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624935" y="5434398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TITLE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79017" y="6109156"/>
              <a:ext cx="1862177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点击添加相关标题文字，点击添加相关标题文字，点击添加相关标题文字，</a:t>
              </a:r>
              <a:endParaRPr lang="en-US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392569" y="5028566"/>
            <a:ext cx="1972937" cy="2077766"/>
            <a:chOff x="6392557" y="5028914"/>
            <a:chExt cx="1973425" cy="2078280"/>
          </a:xfrm>
        </p:grpSpPr>
        <p:sp>
          <p:nvSpPr>
            <p:cNvPr id="40" name="Rectangle 39"/>
            <p:cNvSpPr/>
            <p:nvPr/>
          </p:nvSpPr>
          <p:spPr>
            <a:xfrm>
              <a:off x="6875920" y="5028914"/>
              <a:ext cx="8980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altLang="zh-CN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TITLE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92557" y="5579416"/>
              <a:ext cx="1973425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点击添加相关标题文字，点击添加相关标题文字，点击添加相关标题文字，</a:t>
              </a:r>
              <a:endParaRPr lang="en-US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040294" y="6430367"/>
              <a:ext cx="678559" cy="676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97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713354" y="5028566"/>
            <a:ext cx="1972937" cy="2077766"/>
            <a:chOff x="8713914" y="5028914"/>
            <a:chExt cx="1973425" cy="2078280"/>
          </a:xfrm>
        </p:grpSpPr>
        <p:sp>
          <p:nvSpPr>
            <p:cNvPr id="44" name="Rectangle 43"/>
            <p:cNvSpPr/>
            <p:nvPr/>
          </p:nvSpPr>
          <p:spPr>
            <a:xfrm>
              <a:off x="9235640" y="5028914"/>
              <a:ext cx="8258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TITLE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713914" y="5579416"/>
              <a:ext cx="1973425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点击添加相关标题文字，点击添加相关标题文字，点击添加相关标题文字，</a:t>
              </a:r>
              <a:endParaRPr lang="en-US" altLang="zh-CN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361651" y="6430367"/>
              <a:ext cx="678559" cy="676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97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048638" y="1431335"/>
            <a:ext cx="2484855" cy="1142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id-ID" altLang="zh-CN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50995" y="779716"/>
            <a:ext cx="2011841" cy="572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id-ID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YOUR TITLE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149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  <p:bldP spid="25" grpId="0" animBg="1"/>
      <p:bldP spid="29" grpId="0" animBg="1"/>
      <p:bldP spid="30" grpId="0" animBg="1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3719" y="-18253"/>
            <a:ext cx="12871675" cy="725980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149" y="-18253"/>
            <a:ext cx="5852235" cy="7259807"/>
          </a:xfrm>
          <a:custGeom>
            <a:avLst/>
            <a:gdLst/>
            <a:ahLst/>
            <a:cxnLst/>
            <a:rect l="l" t="t" r="r" b="b"/>
            <a:pathLst>
              <a:path w="4958866" h="5163450">
                <a:moveTo>
                  <a:pt x="0" y="0"/>
                </a:moveTo>
                <a:lnTo>
                  <a:pt x="755577" y="0"/>
                </a:lnTo>
                <a:lnTo>
                  <a:pt x="899592" y="0"/>
                </a:lnTo>
                <a:lnTo>
                  <a:pt x="1508303" y="0"/>
                </a:lnTo>
                <a:lnTo>
                  <a:pt x="3955209" y="0"/>
                </a:lnTo>
                <a:lnTo>
                  <a:pt x="4206139" y="0"/>
                </a:lnTo>
                <a:cubicBezTo>
                  <a:pt x="4666577" y="617385"/>
                  <a:pt x="4958866" y="1544845"/>
                  <a:pt x="4958866" y="2581725"/>
                </a:cubicBezTo>
                <a:cubicBezTo>
                  <a:pt x="4958866" y="3614989"/>
                  <a:pt x="4668612" y="4539595"/>
                  <a:pt x="4210704" y="5156800"/>
                </a:cubicBezTo>
                <a:lnTo>
                  <a:pt x="3955209" y="5156800"/>
                </a:lnTo>
                <a:lnTo>
                  <a:pt x="3955209" y="5163450"/>
                </a:lnTo>
                <a:lnTo>
                  <a:pt x="755577" y="5163450"/>
                </a:lnTo>
                <a:lnTo>
                  <a:pt x="755577" y="5156800"/>
                </a:lnTo>
                <a:lnTo>
                  <a:pt x="0" y="51568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06610" y="3532783"/>
            <a:ext cx="4293787" cy="3692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cap="all" dirty="0">
                <a:solidFill>
                  <a:schemeClr val="bg1"/>
                </a:solidFill>
                <a:cs typeface="+mn-ea"/>
                <a:sym typeface="+mn-lt"/>
              </a:rPr>
              <a:t>Please replace the written content</a:t>
            </a:r>
            <a:endParaRPr lang="zh-CN" altLang="en-US" sz="2000" b="1" cap="all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TextBox 148"/>
          <p:cNvSpPr txBox="1"/>
          <p:nvPr/>
        </p:nvSpPr>
        <p:spPr>
          <a:xfrm>
            <a:off x="1438242" y="2896335"/>
            <a:ext cx="2630522" cy="535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>
              <a:lnSpc>
                <a:spcPct val="120000"/>
              </a:lnSpc>
              <a:defRPr/>
            </a:pPr>
            <a:r>
              <a:rPr kumimoji="1" lang="zh-CN" altLang="en-US" sz="2400" dirty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2400" dirty="0">
              <a:solidFill>
                <a:schemeClr val="bg1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438242" y="3413335"/>
            <a:ext cx="263052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3"/>
          <p:cNvSpPr txBox="1"/>
          <p:nvPr/>
        </p:nvSpPr>
        <p:spPr>
          <a:xfrm>
            <a:off x="2292566" y="1873856"/>
            <a:ext cx="1269401" cy="108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04</a:t>
            </a:r>
            <a:endParaRPr lang="zh-CN" altLang="en-US" sz="703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5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switch dir="r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429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657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3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9" grpId="0"/>
      <p:bldP spid="29" grpId="1"/>
      <p:bldP spid="8" grpId="0"/>
      <p:bldP spid="8" grpId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6292" y="2313745"/>
            <a:ext cx="2059047" cy="23556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61578" y="3120278"/>
            <a:ext cx="1628981" cy="4431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467166" y="3450562"/>
            <a:ext cx="2605160" cy="867232"/>
            <a:chOff x="676275" y="2281463"/>
            <a:chExt cx="2133600" cy="710255"/>
          </a:xfrm>
        </p:grpSpPr>
        <p:sp>
          <p:nvSpPr>
            <p:cNvPr id="40" name="Rectangle 39"/>
            <p:cNvSpPr/>
            <p:nvPr/>
          </p:nvSpPr>
          <p:spPr>
            <a:xfrm>
              <a:off x="676275" y="2510271"/>
              <a:ext cx="2133600" cy="48144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</a:p>
          </p:txBody>
        </p:sp>
        <p:sp>
          <p:nvSpPr>
            <p:cNvPr id="41" name="Right Triangle 40"/>
            <p:cNvSpPr/>
            <p:nvPr/>
          </p:nvSpPr>
          <p:spPr>
            <a:xfrm flipH="1">
              <a:off x="676275" y="2281463"/>
              <a:ext cx="228600" cy="2286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Right Triangle 41"/>
            <p:cNvSpPr/>
            <p:nvPr/>
          </p:nvSpPr>
          <p:spPr>
            <a:xfrm>
              <a:off x="2581275" y="2281463"/>
              <a:ext cx="228600" cy="2286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3" name="Freeform 144"/>
          <p:cNvSpPr>
            <a:spLocks noEditPoints="1"/>
          </p:cNvSpPr>
          <p:nvPr/>
        </p:nvSpPr>
        <p:spPr bwMode="auto">
          <a:xfrm>
            <a:off x="2556258" y="2581907"/>
            <a:ext cx="451251" cy="391323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50" tIns="55825" rIns="111650" bIns="55825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189134" y="3400892"/>
            <a:ext cx="2046911" cy="235564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92285" y="4207424"/>
            <a:ext cx="1628981" cy="4431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910008" y="4537707"/>
            <a:ext cx="2605160" cy="867232"/>
            <a:chOff x="676275" y="2281463"/>
            <a:chExt cx="2133600" cy="710255"/>
          </a:xfrm>
        </p:grpSpPr>
        <p:sp>
          <p:nvSpPr>
            <p:cNvPr id="49" name="Rectangle 48"/>
            <p:cNvSpPr/>
            <p:nvPr/>
          </p:nvSpPr>
          <p:spPr>
            <a:xfrm>
              <a:off x="676275" y="2510271"/>
              <a:ext cx="2133600" cy="4814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</a:p>
          </p:txBody>
        </p:sp>
        <p:sp>
          <p:nvSpPr>
            <p:cNvPr id="50" name="Right Triangle 49"/>
            <p:cNvSpPr/>
            <p:nvPr/>
          </p:nvSpPr>
          <p:spPr>
            <a:xfrm flipH="1">
              <a:off x="676275" y="2281463"/>
              <a:ext cx="228600" cy="228600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ight Triangle 50"/>
            <p:cNvSpPr/>
            <p:nvPr/>
          </p:nvSpPr>
          <p:spPr>
            <a:xfrm>
              <a:off x="2581275" y="2281463"/>
              <a:ext cx="228600" cy="228600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6628439" y="2313745"/>
            <a:ext cx="2046911" cy="235564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31589" y="3120278"/>
            <a:ext cx="1628981" cy="4431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6349313" y="3450562"/>
            <a:ext cx="2605160" cy="867232"/>
            <a:chOff x="676275" y="2281463"/>
            <a:chExt cx="2133600" cy="710255"/>
          </a:xfrm>
        </p:grpSpPr>
        <p:sp>
          <p:nvSpPr>
            <p:cNvPr id="56" name="Rectangle 55"/>
            <p:cNvSpPr/>
            <p:nvPr/>
          </p:nvSpPr>
          <p:spPr>
            <a:xfrm>
              <a:off x="676275" y="2510271"/>
              <a:ext cx="2133600" cy="48144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  <p:sp>
          <p:nvSpPr>
            <p:cNvPr id="57" name="Right Triangle 56"/>
            <p:cNvSpPr/>
            <p:nvPr/>
          </p:nvSpPr>
          <p:spPr>
            <a:xfrm flipH="1">
              <a:off x="676275" y="2281463"/>
              <a:ext cx="228600" cy="228600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Right Triangle 57"/>
            <p:cNvSpPr/>
            <p:nvPr/>
          </p:nvSpPr>
          <p:spPr>
            <a:xfrm>
              <a:off x="2581275" y="2281463"/>
              <a:ext cx="228600" cy="228600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9059145" y="3400892"/>
            <a:ext cx="2046911" cy="23556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262297" y="4207424"/>
            <a:ext cx="1628981" cy="4431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8780020" y="4537707"/>
            <a:ext cx="2605160" cy="867232"/>
            <a:chOff x="676275" y="2281463"/>
            <a:chExt cx="2133600" cy="710255"/>
          </a:xfrm>
        </p:grpSpPr>
        <p:sp>
          <p:nvSpPr>
            <p:cNvPr id="63" name="Rectangle 62"/>
            <p:cNvSpPr/>
            <p:nvPr/>
          </p:nvSpPr>
          <p:spPr>
            <a:xfrm>
              <a:off x="676275" y="2510271"/>
              <a:ext cx="2133600" cy="4814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60%</a:t>
              </a:r>
            </a:p>
          </p:txBody>
        </p:sp>
        <p:sp>
          <p:nvSpPr>
            <p:cNvPr id="64" name="Right Triangle 63"/>
            <p:cNvSpPr/>
            <p:nvPr/>
          </p:nvSpPr>
          <p:spPr>
            <a:xfrm flipH="1">
              <a:off x="676275" y="2281463"/>
              <a:ext cx="228600" cy="228600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Right Triangle 64"/>
            <p:cNvSpPr/>
            <p:nvPr/>
          </p:nvSpPr>
          <p:spPr>
            <a:xfrm>
              <a:off x="2581275" y="2281463"/>
              <a:ext cx="228600" cy="228600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7" name="Freeform 145"/>
          <p:cNvSpPr>
            <a:spLocks/>
          </p:cNvSpPr>
          <p:nvPr/>
        </p:nvSpPr>
        <p:spPr bwMode="auto">
          <a:xfrm>
            <a:off x="4997250" y="3684563"/>
            <a:ext cx="430679" cy="371383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50" tIns="55825" rIns="111650" bIns="55825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113"/>
          <p:cNvSpPr>
            <a:spLocks noEditPoints="1"/>
          </p:cNvSpPr>
          <p:nvPr/>
        </p:nvSpPr>
        <p:spPr bwMode="auto">
          <a:xfrm>
            <a:off x="7416383" y="2592886"/>
            <a:ext cx="471022" cy="369362"/>
          </a:xfrm>
          <a:custGeom>
            <a:avLst/>
            <a:gdLst/>
            <a:ahLst/>
            <a:cxnLst>
              <a:cxn ang="0">
                <a:pos x="63" y="20"/>
              </a:cxn>
              <a:cxn ang="0">
                <a:pos x="44" y="43"/>
              </a:cxn>
              <a:cxn ang="0">
                <a:pos x="28" y="47"/>
              </a:cxn>
              <a:cxn ang="0">
                <a:pos x="18" y="46"/>
              </a:cxn>
              <a:cxn ang="0">
                <a:pos x="11" y="43"/>
              </a:cxn>
              <a:cxn ang="0">
                <a:pos x="4" y="50"/>
              </a:cxn>
              <a:cxn ang="0">
                <a:pos x="0" y="47"/>
              </a:cxn>
              <a:cxn ang="0">
                <a:pos x="0" y="46"/>
              </a:cxn>
              <a:cxn ang="0">
                <a:pos x="7" y="37"/>
              </a:cxn>
              <a:cxn ang="0">
                <a:pos x="6" y="34"/>
              </a:cxn>
              <a:cxn ang="0">
                <a:pos x="5" y="30"/>
              </a:cxn>
              <a:cxn ang="0">
                <a:pos x="25" y="8"/>
              </a:cxn>
              <a:cxn ang="0">
                <a:pos x="52" y="3"/>
              </a:cxn>
              <a:cxn ang="0">
                <a:pos x="58" y="0"/>
              </a:cxn>
              <a:cxn ang="0">
                <a:pos x="64" y="13"/>
              </a:cxn>
              <a:cxn ang="0">
                <a:pos x="63" y="20"/>
              </a:cxn>
              <a:cxn ang="0">
                <a:pos x="43" y="18"/>
              </a:cxn>
              <a:cxn ang="0">
                <a:pos x="14" y="32"/>
              </a:cxn>
              <a:cxn ang="0">
                <a:pos x="13" y="34"/>
              </a:cxn>
              <a:cxn ang="0">
                <a:pos x="16" y="36"/>
              </a:cxn>
              <a:cxn ang="0">
                <a:pos x="17" y="36"/>
              </a:cxn>
              <a:cxn ang="0">
                <a:pos x="22" y="31"/>
              </a:cxn>
              <a:cxn ang="0">
                <a:pos x="43" y="23"/>
              </a:cxn>
              <a:cxn ang="0">
                <a:pos x="45" y="20"/>
              </a:cxn>
              <a:cxn ang="0">
                <a:pos x="43" y="18"/>
              </a:cxn>
            </a:cxnLst>
            <a:rect l="0" t="0" r="r" b="b"/>
            <a:pathLst>
              <a:path w="64" h="50">
                <a:moveTo>
                  <a:pt x="63" y="20"/>
                </a:moveTo>
                <a:cubicBezTo>
                  <a:pt x="61" y="31"/>
                  <a:pt x="54" y="38"/>
                  <a:pt x="44" y="43"/>
                </a:cubicBezTo>
                <a:cubicBezTo>
                  <a:pt x="39" y="46"/>
                  <a:pt x="33" y="47"/>
                  <a:pt x="28" y="47"/>
                </a:cubicBezTo>
                <a:cubicBezTo>
                  <a:pt x="25" y="47"/>
                  <a:pt x="21" y="47"/>
                  <a:pt x="18" y="46"/>
                </a:cubicBezTo>
                <a:cubicBezTo>
                  <a:pt x="16" y="45"/>
                  <a:pt x="13" y="43"/>
                  <a:pt x="11" y="43"/>
                </a:cubicBezTo>
                <a:cubicBezTo>
                  <a:pt x="9" y="43"/>
                  <a:pt x="7" y="50"/>
                  <a:pt x="4" y="50"/>
                </a:cubicBezTo>
                <a:cubicBezTo>
                  <a:pt x="2" y="50"/>
                  <a:pt x="1" y="49"/>
                  <a:pt x="0" y="47"/>
                </a:cubicBezTo>
                <a:cubicBezTo>
                  <a:pt x="0" y="47"/>
                  <a:pt x="0" y="46"/>
                  <a:pt x="0" y="46"/>
                </a:cubicBezTo>
                <a:cubicBezTo>
                  <a:pt x="0" y="42"/>
                  <a:pt x="7" y="39"/>
                  <a:pt x="7" y="37"/>
                </a:cubicBezTo>
                <a:cubicBezTo>
                  <a:pt x="7" y="37"/>
                  <a:pt x="6" y="35"/>
                  <a:pt x="6" y="34"/>
                </a:cubicBezTo>
                <a:cubicBezTo>
                  <a:pt x="6" y="33"/>
                  <a:pt x="5" y="32"/>
                  <a:pt x="5" y="30"/>
                </a:cubicBezTo>
                <a:cubicBezTo>
                  <a:pt x="5" y="19"/>
                  <a:pt x="14" y="11"/>
                  <a:pt x="25" y="8"/>
                </a:cubicBezTo>
                <a:cubicBezTo>
                  <a:pt x="32" y="5"/>
                  <a:pt x="47" y="8"/>
                  <a:pt x="52" y="3"/>
                </a:cubicBezTo>
                <a:cubicBezTo>
                  <a:pt x="54" y="1"/>
                  <a:pt x="55" y="0"/>
                  <a:pt x="58" y="0"/>
                </a:cubicBezTo>
                <a:cubicBezTo>
                  <a:pt x="62" y="0"/>
                  <a:pt x="64" y="10"/>
                  <a:pt x="64" y="13"/>
                </a:cubicBezTo>
                <a:cubicBezTo>
                  <a:pt x="64" y="16"/>
                  <a:pt x="63" y="18"/>
                  <a:pt x="63" y="20"/>
                </a:cubicBezTo>
                <a:close/>
                <a:moveTo>
                  <a:pt x="43" y="18"/>
                </a:moveTo>
                <a:cubicBezTo>
                  <a:pt x="31" y="18"/>
                  <a:pt x="22" y="23"/>
                  <a:pt x="14" y="32"/>
                </a:cubicBezTo>
                <a:cubicBezTo>
                  <a:pt x="14" y="33"/>
                  <a:pt x="13" y="33"/>
                  <a:pt x="13" y="34"/>
                </a:cubicBezTo>
                <a:cubicBezTo>
                  <a:pt x="13" y="35"/>
                  <a:pt x="15" y="36"/>
                  <a:pt x="16" y="36"/>
                </a:cubicBezTo>
                <a:cubicBezTo>
                  <a:pt x="16" y="36"/>
                  <a:pt x="17" y="36"/>
                  <a:pt x="17" y="36"/>
                </a:cubicBezTo>
                <a:cubicBezTo>
                  <a:pt x="19" y="34"/>
                  <a:pt x="21" y="32"/>
                  <a:pt x="22" y="31"/>
                </a:cubicBezTo>
                <a:cubicBezTo>
                  <a:pt x="29" y="25"/>
                  <a:pt x="34" y="23"/>
                  <a:pt x="43" y="23"/>
                </a:cubicBezTo>
                <a:cubicBezTo>
                  <a:pt x="44" y="23"/>
                  <a:pt x="45" y="22"/>
                  <a:pt x="45" y="20"/>
                </a:cubicBezTo>
                <a:cubicBezTo>
                  <a:pt x="45" y="19"/>
                  <a:pt x="44" y="18"/>
                  <a:pt x="43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50" tIns="55825" rIns="111650" bIns="55825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55"/>
          <p:cNvSpPr>
            <a:spLocks noEditPoints="1"/>
          </p:cNvSpPr>
          <p:nvPr/>
        </p:nvSpPr>
        <p:spPr bwMode="auto">
          <a:xfrm>
            <a:off x="9830614" y="3682151"/>
            <a:ext cx="503974" cy="376207"/>
          </a:xfrm>
          <a:custGeom>
            <a:avLst/>
            <a:gdLst/>
            <a:ahLst/>
            <a:cxnLst>
              <a:cxn ang="0">
                <a:pos x="19" y="42"/>
              </a:cxn>
              <a:cxn ang="0">
                <a:pos x="17" y="42"/>
              </a:cxn>
              <a:cxn ang="0">
                <a:pos x="1" y="25"/>
              </a:cxn>
              <a:cxn ang="0">
                <a:pos x="1" y="24"/>
              </a:cxn>
              <a:cxn ang="0">
                <a:pos x="17" y="7"/>
              </a:cxn>
              <a:cxn ang="0">
                <a:pos x="19" y="7"/>
              </a:cxn>
              <a:cxn ang="0">
                <a:pos x="21" y="9"/>
              </a:cxn>
              <a:cxn ang="0">
                <a:pos x="21" y="11"/>
              </a:cxn>
              <a:cxn ang="0">
                <a:pos x="7" y="25"/>
              </a:cxn>
              <a:cxn ang="0">
                <a:pos x="21" y="39"/>
              </a:cxn>
              <a:cxn ang="0">
                <a:pos x="21" y="40"/>
              </a:cxn>
              <a:cxn ang="0">
                <a:pos x="19" y="42"/>
              </a:cxn>
              <a:cxn ang="0">
                <a:pos x="29" y="48"/>
              </a:cxn>
              <a:cxn ang="0">
                <a:pos x="27" y="49"/>
              </a:cxn>
              <a:cxn ang="0">
                <a:pos x="25" y="48"/>
              </a:cxn>
              <a:cxn ang="0">
                <a:pos x="24" y="47"/>
              </a:cxn>
              <a:cxn ang="0">
                <a:pos x="38" y="1"/>
              </a:cxn>
              <a:cxn ang="0">
                <a:pos x="39" y="0"/>
              </a:cxn>
              <a:cxn ang="0">
                <a:pos x="41" y="1"/>
              </a:cxn>
              <a:cxn ang="0">
                <a:pos x="42" y="2"/>
              </a:cxn>
              <a:cxn ang="0">
                <a:pos x="29" y="48"/>
              </a:cxn>
              <a:cxn ang="0">
                <a:pos x="49" y="42"/>
              </a:cxn>
              <a:cxn ang="0">
                <a:pos x="47" y="42"/>
              </a:cxn>
              <a:cxn ang="0">
                <a:pos x="45" y="40"/>
              </a:cxn>
              <a:cxn ang="0">
                <a:pos x="45" y="39"/>
              </a:cxn>
              <a:cxn ang="0">
                <a:pos x="59" y="25"/>
              </a:cxn>
              <a:cxn ang="0">
                <a:pos x="45" y="11"/>
              </a:cxn>
              <a:cxn ang="0">
                <a:pos x="45" y="9"/>
              </a:cxn>
              <a:cxn ang="0">
                <a:pos x="47" y="7"/>
              </a:cxn>
              <a:cxn ang="0">
                <a:pos x="49" y="7"/>
              </a:cxn>
              <a:cxn ang="0">
                <a:pos x="65" y="24"/>
              </a:cxn>
              <a:cxn ang="0">
                <a:pos x="65" y="25"/>
              </a:cxn>
              <a:cxn ang="0">
                <a:pos x="49" y="42"/>
              </a:cxn>
            </a:cxnLst>
            <a:rect l="0" t="0" r="r" b="b"/>
            <a:pathLst>
              <a:path w="66" h="49">
                <a:moveTo>
                  <a:pt x="19" y="42"/>
                </a:moveTo>
                <a:cubicBezTo>
                  <a:pt x="19" y="43"/>
                  <a:pt x="18" y="43"/>
                  <a:pt x="17" y="42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4"/>
                  <a:pt x="1" y="24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9" y="7"/>
                  <a:pt x="19" y="7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10"/>
                  <a:pt x="21" y="11"/>
                </a:cubicBezTo>
                <a:cubicBezTo>
                  <a:pt x="7" y="25"/>
                  <a:pt x="7" y="25"/>
                  <a:pt x="7" y="25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40"/>
                  <a:pt x="21" y="40"/>
                </a:cubicBezTo>
                <a:lnTo>
                  <a:pt x="19" y="42"/>
                </a:lnTo>
                <a:close/>
                <a:moveTo>
                  <a:pt x="29" y="48"/>
                </a:moveTo>
                <a:cubicBezTo>
                  <a:pt x="28" y="49"/>
                  <a:pt x="28" y="49"/>
                  <a:pt x="27" y="49"/>
                </a:cubicBezTo>
                <a:cubicBezTo>
                  <a:pt x="25" y="48"/>
                  <a:pt x="25" y="48"/>
                  <a:pt x="25" y="48"/>
                </a:cubicBezTo>
                <a:cubicBezTo>
                  <a:pt x="24" y="48"/>
                  <a:pt x="24" y="48"/>
                  <a:pt x="24" y="47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8" y="0"/>
                  <a:pt x="3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2"/>
                  <a:pt x="42" y="2"/>
                </a:cubicBezTo>
                <a:lnTo>
                  <a:pt x="29" y="48"/>
                </a:lnTo>
                <a:close/>
                <a:moveTo>
                  <a:pt x="49" y="42"/>
                </a:moveTo>
                <a:cubicBezTo>
                  <a:pt x="48" y="43"/>
                  <a:pt x="48" y="43"/>
                  <a:pt x="47" y="42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5" y="39"/>
                  <a:pt x="45" y="39"/>
                </a:cubicBezTo>
                <a:cubicBezTo>
                  <a:pt x="59" y="25"/>
                  <a:pt x="59" y="25"/>
                  <a:pt x="59" y="25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9"/>
                  <a:pt x="45" y="9"/>
                </a:cubicBezTo>
                <a:cubicBezTo>
                  <a:pt x="47" y="7"/>
                  <a:pt x="47" y="7"/>
                  <a:pt x="47" y="7"/>
                </a:cubicBezTo>
                <a:cubicBezTo>
                  <a:pt x="48" y="7"/>
                  <a:pt x="48" y="7"/>
                  <a:pt x="49" y="7"/>
                </a:cubicBezTo>
                <a:cubicBezTo>
                  <a:pt x="65" y="24"/>
                  <a:pt x="65" y="24"/>
                  <a:pt x="65" y="24"/>
                </a:cubicBezTo>
                <a:cubicBezTo>
                  <a:pt x="66" y="24"/>
                  <a:pt x="66" y="25"/>
                  <a:pt x="65" y="25"/>
                </a:cubicBezTo>
                <a:lnTo>
                  <a:pt x="49" y="4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50" tIns="55825" rIns="111650" bIns="55825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839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/>
      <p:bldP spid="43" grpId="0" animBg="1"/>
      <p:bldP spid="46" grpId="0" animBg="1"/>
      <p:bldP spid="47" grpId="0"/>
      <p:bldP spid="53" grpId="0" animBg="1"/>
      <p:bldP spid="54" grpId="0"/>
      <p:bldP spid="60" grpId="0" animBg="1"/>
      <p:bldP spid="61" grpId="0"/>
      <p:bldP spid="67" grpId="0" animBg="1"/>
      <p:bldP spid="68" grpId="0" animBg="1"/>
      <p:bldP spid="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2370" y="694"/>
            <a:ext cx="12862730" cy="7251005"/>
          </a:xfrm>
          <a:prstGeom prst="rect">
            <a:avLst/>
          </a:prstGeom>
          <a:blipFill dpi="0"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861001" y="604280"/>
            <a:ext cx="3172335" cy="6984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4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  <a:r>
              <a:rPr lang="en-US" altLang="zh-CN" sz="45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en-US" altLang="zh-CN" sz="2531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en-GB" sz="253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39578" y="1490218"/>
            <a:ext cx="10755686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3290838" y="2396435"/>
            <a:ext cx="1257328" cy="698118"/>
            <a:chOff x="2215144" y="927951"/>
            <a:chExt cx="1244730" cy="910317"/>
          </a:xfrm>
        </p:grpSpPr>
        <p:sp>
          <p:nvSpPr>
            <p:cNvPr id="11" name="平行四边形 10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69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9"/>
            <p:cNvSpPr txBox="1"/>
            <p:nvPr/>
          </p:nvSpPr>
          <p:spPr>
            <a:xfrm>
              <a:off x="2393075" y="927951"/>
              <a:ext cx="1066799" cy="910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937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3937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290838" y="3351972"/>
            <a:ext cx="1257328" cy="708853"/>
            <a:chOff x="2215144" y="1952311"/>
            <a:chExt cx="1244730" cy="924318"/>
          </a:xfrm>
        </p:grpSpPr>
        <p:sp>
          <p:nvSpPr>
            <p:cNvPr id="16" name="平行四边形 15"/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69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0"/>
            <p:cNvSpPr txBox="1"/>
            <p:nvPr/>
          </p:nvSpPr>
          <p:spPr>
            <a:xfrm>
              <a:off x="2393075" y="1952311"/>
              <a:ext cx="1066799" cy="910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937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3937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290838" y="4338770"/>
            <a:ext cx="1257328" cy="698118"/>
            <a:chOff x="2215144" y="3018135"/>
            <a:chExt cx="1244730" cy="910318"/>
          </a:xfrm>
        </p:grpSpPr>
        <p:sp>
          <p:nvSpPr>
            <p:cNvPr id="19" name="平行四边形 18"/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69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1"/>
            <p:cNvSpPr txBox="1"/>
            <p:nvPr/>
          </p:nvSpPr>
          <p:spPr>
            <a:xfrm>
              <a:off x="2393075" y="3018135"/>
              <a:ext cx="1066799" cy="91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937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3937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290838" y="5298346"/>
            <a:ext cx="1257328" cy="714438"/>
            <a:chOff x="2215144" y="4047038"/>
            <a:chExt cx="1244730" cy="931601"/>
          </a:xfrm>
        </p:grpSpPr>
        <p:sp>
          <p:nvSpPr>
            <p:cNvPr id="22" name="平行四边形 21"/>
            <p:cNvSpPr/>
            <p:nvPr/>
          </p:nvSpPr>
          <p:spPr>
            <a:xfrm>
              <a:off x="2215144" y="413585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69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12"/>
            <p:cNvSpPr txBox="1"/>
            <p:nvPr/>
          </p:nvSpPr>
          <p:spPr>
            <a:xfrm>
              <a:off x="2393075" y="4047038"/>
              <a:ext cx="1066799" cy="910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937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3937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245867" y="2415149"/>
            <a:ext cx="5423290" cy="646324"/>
            <a:chOff x="4315150" y="953426"/>
            <a:chExt cx="3857250" cy="540057"/>
          </a:xfrm>
        </p:grpSpPr>
        <p:sp>
          <p:nvSpPr>
            <p:cNvPr id="25" name="矩形 24"/>
            <p:cNvSpPr/>
            <p:nvPr/>
          </p:nvSpPr>
          <p:spPr>
            <a:xfrm>
              <a:off x="4841196" y="1036090"/>
              <a:ext cx="2827147" cy="387661"/>
            </a:xfrm>
            <a:prstGeom prst="rect">
              <a:avLst/>
            </a:prstGeom>
            <a:ln w="15875">
              <a:noFill/>
            </a:ln>
          </p:spPr>
          <p:txBody>
            <a:bodyPr wrap="square" lIns="96423" tIns="48212" rIns="96423" bIns="48212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</a:t>
              </a:r>
              <a:endParaRPr lang="en-GB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平行四边形 25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23" tIns="48212" rIns="96423" bIns="48212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25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245867" y="3391128"/>
            <a:ext cx="5423290" cy="646324"/>
            <a:chOff x="4315150" y="1647579"/>
            <a:chExt cx="3857250" cy="540057"/>
          </a:xfrm>
        </p:grpSpPr>
        <p:sp>
          <p:nvSpPr>
            <p:cNvPr id="28" name="矩形 27"/>
            <p:cNvSpPr/>
            <p:nvPr/>
          </p:nvSpPr>
          <p:spPr>
            <a:xfrm>
              <a:off x="4841196" y="1730243"/>
              <a:ext cx="2827147" cy="387661"/>
            </a:xfrm>
            <a:prstGeom prst="rect">
              <a:avLst/>
            </a:prstGeom>
            <a:ln w="15875">
              <a:noFill/>
            </a:ln>
          </p:spPr>
          <p:txBody>
            <a:bodyPr wrap="square" lIns="96423" tIns="48212" rIns="96423" bIns="48212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</a:t>
              </a:r>
              <a:endParaRPr lang="en-GB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平行四边形 28"/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23" tIns="48212" rIns="96423" bIns="48212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25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245867" y="4367105"/>
            <a:ext cx="5423290" cy="646324"/>
            <a:chOff x="4315150" y="2341731"/>
            <a:chExt cx="3857250" cy="540057"/>
          </a:xfrm>
        </p:grpSpPr>
        <p:sp>
          <p:nvSpPr>
            <p:cNvPr id="31" name="矩形 30"/>
            <p:cNvSpPr/>
            <p:nvPr/>
          </p:nvSpPr>
          <p:spPr>
            <a:xfrm>
              <a:off x="4841197" y="2424395"/>
              <a:ext cx="2827146" cy="387661"/>
            </a:xfrm>
            <a:prstGeom prst="rect">
              <a:avLst/>
            </a:prstGeom>
            <a:ln w="15875">
              <a:noFill/>
            </a:ln>
          </p:spPr>
          <p:txBody>
            <a:bodyPr wrap="square" lIns="96423" tIns="48212" rIns="96423" bIns="48212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</a:t>
              </a:r>
              <a:endParaRPr lang="en-GB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平行四边形 31"/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23" tIns="48212" rIns="96423" bIns="48212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25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245867" y="5343084"/>
            <a:ext cx="5423290" cy="646324"/>
            <a:chOff x="4315150" y="3035884"/>
            <a:chExt cx="3857250" cy="540057"/>
          </a:xfrm>
        </p:grpSpPr>
        <p:sp>
          <p:nvSpPr>
            <p:cNvPr id="34" name="矩形 33"/>
            <p:cNvSpPr/>
            <p:nvPr/>
          </p:nvSpPr>
          <p:spPr>
            <a:xfrm>
              <a:off x="4841196" y="3118548"/>
              <a:ext cx="2827147" cy="387661"/>
            </a:xfrm>
            <a:prstGeom prst="rect">
              <a:avLst/>
            </a:prstGeom>
            <a:ln w="15875">
              <a:noFill/>
            </a:ln>
          </p:spPr>
          <p:txBody>
            <a:bodyPr wrap="square" lIns="96423" tIns="48212" rIns="96423" bIns="48212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</a:t>
              </a:r>
              <a:endParaRPr lang="en-GB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平行四边形 34"/>
            <p:cNvSpPr/>
            <p:nvPr/>
          </p:nvSpPr>
          <p:spPr>
            <a:xfrm>
              <a:off x="4315150" y="3035884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23" tIns="48212" rIns="96423" bIns="48212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25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21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7483257" y="1902448"/>
            <a:ext cx="4623336" cy="4391810"/>
            <a:chOff x="-877094" y="-4168775"/>
            <a:chExt cx="4612482" cy="4381500"/>
          </a:xfrm>
        </p:grpSpPr>
        <p:sp>
          <p:nvSpPr>
            <p:cNvPr id="12" name="圆角矩形 11"/>
            <p:cNvSpPr/>
            <p:nvPr/>
          </p:nvSpPr>
          <p:spPr>
            <a:xfrm>
              <a:off x="-877094" y="-4168775"/>
              <a:ext cx="1447800" cy="990600"/>
            </a:xfrm>
            <a:prstGeom prst="round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-877094" y="-3048000"/>
              <a:ext cx="1447800" cy="990600"/>
            </a:xfrm>
            <a:prstGeom prst="round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2287588" y="-1930400"/>
              <a:ext cx="1447800" cy="990600"/>
            </a:xfrm>
            <a:prstGeom prst="round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-877094" y="-4168775"/>
              <a:ext cx="4600575" cy="3232150"/>
              <a:chOff x="2362994" y="438944"/>
              <a:chExt cx="4600575" cy="3232150"/>
            </a:xfrm>
            <a:solidFill>
              <a:srgbClr val="0067B4"/>
            </a:solidFill>
          </p:grpSpPr>
          <p:sp>
            <p:nvSpPr>
              <p:cNvPr id="23" name="圆角矩形 22"/>
              <p:cNvSpPr/>
              <p:nvPr/>
            </p:nvSpPr>
            <p:spPr>
              <a:xfrm>
                <a:off x="2362994" y="2680494"/>
                <a:ext cx="1447800" cy="9906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5515769" y="438944"/>
                <a:ext cx="1447800" cy="9906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3940176" y="1559719"/>
                <a:ext cx="1447800" cy="9906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圆角矩形 17"/>
              <p:cNvSpPr/>
              <p:nvPr/>
            </p:nvSpPr>
            <p:spPr>
              <a:xfrm rot="18884533">
                <a:off x="3394757" y="2310909"/>
                <a:ext cx="901862" cy="533365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" fmla="*/ 0 w 901862"/>
                  <a:gd name="connsiteY0" fmla="*/ 43539 h 260775"/>
                  <a:gd name="connsiteX1" fmla="*/ 43448 w 901862"/>
                  <a:gd name="connsiteY1" fmla="*/ 91 h 260775"/>
                  <a:gd name="connsiteX2" fmla="*/ 469179 w 901862"/>
                  <a:gd name="connsiteY2" fmla="*/ 0 h 260775"/>
                  <a:gd name="connsiteX3" fmla="*/ 858414 w 901862"/>
                  <a:gd name="connsiteY3" fmla="*/ 91 h 260775"/>
                  <a:gd name="connsiteX4" fmla="*/ 901862 w 901862"/>
                  <a:gd name="connsiteY4" fmla="*/ 43539 h 260775"/>
                  <a:gd name="connsiteX5" fmla="*/ 901862 w 901862"/>
                  <a:gd name="connsiteY5" fmla="*/ 217327 h 260775"/>
                  <a:gd name="connsiteX6" fmla="*/ 858414 w 901862"/>
                  <a:gd name="connsiteY6" fmla="*/ 260775 h 260775"/>
                  <a:gd name="connsiteX7" fmla="*/ 43448 w 901862"/>
                  <a:gd name="connsiteY7" fmla="*/ 260775 h 260775"/>
                  <a:gd name="connsiteX8" fmla="*/ 0 w 901862"/>
                  <a:gd name="connsiteY8" fmla="*/ 217327 h 260775"/>
                  <a:gd name="connsiteX9" fmla="*/ 0 w 901862"/>
                  <a:gd name="connsiteY9" fmla="*/ 43539 h 260775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1588 w 901862"/>
                  <a:gd name="connsiteY2" fmla="*/ 144593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6799 w 901862"/>
                  <a:gd name="connsiteY3" fmla="*/ 5045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6799 w 901862"/>
                  <a:gd name="connsiteY3" fmla="*/ 5045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3023 w 901862"/>
                  <a:gd name="connsiteY3" fmla="*/ 26637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9712 w 901862"/>
                  <a:gd name="connsiteY3" fmla="*/ 36769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9712 w 901862"/>
                  <a:gd name="connsiteY3" fmla="*/ 36769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792935 w 901862"/>
                  <a:gd name="connsiteY3" fmla="*/ 2322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792935 w 901862"/>
                  <a:gd name="connsiteY3" fmla="*/ 2322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3448 w 901862"/>
                  <a:gd name="connsiteY7" fmla="*/ 373490 h 373490"/>
                  <a:gd name="connsiteX8" fmla="*/ 0 w 901862"/>
                  <a:gd name="connsiteY8" fmla="*/ 330042 h 373490"/>
                  <a:gd name="connsiteX9" fmla="*/ 0 w 901862"/>
                  <a:gd name="connsiteY9" fmla="*/ 156254 h 373490"/>
                  <a:gd name="connsiteX0" fmla="*/ 0 w 901862"/>
                  <a:gd name="connsiteY0" fmla="*/ 156254 h 373784"/>
                  <a:gd name="connsiteX1" fmla="*/ 45639 w 901862"/>
                  <a:gd name="connsiteY1" fmla="*/ 0 h 373784"/>
                  <a:gd name="connsiteX2" fmla="*/ 408216 w 901862"/>
                  <a:gd name="connsiteY2" fmla="*/ 189898 h 373784"/>
                  <a:gd name="connsiteX3" fmla="*/ 792935 w 901862"/>
                  <a:gd name="connsiteY3" fmla="*/ 70414 h 373784"/>
                  <a:gd name="connsiteX4" fmla="*/ 901862 w 901862"/>
                  <a:gd name="connsiteY4" fmla="*/ 156254 h 373784"/>
                  <a:gd name="connsiteX5" fmla="*/ 901862 w 901862"/>
                  <a:gd name="connsiteY5" fmla="*/ 330042 h 373784"/>
                  <a:gd name="connsiteX6" fmla="*/ 858414 w 901862"/>
                  <a:gd name="connsiteY6" fmla="*/ 373490 h 373784"/>
                  <a:gd name="connsiteX7" fmla="*/ 486526 w 901862"/>
                  <a:gd name="connsiteY7" fmla="*/ 373784 h 373784"/>
                  <a:gd name="connsiteX8" fmla="*/ 43448 w 901862"/>
                  <a:gd name="connsiteY8" fmla="*/ 373490 h 373784"/>
                  <a:gd name="connsiteX9" fmla="*/ 0 w 901862"/>
                  <a:gd name="connsiteY9" fmla="*/ 330042 h 373784"/>
                  <a:gd name="connsiteX10" fmla="*/ 0 w 901862"/>
                  <a:gd name="connsiteY10" fmla="*/ 156254 h 373784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71864 w 901862"/>
                  <a:gd name="connsiteY7" fmla="*/ 264269 h 373490"/>
                  <a:gd name="connsiteX8" fmla="*/ 43448 w 901862"/>
                  <a:gd name="connsiteY8" fmla="*/ 373490 h 373490"/>
                  <a:gd name="connsiteX9" fmla="*/ 0 w 901862"/>
                  <a:gd name="connsiteY9" fmla="*/ 330042 h 373490"/>
                  <a:gd name="connsiteX10" fmla="*/ 0 w 901862"/>
                  <a:gd name="connsiteY10" fmla="*/ 156254 h 373490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59752 w 901862"/>
                  <a:gd name="connsiteY7" fmla="*/ 336619 h 373490"/>
                  <a:gd name="connsiteX8" fmla="*/ 43448 w 901862"/>
                  <a:gd name="connsiteY8" fmla="*/ 373490 h 373490"/>
                  <a:gd name="connsiteX9" fmla="*/ 0 w 901862"/>
                  <a:gd name="connsiteY9" fmla="*/ 330042 h 373490"/>
                  <a:gd name="connsiteX10" fmla="*/ 0 w 901862"/>
                  <a:gd name="connsiteY10" fmla="*/ 156254 h 373490"/>
                  <a:gd name="connsiteX0" fmla="*/ 0 w 901862"/>
                  <a:gd name="connsiteY0" fmla="*/ 156254 h 373507"/>
                  <a:gd name="connsiteX1" fmla="*/ 45639 w 901862"/>
                  <a:gd name="connsiteY1" fmla="*/ 0 h 373507"/>
                  <a:gd name="connsiteX2" fmla="*/ 408216 w 901862"/>
                  <a:gd name="connsiteY2" fmla="*/ 189898 h 373507"/>
                  <a:gd name="connsiteX3" fmla="*/ 792935 w 901862"/>
                  <a:gd name="connsiteY3" fmla="*/ 70414 h 373507"/>
                  <a:gd name="connsiteX4" fmla="*/ 901862 w 901862"/>
                  <a:gd name="connsiteY4" fmla="*/ 156254 h 373507"/>
                  <a:gd name="connsiteX5" fmla="*/ 901862 w 901862"/>
                  <a:gd name="connsiteY5" fmla="*/ 330042 h 373507"/>
                  <a:gd name="connsiteX6" fmla="*/ 858414 w 901862"/>
                  <a:gd name="connsiteY6" fmla="*/ 373490 h 373507"/>
                  <a:gd name="connsiteX7" fmla="*/ 459752 w 901862"/>
                  <a:gd name="connsiteY7" fmla="*/ 336619 h 373507"/>
                  <a:gd name="connsiteX8" fmla="*/ 43448 w 901862"/>
                  <a:gd name="connsiteY8" fmla="*/ 373490 h 373507"/>
                  <a:gd name="connsiteX9" fmla="*/ 0 w 901862"/>
                  <a:gd name="connsiteY9" fmla="*/ 330042 h 373507"/>
                  <a:gd name="connsiteX10" fmla="*/ 0 w 901862"/>
                  <a:gd name="connsiteY10" fmla="*/ 156254 h 373507"/>
                  <a:gd name="connsiteX0" fmla="*/ 0 w 901862"/>
                  <a:gd name="connsiteY0" fmla="*/ 156254 h 420677"/>
                  <a:gd name="connsiteX1" fmla="*/ 45639 w 901862"/>
                  <a:gd name="connsiteY1" fmla="*/ 0 h 420677"/>
                  <a:gd name="connsiteX2" fmla="*/ 408216 w 901862"/>
                  <a:gd name="connsiteY2" fmla="*/ 189898 h 420677"/>
                  <a:gd name="connsiteX3" fmla="*/ 792935 w 901862"/>
                  <a:gd name="connsiteY3" fmla="*/ 70414 h 420677"/>
                  <a:gd name="connsiteX4" fmla="*/ 901862 w 901862"/>
                  <a:gd name="connsiteY4" fmla="*/ 156254 h 420677"/>
                  <a:gd name="connsiteX5" fmla="*/ 901862 w 901862"/>
                  <a:gd name="connsiteY5" fmla="*/ 330042 h 420677"/>
                  <a:gd name="connsiteX6" fmla="*/ 858414 w 901862"/>
                  <a:gd name="connsiteY6" fmla="*/ 373490 h 420677"/>
                  <a:gd name="connsiteX7" fmla="*/ 459752 w 901862"/>
                  <a:gd name="connsiteY7" fmla="*/ 336619 h 420677"/>
                  <a:gd name="connsiteX8" fmla="*/ 49971 w 901862"/>
                  <a:gd name="connsiteY8" fmla="*/ 420666 h 420677"/>
                  <a:gd name="connsiteX9" fmla="*/ 0 w 901862"/>
                  <a:gd name="connsiteY9" fmla="*/ 330042 h 420677"/>
                  <a:gd name="connsiteX10" fmla="*/ 0 w 901862"/>
                  <a:gd name="connsiteY10" fmla="*/ 156254 h 420677"/>
                  <a:gd name="connsiteX0" fmla="*/ 0 w 901862"/>
                  <a:gd name="connsiteY0" fmla="*/ 156254 h 460941"/>
                  <a:gd name="connsiteX1" fmla="*/ 45639 w 901862"/>
                  <a:gd name="connsiteY1" fmla="*/ 0 h 460941"/>
                  <a:gd name="connsiteX2" fmla="*/ 408216 w 901862"/>
                  <a:gd name="connsiteY2" fmla="*/ 189898 h 460941"/>
                  <a:gd name="connsiteX3" fmla="*/ 792935 w 901862"/>
                  <a:gd name="connsiteY3" fmla="*/ 70414 h 460941"/>
                  <a:gd name="connsiteX4" fmla="*/ 901862 w 901862"/>
                  <a:gd name="connsiteY4" fmla="*/ 156254 h 460941"/>
                  <a:gd name="connsiteX5" fmla="*/ 901862 w 901862"/>
                  <a:gd name="connsiteY5" fmla="*/ 330042 h 460941"/>
                  <a:gd name="connsiteX6" fmla="*/ 834446 w 901862"/>
                  <a:gd name="connsiteY6" fmla="*/ 460941 h 460941"/>
                  <a:gd name="connsiteX7" fmla="*/ 459752 w 901862"/>
                  <a:gd name="connsiteY7" fmla="*/ 336619 h 460941"/>
                  <a:gd name="connsiteX8" fmla="*/ 49971 w 901862"/>
                  <a:gd name="connsiteY8" fmla="*/ 420666 h 460941"/>
                  <a:gd name="connsiteX9" fmla="*/ 0 w 901862"/>
                  <a:gd name="connsiteY9" fmla="*/ 330042 h 460941"/>
                  <a:gd name="connsiteX10" fmla="*/ 0 w 901862"/>
                  <a:gd name="connsiteY10" fmla="*/ 156254 h 460941"/>
                  <a:gd name="connsiteX0" fmla="*/ 0 w 901862"/>
                  <a:gd name="connsiteY0" fmla="*/ 156254 h 460941"/>
                  <a:gd name="connsiteX1" fmla="*/ 45639 w 901862"/>
                  <a:gd name="connsiteY1" fmla="*/ 0 h 460941"/>
                  <a:gd name="connsiteX2" fmla="*/ 408216 w 901862"/>
                  <a:gd name="connsiteY2" fmla="*/ 189898 h 460941"/>
                  <a:gd name="connsiteX3" fmla="*/ 792935 w 901862"/>
                  <a:gd name="connsiteY3" fmla="*/ 70414 h 460941"/>
                  <a:gd name="connsiteX4" fmla="*/ 901862 w 901862"/>
                  <a:gd name="connsiteY4" fmla="*/ 156254 h 460941"/>
                  <a:gd name="connsiteX5" fmla="*/ 901862 w 901862"/>
                  <a:gd name="connsiteY5" fmla="*/ 330042 h 460941"/>
                  <a:gd name="connsiteX6" fmla="*/ 834446 w 901862"/>
                  <a:gd name="connsiteY6" fmla="*/ 460941 h 460941"/>
                  <a:gd name="connsiteX7" fmla="*/ 459752 w 901862"/>
                  <a:gd name="connsiteY7" fmla="*/ 336619 h 460941"/>
                  <a:gd name="connsiteX8" fmla="*/ 49971 w 901862"/>
                  <a:gd name="connsiteY8" fmla="*/ 420666 h 460941"/>
                  <a:gd name="connsiteX9" fmla="*/ 0 w 901862"/>
                  <a:gd name="connsiteY9" fmla="*/ 330042 h 460941"/>
                  <a:gd name="connsiteX10" fmla="*/ 0 w 901862"/>
                  <a:gd name="connsiteY10" fmla="*/ 156254 h 460941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59752 w 901862"/>
                  <a:gd name="connsiteY7" fmla="*/ 33661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59752 w 901862"/>
                  <a:gd name="connsiteY7" fmla="*/ 33661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71490 h 533365"/>
                  <a:gd name="connsiteX1" fmla="*/ 27185 w 901862"/>
                  <a:gd name="connsiteY1" fmla="*/ 0 h 533365"/>
                  <a:gd name="connsiteX2" fmla="*/ 408216 w 901862"/>
                  <a:gd name="connsiteY2" fmla="*/ 205134 h 533365"/>
                  <a:gd name="connsiteX3" fmla="*/ 792935 w 901862"/>
                  <a:gd name="connsiteY3" fmla="*/ 85650 h 533365"/>
                  <a:gd name="connsiteX4" fmla="*/ 901862 w 901862"/>
                  <a:gd name="connsiteY4" fmla="*/ 171490 h 533365"/>
                  <a:gd name="connsiteX5" fmla="*/ 901862 w 901862"/>
                  <a:gd name="connsiteY5" fmla="*/ 345278 h 533365"/>
                  <a:gd name="connsiteX6" fmla="*/ 820718 w 901862"/>
                  <a:gd name="connsiteY6" fmla="*/ 533365 h 533365"/>
                  <a:gd name="connsiteX7" fmla="*/ 449618 w 901862"/>
                  <a:gd name="connsiteY7" fmla="*/ 358545 h 533365"/>
                  <a:gd name="connsiteX8" fmla="*/ 53233 w 901862"/>
                  <a:gd name="connsiteY8" fmla="*/ 459490 h 533365"/>
                  <a:gd name="connsiteX9" fmla="*/ 0 w 901862"/>
                  <a:gd name="connsiteY9" fmla="*/ 345278 h 533365"/>
                  <a:gd name="connsiteX10" fmla="*/ 0 w 901862"/>
                  <a:gd name="connsiteY10" fmla="*/ 171490 h 53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圆角矩形 17"/>
              <p:cNvSpPr/>
              <p:nvPr/>
            </p:nvSpPr>
            <p:spPr>
              <a:xfrm rot="18884533">
                <a:off x="4986624" y="1188251"/>
                <a:ext cx="901862" cy="533365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" fmla="*/ 0 w 901862"/>
                  <a:gd name="connsiteY0" fmla="*/ 43539 h 260775"/>
                  <a:gd name="connsiteX1" fmla="*/ 43448 w 901862"/>
                  <a:gd name="connsiteY1" fmla="*/ 91 h 260775"/>
                  <a:gd name="connsiteX2" fmla="*/ 469179 w 901862"/>
                  <a:gd name="connsiteY2" fmla="*/ 0 h 260775"/>
                  <a:gd name="connsiteX3" fmla="*/ 858414 w 901862"/>
                  <a:gd name="connsiteY3" fmla="*/ 91 h 260775"/>
                  <a:gd name="connsiteX4" fmla="*/ 901862 w 901862"/>
                  <a:gd name="connsiteY4" fmla="*/ 43539 h 260775"/>
                  <a:gd name="connsiteX5" fmla="*/ 901862 w 901862"/>
                  <a:gd name="connsiteY5" fmla="*/ 217327 h 260775"/>
                  <a:gd name="connsiteX6" fmla="*/ 858414 w 901862"/>
                  <a:gd name="connsiteY6" fmla="*/ 260775 h 260775"/>
                  <a:gd name="connsiteX7" fmla="*/ 43448 w 901862"/>
                  <a:gd name="connsiteY7" fmla="*/ 260775 h 260775"/>
                  <a:gd name="connsiteX8" fmla="*/ 0 w 901862"/>
                  <a:gd name="connsiteY8" fmla="*/ 217327 h 260775"/>
                  <a:gd name="connsiteX9" fmla="*/ 0 w 901862"/>
                  <a:gd name="connsiteY9" fmla="*/ 43539 h 260775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1588 w 901862"/>
                  <a:gd name="connsiteY2" fmla="*/ 144593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6799 w 901862"/>
                  <a:gd name="connsiteY3" fmla="*/ 5045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6799 w 901862"/>
                  <a:gd name="connsiteY3" fmla="*/ 5045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3023 w 901862"/>
                  <a:gd name="connsiteY3" fmla="*/ 26637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9712 w 901862"/>
                  <a:gd name="connsiteY3" fmla="*/ 36769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9712 w 901862"/>
                  <a:gd name="connsiteY3" fmla="*/ 36769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792935 w 901862"/>
                  <a:gd name="connsiteY3" fmla="*/ 2322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792935 w 901862"/>
                  <a:gd name="connsiteY3" fmla="*/ 2322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3448 w 901862"/>
                  <a:gd name="connsiteY7" fmla="*/ 373490 h 373490"/>
                  <a:gd name="connsiteX8" fmla="*/ 0 w 901862"/>
                  <a:gd name="connsiteY8" fmla="*/ 330042 h 373490"/>
                  <a:gd name="connsiteX9" fmla="*/ 0 w 901862"/>
                  <a:gd name="connsiteY9" fmla="*/ 156254 h 373490"/>
                  <a:gd name="connsiteX0" fmla="*/ 0 w 901862"/>
                  <a:gd name="connsiteY0" fmla="*/ 156254 h 373784"/>
                  <a:gd name="connsiteX1" fmla="*/ 45639 w 901862"/>
                  <a:gd name="connsiteY1" fmla="*/ 0 h 373784"/>
                  <a:gd name="connsiteX2" fmla="*/ 408216 w 901862"/>
                  <a:gd name="connsiteY2" fmla="*/ 189898 h 373784"/>
                  <a:gd name="connsiteX3" fmla="*/ 792935 w 901862"/>
                  <a:gd name="connsiteY3" fmla="*/ 70414 h 373784"/>
                  <a:gd name="connsiteX4" fmla="*/ 901862 w 901862"/>
                  <a:gd name="connsiteY4" fmla="*/ 156254 h 373784"/>
                  <a:gd name="connsiteX5" fmla="*/ 901862 w 901862"/>
                  <a:gd name="connsiteY5" fmla="*/ 330042 h 373784"/>
                  <a:gd name="connsiteX6" fmla="*/ 858414 w 901862"/>
                  <a:gd name="connsiteY6" fmla="*/ 373490 h 373784"/>
                  <a:gd name="connsiteX7" fmla="*/ 486526 w 901862"/>
                  <a:gd name="connsiteY7" fmla="*/ 373784 h 373784"/>
                  <a:gd name="connsiteX8" fmla="*/ 43448 w 901862"/>
                  <a:gd name="connsiteY8" fmla="*/ 373490 h 373784"/>
                  <a:gd name="connsiteX9" fmla="*/ 0 w 901862"/>
                  <a:gd name="connsiteY9" fmla="*/ 330042 h 373784"/>
                  <a:gd name="connsiteX10" fmla="*/ 0 w 901862"/>
                  <a:gd name="connsiteY10" fmla="*/ 156254 h 373784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71864 w 901862"/>
                  <a:gd name="connsiteY7" fmla="*/ 264269 h 373490"/>
                  <a:gd name="connsiteX8" fmla="*/ 43448 w 901862"/>
                  <a:gd name="connsiteY8" fmla="*/ 373490 h 373490"/>
                  <a:gd name="connsiteX9" fmla="*/ 0 w 901862"/>
                  <a:gd name="connsiteY9" fmla="*/ 330042 h 373490"/>
                  <a:gd name="connsiteX10" fmla="*/ 0 w 901862"/>
                  <a:gd name="connsiteY10" fmla="*/ 156254 h 373490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59752 w 901862"/>
                  <a:gd name="connsiteY7" fmla="*/ 336619 h 373490"/>
                  <a:gd name="connsiteX8" fmla="*/ 43448 w 901862"/>
                  <a:gd name="connsiteY8" fmla="*/ 373490 h 373490"/>
                  <a:gd name="connsiteX9" fmla="*/ 0 w 901862"/>
                  <a:gd name="connsiteY9" fmla="*/ 330042 h 373490"/>
                  <a:gd name="connsiteX10" fmla="*/ 0 w 901862"/>
                  <a:gd name="connsiteY10" fmla="*/ 156254 h 373490"/>
                  <a:gd name="connsiteX0" fmla="*/ 0 w 901862"/>
                  <a:gd name="connsiteY0" fmla="*/ 156254 h 373507"/>
                  <a:gd name="connsiteX1" fmla="*/ 45639 w 901862"/>
                  <a:gd name="connsiteY1" fmla="*/ 0 h 373507"/>
                  <a:gd name="connsiteX2" fmla="*/ 408216 w 901862"/>
                  <a:gd name="connsiteY2" fmla="*/ 189898 h 373507"/>
                  <a:gd name="connsiteX3" fmla="*/ 792935 w 901862"/>
                  <a:gd name="connsiteY3" fmla="*/ 70414 h 373507"/>
                  <a:gd name="connsiteX4" fmla="*/ 901862 w 901862"/>
                  <a:gd name="connsiteY4" fmla="*/ 156254 h 373507"/>
                  <a:gd name="connsiteX5" fmla="*/ 901862 w 901862"/>
                  <a:gd name="connsiteY5" fmla="*/ 330042 h 373507"/>
                  <a:gd name="connsiteX6" fmla="*/ 858414 w 901862"/>
                  <a:gd name="connsiteY6" fmla="*/ 373490 h 373507"/>
                  <a:gd name="connsiteX7" fmla="*/ 459752 w 901862"/>
                  <a:gd name="connsiteY7" fmla="*/ 336619 h 373507"/>
                  <a:gd name="connsiteX8" fmla="*/ 43448 w 901862"/>
                  <a:gd name="connsiteY8" fmla="*/ 373490 h 373507"/>
                  <a:gd name="connsiteX9" fmla="*/ 0 w 901862"/>
                  <a:gd name="connsiteY9" fmla="*/ 330042 h 373507"/>
                  <a:gd name="connsiteX10" fmla="*/ 0 w 901862"/>
                  <a:gd name="connsiteY10" fmla="*/ 156254 h 373507"/>
                  <a:gd name="connsiteX0" fmla="*/ 0 w 901862"/>
                  <a:gd name="connsiteY0" fmla="*/ 156254 h 420677"/>
                  <a:gd name="connsiteX1" fmla="*/ 45639 w 901862"/>
                  <a:gd name="connsiteY1" fmla="*/ 0 h 420677"/>
                  <a:gd name="connsiteX2" fmla="*/ 408216 w 901862"/>
                  <a:gd name="connsiteY2" fmla="*/ 189898 h 420677"/>
                  <a:gd name="connsiteX3" fmla="*/ 792935 w 901862"/>
                  <a:gd name="connsiteY3" fmla="*/ 70414 h 420677"/>
                  <a:gd name="connsiteX4" fmla="*/ 901862 w 901862"/>
                  <a:gd name="connsiteY4" fmla="*/ 156254 h 420677"/>
                  <a:gd name="connsiteX5" fmla="*/ 901862 w 901862"/>
                  <a:gd name="connsiteY5" fmla="*/ 330042 h 420677"/>
                  <a:gd name="connsiteX6" fmla="*/ 858414 w 901862"/>
                  <a:gd name="connsiteY6" fmla="*/ 373490 h 420677"/>
                  <a:gd name="connsiteX7" fmla="*/ 459752 w 901862"/>
                  <a:gd name="connsiteY7" fmla="*/ 336619 h 420677"/>
                  <a:gd name="connsiteX8" fmla="*/ 49971 w 901862"/>
                  <a:gd name="connsiteY8" fmla="*/ 420666 h 420677"/>
                  <a:gd name="connsiteX9" fmla="*/ 0 w 901862"/>
                  <a:gd name="connsiteY9" fmla="*/ 330042 h 420677"/>
                  <a:gd name="connsiteX10" fmla="*/ 0 w 901862"/>
                  <a:gd name="connsiteY10" fmla="*/ 156254 h 420677"/>
                  <a:gd name="connsiteX0" fmla="*/ 0 w 901862"/>
                  <a:gd name="connsiteY0" fmla="*/ 156254 h 460941"/>
                  <a:gd name="connsiteX1" fmla="*/ 45639 w 901862"/>
                  <a:gd name="connsiteY1" fmla="*/ 0 h 460941"/>
                  <a:gd name="connsiteX2" fmla="*/ 408216 w 901862"/>
                  <a:gd name="connsiteY2" fmla="*/ 189898 h 460941"/>
                  <a:gd name="connsiteX3" fmla="*/ 792935 w 901862"/>
                  <a:gd name="connsiteY3" fmla="*/ 70414 h 460941"/>
                  <a:gd name="connsiteX4" fmla="*/ 901862 w 901862"/>
                  <a:gd name="connsiteY4" fmla="*/ 156254 h 460941"/>
                  <a:gd name="connsiteX5" fmla="*/ 901862 w 901862"/>
                  <a:gd name="connsiteY5" fmla="*/ 330042 h 460941"/>
                  <a:gd name="connsiteX6" fmla="*/ 834446 w 901862"/>
                  <a:gd name="connsiteY6" fmla="*/ 460941 h 460941"/>
                  <a:gd name="connsiteX7" fmla="*/ 459752 w 901862"/>
                  <a:gd name="connsiteY7" fmla="*/ 336619 h 460941"/>
                  <a:gd name="connsiteX8" fmla="*/ 49971 w 901862"/>
                  <a:gd name="connsiteY8" fmla="*/ 420666 h 460941"/>
                  <a:gd name="connsiteX9" fmla="*/ 0 w 901862"/>
                  <a:gd name="connsiteY9" fmla="*/ 330042 h 460941"/>
                  <a:gd name="connsiteX10" fmla="*/ 0 w 901862"/>
                  <a:gd name="connsiteY10" fmla="*/ 156254 h 460941"/>
                  <a:gd name="connsiteX0" fmla="*/ 0 w 901862"/>
                  <a:gd name="connsiteY0" fmla="*/ 156254 h 460941"/>
                  <a:gd name="connsiteX1" fmla="*/ 45639 w 901862"/>
                  <a:gd name="connsiteY1" fmla="*/ 0 h 460941"/>
                  <a:gd name="connsiteX2" fmla="*/ 408216 w 901862"/>
                  <a:gd name="connsiteY2" fmla="*/ 189898 h 460941"/>
                  <a:gd name="connsiteX3" fmla="*/ 792935 w 901862"/>
                  <a:gd name="connsiteY3" fmla="*/ 70414 h 460941"/>
                  <a:gd name="connsiteX4" fmla="*/ 901862 w 901862"/>
                  <a:gd name="connsiteY4" fmla="*/ 156254 h 460941"/>
                  <a:gd name="connsiteX5" fmla="*/ 901862 w 901862"/>
                  <a:gd name="connsiteY5" fmla="*/ 330042 h 460941"/>
                  <a:gd name="connsiteX6" fmla="*/ 834446 w 901862"/>
                  <a:gd name="connsiteY6" fmla="*/ 460941 h 460941"/>
                  <a:gd name="connsiteX7" fmla="*/ 459752 w 901862"/>
                  <a:gd name="connsiteY7" fmla="*/ 336619 h 460941"/>
                  <a:gd name="connsiteX8" fmla="*/ 49971 w 901862"/>
                  <a:gd name="connsiteY8" fmla="*/ 420666 h 460941"/>
                  <a:gd name="connsiteX9" fmla="*/ 0 w 901862"/>
                  <a:gd name="connsiteY9" fmla="*/ 330042 h 460941"/>
                  <a:gd name="connsiteX10" fmla="*/ 0 w 901862"/>
                  <a:gd name="connsiteY10" fmla="*/ 156254 h 460941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59752 w 901862"/>
                  <a:gd name="connsiteY7" fmla="*/ 33661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59752 w 901862"/>
                  <a:gd name="connsiteY7" fmla="*/ 33661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71490 h 533365"/>
                  <a:gd name="connsiteX1" fmla="*/ 27185 w 901862"/>
                  <a:gd name="connsiteY1" fmla="*/ 0 h 533365"/>
                  <a:gd name="connsiteX2" fmla="*/ 408216 w 901862"/>
                  <a:gd name="connsiteY2" fmla="*/ 205134 h 533365"/>
                  <a:gd name="connsiteX3" fmla="*/ 792935 w 901862"/>
                  <a:gd name="connsiteY3" fmla="*/ 85650 h 533365"/>
                  <a:gd name="connsiteX4" fmla="*/ 901862 w 901862"/>
                  <a:gd name="connsiteY4" fmla="*/ 171490 h 533365"/>
                  <a:gd name="connsiteX5" fmla="*/ 901862 w 901862"/>
                  <a:gd name="connsiteY5" fmla="*/ 345278 h 533365"/>
                  <a:gd name="connsiteX6" fmla="*/ 820718 w 901862"/>
                  <a:gd name="connsiteY6" fmla="*/ 533365 h 533365"/>
                  <a:gd name="connsiteX7" fmla="*/ 449618 w 901862"/>
                  <a:gd name="connsiteY7" fmla="*/ 358545 h 533365"/>
                  <a:gd name="connsiteX8" fmla="*/ 53233 w 901862"/>
                  <a:gd name="connsiteY8" fmla="*/ 459490 h 533365"/>
                  <a:gd name="connsiteX9" fmla="*/ 0 w 901862"/>
                  <a:gd name="connsiteY9" fmla="*/ 345278 h 533365"/>
                  <a:gd name="connsiteX10" fmla="*/ 0 w 901862"/>
                  <a:gd name="connsiteY10" fmla="*/ 171490 h 53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700088" y="-3048000"/>
              <a:ext cx="3024187" cy="3260725"/>
              <a:chOff x="3940176" y="1559719"/>
              <a:chExt cx="3024187" cy="3260725"/>
            </a:xfrm>
            <a:solidFill>
              <a:srgbClr val="202A36"/>
            </a:solidFill>
          </p:grpSpPr>
          <p:sp>
            <p:nvSpPr>
              <p:cNvPr id="18" name="圆角矩形 17"/>
              <p:cNvSpPr/>
              <p:nvPr/>
            </p:nvSpPr>
            <p:spPr>
              <a:xfrm>
                <a:off x="5516563" y="1559719"/>
                <a:ext cx="1447800" cy="99060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5515769" y="3829844"/>
                <a:ext cx="1447800" cy="99060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3940176" y="2677319"/>
                <a:ext cx="1447800" cy="99060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圆角矩形 17"/>
              <p:cNvSpPr/>
              <p:nvPr/>
            </p:nvSpPr>
            <p:spPr>
              <a:xfrm rot="18884533">
                <a:off x="4986624" y="2349450"/>
                <a:ext cx="901862" cy="445469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" fmla="*/ 0 w 901862"/>
                  <a:gd name="connsiteY0" fmla="*/ 43539 h 260775"/>
                  <a:gd name="connsiteX1" fmla="*/ 43448 w 901862"/>
                  <a:gd name="connsiteY1" fmla="*/ 91 h 260775"/>
                  <a:gd name="connsiteX2" fmla="*/ 469179 w 901862"/>
                  <a:gd name="connsiteY2" fmla="*/ 0 h 260775"/>
                  <a:gd name="connsiteX3" fmla="*/ 858414 w 901862"/>
                  <a:gd name="connsiteY3" fmla="*/ 91 h 260775"/>
                  <a:gd name="connsiteX4" fmla="*/ 901862 w 901862"/>
                  <a:gd name="connsiteY4" fmla="*/ 43539 h 260775"/>
                  <a:gd name="connsiteX5" fmla="*/ 901862 w 901862"/>
                  <a:gd name="connsiteY5" fmla="*/ 217327 h 260775"/>
                  <a:gd name="connsiteX6" fmla="*/ 858414 w 901862"/>
                  <a:gd name="connsiteY6" fmla="*/ 260775 h 260775"/>
                  <a:gd name="connsiteX7" fmla="*/ 43448 w 901862"/>
                  <a:gd name="connsiteY7" fmla="*/ 260775 h 260775"/>
                  <a:gd name="connsiteX8" fmla="*/ 0 w 901862"/>
                  <a:gd name="connsiteY8" fmla="*/ 217327 h 260775"/>
                  <a:gd name="connsiteX9" fmla="*/ 0 w 901862"/>
                  <a:gd name="connsiteY9" fmla="*/ 43539 h 260775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1588 w 901862"/>
                  <a:gd name="connsiteY2" fmla="*/ 144593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6799 w 901862"/>
                  <a:gd name="connsiteY3" fmla="*/ 5045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6799 w 901862"/>
                  <a:gd name="connsiteY3" fmla="*/ 5045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3023 w 901862"/>
                  <a:gd name="connsiteY3" fmla="*/ 26637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9712 w 901862"/>
                  <a:gd name="connsiteY3" fmla="*/ 36769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9712 w 901862"/>
                  <a:gd name="connsiteY3" fmla="*/ 36769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792935 w 901862"/>
                  <a:gd name="connsiteY3" fmla="*/ 2322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792935 w 901862"/>
                  <a:gd name="connsiteY3" fmla="*/ 2322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3448 w 901862"/>
                  <a:gd name="connsiteY7" fmla="*/ 373490 h 373490"/>
                  <a:gd name="connsiteX8" fmla="*/ 0 w 901862"/>
                  <a:gd name="connsiteY8" fmla="*/ 330042 h 373490"/>
                  <a:gd name="connsiteX9" fmla="*/ 0 w 901862"/>
                  <a:gd name="connsiteY9" fmla="*/ 156254 h 373490"/>
                  <a:gd name="connsiteX0" fmla="*/ 0 w 901862"/>
                  <a:gd name="connsiteY0" fmla="*/ 156254 h 373784"/>
                  <a:gd name="connsiteX1" fmla="*/ 45639 w 901862"/>
                  <a:gd name="connsiteY1" fmla="*/ 0 h 373784"/>
                  <a:gd name="connsiteX2" fmla="*/ 408216 w 901862"/>
                  <a:gd name="connsiteY2" fmla="*/ 189898 h 373784"/>
                  <a:gd name="connsiteX3" fmla="*/ 792935 w 901862"/>
                  <a:gd name="connsiteY3" fmla="*/ 70414 h 373784"/>
                  <a:gd name="connsiteX4" fmla="*/ 901862 w 901862"/>
                  <a:gd name="connsiteY4" fmla="*/ 156254 h 373784"/>
                  <a:gd name="connsiteX5" fmla="*/ 901862 w 901862"/>
                  <a:gd name="connsiteY5" fmla="*/ 330042 h 373784"/>
                  <a:gd name="connsiteX6" fmla="*/ 858414 w 901862"/>
                  <a:gd name="connsiteY6" fmla="*/ 373490 h 373784"/>
                  <a:gd name="connsiteX7" fmla="*/ 486526 w 901862"/>
                  <a:gd name="connsiteY7" fmla="*/ 373784 h 373784"/>
                  <a:gd name="connsiteX8" fmla="*/ 43448 w 901862"/>
                  <a:gd name="connsiteY8" fmla="*/ 373490 h 373784"/>
                  <a:gd name="connsiteX9" fmla="*/ 0 w 901862"/>
                  <a:gd name="connsiteY9" fmla="*/ 330042 h 373784"/>
                  <a:gd name="connsiteX10" fmla="*/ 0 w 901862"/>
                  <a:gd name="connsiteY10" fmla="*/ 156254 h 373784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71864 w 901862"/>
                  <a:gd name="connsiteY7" fmla="*/ 264269 h 373490"/>
                  <a:gd name="connsiteX8" fmla="*/ 43448 w 901862"/>
                  <a:gd name="connsiteY8" fmla="*/ 373490 h 373490"/>
                  <a:gd name="connsiteX9" fmla="*/ 0 w 901862"/>
                  <a:gd name="connsiteY9" fmla="*/ 330042 h 373490"/>
                  <a:gd name="connsiteX10" fmla="*/ 0 w 901862"/>
                  <a:gd name="connsiteY10" fmla="*/ 156254 h 373490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59752 w 901862"/>
                  <a:gd name="connsiteY7" fmla="*/ 336619 h 373490"/>
                  <a:gd name="connsiteX8" fmla="*/ 43448 w 901862"/>
                  <a:gd name="connsiteY8" fmla="*/ 373490 h 373490"/>
                  <a:gd name="connsiteX9" fmla="*/ 0 w 901862"/>
                  <a:gd name="connsiteY9" fmla="*/ 330042 h 373490"/>
                  <a:gd name="connsiteX10" fmla="*/ 0 w 901862"/>
                  <a:gd name="connsiteY10" fmla="*/ 156254 h 373490"/>
                  <a:gd name="connsiteX0" fmla="*/ 0 w 901862"/>
                  <a:gd name="connsiteY0" fmla="*/ 156254 h 373507"/>
                  <a:gd name="connsiteX1" fmla="*/ 45639 w 901862"/>
                  <a:gd name="connsiteY1" fmla="*/ 0 h 373507"/>
                  <a:gd name="connsiteX2" fmla="*/ 408216 w 901862"/>
                  <a:gd name="connsiteY2" fmla="*/ 189898 h 373507"/>
                  <a:gd name="connsiteX3" fmla="*/ 792935 w 901862"/>
                  <a:gd name="connsiteY3" fmla="*/ 70414 h 373507"/>
                  <a:gd name="connsiteX4" fmla="*/ 901862 w 901862"/>
                  <a:gd name="connsiteY4" fmla="*/ 156254 h 373507"/>
                  <a:gd name="connsiteX5" fmla="*/ 901862 w 901862"/>
                  <a:gd name="connsiteY5" fmla="*/ 330042 h 373507"/>
                  <a:gd name="connsiteX6" fmla="*/ 858414 w 901862"/>
                  <a:gd name="connsiteY6" fmla="*/ 373490 h 373507"/>
                  <a:gd name="connsiteX7" fmla="*/ 459752 w 901862"/>
                  <a:gd name="connsiteY7" fmla="*/ 336619 h 373507"/>
                  <a:gd name="connsiteX8" fmla="*/ 43448 w 901862"/>
                  <a:gd name="connsiteY8" fmla="*/ 373490 h 373507"/>
                  <a:gd name="connsiteX9" fmla="*/ 0 w 901862"/>
                  <a:gd name="connsiteY9" fmla="*/ 330042 h 373507"/>
                  <a:gd name="connsiteX10" fmla="*/ 0 w 901862"/>
                  <a:gd name="connsiteY10" fmla="*/ 156254 h 373507"/>
                  <a:gd name="connsiteX0" fmla="*/ 0 w 901862"/>
                  <a:gd name="connsiteY0" fmla="*/ 156254 h 420677"/>
                  <a:gd name="connsiteX1" fmla="*/ 45639 w 901862"/>
                  <a:gd name="connsiteY1" fmla="*/ 0 h 420677"/>
                  <a:gd name="connsiteX2" fmla="*/ 408216 w 901862"/>
                  <a:gd name="connsiteY2" fmla="*/ 189898 h 420677"/>
                  <a:gd name="connsiteX3" fmla="*/ 792935 w 901862"/>
                  <a:gd name="connsiteY3" fmla="*/ 70414 h 420677"/>
                  <a:gd name="connsiteX4" fmla="*/ 901862 w 901862"/>
                  <a:gd name="connsiteY4" fmla="*/ 156254 h 420677"/>
                  <a:gd name="connsiteX5" fmla="*/ 901862 w 901862"/>
                  <a:gd name="connsiteY5" fmla="*/ 330042 h 420677"/>
                  <a:gd name="connsiteX6" fmla="*/ 858414 w 901862"/>
                  <a:gd name="connsiteY6" fmla="*/ 373490 h 420677"/>
                  <a:gd name="connsiteX7" fmla="*/ 459752 w 901862"/>
                  <a:gd name="connsiteY7" fmla="*/ 336619 h 420677"/>
                  <a:gd name="connsiteX8" fmla="*/ 49971 w 901862"/>
                  <a:gd name="connsiteY8" fmla="*/ 420666 h 420677"/>
                  <a:gd name="connsiteX9" fmla="*/ 0 w 901862"/>
                  <a:gd name="connsiteY9" fmla="*/ 330042 h 420677"/>
                  <a:gd name="connsiteX10" fmla="*/ 0 w 901862"/>
                  <a:gd name="connsiteY10" fmla="*/ 156254 h 420677"/>
                  <a:gd name="connsiteX0" fmla="*/ 0 w 901862"/>
                  <a:gd name="connsiteY0" fmla="*/ 156254 h 460941"/>
                  <a:gd name="connsiteX1" fmla="*/ 45639 w 901862"/>
                  <a:gd name="connsiteY1" fmla="*/ 0 h 460941"/>
                  <a:gd name="connsiteX2" fmla="*/ 408216 w 901862"/>
                  <a:gd name="connsiteY2" fmla="*/ 189898 h 460941"/>
                  <a:gd name="connsiteX3" fmla="*/ 792935 w 901862"/>
                  <a:gd name="connsiteY3" fmla="*/ 70414 h 460941"/>
                  <a:gd name="connsiteX4" fmla="*/ 901862 w 901862"/>
                  <a:gd name="connsiteY4" fmla="*/ 156254 h 460941"/>
                  <a:gd name="connsiteX5" fmla="*/ 901862 w 901862"/>
                  <a:gd name="connsiteY5" fmla="*/ 330042 h 460941"/>
                  <a:gd name="connsiteX6" fmla="*/ 834446 w 901862"/>
                  <a:gd name="connsiteY6" fmla="*/ 460941 h 460941"/>
                  <a:gd name="connsiteX7" fmla="*/ 459752 w 901862"/>
                  <a:gd name="connsiteY7" fmla="*/ 336619 h 460941"/>
                  <a:gd name="connsiteX8" fmla="*/ 49971 w 901862"/>
                  <a:gd name="connsiteY8" fmla="*/ 420666 h 460941"/>
                  <a:gd name="connsiteX9" fmla="*/ 0 w 901862"/>
                  <a:gd name="connsiteY9" fmla="*/ 330042 h 460941"/>
                  <a:gd name="connsiteX10" fmla="*/ 0 w 901862"/>
                  <a:gd name="connsiteY10" fmla="*/ 156254 h 460941"/>
                  <a:gd name="connsiteX0" fmla="*/ 0 w 901862"/>
                  <a:gd name="connsiteY0" fmla="*/ 156254 h 460941"/>
                  <a:gd name="connsiteX1" fmla="*/ 45639 w 901862"/>
                  <a:gd name="connsiteY1" fmla="*/ 0 h 460941"/>
                  <a:gd name="connsiteX2" fmla="*/ 408216 w 901862"/>
                  <a:gd name="connsiteY2" fmla="*/ 189898 h 460941"/>
                  <a:gd name="connsiteX3" fmla="*/ 792935 w 901862"/>
                  <a:gd name="connsiteY3" fmla="*/ 70414 h 460941"/>
                  <a:gd name="connsiteX4" fmla="*/ 901862 w 901862"/>
                  <a:gd name="connsiteY4" fmla="*/ 156254 h 460941"/>
                  <a:gd name="connsiteX5" fmla="*/ 901862 w 901862"/>
                  <a:gd name="connsiteY5" fmla="*/ 330042 h 460941"/>
                  <a:gd name="connsiteX6" fmla="*/ 834446 w 901862"/>
                  <a:gd name="connsiteY6" fmla="*/ 460941 h 460941"/>
                  <a:gd name="connsiteX7" fmla="*/ 459752 w 901862"/>
                  <a:gd name="connsiteY7" fmla="*/ 336619 h 460941"/>
                  <a:gd name="connsiteX8" fmla="*/ 49971 w 901862"/>
                  <a:gd name="connsiteY8" fmla="*/ 420666 h 460941"/>
                  <a:gd name="connsiteX9" fmla="*/ 0 w 901862"/>
                  <a:gd name="connsiteY9" fmla="*/ 330042 h 460941"/>
                  <a:gd name="connsiteX10" fmla="*/ 0 w 901862"/>
                  <a:gd name="connsiteY10" fmla="*/ 156254 h 460941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59752 w 901862"/>
                  <a:gd name="connsiteY7" fmla="*/ 33661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59752 w 901862"/>
                  <a:gd name="connsiteY7" fmla="*/ 33661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71490 h 533365"/>
                  <a:gd name="connsiteX1" fmla="*/ 27185 w 901862"/>
                  <a:gd name="connsiteY1" fmla="*/ 0 h 533365"/>
                  <a:gd name="connsiteX2" fmla="*/ 408216 w 901862"/>
                  <a:gd name="connsiteY2" fmla="*/ 205134 h 533365"/>
                  <a:gd name="connsiteX3" fmla="*/ 792935 w 901862"/>
                  <a:gd name="connsiteY3" fmla="*/ 85650 h 533365"/>
                  <a:gd name="connsiteX4" fmla="*/ 901862 w 901862"/>
                  <a:gd name="connsiteY4" fmla="*/ 171490 h 533365"/>
                  <a:gd name="connsiteX5" fmla="*/ 901862 w 901862"/>
                  <a:gd name="connsiteY5" fmla="*/ 345278 h 533365"/>
                  <a:gd name="connsiteX6" fmla="*/ 820718 w 901862"/>
                  <a:gd name="connsiteY6" fmla="*/ 533365 h 533365"/>
                  <a:gd name="connsiteX7" fmla="*/ 449618 w 901862"/>
                  <a:gd name="connsiteY7" fmla="*/ 358545 h 533365"/>
                  <a:gd name="connsiteX8" fmla="*/ 53233 w 901862"/>
                  <a:gd name="connsiteY8" fmla="*/ 459490 h 533365"/>
                  <a:gd name="connsiteX9" fmla="*/ 0 w 901862"/>
                  <a:gd name="connsiteY9" fmla="*/ 345278 h 533365"/>
                  <a:gd name="connsiteX10" fmla="*/ 0 w 901862"/>
                  <a:gd name="connsiteY10" fmla="*/ 171490 h 53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圆角矩形 17"/>
              <p:cNvSpPr/>
              <p:nvPr/>
            </p:nvSpPr>
            <p:spPr>
              <a:xfrm rot="2188039">
                <a:off x="4847484" y="3452363"/>
                <a:ext cx="1152426" cy="564051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" fmla="*/ 0 w 901862"/>
                  <a:gd name="connsiteY0" fmla="*/ 43539 h 260775"/>
                  <a:gd name="connsiteX1" fmla="*/ 43448 w 901862"/>
                  <a:gd name="connsiteY1" fmla="*/ 91 h 260775"/>
                  <a:gd name="connsiteX2" fmla="*/ 469179 w 901862"/>
                  <a:gd name="connsiteY2" fmla="*/ 0 h 260775"/>
                  <a:gd name="connsiteX3" fmla="*/ 858414 w 901862"/>
                  <a:gd name="connsiteY3" fmla="*/ 91 h 260775"/>
                  <a:gd name="connsiteX4" fmla="*/ 901862 w 901862"/>
                  <a:gd name="connsiteY4" fmla="*/ 43539 h 260775"/>
                  <a:gd name="connsiteX5" fmla="*/ 901862 w 901862"/>
                  <a:gd name="connsiteY5" fmla="*/ 217327 h 260775"/>
                  <a:gd name="connsiteX6" fmla="*/ 858414 w 901862"/>
                  <a:gd name="connsiteY6" fmla="*/ 260775 h 260775"/>
                  <a:gd name="connsiteX7" fmla="*/ 43448 w 901862"/>
                  <a:gd name="connsiteY7" fmla="*/ 260775 h 260775"/>
                  <a:gd name="connsiteX8" fmla="*/ 0 w 901862"/>
                  <a:gd name="connsiteY8" fmla="*/ 217327 h 260775"/>
                  <a:gd name="connsiteX9" fmla="*/ 0 w 901862"/>
                  <a:gd name="connsiteY9" fmla="*/ 43539 h 260775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1588 w 901862"/>
                  <a:gd name="connsiteY2" fmla="*/ 144593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6799 w 901862"/>
                  <a:gd name="connsiteY3" fmla="*/ 5045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6799 w 901862"/>
                  <a:gd name="connsiteY3" fmla="*/ 5045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3023 w 901862"/>
                  <a:gd name="connsiteY3" fmla="*/ 26637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9712 w 901862"/>
                  <a:gd name="connsiteY3" fmla="*/ 36769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9712 w 901862"/>
                  <a:gd name="connsiteY3" fmla="*/ 36769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792935 w 901862"/>
                  <a:gd name="connsiteY3" fmla="*/ 2322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792935 w 901862"/>
                  <a:gd name="connsiteY3" fmla="*/ 2322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3448 w 901862"/>
                  <a:gd name="connsiteY7" fmla="*/ 373490 h 373490"/>
                  <a:gd name="connsiteX8" fmla="*/ 0 w 901862"/>
                  <a:gd name="connsiteY8" fmla="*/ 330042 h 373490"/>
                  <a:gd name="connsiteX9" fmla="*/ 0 w 901862"/>
                  <a:gd name="connsiteY9" fmla="*/ 156254 h 373490"/>
                  <a:gd name="connsiteX0" fmla="*/ 0 w 901862"/>
                  <a:gd name="connsiteY0" fmla="*/ 156254 h 373784"/>
                  <a:gd name="connsiteX1" fmla="*/ 45639 w 901862"/>
                  <a:gd name="connsiteY1" fmla="*/ 0 h 373784"/>
                  <a:gd name="connsiteX2" fmla="*/ 408216 w 901862"/>
                  <a:gd name="connsiteY2" fmla="*/ 189898 h 373784"/>
                  <a:gd name="connsiteX3" fmla="*/ 792935 w 901862"/>
                  <a:gd name="connsiteY3" fmla="*/ 70414 h 373784"/>
                  <a:gd name="connsiteX4" fmla="*/ 901862 w 901862"/>
                  <a:gd name="connsiteY4" fmla="*/ 156254 h 373784"/>
                  <a:gd name="connsiteX5" fmla="*/ 901862 w 901862"/>
                  <a:gd name="connsiteY5" fmla="*/ 330042 h 373784"/>
                  <a:gd name="connsiteX6" fmla="*/ 858414 w 901862"/>
                  <a:gd name="connsiteY6" fmla="*/ 373490 h 373784"/>
                  <a:gd name="connsiteX7" fmla="*/ 486526 w 901862"/>
                  <a:gd name="connsiteY7" fmla="*/ 373784 h 373784"/>
                  <a:gd name="connsiteX8" fmla="*/ 43448 w 901862"/>
                  <a:gd name="connsiteY8" fmla="*/ 373490 h 373784"/>
                  <a:gd name="connsiteX9" fmla="*/ 0 w 901862"/>
                  <a:gd name="connsiteY9" fmla="*/ 330042 h 373784"/>
                  <a:gd name="connsiteX10" fmla="*/ 0 w 901862"/>
                  <a:gd name="connsiteY10" fmla="*/ 156254 h 373784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71864 w 901862"/>
                  <a:gd name="connsiteY7" fmla="*/ 264269 h 373490"/>
                  <a:gd name="connsiteX8" fmla="*/ 43448 w 901862"/>
                  <a:gd name="connsiteY8" fmla="*/ 373490 h 373490"/>
                  <a:gd name="connsiteX9" fmla="*/ 0 w 901862"/>
                  <a:gd name="connsiteY9" fmla="*/ 330042 h 373490"/>
                  <a:gd name="connsiteX10" fmla="*/ 0 w 901862"/>
                  <a:gd name="connsiteY10" fmla="*/ 156254 h 373490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59752 w 901862"/>
                  <a:gd name="connsiteY7" fmla="*/ 336619 h 373490"/>
                  <a:gd name="connsiteX8" fmla="*/ 43448 w 901862"/>
                  <a:gd name="connsiteY8" fmla="*/ 373490 h 373490"/>
                  <a:gd name="connsiteX9" fmla="*/ 0 w 901862"/>
                  <a:gd name="connsiteY9" fmla="*/ 330042 h 373490"/>
                  <a:gd name="connsiteX10" fmla="*/ 0 w 901862"/>
                  <a:gd name="connsiteY10" fmla="*/ 156254 h 373490"/>
                  <a:gd name="connsiteX0" fmla="*/ 0 w 901862"/>
                  <a:gd name="connsiteY0" fmla="*/ 156254 h 373507"/>
                  <a:gd name="connsiteX1" fmla="*/ 45639 w 901862"/>
                  <a:gd name="connsiteY1" fmla="*/ 0 h 373507"/>
                  <a:gd name="connsiteX2" fmla="*/ 408216 w 901862"/>
                  <a:gd name="connsiteY2" fmla="*/ 189898 h 373507"/>
                  <a:gd name="connsiteX3" fmla="*/ 792935 w 901862"/>
                  <a:gd name="connsiteY3" fmla="*/ 70414 h 373507"/>
                  <a:gd name="connsiteX4" fmla="*/ 901862 w 901862"/>
                  <a:gd name="connsiteY4" fmla="*/ 156254 h 373507"/>
                  <a:gd name="connsiteX5" fmla="*/ 901862 w 901862"/>
                  <a:gd name="connsiteY5" fmla="*/ 330042 h 373507"/>
                  <a:gd name="connsiteX6" fmla="*/ 858414 w 901862"/>
                  <a:gd name="connsiteY6" fmla="*/ 373490 h 373507"/>
                  <a:gd name="connsiteX7" fmla="*/ 459752 w 901862"/>
                  <a:gd name="connsiteY7" fmla="*/ 336619 h 373507"/>
                  <a:gd name="connsiteX8" fmla="*/ 43448 w 901862"/>
                  <a:gd name="connsiteY8" fmla="*/ 373490 h 373507"/>
                  <a:gd name="connsiteX9" fmla="*/ 0 w 901862"/>
                  <a:gd name="connsiteY9" fmla="*/ 330042 h 373507"/>
                  <a:gd name="connsiteX10" fmla="*/ 0 w 901862"/>
                  <a:gd name="connsiteY10" fmla="*/ 156254 h 373507"/>
                  <a:gd name="connsiteX0" fmla="*/ 0 w 901862"/>
                  <a:gd name="connsiteY0" fmla="*/ 156254 h 420677"/>
                  <a:gd name="connsiteX1" fmla="*/ 45639 w 901862"/>
                  <a:gd name="connsiteY1" fmla="*/ 0 h 420677"/>
                  <a:gd name="connsiteX2" fmla="*/ 408216 w 901862"/>
                  <a:gd name="connsiteY2" fmla="*/ 189898 h 420677"/>
                  <a:gd name="connsiteX3" fmla="*/ 792935 w 901862"/>
                  <a:gd name="connsiteY3" fmla="*/ 70414 h 420677"/>
                  <a:gd name="connsiteX4" fmla="*/ 901862 w 901862"/>
                  <a:gd name="connsiteY4" fmla="*/ 156254 h 420677"/>
                  <a:gd name="connsiteX5" fmla="*/ 901862 w 901862"/>
                  <a:gd name="connsiteY5" fmla="*/ 330042 h 420677"/>
                  <a:gd name="connsiteX6" fmla="*/ 858414 w 901862"/>
                  <a:gd name="connsiteY6" fmla="*/ 373490 h 420677"/>
                  <a:gd name="connsiteX7" fmla="*/ 459752 w 901862"/>
                  <a:gd name="connsiteY7" fmla="*/ 336619 h 420677"/>
                  <a:gd name="connsiteX8" fmla="*/ 49971 w 901862"/>
                  <a:gd name="connsiteY8" fmla="*/ 420666 h 420677"/>
                  <a:gd name="connsiteX9" fmla="*/ 0 w 901862"/>
                  <a:gd name="connsiteY9" fmla="*/ 330042 h 420677"/>
                  <a:gd name="connsiteX10" fmla="*/ 0 w 901862"/>
                  <a:gd name="connsiteY10" fmla="*/ 156254 h 420677"/>
                  <a:gd name="connsiteX0" fmla="*/ 0 w 901862"/>
                  <a:gd name="connsiteY0" fmla="*/ 156254 h 460941"/>
                  <a:gd name="connsiteX1" fmla="*/ 45639 w 901862"/>
                  <a:gd name="connsiteY1" fmla="*/ 0 h 460941"/>
                  <a:gd name="connsiteX2" fmla="*/ 408216 w 901862"/>
                  <a:gd name="connsiteY2" fmla="*/ 189898 h 460941"/>
                  <a:gd name="connsiteX3" fmla="*/ 792935 w 901862"/>
                  <a:gd name="connsiteY3" fmla="*/ 70414 h 460941"/>
                  <a:gd name="connsiteX4" fmla="*/ 901862 w 901862"/>
                  <a:gd name="connsiteY4" fmla="*/ 156254 h 460941"/>
                  <a:gd name="connsiteX5" fmla="*/ 901862 w 901862"/>
                  <a:gd name="connsiteY5" fmla="*/ 330042 h 460941"/>
                  <a:gd name="connsiteX6" fmla="*/ 834446 w 901862"/>
                  <a:gd name="connsiteY6" fmla="*/ 460941 h 460941"/>
                  <a:gd name="connsiteX7" fmla="*/ 459752 w 901862"/>
                  <a:gd name="connsiteY7" fmla="*/ 336619 h 460941"/>
                  <a:gd name="connsiteX8" fmla="*/ 49971 w 901862"/>
                  <a:gd name="connsiteY8" fmla="*/ 420666 h 460941"/>
                  <a:gd name="connsiteX9" fmla="*/ 0 w 901862"/>
                  <a:gd name="connsiteY9" fmla="*/ 330042 h 460941"/>
                  <a:gd name="connsiteX10" fmla="*/ 0 w 901862"/>
                  <a:gd name="connsiteY10" fmla="*/ 156254 h 460941"/>
                  <a:gd name="connsiteX0" fmla="*/ 0 w 901862"/>
                  <a:gd name="connsiteY0" fmla="*/ 156254 h 460941"/>
                  <a:gd name="connsiteX1" fmla="*/ 45639 w 901862"/>
                  <a:gd name="connsiteY1" fmla="*/ 0 h 460941"/>
                  <a:gd name="connsiteX2" fmla="*/ 408216 w 901862"/>
                  <a:gd name="connsiteY2" fmla="*/ 189898 h 460941"/>
                  <a:gd name="connsiteX3" fmla="*/ 792935 w 901862"/>
                  <a:gd name="connsiteY3" fmla="*/ 70414 h 460941"/>
                  <a:gd name="connsiteX4" fmla="*/ 901862 w 901862"/>
                  <a:gd name="connsiteY4" fmla="*/ 156254 h 460941"/>
                  <a:gd name="connsiteX5" fmla="*/ 901862 w 901862"/>
                  <a:gd name="connsiteY5" fmla="*/ 330042 h 460941"/>
                  <a:gd name="connsiteX6" fmla="*/ 834446 w 901862"/>
                  <a:gd name="connsiteY6" fmla="*/ 460941 h 460941"/>
                  <a:gd name="connsiteX7" fmla="*/ 459752 w 901862"/>
                  <a:gd name="connsiteY7" fmla="*/ 336619 h 460941"/>
                  <a:gd name="connsiteX8" fmla="*/ 49971 w 901862"/>
                  <a:gd name="connsiteY8" fmla="*/ 420666 h 460941"/>
                  <a:gd name="connsiteX9" fmla="*/ 0 w 901862"/>
                  <a:gd name="connsiteY9" fmla="*/ 330042 h 460941"/>
                  <a:gd name="connsiteX10" fmla="*/ 0 w 901862"/>
                  <a:gd name="connsiteY10" fmla="*/ 156254 h 460941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59752 w 901862"/>
                  <a:gd name="connsiteY7" fmla="*/ 33661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59752 w 901862"/>
                  <a:gd name="connsiteY7" fmla="*/ 33661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71490 h 533365"/>
                  <a:gd name="connsiteX1" fmla="*/ 27185 w 901862"/>
                  <a:gd name="connsiteY1" fmla="*/ 0 h 533365"/>
                  <a:gd name="connsiteX2" fmla="*/ 408216 w 901862"/>
                  <a:gd name="connsiteY2" fmla="*/ 205134 h 533365"/>
                  <a:gd name="connsiteX3" fmla="*/ 792935 w 901862"/>
                  <a:gd name="connsiteY3" fmla="*/ 85650 h 533365"/>
                  <a:gd name="connsiteX4" fmla="*/ 901862 w 901862"/>
                  <a:gd name="connsiteY4" fmla="*/ 171490 h 533365"/>
                  <a:gd name="connsiteX5" fmla="*/ 901862 w 901862"/>
                  <a:gd name="connsiteY5" fmla="*/ 345278 h 533365"/>
                  <a:gd name="connsiteX6" fmla="*/ 820718 w 901862"/>
                  <a:gd name="connsiteY6" fmla="*/ 533365 h 533365"/>
                  <a:gd name="connsiteX7" fmla="*/ 449618 w 901862"/>
                  <a:gd name="connsiteY7" fmla="*/ 358545 h 533365"/>
                  <a:gd name="connsiteX8" fmla="*/ 53233 w 901862"/>
                  <a:gd name="connsiteY8" fmla="*/ 459490 h 533365"/>
                  <a:gd name="connsiteX9" fmla="*/ 0 w 901862"/>
                  <a:gd name="connsiteY9" fmla="*/ 345278 h 533365"/>
                  <a:gd name="connsiteX10" fmla="*/ 0 w 901862"/>
                  <a:gd name="connsiteY10" fmla="*/ 171490 h 53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圆角矩形 16"/>
            <p:cNvSpPr/>
            <p:nvPr/>
          </p:nvSpPr>
          <p:spPr>
            <a:xfrm>
              <a:off x="700088" y="-4168775"/>
              <a:ext cx="1447800" cy="990600"/>
            </a:xfrm>
            <a:prstGeom prst="round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946289" y="5533423"/>
            <a:ext cx="6005876" cy="10130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6393" tIns="48196" rIns="96393" bIns="48196" numCol="1" anchor="t" anchorCtr="0" compatLnSpc="1">
            <a:prstTxWarp prst="textNoShape">
              <a:avLst/>
            </a:prstTxWarp>
          </a:bodyPr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946289" y="3865387"/>
            <a:ext cx="6005878" cy="10363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6393" tIns="48196" rIns="96393" bIns="48196" numCol="1" anchor="t" anchorCtr="0" compatLnSpc="1">
            <a:prstTxWarp prst="textNoShape">
              <a:avLst/>
            </a:prstTxWarp>
          </a:bodyPr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946290" y="1875614"/>
            <a:ext cx="6005876" cy="13122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6393" tIns="48196" rIns="96393" bIns="48196" numCol="1" anchor="t" anchorCtr="0" compatLnSpc="1">
            <a:prstTxWarp prst="textNoShape">
              <a:avLst/>
            </a:prstTxWarp>
          </a:bodyPr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92157" y="1930924"/>
            <a:ext cx="1451423" cy="35586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92157" y="3876474"/>
            <a:ext cx="1451423" cy="35586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1B323D"/>
                </a:solidFill>
                <a:effectLst/>
                <a:uLnTx/>
                <a:uFillTx/>
                <a:latin typeface="微软雅黑"/>
                <a:ea typeface="微软雅黑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92157" y="5572913"/>
            <a:ext cx="1451423" cy="333552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微软雅黑"/>
                <a:ea typeface="微软雅黑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92157" y="2415107"/>
            <a:ext cx="5067833" cy="651331"/>
          </a:xfrm>
          <a:prstGeom prst="rect">
            <a:avLst/>
          </a:prstGeom>
          <a:noFill/>
        </p:spPr>
        <p:txBody>
          <a:bodyPr wrap="square" lIns="96393" tIns="48196" rIns="96393" bIns="4819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92157" y="4215985"/>
            <a:ext cx="5147287" cy="651331"/>
          </a:xfrm>
          <a:prstGeom prst="rect">
            <a:avLst/>
          </a:prstGeom>
          <a:noFill/>
        </p:spPr>
        <p:txBody>
          <a:bodyPr wrap="square" lIns="96393" tIns="48196" rIns="96393" bIns="4819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2157" y="5848051"/>
            <a:ext cx="5042291" cy="651331"/>
          </a:xfrm>
          <a:prstGeom prst="rect">
            <a:avLst/>
          </a:prstGeom>
          <a:noFill/>
        </p:spPr>
        <p:txBody>
          <a:bodyPr wrap="square" lIns="96393" tIns="48196" rIns="96393" bIns="4819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448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16"/>
          <p:cNvSpPr>
            <a:spLocks/>
          </p:cNvSpPr>
          <p:nvPr/>
        </p:nvSpPr>
        <p:spPr bwMode="auto">
          <a:xfrm rot="11258092">
            <a:off x="10312249" y="2470183"/>
            <a:ext cx="2079092" cy="1844438"/>
          </a:xfrm>
          <a:custGeom>
            <a:avLst/>
            <a:gdLst>
              <a:gd name="T0" fmla="*/ 0 w 859"/>
              <a:gd name="T1" fmla="*/ 486 h 762"/>
              <a:gd name="T2" fmla="*/ 129 w 859"/>
              <a:gd name="T3" fmla="*/ 600 h 762"/>
              <a:gd name="T4" fmla="*/ 703 w 859"/>
              <a:gd name="T5" fmla="*/ 624 h 762"/>
              <a:gd name="T6" fmla="*/ 676 w 859"/>
              <a:gd name="T7" fmla="*/ 115 h 762"/>
              <a:gd name="T8" fmla="*/ 547 w 859"/>
              <a:gd name="T9" fmla="*/ 0 h 762"/>
              <a:gd name="T10" fmla="*/ 0 w 859"/>
              <a:gd name="T11" fmla="*/ 486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9" h="762">
                <a:moveTo>
                  <a:pt x="0" y="486"/>
                </a:moveTo>
                <a:cubicBezTo>
                  <a:pt x="2" y="487"/>
                  <a:pt x="127" y="599"/>
                  <a:pt x="129" y="600"/>
                </a:cubicBezTo>
                <a:cubicBezTo>
                  <a:pt x="300" y="752"/>
                  <a:pt x="547" y="762"/>
                  <a:pt x="703" y="624"/>
                </a:cubicBezTo>
                <a:cubicBezTo>
                  <a:pt x="859" y="486"/>
                  <a:pt x="848" y="267"/>
                  <a:pt x="676" y="115"/>
                </a:cubicBezTo>
                <a:cubicBezTo>
                  <a:pt x="675" y="113"/>
                  <a:pt x="549" y="2"/>
                  <a:pt x="547" y="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54000" dist="190500" dir="72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128572" tIns="64286" rIns="128572" bIns="64286" numCol="1" anchor="t" anchorCtr="0" compatLnSpc="1">
            <a:prstTxWarp prst="textNoShape">
              <a:avLst/>
            </a:prstTxWarp>
          </a:bodyPr>
          <a:lstStyle/>
          <a:p>
            <a:endParaRPr lang="zh-CN" altLang="en-US" sz="2531">
              <a:solidFill>
                <a:prstClr val="black"/>
              </a:solidFill>
            </a:endParaRPr>
          </a:p>
        </p:txBody>
      </p:sp>
      <p:sp>
        <p:nvSpPr>
          <p:cNvPr id="35" name="Freeform 16"/>
          <p:cNvSpPr>
            <a:spLocks/>
          </p:cNvSpPr>
          <p:nvPr/>
        </p:nvSpPr>
        <p:spPr bwMode="auto">
          <a:xfrm rot="11258092">
            <a:off x="6532101" y="5086468"/>
            <a:ext cx="2079092" cy="1844438"/>
          </a:xfrm>
          <a:custGeom>
            <a:avLst/>
            <a:gdLst>
              <a:gd name="T0" fmla="*/ 0 w 859"/>
              <a:gd name="T1" fmla="*/ 486 h 762"/>
              <a:gd name="T2" fmla="*/ 129 w 859"/>
              <a:gd name="T3" fmla="*/ 600 h 762"/>
              <a:gd name="T4" fmla="*/ 703 w 859"/>
              <a:gd name="T5" fmla="*/ 624 h 762"/>
              <a:gd name="T6" fmla="*/ 676 w 859"/>
              <a:gd name="T7" fmla="*/ 115 h 762"/>
              <a:gd name="T8" fmla="*/ 547 w 859"/>
              <a:gd name="T9" fmla="*/ 0 h 762"/>
              <a:gd name="T10" fmla="*/ 0 w 859"/>
              <a:gd name="T11" fmla="*/ 486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9" h="762">
                <a:moveTo>
                  <a:pt x="0" y="486"/>
                </a:moveTo>
                <a:cubicBezTo>
                  <a:pt x="2" y="487"/>
                  <a:pt x="127" y="599"/>
                  <a:pt x="129" y="600"/>
                </a:cubicBezTo>
                <a:cubicBezTo>
                  <a:pt x="300" y="752"/>
                  <a:pt x="547" y="762"/>
                  <a:pt x="703" y="624"/>
                </a:cubicBezTo>
                <a:cubicBezTo>
                  <a:pt x="859" y="486"/>
                  <a:pt x="848" y="267"/>
                  <a:pt x="676" y="115"/>
                </a:cubicBezTo>
                <a:cubicBezTo>
                  <a:pt x="675" y="113"/>
                  <a:pt x="549" y="2"/>
                  <a:pt x="547" y="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54000" dist="190500" dir="72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128572" tIns="64286" rIns="128572" bIns="64286" numCol="1" anchor="t" anchorCtr="0" compatLnSpc="1">
            <a:prstTxWarp prst="textNoShape">
              <a:avLst/>
            </a:prstTxWarp>
          </a:bodyPr>
          <a:lstStyle/>
          <a:p>
            <a:endParaRPr lang="zh-CN" altLang="en-US" sz="2531">
              <a:solidFill>
                <a:prstClr val="black"/>
              </a:solidFill>
            </a:endParaRPr>
          </a:p>
        </p:txBody>
      </p:sp>
      <p:sp>
        <p:nvSpPr>
          <p:cNvPr id="29" name="Freeform 6"/>
          <p:cNvSpPr>
            <a:spLocks/>
          </p:cNvSpPr>
          <p:nvPr/>
        </p:nvSpPr>
        <p:spPr bwMode="auto">
          <a:xfrm>
            <a:off x="6625118" y="2972841"/>
            <a:ext cx="6225456" cy="4252447"/>
          </a:xfrm>
          <a:custGeom>
            <a:avLst/>
            <a:gdLst>
              <a:gd name="T0" fmla="*/ 0 w 1768"/>
              <a:gd name="T1" fmla="*/ 1568 h 1568"/>
              <a:gd name="T2" fmla="*/ 1768 w 1768"/>
              <a:gd name="T3" fmla="*/ 1568 h 1568"/>
              <a:gd name="T4" fmla="*/ 1768 w 1768"/>
              <a:gd name="T5" fmla="*/ 0 h 1568"/>
              <a:gd name="T6" fmla="*/ 0 w 1768"/>
              <a:gd name="T7" fmla="*/ 1568 h 1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68" h="1568">
                <a:moveTo>
                  <a:pt x="0" y="1568"/>
                </a:moveTo>
                <a:lnTo>
                  <a:pt x="1768" y="1568"/>
                </a:lnTo>
                <a:lnTo>
                  <a:pt x="1768" y="0"/>
                </a:lnTo>
                <a:lnTo>
                  <a:pt x="0" y="15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8572" tIns="64286" rIns="128572" bIns="64286" numCol="1" anchor="t" anchorCtr="0" compatLnSpc="1">
            <a:prstTxWarp prst="textNoShape">
              <a:avLst/>
            </a:prstTxWarp>
          </a:bodyPr>
          <a:lstStyle/>
          <a:p>
            <a:endParaRPr lang="zh-CN" altLang="en-US" sz="2531">
              <a:solidFill>
                <a:prstClr val="black"/>
              </a:solidFill>
            </a:endParaRPr>
          </a:p>
        </p:txBody>
      </p:sp>
      <p:sp>
        <p:nvSpPr>
          <p:cNvPr id="33" name="Freeform 16"/>
          <p:cNvSpPr>
            <a:spLocks/>
          </p:cNvSpPr>
          <p:nvPr/>
        </p:nvSpPr>
        <p:spPr bwMode="auto">
          <a:xfrm rot="458092">
            <a:off x="9090578" y="4488104"/>
            <a:ext cx="2079092" cy="1844438"/>
          </a:xfrm>
          <a:custGeom>
            <a:avLst/>
            <a:gdLst>
              <a:gd name="T0" fmla="*/ 0 w 859"/>
              <a:gd name="T1" fmla="*/ 486 h 762"/>
              <a:gd name="T2" fmla="*/ 129 w 859"/>
              <a:gd name="T3" fmla="*/ 600 h 762"/>
              <a:gd name="T4" fmla="*/ 703 w 859"/>
              <a:gd name="T5" fmla="*/ 624 h 762"/>
              <a:gd name="T6" fmla="*/ 676 w 859"/>
              <a:gd name="T7" fmla="*/ 115 h 762"/>
              <a:gd name="T8" fmla="*/ 547 w 859"/>
              <a:gd name="T9" fmla="*/ 0 h 762"/>
              <a:gd name="T10" fmla="*/ 0 w 859"/>
              <a:gd name="T11" fmla="*/ 486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9" h="762">
                <a:moveTo>
                  <a:pt x="0" y="486"/>
                </a:moveTo>
                <a:cubicBezTo>
                  <a:pt x="2" y="487"/>
                  <a:pt x="127" y="599"/>
                  <a:pt x="129" y="600"/>
                </a:cubicBezTo>
                <a:cubicBezTo>
                  <a:pt x="300" y="752"/>
                  <a:pt x="547" y="762"/>
                  <a:pt x="703" y="624"/>
                </a:cubicBezTo>
                <a:cubicBezTo>
                  <a:pt x="859" y="486"/>
                  <a:pt x="848" y="267"/>
                  <a:pt x="676" y="115"/>
                </a:cubicBezTo>
                <a:cubicBezTo>
                  <a:pt x="675" y="113"/>
                  <a:pt x="549" y="2"/>
                  <a:pt x="547" y="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190500" dir="72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128572" tIns="64286" rIns="128572" bIns="64286" numCol="1" anchor="t" anchorCtr="0" compatLnSpc="1">
            <a:prstTxWarp prst="textNoShape">
              <a:avLst/>
            </a:prstTxWarp>
          </a:bodyPr>
          <a:lstStyle/>
          <a:p>
            <a:endParaRPr lang="zh-CN" altLang="en-US" sz="2531">
              <a:solidFill>
                <a:prstClr val="black"/>
              </a:solidFill>
            </a:endParaRPr>
          </a:p>
        </p:txBody>
      </p:sp>
      <p:sp>
        <p:nvSpPr>
          <p:cNvPr id="39" name="Freeform 6"/>
          <p:cNvSpPr>
            <a:spLocks noEditPoints="1"/>
          </p:cNvSpPr>
          <p:nvPr/>
        </p:nvSpPr>
        <p:spPr bwMode="auto">
          <a:xfrm>
            <a:off x="6480446" y="1528306"/>
            <a:ext cx="495536" cy="433036"/>
          </a:xfrm>
          <a:custGeom>
            <a:avLst/>
            <a:gdLst>
              <a:gd name="T0" fmla="*/ 0 w 222"/>
              <a:gd name="T1" fmla="*/ 194 h 194"/>
              <a:gd name="T2" fmla="*/ 222 w 222"/>
              <a:gd name="T3" fmla="*/ 194 h 194"/>
              <a:gd name="T4" fmla="*/ 140 w 222"/>
              <a:gd name="T5" fmla="*/ 62 h 194"/>
              <a:gd name="T6" fmla="*/ 142 w 222"/>
              <a:gd name="T7" fmla="*/ 62 h 194"/>
              <a:gd name="T8" fmla="*/ 142 w 222"/>
              <a:gd name="T9" fmla="*/ 26 h 194"/>
              <a:gd name="T10" fmla="*/ 154 w 222"/>
              <a:gd name="T11" fmla="*/ 26 h 194"/>
              <a:gd name="T12" fmla="*/ 154 w 222"/>
              <a:gd name="T13" fmla="*/ 0 h 194"/>
              <a:gd name="T14" fmla="*/ 69 w 222"/>
              <a:gd name="T15" fmla="*/ 0 h 194"/>
              <a:gd name="T16" fmla="*/ 69 w 222"/>
              <a:gd name="T17" fmla="*/ 26 h 194"/>
              <a:gd name="T18" fmla="*/ 80 w 222"/>
              <a:gd name="T19" fmla="*/ 26 h 194"/>
              <a:gd name="T20" fmla="*/ 80 w 222"/>
              <a:gd name="T21" fmla="*/ 62 h 194"/>
              <a:gd name="T22" fmla="*/ 0 w 222"/>
              <a:gd name="T23" fmla="*/ 194 h 194"/>
              <a:gd name="T24" fmla="*/ 102 w 222"/>
              <a:gd name="T25" fmla="*/ 64 h 194"/>
              <a:gd name="T26" fmla="*/ 116 w 222"/>
              <a:gd name="T27" fmla="*/ 64 h 194"/>
              <a:gd name="T28" fmla="*/ 140 w 222"/>
              <a:gd name="T29" fmla="*/ 106 h 194"/>
              <a:gd name="T30" fmla="*/ 78 w 222"/>
              <a:gd name="T31" fmla="*/ 106 h 194"/>
              <a:gd name="T32" fmla="*/ 102 w 222"/>
              <a:gd name="T33" fmla="*/ 6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2" h="194">
                <a:moveTo>
                  <a:pt x="0" y="194"/>
                </a:moveTo>
                <a:lnTo>
                  <a:pt x="222" y="194"/>
                </a:lnTo>
                <a:lnTo>
                  <a:pt x="140" y="62"/>
                </a:lnTo>
                <a:lnTo>
                  <a:pt x="142" y="62"/>
                </a:lnTo>
                <a:lnTo>
                  <a:pt x="142" y="26"/>
                </a:lnTo>
                <a:lnTo>
                  <a:pt x="154" y="26"/>
                </a:lnTo>
                <a:lnTo>
                  <a:pt x="154" y="0"/>
                </a:lnTo>
                <a:lnTo>
                  <a:pt x="69" y="0"/>
                </a:lnTo>
                <a:lnTo>
                  <a:pt x="69" y="26"/>
                </a:lnTo>
                <a:lnTo>
                  <a:pt x="80" y="26"/>
                </a:lnTo>
                <a:lnTo>
                  <a:pt x="80" y="62"/>
                </a:lnTo>
                <a:lnTo>
                  <a:pt x="0" y="194"/>
                </a:lnTo>
                <a:close/>
                <a:moveTo>
                  <a:pt x="102" y="64"/>
                </a:moveTo>
                <a:lnTo>
                  <a:pt x="116" y="64"/>
                </a:lnTo>
                <a:lnTo>
                  <a:pt x="140" y="106"/>
                </a:lnTo>
                <a:lnTo>
                  <a:pt x="78" y="106"/>
                </a:lnTo>
                <a:lnTo>
                  <a:pt x="102" y="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128572" tIns="64286" rIns="128572" bIns="64286" numCol="1" anchor="t" anchorCtr="0" compatLnSpc="1">
            <a:prstTxWarp prst="textNoShape">
              <a:avLst/>
            </a:prstTxWarp>
          </a:bodyPr>
          <a:lstStyle/>
          <a:p>
            <a:endParaRPr lang="zh-CN" altLang="en-US" sz="2531">
              <a:solidFill>
                <a:prstClr val="black"/>
              </a:solidFill>
            </a:endParaRPr>
          </a:p>
        </p:txBody>
      </p:sp>
      <p:sp>
        <p:nvSpPr>
          <p:cNvPr id="40" name="Freeform 11"/>
          <p:cNvSpPr>
            <a:spLocks/>
          </p:cNvSpPr>
          <p:nvPr/>
        </p:nvSpPr>
        <p:spPr bwMode="auto">
          <a:xfrm>
            <a:off x="4246418" y="3098512"/>
            <a:ext cx="578126" cy="546875"/>
          </a:xfrm>
          <a:custGeom>
            <a:avLst/>
            <a:gdLst>
              <a:gd name="T0" fmla="*/ 210 w 259"/>
              <a:gd name="T1" fmla="*/ 245 h 245"/>
              <a:gd name="T2" fmla="*/ 129 w 259"/>
              <a:gd name="T3" fmla="*/ 203 h 245"/>
              <a:gd name="T4" fmla="*/ 49 w 259"/>
              <a:gd name="T5" fmla="*/ 245 h 245"/>
              <a:gd name="T6" fmla="*/ 66 w 259"/>
              <a:gd name="T7" fmla="*/ 158 h 245"/>
              <a:gd name="T8" fmla="*/ 0 w 259"/>
              <a:gd name="T9" fmla="*/ 94 h 245"/>
              <a:gd name="T10" fmla="*/ 89 w 259"/>
              <a:gd name="T11" fmla="*/ 80 h 245"/>
              <a:gd name="T12" fmla="*/ 129 w 259"/>
              <a:gd name="T13" fmla="*/ 0 h 245"/>
              <a:gd name="T14" fmla="*/ 170 w 259"/>
              <a:gd name="T15" fmla="*/ 80 h 245"/>
              <a:gd name="T16" fmla="*/ 259 w 259"/>
              <a:gd name="T17" fmla="*/ 94 h 245"/>
              <a:gd name="T18" fmla="*/ 193 w 259"/>
              <a:gd name="T19" fmla="*/ 158 h 245"/>
              <a:gd name="T20" fmla="*/ 210 w 259"/>
              <a:gd name="T21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9" h="245">
                <a:moveTo>
                  <a:pt x="210" y="245"/>
                </a:moveTo>
                <a:lnTo>
                  <a:pt x="129" y="203"/>
                </a:lnTo>
                <a:lnTo>
                  <a:pt x="49" y="245"/>
                </a:lnTo>
                <a:lnTo>
                  <a:pt x="66" y="158"/>
                </a:lnTo>
                <a:lnTo>
                  <a:pt x="0" y="94"/>
                </a:lnTo>
                <a:lnTo>
                  <a:pt x="89" y="80"/>
                </a:lnTo>
                <a:lnTo>
                  <a:pt x="129" y="0"/>
                </a:lnTo>
                <a:lnTo>
                  <a:pt x="170" y="80"/>
                </a:lnTo>
                <a:lnTo>
                  <a:pt x="259" y="94"/>
                </a:lnTo>
                <a:lnTo>
                  <a:pt x="193" y="158"/>
                </a:lnTo>
                <a:lnTo>
                  <a:pt x="210" y="2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128572" tIns="64286" rIns="128572" bIns="64286" numCol="1" anchor="t" anchorCtr="0" compatLnSpc="1">
            <a:prstTxWarp prst="textNoShape">
              <a:avLst/>
            </a:prstTxWarp>
          </a:bodyPr>
          <a:lstStyle/>
          <a:p>
            <a:endParaRPr lang="zh-CN" altLang="en-US" sz="2531">
              <a:solidFill>
                <a:prstClr val="black"/>
              </a:solidFill>
            </a:endParaRPr>
          </a:p>
        </p:txBody>
      </p:sp>
      <p:sp>
        <p:nvSpPr>
          <p:cNvPr id="41" name="Freeform 16"/>
          <p:cNvSpPr>
            <a:spLocks noEditPoints="1"/>
          </p:cNvSpPr>
          <p:nvPr/>
        </p:nvSpPr>
        <p:spPr bwMode="auto">
          <a:xfrm>
            <a:off x="2036895" y="4728273"/>
            <a:ext cx="522322" cy="522322"/>
          </a:xfrm>
          <a:custGeom>
            <a:avLst/>
            <a:gdLst>
              <a:gd name="T0" fmla="*/ 91 w 99"/>
              <a:gd name="T1" fmla="*/ 41 h 99"/>
              <a:gd name="T2" fmla="*/ 85 w 99"/>
              <a:gd name="T3" fmla="*/ 26 h 99"/>
              <a:gd name="T4" fmla="*/ 85 w 99"/>
              <a:gd name="T5" fmla="*/ 15 h 99"/>
              <a:gd name="T6" fmla="*/ 74 w 99"/>
              <a:gd name="T7" fmla="*/ 14 h 99"/>
              <a:gd name="T8" fmla="*/ 58 w 99"/>
              <a:gd name="T9" fmla="*/ 8 h 99"/>
              <a:gd name="T10" fmla="*/ 50 w 99"/>
              <a:gd name="T11" fmla="*/ 0 h 99"/>
              <a:gd name="T12" fmla="*/ 41 w 99"/>
              <a:gd name="T13" fmla="*/ 8 h 99"/>
              <a:gd name="T14" fmla="*/ 27 w 99"/>
              <a:gd name="T15" fmla="*/ 14 h 99"/>
              <a:gd name="T16" fmla="*/ 21 w 99"/>
              <a:gd name="T17" fmla="*/ 12 h 99"/>
              <a:gd name="T18" fmla="*/ 15 w 99"/>
              <a:gd name="T19" fmla="*/ 14 h 99"/>
              <a:gd name="T20" fmla="*/ 15 w 99"/>
              <a:gd name="T21" fmla="*/ 25 h 99"/>
              <a:gd name="T22" fmla="*/ 9 w 99"/>
              <a:gd name="T23" fmla="*/ 41 h 99"/>
              <a:gd name="T24" fmla="*/ 0 w 99"/>
              <a:gd name="T25" fmla="*/ 49 h 99"/>
              <a:gd name="T26" fmla="*/ 9 w 99"/>
              <a:gd name="T27" fmla="*/ 57 h 99"/>
              <a:gd name="T28" fmla="*/ 15 w 99"/>
              <a:gd name="T29" fmla="*/ 72 h 99"/>
              <a:gd name="T30" fmla="*/ 15 w 99"/>
              <a:gd name="T31" fmla="*/ 84 h 99"/>
              <a:gd name="T32" fmla="*/ 26 w 99"/>
              <a:gd name="T33" fmla="*/ 84 h 99"/>
              <a:gd name="T34" fmla="*/ 41 w 99"/>
              <a:gd name="T35" fmla="*/ 90 h 99"/>
              <a:gd name="T36" fmla="*/ 50 w 99"/>
              <a:gd name="T37" fmla="*/ 99 h 99"/>
              <a:gd name="T38" fmla="*/ 58 w 99"/>
              <a:gd name="T39" fmla="*/ 90 h 99"/>
              <a:gd name="T40" fmla="*/ 63 w 99"/>
              <a:gd name="T41" fmla="*/ 89 h 99"/>
              <a:gd name="T42" fmla="*/ 73 w 99"/>
              <a:gd name="T43" fmla="*/ 84 h 99"/>
              <a:gd name="T44" fmla="*/ 84 w 99"/>
              <a:gd name="T45" fmla="*/ 84 h 99"/>
              <a:gd name="T46" fmla="*/ 84 w 99"/>
              <a:gd name="T47" fmla="*/ 73 h 99"/>
              <a:gd name="T48" fmla="*/ 91 w 99"/>
              <a:gd name="T49" fmla="*/ 58 h 99"/>
              <a:gd name="T50" fmla="*/ 99 w 99"/>
              <a:gd name="T51" fmla="*/ 49 h 99"/>
              <a:gd name="T52" fmla="*/ 91 w 99"/>
              <a:gd name="T53" fmla="*/ 41 h 99"/>
              <a:gd name="T54" fmla="*/ 50 w 99"/>
              <a:gd name="T55" fmla="*/ 68 h 99"/>
              <a:gd name="T56" fmla="*/ 31 w 99"/>
              <a:gd name="T57" fmla="*/ 49 h 99"/>
              <a:gd name="T58" fmla="*/ 50 w 99"/>
              <a:gd name="T59" fmla="*/ 30 h 99"/>
              <a:gd name="T60" fmla="*/ 69 w 99"/>
              <a:gd name="T61" fmla="*/ 49 h 99"/>
              <a:gd name="T62" fmla="*/ 50 w 99"/>
              <a:gd name="T63" fmla="*/ 68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9" h="99">
                <a:moveTo>
                  <a:pt x="91" y="41"/>
                </a:moveTo>
                <a:cubicBezTo>
                  <a:pt x="90" y="36"/>
                  <a:pt x="88" y="30"/>
                  <a:pt x="85" y="26"/>
                </a:cubicBezTo>
                <a:cubicBezTo>
                  <a:pt x="88" y="23"/>
                  <a:pt x="88" y="18"/>
                  <a:pt x="85" y="15"/>
                </a:cubicBezTo>
                <a:cubicBezTo>
                  <a:pt x="82" y="11"/>
                  <a:pt x="77" y="11"/>
                  <a:pt x="74" y="14"/>
                </a:cubicBezTo>
                <a:cubicBezTo>
                  <a:pt x="69" y="11"/>
                  <a:pt x="64" y="9"/>
                  <a:pt x="58" y="8"/>
                </a:cubicBezTo>
                <a:cubicBezTo>
                  <a:pt x="58" y="3"/>
                  <a:pt x="54" y="0"/>
                  <a:pt x="50" y="0"/>
                </a:cubicBezTo>
                <a:cubicBezTo>
                  <a:pt x="45" y="0"/>
                  <a:pt x="41" y="3"/>
                  <a:pt x="41" y="8"/>
                </a:cubicBezTo>
                <a:cubicBezTo>
                  <a:pt x="36" y="9"/>
                  <a:pt x="31" y="11"/>
                  <a:pt x="27" y="14"/>
                </a:cubicBezTo>
                <a:cubicBezTo>
                  <a:pt x="25" y="12"/>
                  <a:pt x="23" y="12"/>
                  <a:pt x="21" y="12"/>
                </a:cubicBezTo>
                <a:cubicBezTo>
                  <a:pt x="19" y="12"/>
                  <a:pt x="17" y="12"/>
                  <a:pt x="15" y="14"/>
                </a:cubicBezTo>
                <a:cubicBezTo>
                  <a:pt x="12" y="17"/>
                  <a:pt x="12" y="22"/>
                  <a:pt x="15" y="25"/>
                </a:cubicBezTo>
                <a:cubicBezTo>
                  <a:pt x="12" y="30"/>
                  <a:pt x="10" y="35"/>
                  <a:pt x="9" y="41"/>
                </a:cubicBezTo>
                <a:cubicBezTo>
                  <a:pt x="4" y="41"/>
                  <a:pt x="0" y="44"/>
                  <a:pt x="0" y="49"/>
                </a:cubicBezTo>
                <a:cubicBezTo>
                  <a:pt x="0" y="54"/>
                  <a:pt x="4" y="57"/>
                  <a:pt x="9" y="57"/>
                </a:cubicBezTo>
                <a:cubicBezTo>
                  <a:pt x="10" y="63"/>
                  <a:pt x="12" y="68"/>
                  <a:pt x="15" y="72"/>
                </a:cubicBezTo>
                <a:cubicBezTo>
                  <a:pt x="11" y="75"/>
                  <a:pt x="11" y="80"/>
                  <a:pt x="15" y="84"/>
                </a:cubicBezTo>
                <a:cubicBezTo>
                  <a:pt x="18" y="87"/>
                  <a:pt x="23" y="87"/>
                  <a:pt x="26" y="84"/>
                </a:cubicBezTo>
                <a:cubicBezTo>
                  <a:pt x="30" y="87"/>
                  <a:pt x="36" y="89"/>
                  <a:pt x="41" y="90"/>
                </a:cubicBezTo>
                <a:cubicBezTo>
                  <a:pt x="41" y="95"/>
                  <a:pt x="45" y="99"/>
                  <a:pt x="50" y="99"/>
                </a:cubicBezTo>
                <a:cubicBezTo>
                  <a:pt x="54" y="99"/>
                  <a:pt x="58" y="95"/>
                  <a:pt x="58" y="90"/>
                </a:cubicBezTo>
                <a:cubicBezTo>
                  <a:pt x="60" y="90"/>
                  <a:pt x="62" y="89"/>
                  <a:pt x="63" y="89"/>
                </a:cubicBezTo>
                <a:cubicBezTo>
                  <a:pt x="67" y="88"/>
                  <a:pt x="70" y="86"/>
                  <a:pt x="73" y="84"/>
                </a:cubicBezTo>
                <a:cubicBezTo>
                  <a:pt x="76" y="87"/>
                  <a:pt x="81" y="87"/>
                  <a:pt x="84" y="84"/>
                </a:cubicBezTo>
                <a:cubicBezTo>
                  <a:pt x="87" y="81"/>
                  <a:pt x="87" y="76"/>
                  <a:pt x="84" y="73"/>
                </a:cubicBezTo>
                <a:cubicBezTo>
                  <a:pt x="87" y="68"/>
                  <a:pt x="90" y="63"/>
                  <a:pt x="91" y="58"/>
                </a:cubicBezTo>
                <a:cubicBezTo>
                  <a:pt x="95" y="58"/>
                  <a:pt x="99" y="54"/>
                  <a:pt x="99" y="49"/>
                </a:cubicBezTo>
                <a:cubicBezTo>
                  <a:pt x="99" y="45"/>
                  <a:pt x="95" y="41"/>
                  <a:pt x="91" y="41"/>
                </a:cubicBezTo>
                <a:close/>
                <a:moveTo>
                  <a:pt x="50" y="68"/>
                </a:moveTo>
                <a:cubicBezTo>
                  <a:pt x="39" y="68"/>
                  <a:pt x="31" y="60"/>
                  <a:pt x="31" y="49"/>
                </a:cubicBezTo>
                <a:cubicBezTo>
                  <a:pt x="31" y="39"/>
                  <a:pt x="39" y="30"/>
                  <a:pt x="50" y="30"/>
                </a:cubicBezTo>
                <a:cubicBezTo>
                  <a:pt x="60" y="30"/>
                  <a:pt x="69" y="39"/>
                  <a:pt x="69" y="49"/>
                </a:cubicBezTo>
                <a:cubicBezTo>
                  <a:pt x="69" y="60"/>
                  <a:pt x="60" y="68"/>
                  <a:pt x="50" y="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128572" tIns="64286" rIns="128572" bIns="64286" numCol="1" anchor="t" anchorCtr="0" compatLnSpc="1">
            <a:prstTxWarp prst="textNoShape">
              <a:avLst/>
            </a:prstTxWarp>
          </a:bodyPr>
          <a:lstStyle/>
          <a:p>
            <a:endParaRPr lang="zh-CN" altLang="en-US" sz="2531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96659" y="1923183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170"/>
          <p:cNvSpPr txBox="1"/>
          <p:nvPr/>
        </p:nvSpPr>
        <p:spPr>
          <a:xfrm>
            <a:off x="7196660" y="1603461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41"/>
          <p:cNvSpPr txBox="1"/>
          <p:nvPr/>
        </p:nvSpPr>
        <p:spPr>
          <a:xfrm>
            <a:off x="4979447" y="3645386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170"/>
          <p:cNvSpPr txBox="1"/>
          <p:nvPr/>
        </p:nvSpPr>
        <p:spPr>
          <a:xfrm>
            <a:off x="4979448" y="3325664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1"/>
          <p:cNvSpPr txBox="1"/>
          <p:nvPr/>
        </p:nvSpPr>
        <p:spPr>
          <a:xfrm>
            <a:off x="2667404" y="5187660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170"/>
          <p:cNvSpPr txBox="1"/>
          <p:nvPr/>
        </p:nvSpPr>
        <p:spPr>
          <a:xfrm>
            <a:off x="2667405" y="486793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170"/>
          <p:cNvSpPr txBox="1"/>
          <p:nvPr/>
        </p:nvSpPr>
        <p:spPr>
          <a:xfrm>
            <a:off x="10922494" y="2932462"/>
            <a:ext cx="858602" cy="712925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chemeClr val="bg1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9" name="TextBox 170"/>
          <p:cNvSpPr txBox="1"/>
          <p:nvPr/>
        </p:nvSpPr>
        <p:spPr>
          <a:xfrm>
            <a:off x="9750919" y="5189887"/>
            <a:ext cx="858602" cy="712925"/>
          </a:xfrm>
          <a:prstGeom prst="rect">
            <a:avLst/>
          </a:prstGeom>
          <a:solidFill>
            <a:schemeClr val="bg1"/>
          </a:solidFill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chemeClr val="accent2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02</a:t>
            </a:r>
            <a:endParaRPr lang="zh-CN" altLang="en-US" sz="4000" b="1" dirty="0">
              <a:solidFill>
                <a:schemeClr val="accent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0" name="TextBox 170"/>
          <p:cNvSpPr txBox="1"/>
          <p:nvPr/>
        </p:nvSpPr>
        <p:spPr>
          <a:xfrm>
            <a:off x="7150594" y="5661374"/>
            <a:ext cx="858602" cy="712925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chemeClr val="bg1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03</a:t>
            </a:r>
            <a:endParaRPr lang="zh-CN" altLang="en-US" sz="40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385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29" grpId="0" animBg="1"/>
      <p:bldP spid="33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 animBg="1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96464" y="161571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70" y="694"/>
            <a:ext cx="12862730" cy="725100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矩形 259"/>
          <p:cNvSpPr>
            <a:spLocks noChangeArrowheads="1"/>
          </p:cNvSpPr>
          <p:nvPr/>
        </p:nvSpPr>
        <p:spPr bwMode="auto">
          <a:xfrm>
            <a:off x="2901419" y="4336405"/>
            <a:ext cx="748839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600" cap="all" dirty="0" smtClean="0">
                <a:solidFill>
                  <a:schemeClr val="accent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感谢聆听 批评指导</a:t>
            </a:r>
            <a:endParaRPr lang="zh-CN" altLang="en-US" sz="6600" cap="all" dirty="0">
              <a:solidFill>
                <a:schemeClr val="accent4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1" name="矩形 259"/>
          <p:cNvSpPr>
            <a:spLocks noChangeArrowheads="1"/>
          </p:cNvSpPr>
          <p:nvPr/>
        </p:nvSpPr>
        <p:spPr bwMode="auto">
          <a:xfrm>
            <a:off x="3837305" y="5461144"/>
            <a:ext cx="5616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SAFETY PPT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矩形 259"/>
          <p:cNvSpPr>
            <a:spLocks noChangeArrowheads="1"/>
          </p:cNvSpPr>
          <p:nvPr/>
        </p:nvSpPr>
        <p:spPr bwMode="auto">
          <a:xfrm>
            <a:off x="3990067" y="5920873"/>
            <a:ext cx="5311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6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适用于项目汇报</a:t>
            </a:r>
            <a:r>
              <a:rPr lang="en-US" altLang="zh-CN" sz="16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工作汇报</a:t>
            </a:r>
            <a:r>
              <a:rPr lang="en-US" altLang="zh-CN" sz="16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bg1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6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solidFill>
                  <a:schemeClr val="bg1"/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16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endParaRPr lang="zh-CN" altLang="en-US" sz="16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48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5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5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5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8" grpId="0"/>
      <p:bldP spid="48" grpId="1"/>
      <p:bldP spid="51" grpId="0"/>
      <p:bldP spid="51" grpId="1"/>
      <p:bldP spid="55" grpId="0"/>
      <p:bldP spid="5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76403" y="4679512"/>
            <a:ext cx="9078158" cy="1785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www.1ppt.com/moban/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www.1ppt.com/hangye/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www.1ppt.com/jieri/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www.1ppt.com/sucai/</a:t>
            </a:r>
            <a:endParaRPr lang="en-US" altLang="zh-CN" sz="1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www.1ppt.com/beijing/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www.1ppt.com/tubiao/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www.1ppt.com/xiazai/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www.1ppt.com/powerpoint/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www.1ppt.com/word/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Excel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www.1ppt.com/excel/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www.1ppt.com/ziliao/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www.1ppt.com/kejian/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www.1ppt.com/fanwen/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www.1ppt.com/shiti/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www.1ppt.com/jiaoan/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www.1ppt.cn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endParaRPr lang="zh-CN" altLang="en-US" sz="1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3162070"/>
            <a:ext cx="12858750" cy="144149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14789" tIns="57394" rIns="114789" bIns="57394" anchor="ctr"/>
          <a:lstStyle/>
          <a:p>
            <a:pPr defTabSz="114789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005397"/>
              </a:solidFill>
              <a:latin typeface="Arial"/>
              <a:ea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54" y="332398"/>
            <a:ext cx="10844491" cy="2828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58567" y="3266553"/>
            <a:ext cx="5770810" cy="1707107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4789" tIns="57394" rIns="114789" bIns="57394"/>
          <a:lstStyle/>
          <a:p>
            <a:pPr defTabSz="1147891"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defRPr/>
            </a:pPr>
            <a:r>
              <a:rPr lang="zh-CN" altLang="en-US" sz="25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可以在下列情况使用</a:t>
            </a:r>
            <a:endParaRPr lang="zh-CN" altLang="en-US" sz="15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不限次数的用于您个人</a:t>
            </a:r>
            <a:r>
              <a:rPr lang="en-US" altLang="zh-CN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公司、企业的商业演示。</a:t>
            </a: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429375" y="3266553"/>
            <a:ext cx="5770811" cy="1631165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4789" tIns="57394" rIns="114789" bIns="57394"/>
          <a:lstStyle/>
          <a:p>
            <a:pPr defTabSz="1147891"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defRPr/>
            </a:pPr>
            <a:r>
              <a:rPr lang="zh-CN" altLang="en-US" sz="25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不可以在以下情况使用</a:t>
            </a:r>
            <a:endParaRPr lang="zh-CN" altLang="en-US" sz="1300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用于任何形式的在线付费下载。</a:t>
            </a: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收集整理我们发布的免费资源后，刻录光碟销售。</a:t>
            </a:r>
            <a:endParaRPr lang="zh-CN" altLang="en-GB" sz="15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366" y="3266552"/>
            <a:ext cx="553641" cy="4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815" y="3266552"/>
            <a:ext cx="553641" cy="4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67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3719" y="-18253"/>
            <a:ext cx="12871675" cy="725980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149" y="-18253"/>
            <a:ext cx="5852235" cy="7259807"/>
          </a:xfrm>
          <a:custGeom>
            <a:avLst/>
            <a:gdLst/>
            <a:ahLst/>
            <a:cxnLst/>
            <a:rect l="l" t="t" r="r" b="b"/>
            <a:pathLst>
              <a:path w="4958866" h="5163450">
                <a:moveTo>
                  <a:pt x="0" y="0"/>
                </a:moveTo>
                <a:lnTo>
                  <a:pt x="755577" y="0"/>
                </a:lnTo>
                <a:lnTo>
                  <a:pt x="899592" y="0"/>
                </a:lnTo>
                <a:lnTo>
                  <a:pt x="1508303" y="0"/>
                </a:lnTo>
                <a:lnTo>
                  <a:pt x="3955209" y="0"/>
                </a:lnTo>
                <a:lnTo>
                  <a:pt x="4206139" y="0"/>
                </a:lnTo>
                <a:cubicBezTo>
                  <a:pt x="4666577" y="617385"/>
                  <a:pt x="4958866" y="1544845"/>
                  <a:pt x="4958866" y="2581725"/>
                </a:cubicBezTo>
                <a:cubicBezTo>
                  <a:pt x="4958866" y="3614989"/>
                  <a:pt x="4668612" y="4539595"/>
                  <a:pt x="4210704" y="5156800"/>
                </a:cubicBezTo>
                <a:lnTo>
                  <a:pt x="3955209" y="5156800"/>
                </a:lnTo>
                <a:lnTo>
                  <a:pt x="3955209" y="5163450"/>
                </a:lnTo>
                <a:lnTo>
                  <a:pt x="755577" y="5163450"/>
                </a:lnTo>
                <a:lnTo>
                  <a:pt x="755577" y="5156800"/>
                </a:lnTo>
                <a:lnTo>
                  <a:pt x="0" y="51568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06610" y="3532783"/>
            <a:ext cx="4293787" cy="3692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cap="all" dirty="0">
                <a:solidFill>
                  <a:schemeClr val="bg1"/>
                </a:solidFill>
                <a:cs typeface="+mn-ea"/>
                <a:sym typeface="+mn-lt"/>
              </a:rPr>
              <a:t>Please replace the written content</a:t>
            </a:r>
            <a:endParaRPr lang="zh-CN" altLang="en-US" sz="2000" b="1" cap="all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TextBox 148"/>
          <p:cNvSpPr txBox="1"/>
          <p:nvPr/>
        </p:nvSpPr>
        <p:spPr>
          <a:xfrm>
            <a:off x="1438242" y="2896335"/>
            <a:ext cx="2630522" cy="535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>
              <a:lnSpc>
                <a:spcPct val="120000"/>
              </a:lnSpc>
              <a:defRPr/>
            </a:pPr>
            <a:r>
              <a:rPr kumimoji="1" lang="zh-CN" altLang="en-US" sz="2400" dirty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2400" dirty="0">
              <a:solidFill>
                <a:schemeClr val="bg1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438242" y="3413335"/>
            <a:ext cx="263052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3"/>
          <p:cNvSpPr txBox="1"/>
          <p:nvPr/>
        </p:nvSpPr>
        <p:spPr>
          <a:xfrm>
            <a:off x="2292566" y="1873856"/>
            <a:ext cx="1269401" cy="108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01</a:t>
            </a:r>
            <a:endParaRPr lang="zh-CN" altLang="en-US" sz="703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14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switch dir="r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429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657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3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9" grpId="0"/>
      <p:bldP spid="29" grpId="1"/>
      <p:bldP spid="8" grpId="0"/>
      <p:bldP spid="8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/>
        </p:nvSpPr>
        <p:spPr>
          <a:xfrm>
            <a:off x="1183396" y="-34108"/>
            <a:ext cx="11650643" cy="7247630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" fmla="*/ 0 w 8048397"/>
              <a:gd name="connsiteY0" fmla="*/ 1987826 h 5119666"/>
              <a:gd name="connsiteX1" fmla="*/ 8048397 w 8048397"/>
              <a:gd name="connsiteY1" fmla="*/ 0 h 5119666"/>
              <a:gd name="connsiteX2" fmla="*/ 3131840 w 8048397"/>
              <a:gd name="connsiteY2" fmla="*/ 5119666 h 5119666"/>
              <a:gd name="connsiteX3" fmla="*/ 0 w 8048397"/>
              <a:gd name="connsiteY3" fmla="*/ 5119666 h 5119666"/>
              <a:gd name="connsiteX4" fmla="*/ 0 w 8048397"/>
              <a:gd name="connsiteY4" fmla="*/ 1987826 h 511966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4176869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7075940"/>
              <a:gd name="connsiteY0" fmla="*/ 2016765 h 5163075"/>
              <a:gd name="connsiteX1" fmla="*/ 7075940 w 7075940"/>
              <a:gd name="connsiteY1" fmla="*/ 0 h 5163075"/>
              <a:gd name="connsiteX2" fmla="*/ 4176869 w 7075940"/>
              <a:gd name="connsiteY2" fmla="*/ 5163075 h 5163075"/>
              <a:gd name="connsiteX3" fmla="*/ 0 w 7075940"/>
              <a:gd name="connsiteY3" fmla="*/ 5148605 h 5163075"/>
              <a:gd name="connsiteX4" fmla="*/ 0 w 7075940"/>
              <a:gd name="connsiteY4" fmla="*/ 2016765 h 5163075"/>
              <a:gd name="connsiteX0" fmla="*/ 0 w 8634569"/>
              <a:gd name="connsiteY0" fmla="*/ 2016765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0 w 8634569"/>
              <a:gd name="connsiteY4" fmla="*/ 2016765 h 5153580"/>
              <a:gd name="connsiteX0" fmla="*/ 48416 w 8634569"/>
              <a:gd name="connsiteY0" fmla="*/ 1466033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48416 w 8634569"/>
              <a:gd name="connsiteY4" fmla="*/ 1466033 h 5153580"/>
              <a:gd name="connsiteX0" fmla="*/ 48416 w 9312397"/>
              <a:gd name="connsiteY0" fmla="*/ 1466033 h 5153580"/>
              <a:gd name="connsiteX1" fmla="*/ 7075940 w 9312397"/>
              <a:gd name="connsiteY1" fmla="*/ 0 h 5153580"/>
              <a:gd name="connsiteX2" fmla="*/ 9312397 w 9312397"/>
              <a:gd name="connsiteY2" fmla="*/ 5153580 h 5153580"/>
              <a:gd name="connsiteX3" fmla="*/ 0 w 9312397"/>
              <a:gd name="connsiteY3" fmla="*/ 5148605 h 5153580"/>
              <a:gd name="connsiteX4" fmla="*/ 48416 w 9312397"/>
              <a:gd name="connsiteY4" fmla="*/ 1466033 h 5153580"/>
              <a:gd name="connsiteX0" fmla="*/ 48416 w 9312397"/>
              <a:gd name="connsiteY0" fmla="*/ 1456538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48416 w 9312397"/>
              <a:gd name="connsiteY4" fmla="*/ 1456538 h 5144085"/>
              <a:gd name="connsiteX0" fmla="*/ 16139 w 9312397"/>
              <a:gd name="connsiteY0" fmla="*/ 1447042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16139 w 9312397"/>
              <a:gd name="connsiteY4" fmla="*/ 1447042 h 5144085"/>
              <a:gd name="connsiteX0" fmla="*/ 16139 w 12959758"/>
              <a:gd name="connsiteY0" fmla="*/ 1447042 h 5139110"/>
              <a:gd name="connsiteX1" fmla="*/ 5930088 w 12959758"/>
              <a:gd name="connsiteY1" fmla="*/ 0 h 5139110"/>
              <a:gd name="connsiteX2" fmla="*/ 12959758 w 12959758"/>
              <a:gd name="connsiteY2" fmla="*/ 2665793 h 5139110"/>
              <a:gd name="connsiteX3" fmla="*/ 0 w 12959758"/>
              <a:gd name="connsiteY3" fmla="*/ 5139110 h 5139110"/>
              <a:gd name="connsiteX4" fmla="*/ 16139 w 12959758"/>
              <a:gd name="connsiteY4" fmla="*/ 1447042 h 5139110"/>
              <a:gd name="connsiteX0" fmla="*/ 1420211 w 12959758"/>
              <a:gd name="connsiteY0" fmla="*/ 1912316 h 5139110"/>
              <a:gd name="connsiteX1" fmla="*/ 5930088 w 12959758"/>
              <a:gd name="connsiteY1" fmla="*/ 0 h 5139110"/>
              <a:gd name="connsiteX2" fmla="*/ 12959758 w 12959758"/>
              <a:gd name="connsiteY2" fmla="*/ 2665793 h 5139110"/>
              <a:gd name="connsiteX3" fmla="*/ 0 w 12959758"/>
              <a:gd name="connsiteY3" fmla="*/ 5139110 h 5139110"/>
              <a:gd name="connsiteX4" fmla="*/ 1420211 w 12959758"/>
              <a:gd name="connsiteY4" fmla="*/ 1912316 h 5139110"/>
              <a:gd name="connsiteX0" fmla="*/ 57 w 11539604"/>
              <a:gd name="connsiteY0" fmla="*/ 1912316 h 4284526"/>
              <a:gd name="connsiteX1" fmla="*/ 4509934 w 11539604"/>
              <a:gd name="connsiteY1" fmla="*/ 0 h 4284526"/>
              <a:gd name="connsiteX2" fmla="*/ 11539604 w 11539604"/>
              <a:gd name="connsiteY2" fmla="*/ 2665793 h 4284526"/>
              <a:gd name="connsiteX3" fmla="*/ 371249 w 11539604"/>
              <a:gd name="connsiteY3" fmla="*/ 4284526 h 4284526"/>
              <a:gd name="connsiteX4" fmla="*/ 57 w 11539604"/>
              <a:gd name="connsiteY4" fmla="*/ 1912316 h 4284526"/>
              <a:gd name="connsiteX0" fmla="*/ 43 w 11539590"/>
              <a:gd name="connsiteY0" fmla="*/ 1912316 h 4284526"/>
              <a:gd name="connsiteX1" fmla="*/ 4509920 w 11539590"/>
              <a:gd name="connsiteY1" fmla="*/ 0 h 4284526"/>
              <a:gd name="connsiteX2" fmla="*/ 11539590 w 11539590"/>
              <a:gd name="connsiteY2" fmla="*/ 2665793 h 4284526"/>
              <a:gd name="connsiteX3" fmla="*/ 371235 w 11539590"/>
              <a:gd name="connsiteY3" fmla="*/ 4284526 h 4284526"/>
              <a:gd name="connsiteX4" fmla="*/ 43 w 11539590"/>
              <a:gd name="connsiteY4" fmla="*/ 1912316 h 4284526"/>
              <a:gd name="connsiteX0" fmla="*/ 43 w 14041100"/>
              <a:gd name="connsiteY0" fmla="*/ 1912316 h 4284526"/>
              <a:gd name="connsiteX1" fmla="*/ 4509920 w 14041100"/>
              <a:gd name="connsiteY1" fmla="*/ 0 h 4284526"/>
              <a:gd name="connsiteX2" fmla="*/ 14041100 w 14041100"/>
              <a:gd name="connsiteY2" fmla="*/ 1678274 h 4284526"/>
              <a:gd name="connsiteX3" fmla="*/ 371235 w 14041100"/>
              <a:gd name="connsiteY3" fmla="*/ 4284526 h 4284526"/>
              <a:gd name="connsiteX4" fmla="*/ 43 w 14041100"/>
              <a:gd name="connsiteY4" fmla="*/ 1912316 h 4284526"/>
              <a:gd name="connsiteX0" fmla="*/ 4 w 14041061"/>
              <a:gd name="connsiteY0" fmla="*/ 1912316 h 5139110"/>
              <a:gd name="connsiteX1" fmla="*/ 4509881 w 14041061"/>
              <a:gd name="connsiteY1" fmla="*/ 0 h 5139110"/>
              <a:gd name="connsiteX2" fmla="*/ 14041061 w 14041061"/>
              <a:gd name="connsiteY2" fmla="*/ 1678274 h 5139110"/>
              <a:gd name="connsiteX3" fmla="*/ 6100458 w 14041061"/>
              <a:gd name="connsiteY3" fmla="*/ 5139110 h 5139110"/>
              <a:gd name="connsiteX4" fmla="*/ 4 w 14041061"/>
              <a:gd name="connsiteY4" fmla="*/ 1912316 h 513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1061" h="5139110">
                <a:moveTo>
                  <a:pt x="4" y="1912316"/>
                </a:moveTo>
                <a:lnTo>
                  <a:pt x="4509881" y="0"/>
                </a:lnTo>
                <a:lnTo>
                  <a:pt x="14041061" y="1678274"/>
                </a:lnTo>
                <a:lnTo>
                  <a:pt x="6100458" y="5139110"/>
                </a:lnTo>
                <a:cubicBezTo>
                  <a:pt x="6218809" y="4544612"/>
                  <a:pt x="-5376" y="3143005"/>
                  <a:pt x="4" y="1912316"/>
                </a:cubicBezTo>
                <a:close/>
              </a:path>
            </a:pathLst>
          </a:custGeom>
          <a:solidFill>
            <a:schemeClr val="accent2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13" name="矩形 4"/>
          <p:cNvSpPr/>
          <p:nvPr/>
        </p:nvSpPr>
        <p:spPr>
          <a:xfrm>
            <a:off x="1172063" y="-24218"/>
            <a:ext cx="10780212" cy="7261021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" fmla="*/ 0 w 8048397"/>
              <a:gd name="connsiteY0" fmla="*/ 1987826 h 5119666"/>
              <a:gd name="connsiteX1" fmla="*/ 8048397 w 8048397"/>
              <a:gd name="connsiteY1" fmla="*/ 0 h 5119666"/>
              <a:gd name="connsiteX2" fmla="*/ 3131840 w 8048397"/>
              <a:gd name="connsiteY2" fmla="*/ 5119666 h 5119666"/>
              <a:gd name="connsiteX3" fmla="*/ 0 w 8048397"/>
              <a:gd name="connsiteY3" fmla="*/ 5119666 h 5119666"/>
              <a:gd name="connsiteX4" fmla="*/ 0 w 8048397"/>
              <a:gd name="connsiteY4" fmla="*/ 1987826 h 511966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4176869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7075940"/>
              <a:gd name="connsiteY0" fmla="*/ 2016765 h 5163075"/>
              <a:gd name="connsiteX1" fmla="*/ 7075940 w 7075940"/>
              <a:gd name="connsiteY1" fmla="*/ 0 h 5163075"/>
              <a:gd name="connsiteX2" fmla="*/ 4176869 w 7075940"/>
              <a:gd name="connsiteY2" fmla="*/ 5163075 h 5163075"/>
              <a:gd name="connsiteX3" fmla="*/ 0 w 7075940"/>
              <a:gd name="connsiteY3" fmla="*/ 5148605 h 5163075"/>
              <a:gd name="connsiteX4" fmla="*/ 0 w 7075940"/>
              <a:gd name="connsiteY4" fmla="*/ 2016765 h 5163075"/>
              <a:gd name="connsiteX0" fmla="*/ 0 w 8634569"/>
              <a:gd name="connsiteY0" fmla="*/ 2016765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0 w 8634569"/>
              <a:gd name="connsiteY4" fmla="*/ 2016765 h 5153580"/>
              <a:gd name="connsiteX0" fmla="*/ 48416 w 8634569"/>
              <a:gd name="connsiteY0" fmla="*/ 1466033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48416 w 8634569"/>
              <a:gd name="connsiteY4" fmla="*/ 1466033 h 5153580"/>
              <a:gd name="connsiteX0" fmla="*/ 48416 w 9312397"/>
              <a:gd name="connsiteY0" fmla="*/ 1466033 h 5153580"/>
              <a:gd name="connsiteX1" fmla="*/ 7075940 w 9312397"/>
              <a:gd name="connsiteY1" fmla="*/ 0 h 5153580"/>
              <a:gd name="connsiteX2" fmla="*/ 9312397 w 9312397"/>
              <a:gd name="connsiteY2" fmla="*/ 5153580 h 5153580"/>
              <a:gd name="connsiteX3" fmla="*/ 0 w 9312397"/>
              <a:gd name="connsiteY3" fmla="*/ 5148605 h 5153580"/>
              <a:gd name="connsiteX4" fmla="*/ 48416 w 9312397"/>
              <a:gd name="connsiteY4" fmla="*/ 1466033 h 5153580"/>
              <a:gd name="connsiteX0" fmla="*/ 48416 w 9312397"/>
              <a:gd name="connsiteY0" fmla="*/ 1456538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48416 w 9312397"/>
              <a:gd name="connsiteY4" fmla="*/ 1456538 h 5144085"/>
              <a:gd name="connsiteX0" fmla="*/ 16139 w 9312397"/>
              <a:gd name="connsiteY0" fmla="*/ 1447042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16139 w 9312397"/>
              <a:gd name="connsiteY4" fmla="*/ 1447042 h 5144085"/>
              <a:gd name="connsiteX0" fmla="*/ 16139 w 12959758"/>
              <a:gd name="connsiteY0" fmla="*/ 1447042 h 5139110"/>
              <a:gd name="connsiteX1" fmla="*/ 5930088 w 12959758"/>
              <a:gd name="connsiteY1" fmla="*/ 0 h 5139110"/>
              <a:gd name="connsiteX2" fmla="*/ 12959758 w 12959758"/>
              <a:gd name="connsiteY2" fmla="*/ 2665793 h 5139110"/>
              <a:gd name="connsiteX3" fmla="*/ 0 w 12959758"/>
              <a:gd name="connsiteY3" fmla="*/ 5139110 h 5139110"/>
              <a:gd name="connsiteX4" fmla="*/ 16139 w 12959758"/>
              <a:gd name="connsiteY4" fmla="*/ 1447042 h 5139110"/>
              <a:gd name="connsiteX0" fmla="*/ 1420211 w 12959758"/>
              <a:gd name="connsiteY0" fmla="*/ 1912316 h 5139110"/>
              <a:gd name="connsiteX1" fmla="*/ 5930088 w 12959758"/>
              <a:gd name="connsiteY1" fmla="*/ 0 h 5139110"/>
              <a:gd name="connsiteX2" fmla="*/ 12959758 w 12959758"/>
              <a:gd name="connsiteY2" fmla="*/ 2665793 h 5139110"/>
              <a:gd name="connsiteX3" fmla="*/ 0 w 12959758"/>
              <a:gd name="connsiteY3" fmla="*/ 5139110 h 5139110"/>
              <a:gd name="connsiteX4" fmla="*/ 1420211 w 12959758"/>
              <a:gd name="connsiteY4" fmla="*/ 1912316 h 5139110"/>
              <a:gd name="connsiteX0" fmla="*/ 57 w 11539604"/>
              <a:gd name="connsiteY0" fmla="*/ 1912316 h 4284526"/>
              <a:gd name="connsiteX1" fmla="*/ 4509934 w 11539604"/>
              <a:gd name="connsiteY1" fmla="*/ 0 h 4284526"/>
              <a:gd name="connsiteX2" fmla="*/ 11539604 w 11539604"/>
              <a:gd name="connsiteY2" fmla="*/ 2665793 h 4284526"/>
              <a:gd name="connsiteX3" fmla="*/ 371249 w 11539604"/>
              <a:gd name="connsiteY3" fmla="*/ 4284526 h 4284526"/>
              <a:gd name="connsiteX4" fmla="*/ 57 w 11539604"/>
              <a:gd name="connsiteY4" fmla="*/ 1912316 h 4284526"/>
              <a:gd name="connsiteX0" fmla="*/ 43 w 11539590"/>
              <a:gd name="connsiteY0" fmla="*/ 1912316 h 4284526"/>
              <a:gd name="connsiteX1" fmla="*/ 4509920 w 11539590"/>
              <a:gd name="connsiteY1" fmla="*/ 0 h 4284526"/>
              <a:gd name="connsiteX2" fmla="*/ 11539590 w 11539590"/>
              <a:gd name="connsiteY2" fmla="*/ 2665793 h 4284526"/>
              <a:gd name="connsiteX3" fmla="*/ 371235 w 11539590"/>
              <a:gd name="connsiteY3" fmla="*/ 4284526 h 4284526"/>
              <a:gd name="connsiteX4" fmla="*/ 43 w 11539590"/>
              <a:gd name="connsiteY4" fmla="*/ 1912316 h 4284526"/>
              <a:gd name="connsiteX0" fmla="*/ 2 w 11539549"/>
              <a:gd name="connsiteY0" fmla="*/ 1912316 h 5148605"/>
              <a:gd name="connsiteX1" fmla="*/ 4509879 w 11539549"/>
              <a:gd name="connsiteY1" fmla="*/ 0 h 5148605"/>
              <a:gd name="connsiteX2" fmla="*/ 11539549 w 11539549"/>
              <a:gd name="connsiteY2" fmla="*/ 2665793 h 5148605"/>
              <a:gd name="connsiteX3" fmla="*/ 9166822 w 11539549"/>
              <a:gd name="connsiteY3" fmla="*/ 5148605 h 5148605"/>
              <a:gd name="connsiteX4" fmla="*/ 2 w 11539549"/>
              <a:gd name="connsiteY4" fmla="*/ 1912316 h 5148605"/>
              <a:gd name="connsiteX0" fmla="*/ 4 w 11539551"/>
              <a:gd name="connsiteY0" fmla="*/ 1912316 h 5148605"/>
              <a:gd name="connsiteX1" fmla="*/ 4509881 w 11539551"/>
              <a:gd name="connsiteY1" fmla="*/ 0 h 5148605"/>
              <a:gd name="connsiteX2" fmla="*/ 11539551 w 11539551"/>
              <a:gd name="connsiteY2" fmla="*/ 2665793 h 5148605"/>
              <a:gd name="connsiteX3" fmla="*/ 9166824 w 11539551"/>
              <a:gd name="connsiteY3" fmla="*/ 5148605 h 5148605"/>
              <a:gd name="connsiteX4" fmla="*/ 4 w 11539551"/>
              <a:gd name="connsiteY4" fmla="*/ 1912316 h 5148605"/>
              <a:gd name="connsiteX0" fmla="*/ 4 w 12992040"/>
              <a:gd name="connsiteY0" fmla="*/ 1912316 h 5148605"/>
              <a:gd name="connsiteX1" fmla="*/ 4509881 w 12992040"/>
              <a:gd name="connsiteY1" fmla="*/ 0 h 5148605"/>
              <a:gd name="connsiteX2" fmla="*/ 12992040 w 12992040"/>
              <a:gd name="connsiteY2" fmla="*/ 2475886 h 5148605"/>
              <a:gd name="connsiteX3" fmla="*/ 9166824 w 12992040"/>
              <a:gd name="connsiteY3" fmla="*/ 5148605 h 5148605"/>
              <a:gd name="connsiteX4" fmla="*/ 4 w 12992040"/>
              <a:gd name="connsiteY4" fmla="*/ 1912316 h 514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92040" h="5148605">
                <a:moveTo>
                  <a:pt x="4" y="1912316"/>
                </a:moveTo>
                <a:lnTo>
                  <a:pt x="4509881" y="0"/>
                </a:lnTo>
                <a:lnTo>
                  <a:pt x="12992040" y="2475886"/>
                </a:lnTo>
                <a:lnTo>
                  <a:pt x="9166824" y="5148605"/>
                </a:lnTo>
                <a:cubicBezTo>
                  <a:pt x="6590001" y="4639565"/>
                  <a:pt x="-5376" y="3143005"/>
                  <a:pt x="4" y="19123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-26547" y="-15676"/>
            <a:ext cx="7727009" cy="7254647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" fmla="*/ 0 w 8048397"/>
              <a:gd name="connsiteY0" fmla="*/ 1987826 h 5119666"/>
              <a:gd name="connsiteX1" fmla="*/ 8048397 w 8048397"/>
              <a:gd name="connsiteY1" fmla="*/ 0 h 5119666"/>
              <a:gd name="connsiteX2" fmla="*/ 3131840 w 8048397"/>
              <a:gd name="connsiteY2" fmla="*/ 5119666 h 5119666"/>
              <a:gd name="connsiteX3" fmla="*/ 0 w 8048397"/>
              <a:gd name="connsiteY3" fmla="*/ 5119666 h 5119666"/>
              <a:gd name="connsiteX4" fmla="*/ 0 w 8048397"/>
              <a:gd name="connsiteY4" fmla="*/ 1987826 h 511966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4176869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7075940"/>
              <a:gd name="connsiteY0" fmla="*/ 2016765 h 5163075"/>
              <a:gd name="connsiteX1" fmla="*/ 7075940 w 7075940"/>
              <a:gd name="connsiteY1" fmla="*/ 0 h 5163075"/>
              <a:gd name="connsiteX2" fmla="*/ 4176869 w 7075940"/>
              <a:gd name="connsiteY2" fmla="*/ 5163075 h 5163075"/>
              <a:gd name="connsiteX3" fmla="*/ 0 w 7075940"/>
              <a:gd name="connsiteY3" fmla="*/ 5148605 h 5163075"/>
              <a:gd name="connsiteX4" fmla="*/ 0 w 7075940"/>
              <a:gd name="connsiteY4" fmla="*/ 2016765 h 5163075"/>
              <a:gd name="connsiteX0" fmla="*/ 0 w 8634569"/>
              <a:gd name="connsiteY0" fmla="*/ 2016765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0 w 8634569"/>
              <a:gd name="connsiteY4" fmla="*/ 2016765 h 5153580"/>
              <a:gd name="connsiteX0" fmla="*/ 48416 w 8634569"/>
              <a:gd name="connsiteY0" fmla="*/ 1466033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48416 w 8634569"/>
              <a:gd name="connsiteY4" fmla="*/ 1466033 h 5153580"/>
              <a:gd name="connsiteX0" fmla="*/ 48416 w 9312397"/>
              <a:gd name="connsiteY0" fmla="*/ 1466033 h 5153580"/>
              <a:gd name="connsiteX1" fmla="*/ 7075940 w 9312397"/>
              <a:gd name="connsiteY1" fmla="*/ 0 h 5153580"/>
              <a:gd name="connsiteX2" fmla="*/ 9312397 w 9312397"/>
              <a:gd name="connsiteY2" fmla="*/ 5153580 h 5153580"/>
              <a:gd name="connsiteX3" fmla="*/ 0 w 9312397"/>
              <a:gd name="connsiteY3" fmla="*/ 5148605 h 5153580"/>
              <a:gd name="connsiteX4" fmla="*/ 48416 w 9312397"/>
              <a:gd name="connsiteY4" fmla="*/ 1466033 h 5153580"/>
              <a:gd name="connsiteX0" fmla="*/ 48416 w 9312397"/>
              <a:gd name="connsiteY0" fmla="*/ 1456538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48416 w 9312397"/>
              <a:gd name="connsiteY4" fmla="*/ 1456538 h 5144085"/>
              <a:gd name="connsiteX0" fmla="*/ 16139 w 9312397"/>
              <a:gd name="connsiteY0" fmla="*/ 1447042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16139 w 9312397"/>
              <a:gd name="connsiteY4" fmla="*/ 1447042 h 51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2397" h="5144085">
                <a:moveTo>
                  <a:pt x="16139" y="1447042"/>
                </a:moveTo>
                <a:lnTo>
                  <a:pt x="5930088" y="0"/>
                </a:lnTo>
                <a:lnTo>
                  <a:pt x="9312397" y="5144085"/>
                </a:lnTo>
                <a:lnTo>
                  <a:pt x="0" y="5139110"/>
                </a:lnTo>
                <a:cubicBezTo>
                  <a:pt x="5380" y="3908421"/>
                  <a:pt x="10759" y="2677731"/>
                  <a:pt x="16139" y="1447042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90299" y="5437685"/>
            <a:ext cx="2095186" cy="1107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599" cap="all" dirty="0">
                <a:solidFill>
                  <a:schemeClr val="bg1"/>
                </a:solidFill>
                <a:latin typeface="Franklin Gothic Book" panose="020B0503020102020204" pitchFamily="34" charset="0"/>
              </a:rPr>
              <a:t>title</a:t>
            </a:r>
            <a:endParaRPr lang="zh-CN" altLang="en-US" sz="7999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34435" y="2536338"/>
            <a:ext cx="3095580" cy="92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cap="all" dirty="0">
                <a:solidFill>
                  <a:schemeClr val="bg1"/>
                </a:solidFill>
              </a:rPr>
              <a:t>Add related</a:t>
            </a:r>
          </a:p>
          <a:p>
            <a:pPr>
              <a:lnSpc>
                <a:spcPct val="90000"/>
              </a:lnSpc>
            </a:pPr>
            <a:r>
              <a:rPr lang="en-US" altLang="zh-CN" sz="3600" b="1" cap="all" dirty="0">
                <a:solidFill>
                  <a:schemeClr val="bg1"/>
                </a:solidFill>
              </a:rPr>
              <a:t>title words</a:t>
            </a:r>
            <a:endParaRPr lang="zh-CN" altLang="en-US" sz="3600" b="1" cap="all" dirty="0">
              <a:solidFill>
                <a:schemeClr val="bg1"/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7034437" y="3340114"/>
            <a:ext cx="3872637" cy="1531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99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1199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372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5" grpId="0" animBg="1"/>
      <p:bldP spid="2" grpId="0"/>
      <p:bldP spid="1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98364" y="3546890"/>
            <a:ext cx="1411813" cy="1411813"/>
            <a:chOff x="6920031" y="3363156"/>
            <a:chExt cx="1338773" cy="1338773"/>
          </a:xfrm>
        </p:grpSpPr>
        <p:sp>
          <p:nvSpPr>
            <p:cNvPr id="8" name="Oval 7"/>
            <p:cNvSpPr/>
            <p:nvPr/>
          </p:nvSpPr>
          <p:spPr>
            <a:xfrm>
              <a:off x="6920031" y="3363156"/>
              <a:ext cx="1338773" cy="1338773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357245" y="3796320"/>
              <a:ext cx="464344" cy="465138"/>
              <a:chOff x="7287419" y="3505994"/>
              <a:chExt cx="464344" cy="465138"/>
            </a:xfrm>
            <a:solidFill>
              <a:schemeClr val="bg2"/>
            </a:solidFill>
          </p:grpSpPr>
          <p:sp>
            <p:nvSpPr>
              <p:cNvPr id="22" name="AutoShape 37"/>
              <p:cNvSpPr>
                <a:spLocks/>
              </p:cNvSpPr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3" name="AutoShape 38"/>
              <p:cNvSpPr>
                <a:spLocks/>
              </p:cNvSpPr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4" name="AutoShape 39"/>
              <p:cNvSpPr>
                <a:spLocks/>
              </p:cNvSpPr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5" name="AutoShape 40"/>
              <p:cNvSpPr>
                <a:spLocks/>
              </p:cNvSpPr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6" name="AutoShape 41"/>
              <p:cNvSpPr>
                <a:spLocks/>
              </p:cNvSpPr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7" name="AutoShape 42"/>
              <p:cNvSpPr>
                <a:spLocks/>
              </p:cNvSpPr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6429376" y="2707173"/>
            <a:ext cx="1411813" cy="1411813"/>
            <a:chOff x="6096000" y="2566881"/>
            <a:chExt cx="1338773" cy="1338773"/>
          </a:xfrm>
        </p:grpSpPr>
        <p:sp>
          <p:nvSpPr>
            <p:cNvPr id="7" name="Oval 6"/>
            <p:cNvSpPr/>
            <p:nvPr/>
          </p:nvSpPr>
          <p:spPr>
            <a:xfrm>
              <a:off x="6096000" y="2566881"/>
              <a:ext cx="1338773" cy="1338773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551978" y="3004095"/>
              <a:ext cx="434975" cy="464344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29" name="AutoShape 78"/>
              <p:cNvSpPr>
                <a:spLocks/>
              </p:cNvSpPr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0" name="AutoShape 79"/>
              <p:cNvSpPr>
                <a:spLocks/>
              </p:cNvSpPr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1" name="AutoShape 80"/>
              <p:cNvSpPr>
                <a:spLocks/>
              </p:cNvSpPr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600935" y="1873754"/>
            <a:ext cx="2067036" cy="2067036"/>
            <a:chOff x="4362154" y="1776581"/>
            <a:chExt cx="1960098" cy="1960098"/>
          </a:xfrm>
        </p:grpSpPr>
        <p:sp>
          <p:nvSpPr>
            <p:cNvPr id="6" name="Oval 5"/>
            <p:cNvSpPr/>
            <p:nvPr/>
          </p:nvSpPr>
          <p:spPr>
            <a:xfrm>
              <a:off x="4362154" y="1776581"/>
              <a:ext cx="1960098" cy="1960098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4899621" y="2488223"/>
              <a:ext cx="904951" cy="528990"/>
            </a:xfrm>
            <a:custGeom>
              <a:avLst/>
              <a:gdLst>
                <a:gd name="T0" fmla="*/ 232 w 316"/>
                <a:gd name="T1" fmla="*/ 27 h 172"/>
                <a:gd name="T2" fmla="*/ 221 w 316"/>
                <a:gd name="T3" fmla="*/ 20 h 172"/>
                <a:gd name="T4" fmla="*/ 157 w 316"/>
                <a:gd name="T5" fmla="*/ 10 h 172"/>
                <a:gd name="T6" fmla="*/ 92 w 316"/>
                <a:gd name="T7" fmla="*/ 9 h 172"/>
                <a:gd name="T8" fmla="*/ 84 w 316"/>
                <a:gd name="T9" fmla="*/ 13 h 172"/>
                <a:gd name="T10" fmla="*/ 0 w 316"/>
                <a:gd name="T11" fmla="*/ 121 h 172"/>
                <a:gd name="T12" fmla="*/ 78 w 316"/>
                <a:gd name="T13" fmla="*/ 109 h 172"/>
                <a:gd name="T14" fmla="*/ 84 w 316"/>
                <a:gd name="T15" fmla="*/ 113 h 172"/>
                <a:gd name="T16" fmla="*/ 120 w 316"/>
                <a:gd name="T17" fmla="*/ 142 h 172"/>
                <a:gd name="T18" fmla="*/ 159 w 316"/>
                <a:gd name="T19" fmla="*/ 163 h 172"/>
                <a:gd name="T20" fmla="*/ 163 w 316"/>
                <a:gd name="T21" fmla="*/ 165 h 172"/>
                <a:gd name="T22" fmla="*/ 190 w 316"/>
                <a:gd name="T23" fmla="*/ 164 h 172"/>
                <a:gd name="T24" fmla="*/ 217 w 316"/>
                <a:gd name="T25" fmla="*/ 153 h 172"/>
                <a:gd name="T26" fmla="*/ 233 w 316"/>
                <a:gd name="T27" fmla="*/ 146 h 172"/>
                <a:gd name="T28" fmla="*/ 265 w 316"/>
                <a:gd name="T29" fmla="*/ 162 h 172"/>
                <a:gd name="T30" fmla="*/ 288 w 316"/>
                <a:gd name="T31" fmla="*/ 14 h 172"/>
                <a:gd name="T32" fmla="*/ 225 w 316"/>
                <a:gd name="T33" fmla="*/ 129 h 172"/>
                <a:gd name="T34" fmla="*/ 225 w 316"/>
                <a:gd name="T35" fmla="*/ 139 h 172"/>
                <a:gd name="T36" fmla="*/ 216 w 316"/>
                <a:gd name="T37" fmla="*/ 142 h 172"/>
                <a:gd name="T38" fmla="*/ 207 w 316"/>
                <a:gd name="T39" fmla="*/ 142 h 172"/>
                <a:gd name="T40" fmla="*/ 189 w 316"/>
                <a:gd name="T41" fmla="*/ 153 h 172"/>
                <a:gd name="T42" fmla="*/ 185 w 316"/>
                <a:gd name="T43" fmla="*/ 153 h 172"/>
                <a:gd name="T44" fmla="*/ 180 w 316"/>
                <a:gd name="T45" fmla="*/ 156 h 172"/>
                <a:gd name="T46" fmla="*/ 157 w 316"/>
                <a:gd name="T47" fmla="*/ 149 h 172"/>
                <a:gd name="T48" fmla="*/ 130 w 316"/>
                <a:gd name="T49" fmla="*/ 128 h 172"/>
                <a:gd name="T50" fmla="*/ 88 w 316"/>
                <a:gd name="T51" fmla="*/ 103 h 172"/>
                <a:gd name="T52" fmla="*/ 71 w 316"/>
                <a:gd name="T53" fmla="*/ 91 h 172"/>
                <a:gd name="T54" fmla="*/ 71 w 316"/>
                <a:gd name="T55" fmla="*/ 90 h 172"/>
                <a:gd name="T56" fmla="*/ 72 w 316"/>
                <a:gd name="T57" fmla="*/ 88 h 172"/>
                <a:gd name="T58" fmla="*/ 93 w 316"/>
                <a:gd name="T59" fmla="*/ 20 h 172"/>
                <a:gd name="T60" fmla="*/ 132 w 316"/>
                <a:gd name="T61" fmla="*/ 24 h 172"/>
                <a:gd name="T62" fmla="*/ 127 w 316"/>
                <a:gd name="T63" fmla="*/ 72 h 172"/>
                <a:gd name="T64" fmla="*/ 185 w 316"/>
                <a:gd name="T65" fmla="*/ 54 h 172"/>
                <a:gd name="T66" fmla="*/ 241 w 316"/>
                <a:gd name="T67" fmla="*/ 11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172">
                  <a:moveTo>
                    <a:pt x="288" y="14"/>
                  </a:moveTo>
                  <a:cubicBezTo>
                    <a:pt x="232" y="27"/>
                    <a:pt x="232" y="27"/>
                    <a:pt x="232" y="27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28" y="22"/>
                    <a:pt x="221" y="20"/>
                    <a:pt x="221" y="20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3" y="5"/>
                    <a:pt x="165" y="7"/>
                    <a:pt x="157" y="1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1" y="9"/>
                    <a:pt x="87" y="10"/>
                    <a:pt x="84" y="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69" y="144"/>
                    <a:pt x="76" y="120"/>
                    <a:pt x="78" y="109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4" y="120"/>
                    <a:pt x="85" y="130"/>
                    <a:pt x="99" y="127"/>
                  </a:cubicBezTo>
                  <a:cubicBezTo>
                    <a:pt x="99" y="127"/>
                    <a:pt x="100" y="157"/>
                    <a:pt x="120" y="142"/>
                  </a:cubicBezTo>
                  <a:cubicBezTo>
                    <a:pt x="120" y="142"/>
                    <a:pt x="120" y="161"/>
                    <a:pt x="138" y="155"/>
                  </a:cubicBezTo>
                  <a:cubicBezTo>
                    <a:pt x="138" y="155"/>
                    <a:pt x="141" y="172"/>
                    <a:pt x="159" y="163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64" y="165"/>
                    <a:pt x="173" y="168"/>
                    <a:pt x="181" y="167"/>
                  </a:cubicBezTo>
                  <a:cubicBezTo>
                    <a:pt x="185" y="167"/>
                    <a:pt x="188" y="166"/>
                    <a:pt x="190" y="164"/>
                  </a:cubicBezTo>
                  <a:cubicBezTo>
                    <a:pt x="196" y="163"/>
                    <a:pt x="208" y="161"/>
                    <a:pt x="214" y="153"/>
                  </a:cubicBezTo>
                  <a:cubicBezTo>
                    <a:pt x="215" y="153"/>
                    <a:pt x="216" y="153"/>
                    <a:pt x="217" y="153"/>
                  </a:cubicBezTo>
                  <a:cubicBezTo>
                    <a:pt x="217" y="153"/>
                    <a:pt x="217" y="153"/>
                    <a:pt x="217" y="153"/>
                  </a:cubicBezTo>
                  <a:cubicBezTo>
                    <a:pt x="224" y="153"/>
                    <a:pt x="230" y="150"/>
                    <a:pt x="233" y="146"/>
                  </a:cubicBezTo>
                  <a:cubicBezTo>
                    <a:pt x="235" y="143"/>
                    <a:pt x="236" y="140"/>
                    <a:pt x="236" y="136"/>
                  </a:cubicBezTo>
                  <a:cubicBezTo>
                    <a:pt x="236" y="136"/>
                    <a:pt x="248" y="160"/>
                    <a:pt x="265" y="162"/>
                  </a:cubicBezTo>
                  <a:cubicBezTo>
                    <a:pt x="316" y="137"/>
                    <a:pt x="316" y="137"/>
                    <a:pt x="316" y="137"/>
                  </a:cubicBezTo>
                  <a:lnTo>
                    <a:pt x="288" y="14"/>
                  </a:lnTo>
                  <a:close/>
                  <a:moveTo>
                    <a:pt x="230" y="127"/>
                  </a:moveTo>
                  <a:cubicBezTo>
                    <a:pt x="225" y="129"/>
                    <a:pt x="225" y="129"/>
                    <a:pt x="225" y="129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7"/>
                    <a:pt x="225" y="139"/>
                    <a:pt x="225" y="139"/>
                  </a:cubicBezTo>
                  <a:cubicBezTo>
                    <a:pt x="223" y="141"/>
                    <a:pt x="220" y="142"/>
                    <a:pt x="216" y="142"/>
                  </a:cubicBezTo>
                  <a:cubicBezTo>
                    <a:pt x="216" y="142"/>
                    <a:pt x="216" y="142"/>
                    <a:pt x="216" y="142"/>
                  </a:cubicBezTo>
                  <a:cubicBezTo>
                    <a:pt x="214" y="143"/>
                    <a:pt x="212" y="142"/>
                    <a:pt x="211" y="142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4" y="150"/>
                    <a:pt x="196" y="153"/>
                    <a:pt x="189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5" y="153"/>
                    <a:pt x="185" y="153"/>
                    <a:pt x="185" y="153"/>
                  </a:cubicBezTo>
                  <a:cubicBezTo>
                    <a:pt x="184" y="155"/>
                    <a:pt x="184" y="155"/>
                    <a:pt x="184" y="155"/>
                  </a:cubicBezTo>
                  <a:cubicBezTo>
                    <a:pt x="183" y="156"/>
                    <a:pt x="182" y="156"/>
                    <a:pt x="180" y="156"/>
                  </a:cubicBezTo>
                  <a:cubicBezTo>
                    <a:pt x="175" y="157"/>
                    <a:pt x="169" y="155"/>
                    <a:pt x="167" y="155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4"/>
                    <a:pt x="154" y="140"/>
                    <a:pt x="149" y="140"/>
                  </a:cubicBezTo>
                  <a:cubicBezTo>
                    <a:pt x="149" y="140"/>
                    <a:pt x="147" y="116"/>
                    <a:pt x="130" y="128"/>
                  </a:cubicBezTo>
                  <a:cubicBezTo>
                    <a:pt x="130" y="128"/>
                    <a:pt x="125" y="108"/>
                    <a:pt x="109" y="117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2" y="87"/>
                    <a:pt x="90" y="26"/>
                    <a:pt x="91" y="21"/>
                  </a:cubicBezTo>
                  <a:cubicBezTo>
                    <a:pt x="91" y="21"/>
                    <a:pt x="93" y="20"/>
                    <a:pt x="93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4" y="22"/>
                    <a:pt x="132" y="24"/>
                    <a:pt x="132" y="24"/>
                  </a:cubicBezTo>
                  <a:cubicBezTo>
                    <a:pt x="125" y="30"/>
                    <a:pt x="122" y="60"/>
                    <a:pt x="122" y="60"/>
                  </a:cubicBezTo>
                  <a:cubicBezTo>
                    <a:pt x="119" y="67"/>
                    <a:pt x="127" y="72"/>
                    <a:pt x="127" y="72"/>
                  </a:cubicBezTo>
                  <a:cubicBezTo>
                    <a:pt x="140" y="81"/>
                    <a:pt x="154" y="47"/>
                    <a:pt x="154" y="47"/>
                  </a:cubicBezTo>
                  <a:cubicBezTo>
                    <a:pt x="161" y="41"/>
                    <a:pt x="172" y="45"/>
                    <a:pt x="185" y="54"/>
                  </a:cubicBezTo>
                  <a:cubicBezTo>
                    <a:pt x="206" y="76"/>
                    <a:pt x="232" y="102"/>
                    <a:pt x="239" y="111"/>
                  </a:cubicBezTo>
                  <a:cubicBezTo>
                    <a:pt x="241" y="114"/>
                    <a:pt x="242" y="117"/>
                    <a:pt x="241" y="119"/>
                  </a:cubicBezTo>
                  <a:cubicBezTo>
                    <a:pt x="240" y="123"/>
                    <a:pt x="233" y="126"/>
                    <a:pt x="230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29377" y="4640692"/>
            <a:ext cx="1879123" cy="1879123"/>
            <a:chOff x="6096000" y="4400370"/>
            <a:chExt cx="1781907" cy="1781907"/>
          </a:xfrm>
        </p:grpSpPr>
        <p:sp>
          <p:nvSpPr>
            <p:cNvPr id="9" name="Oval 8"/>
            <p:cNvSpPr/>
            <p:nvPr/>
          </p:nvSpPr>
          <p:spPr>
            <a:xfrm>
              <a:off x="6096000" y="4400370"/>
              <a:ext cx="1781907" cy="1781907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612822" y="4917650"/>
              <a:ext cx="632375" cy="747345"/>
              <a:chOff x="1325323" y="3586519"/>
              <a:chExt cx="632375" cy="747345"/>
            </a:xfrm>
            <a:solidFill>
              <a:schemeClr val="bg2"/>
            </a:solidFill>
          </p:grpSpPr>
          <p:sp>
            <p:nvSpPr>
              <p:cNvPr id="46" name="Freeform 45"/>
              <p:cNvSpPr>
                <a:spLocks noEditPoints="1"/>
              </p:cNvSpPr>
              <p:nvPr/>
            </p:nvSpPr>
            <p:spPr bwMode="auto">
              <a:xfrm>
                <a:off x="1325323" y="3586519"/>
                <a:ext cx="632375" cy="747345"/>
              </a:xfrm>
              <a:custGeom>
                <a:avLst/>
                <a:gdLst>
                  <a:gd name="T0" fmla="*/ 215 w 221"/>
                  <a:gd name="T1" fmla="*/ 212 h 243"/>
                  <a:gd name="T2" fmla="*/ 174 w 221"/>
                  <a:gd name="T3" fmla="*/ 157 h 243"/>
                  <a:gd name="T4" fmla="*/ 179 w 221"/>
                  <a:gd name="T5" fmla="*/ 37 h 243"/>
                  <a:gd name="T6" fmla="*/ 105 w 221"/>
                  <a:gd name="T7" fmla="*/ 0 h 243"/>
                  <a:gd name="T8" fmla="*/ 49 w 221"/>
                  <a:gd name="T9" fmla="*/ 19 h 243"/>
                  <a:gd name="T10" fmla="*/ 31 w 221"/>
                  <a:gd name="T11" fmla="*/ 151 h 243"/>
                  <a:gd name="T12" fmla="*/ 105 w 221"/>
                  <a:gd name="T13" fmla="*/ 188 h 243"/>
                  <a:gd name="T14" fmla="*/ 143 w 221"/>
                  <a:gd name="T15" fmla="*/ 180 h 243"/>
                  <a:gd name="T16" fmla="*/ 185 w 221"/>
                  <a:gd name="T17" fmla="*/ 235 h 243"/>
                  <a:gd name="T18" fmla="*/ 200 w 221"/>
                  <a:gd name="T19" fmla="*/ 243 h 243"/>
                  <a:gd name="T20" fmla="*/ 200 w 221"/>
                  <a:gd name="T21" fmla="*/ 243 h 243"/>
                  <a:gd name="T22" fmla="*/ 211 w 221"/>
                  <a:gd name="T23" fmla="*/ 239 h 243"/>
                  <a:gd name="T24" fmla="*/ 215 w 221"/>
                  <a:gd name="T25" fmla="*/ 212 h 243"/>
                  <a:gd name="T26" fmla="*/ 144 w 221"/>
                  <a:gd name="T27" fmla="*/ 146 h 243"/>
                  <a:gd name="T28" fmla="*/ 105 w 221"/>
                  <a:gd name="T29" fmla="*/ 159 h 243"/>
                  <a:gd name="T30" fmla="*/ 54 w 221"/>
                  <a:gd name="T31" fmla="*/ 133 h 243"/>
                  <a:gd name="T32" fmla="*/ 66 w 221"/>
                  <a:gd name="T33" fmla="*/ 42 h 243"/>
                  <a:gd name="T34" fmla="*/ 105 w 221"/>
                  <a:gd name="T35" fmla="*/ 29 h 243"/>
                  <a:gd name="T36" fmla="*/ 156 w 221"/>
                  <a:gd name="T37" fmla="*/ 54 h 243"/>
                  <a:gd name="T38" fmla="*/ 144 w 221"/>
                  <a:gd name="T39" fmla="*/ 146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1" h="243">
                    <a:moveTo>
                      <a:pt x="215" y="212"/>
                    </a:moveTo>
                    <a:cubicBezTo>
                      <a:pt x="174" y="157"/>
                      <a:pt x="174" y="157"/>
                      <a:pt x="174" y="157"/>
                    </a:cubicBezTo>
                    <a:cubicBezTo>
                      <a:pt x="204" y="124"/>
                      <a:pt x="206" y="73"/>
                      <a:pt x="179" y="37"/>
                    </a:cubicBezTo>
                    <a:cubicBezTo>
                      <a:pt x="161" y="13"/>
                      <a:pt x="134" y="0"/>
                      <a:pt x="105" y="0"/>
                    </a:cubicBezTo>
                    <a:cubicBezTo>
                      <a:pt x="85" y="0"/>
                      <a:pt x="65" y="7"/>
                      <a:pt x="49" y="19"/>
                    </a:cubicBezTo>
                    <a:cubicBezTo>
                      <a:pt x="8" y="51"/>
                      <a:pt x="0" y="110"/>
                      <a:pt x="31" y="151"/>
                    </a:cubicBezTo>
                    <a:cubicBezTo>
                      <a:pt x="49" y="174"/>
                      <a:pt x="76" y="188"/>
                      <a:pt x="105" y="188"/>
                    </a:cubicBezTo>
                    <a:cubicBezTo>
                      <a:pt x="118" y="188"/>
                      <a:pt x="131" y="185"/>
                      <a:pt x="143" y="180"/>
                    </a:cubicBezTo>
                    <a:cubicBezTo>
                      <a:pt x="185" y="235"/>
                      <a:pt x="185" y="235"/>
                      <a:pt x="185" y="235"/>
                    </a:cubicBezTo>
                    <a:cubicBezTo>
                      <a:pt x="189" y="240"/>
                      <a:pt x="194" y="243"/>
                      <a:pt x="200" y="243"/>
                    </a:cubicBezTo>
                    <a:cubicBezTo>
                      <a:pt x="200" y="243"/>
                      <a:pt x="200" y="243"/>
                      <a:pt x="200" y="243"/>
                    </a:cubicBezTo>
                    <a:cubicBezTo>
                      <a:pt x="204" y="243"/>
                      <a:pt x="208" y="241"/>
                      <a:pt x="211" y="239"/>
                    </a:cubicBezTo>
                    <a:cubicBezTo>
                      <a:pt x="220" y="232"/>
                      <a:pt x="221" y="220"/>
                      <a:pt x="215" y="212"/>
                    </a:cubicBezTo>
                    <a:close/>
                    <a:moveTo>
                      <a:pt x="144" y="146"/>
                    </a:moveTo>
                    <a:cubicBezTo>
                      <a:pt x="133" y="154"/>
                      <a:pt x="119" y="159"/>
                      <a:pt x="105" y="159"/>
                    </a:cubicBezTo>
                    <a:cubicBezTo>
                      <a:pt x="85" y="159"/>
                      <a:pt x="66" y="150"/>
                      <a:pt x="54" y="133"/>
                    </a:cubicBezTo>
                    <a:cubicBezTo>
                      <a:pt x="33" y="105"/>
                      <a:pt x="38" y="64"/>
                      <a:pt x="66" y="42"/>
                    </a:cubicBezTo>
                    <a:cubicBezTo>
                      <a:pt x="78" y="33"/>
                      <a:pt x="91" y="29"/>
                      <a:pt x="105" y="29"/>
                    </a:cubicBezTo>
                    <a:cubicBezTo>
                      <a:pt x="125" y="29"/>
                      <a:pt x="144" y="38"/>
                      <a:pt x="156" y="54"/>
                    </a:cubicBezTo>
                    <a:cubicBezTo>
                      <a:pt x="178" y="83"/>
                      <a:pt x="172" y="124"/>
                      <a:pt x="144" y="1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>
                <a:off x="1503405" y="3752885"/>
                <a:ext cx="248347" cy="223554"/>
              </a:xfrm>
              <a:custGeom>
                <a:avLst/>
                <a:gdLst>
                  <a:gd name="T0" fmla="*/ 86 w 87"/>
                  <a:gd name="T1" fmla="*/ 33 h 73"/>
                  <a:gd name="T2" fmla="*/ 45 w 87"/>
                  <a:gd name="T3" fmla="*/ 1 h 73"/>
                  <a:gd name="T4" fmla="*/ 40 w 87"/>
                  <a:gd name="T5" fmla="*/ 1 h 73"/>
                  <a:gd name="T6" fmla="*/ 24 w 87"/>
                  <a:gd name="T7" fmla="*/ 14 h 73"/>
                  <a:gd name="T8" fmla="*/ 24 w 87"/>
                  <a:gd name="T9" fmla="*/ 1 h 73"/>
                  <a:gd name="T10" fmla="*/ 15 w 87"/>
                  <a:gd name="T11" fmla="*/ 1 h 73"/>
                  <a:gd name="T12" fmla="*/ 15 w 87"/>
                  <a:gd name="T13" fmla="*/ 22 h 73"/>
                  <a:gd name="T14" fmla="*/ 8 w 87"/>
                  <a:gd name="T15" fmla="*/ 27 h 73"/>
                  <a:gd name="T16" fmla="*/ 1 w 87"/>
                  <a:gd name="T17" fmla="*/ 33 h 73"/>
                  <a:gd name="T18" fmla="*/ 1 w 87"/>
                  <a:gd name="T19" fmla="*/ 35 h 73"/>
                  <a:gd name="T20" fmla="*/ 8 w 87"/>
                  <a:gd name="T21" fmla="*/ 35 h 73"/>
                  <a:gd name="T22" fmla="*/ 8 w 87"/>
                  <a:gd name="T23" fmla="*/ 73 h 73"/>
                  <a:gd name="T24" fmla="*/ 32 w 87"/>
                  <a:gd name="T25" fmla="*/ 73 h 73"/>
                  <a:gd name="T26" fmla="*/ 32 w 87"/>
                  <a:gd name="T27" fmla="*/ 72 h 73"/>
                  <a:gd name="T28" fmla="*/ 32 w 87"/>
                  <a:gd name="T29" fmla="*/ 55 h 73"/>
                  <a:gd name="T30" fmla="*/ 41 w 87"/>
                  <a:gd name="T31" fmla="*/ 42 h 73"/>
                  <a:gd name="T32" fmla="*/ 52 w 87"/>
                  <a:gd name="T33" fmla="*/ 54 h 73"/>
                  <a:gd name="T34" fmla="*/ 52 w 87"/>
                  <a:gd name="T35" fmla="*/ 73 h 73"/>
                  <a:gd name="T36" fmla="*/ 77 w 87"/>
                  <a:gd name="T37" fmla="*/ 73 h 73"/>
                  <a:gd name="T38" fmla="*/ 77 w 87"/>
                  <a:gd name="T39" fmla="*/ 35 h 73"/>
                  <a:gd name="T40" fmla="*/ 85 w 87"/>
                  <a:gd name="T41" fmla="*/ 35 h 73"/>
                  <a:gd name="T42" fmla="*/ 86 w 87"/>
                  <a:gd name="T43" fmla="*/ 3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7" h="73">
                    <a:moveTo>
                      <a:pt x="86" y="33"/>
                    </a:moveTo>
                    <a:cubicBezTo>
                      <a:pt x="45" y="1"/>
                      <a:pt x="45" y="1"/>
                      <a:pt x="45" y="1"/>
                    </a:cubicBezTo>
                    <a:cubicBezTo>
                      <a:pt x="44" y="0"/>
                      <a:pt x="41" y="0"/>
                      <a:pt x="40" y="1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4"/>
                      <a:pt x="0" y="35"/>
                      <a:pt x="1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5"/>
                      <a:pt x="32" y="42"/>
                      <a:pt x="41" y="42"/>
                    </a:cubicBezTo>
                    <a:cubicBezTo>
                      <a:pt x="51" y="42"/>
                      <a:pt x="52" y="54"/>
                      <a:pt x="52" y="54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77" y="73"/>
                      <a:pt x="77" y="73"/>
                      <a:pt x="77" y="73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7" y="35"/>
                      <a:pt x="87" y="34"/>
                      <a:pt x="86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148576" y="3520020"/>
            <a:ext cx="1411813" cy="1411813"/>
            <a:chOff x="3933196" y="3337676"/>
            <a:chExt cx="1338773" cy="1338773"/>
          </a:xfrm>
        </p:grpSpPr>
        <p:sp>
          <p:nvSpPr>
            <p:cNvPr id="5" name="Oval 4"/>
            <p:cNvSpPr/>
            <p:nvPr/>
          </p:nvSpPr>
          <p:spPr>
            <a:xfrm>
              <a:off x="3933196" y="3337676"/>
              <a:ext cx="1338773" cy="1338773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370013" y="3811402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33" name="AutoShape 120"/>
              <p:cNvSpPr>
                <a:spLocks/>
              </p:cNvSpPr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4" name="AutoShape 121"/>
              <p:cNvSpPr>
                <a:spLocks/>
              </p:cNvSpPr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5" name="AutoShape 122"/>
              <p:cNvSpPr>
                <a:spLocks/>
              </p:cNvSpPr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499671" y="4811474"/>
            <a:ext cx="1060716" cy="1060716"/>
            <a:chOff x="4266129" y="4562318"/>
            <a:chExt cx="1005840" cy="1005840"/>
          </a:xfrm>
        </p:grpSpPr>
        <p:sp>
          <p:nvSpPr>
            <p:cNvPr id="4" name="Oval 3"/>
            <p:cNvSpPr/>
            <p:nvPr/>
          </p:nvSpPr>
          <p:spPr>
            <a:xfrm>
              <a:off x="4266129" y="4562318"/>
              <a:ext cx="1005840" cy="100584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536877" y="4882511"/>
              <a:ext cx="464344" cy="362744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37" name="AutoShape 140"/>
              <p:cNvSpPr>
                <a:spLocks/>
              </p:cNvSpPr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8" name="AutoShape 141"/>
              <p:cNvSpPr>
                <a:spLocks/>
              </p:cNvSpPr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9" name="AutoShape 142"/>
              <p:cNvSpPr>
                <a:spLocks/>
              </p:cNvSpPr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0" name="AutoShape 143"/>
              <p:cNvSpPr>
                <a:spLocks/>
              </p:cNvSpPr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1" name="AutoShape 144"/>
              <p:cNvSpPr>
                <a:spLocks/>
              </p:cNvSpPr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2" name="AutoShape 145"/>
              <p:cNvSpPr>
                <a:spLocks/>
              </p:cNvSpPr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3" name="AutoShape 146"/>
              <p:cNvSpPr>
                <a:spLocks/>
              </p:cNvSpPr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sp>
        <p:nvSpPr>
          <p:cNvPr id="67" name="TextBox 41"/>
          <p:cNvSpPr txBox="1"/>
          <p:nvPr/>
        </p:nvSpPr>
        <p:spPr>
          <a:xfrm>
            <a:off x="1386000" y="5427501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TextBox 170"/>
          <p:cNvSpPr txBox="1"/>
          <p:nvPr/>
        </p:nvSpPr>
        <p:spPr>
          <a:xfrm>
            <a:off x="1607566" y="514061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Box 41"/>
          <p:cNvSpPr txBox="1"/>
          <p:nvPr/>
        </p:nvSpPr>
        <p:spPr>
          <a:xfrm>
            <a:off x="1371713" y="3655851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" name="TextBox 170"/>
          <p:cNvSpPr txBox="1"/>
          <p:nvPr/>
        </p:nvSpPr>
        <p:spPr>
          <a:xfrm>
            <a:off x="1593279" y="336896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41"/>
          <p:cNvSpPr txBox="1"/>
          <p:nvPr/>
        </p:nvSpPr>
        <p:spPr>
          <a:xfrm>
            <a:off x="1371713" y="186991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2" name="TextBox 170"/>
          <p:cNvSpPr txBox="1"/>
          <p:nvPr/>
        </p:nvSpPr>
        <p:spPr>
          <a:xfrm>
            <a:off x="1593279" y="1583031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41"/>
          <p:cNvSpPr txBox="1"/>
          <p:nvPr/>
        </p:nvSpPr>
        <p:spPr>
          <a:xfrm>
            <a:off x="8658338" y="5384639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4" name="TextBox 170"/>
          <p:cNvSpPr txBox="1"/>
          <p:nvPr/>
        </p:nvSpPr>
        <p:spPr>
          <a:xfrm>
            <a:off x="8658339" y="512765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41"/>
          <p:cNvSpPr txBox="1"/>
          <p:nvPr/>
        </p:nvSpPr>
        <p:spPr>
          <a:xfrm>
            <a:off x="8915513" y="369871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6" name="TextBox 170"/>
          <p:cNvSpPr txBox="1"/>
          <p:nvPr/>
        </p:nvSpPr>
        <p:spPr>
          <a:xfrm>
            <a:off x="8915514" y="338329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41"/>
          <p:cNvSpPr txBox="1"/>
          <p:nvPr/>
        </p:nvSpPr>
        <p:spPr>
          <a:xfrm>
            <a:off x="7815375" y="2066153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TextBox 170"/>
          <p:cNvSpPr txBox="1"/>
          <p:nvPr/>
        </p:nvSpPr>
        <p:spPr>
          <a:xfrm>
            <a:off x="7815376" y="17272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660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9" grpId="0"/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21329" y="1362347"/>
            <a:ext cx="2771272" cy="3015517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flipH="1">
            <a:off x="1293465" y="1259325"/>
            <a:ext cx="3000215" cy="4384881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1421329" y="4536750"/>
            <a:ext cx="2771272" cy="965876"/>
            <a:chOff x="578159" y="1949614"/>
            <a:chExt cx="1971069" cy="687382"/>
          </a:xfrm>
        </p:grpSpPr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578159" y="2171520"/>
              <a:ext cx="1971069" cy="46547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79173" y="1949614"/>
              <a:ext cx="1525803" cy="2190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30" name="矩形 29"/>
          <p:cNvSpPr/>
          <p:nvPr/>
        </p:nvSpPr>
        <p:spPr>
          <a:xfrm>
            <a:off x="5050354" y="1362347"/>
            <a:ext cx="2771272" cy="301551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 flipH="1">
            <a:off x="4922490" y="1259325"/>
            <a:ext cx="3000215" cy="4384881"/>
          </a:xfrm>
          <a:prstGeom prst="rect">
            <a:avLst/>
          </a:prstGeom>
          <a:noFill/>
          <a:ln w="508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>
            <a:grpSpLocks/>
          </p:cNvGrpSpPr>
          <p:nvPr/>
        </p:nvGrpSpPr>
        <p:grpSpPr bwMode="auto">
          <a:xfrm>
            <a:off x="5050354" y="4536750"/>
            <a:ext cx="2771272" cy="965876"/>
            <a:chOff x="578159" y="1949614"/>
            <a:chExt cx="1971069" cy="687382"/>
          </a:xfrm>
        </p:grpSpPr>
        <p:sp>
          <p:nvSpPr>
            <p:cNvPr id="33" name="Content Placeholder 2"/>
            <p:cNvSpPr txBox="1">
              <a:spLocks/>
            </p:cNvSpPr>
            <p:nvPr/>
          </p:nvSpPr>
          <p:spPr>
            <a:xfrm>
              <a:off x="578159" y="2171520"/>
              <a:ext cx="1971069" cy="46547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79173" y="1949614"/>
              <a:ext cx="1525803" cy="2190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35" name="矩形 34"/>
          <p:cNvSpPr/>
          <p:nvPr/>
        </p:nvSpPr>
        <p:spPr>
          <a:xfrm>
            <a:off x="8717479" y="1362347"/>
            <a:ext cx="2771272" cy="3015517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 flipH="1">
            <a:off x="8589615" y="1259325"/>
            <a:ext cx="3000215" cy="4384881"/>
          </a:xfrm>
          <a:prstGeom prst="rect">
            <a:avLst/>
          </a:prstGeom>
          <a:noFill/>
          <a:ln w="508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>
            <a:grpSpLocks/>
          </p:cNvGrpSpPr>
          <p:nvPr/>
        </p:nvGrpSpPr>
        <p:grpSpPr bwMode="auto">
          <a:xfrm>
            <a:off x="8717479" y="4536750"/>
            <a:ext cx="2771272" cy="965876"/>
            <a:chOff x="578159" y="1949614"/>
            <a:chExt cx="1971069" cy="687382"/>
          </a:xfrm>
        </p:grpSpPr>
        <p:sp>
          <p:nvSpPr>
            <p:cNvPr id="38" name="Content Placeholder 2"/>
            <p:cNvSpPr txBox="1">
              <a:spLocks/>
            </p:cNvSpPr>
            <p:nvPr/>
          </p:nvSpPr>
          <p:spPr>
            <a:xfrm>
              <a:off x="578159" y="2171520"/>
              <a:ext cx="1971069" cy="46547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79173" y="1949614"/>
              <a:ext cx="1525803" cy="2190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871613" y="46235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546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 animBg="1"/>
      <p:bldP spid="30" grpId="0" animBg="1"/>
      <p:bldP spid="31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003823" y="1889782"/>
            <a:ext cx="7173999" cy="1179757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137691" y="1660401"/>
            <a:ext cx="4942074" cy="4603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0" name="六边形 29"/>
          <p:cNvSpPr/>
          <p:nvPr/>
        </p:nvSpPr>
        <p:spPr>
          <a:xfrm>
            <a:off x="1271933" y="3410986"/>
            <a:ext cx="1673675" cy="144263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添加内容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1" name="直接箭头连接符 30"/>
          <p:cNvCxnSpPr>
            <a:stCxn id="30" idx="5"/>
            <a:endCxn id="28" idx="1"/>
          </p:cNvCxnSpPr>
          <p:nvPr/>
        </p:nvCxnSpPr>
        <p:spPr>
          <a:xfrm flipV="1">
            <a:off x="2584949" y="2479660"/>
            <a:ext cx="1418875" cy="931325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30" idx="0"/>
            <a:endCxn id="35" idx="1"/>
          </p:cNvCxnSpPr>
          <p:nvPr/>
        </p:nvCxnSpPr>
        <p:spPr>
          <a:xfrm flipV="1">
            <a:off x="2945606" y="4129257"/>
            <a:ext cx="1058215" cy="3046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30" idx="1"/>
            <a:endCxn id="38" idx="1"/>
          </p:cNvCxnSpPr>
          <p:nvPr/>
        </p:nvCxnSpPr>
        <p:spPr>
          <a:xfrm>
            <a:off x="2584949" y="4853624"/>
            <a:ext cx="1418875" cy="954675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9327" y="2271842"/>
            <a:ext cx="6378802" cy="54050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003823" y="3539381"/>
            <a:ext cx="7173999" cy="1179757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137691" y="3320800"/>
            <a:ext cx="4942074" cy="4603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19327" y="3946749"/>
            <a:ext cx="6378802" cy="54050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003823" y="5218420"/>
            <a:ext cx="7173999" cy="1179757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37691" y="4999842"/>
            <a:ext cx="4942074" cy="46039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419327" y="5625787"/>
            <a:ext cx="6378802" cy="54050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343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6870"/>
                                </p:stCondLst>
                                <p:childTnLst>
                                  <p:par>
                                    <p:cTn id="3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7370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87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1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2740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3240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3740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 animBg="1"/>
          <p:bldP spid="30" grpId="0" animBg="1"/>
          <p:bldP spid="34" grpId="0"/>
          <p:bldP spid="34" grpId="1"/>
          <p:bldP spid="35" grpId="0" animBg="1"/>
          <p:bldP spid="36" grpId="0" animBg="1"/>
          <p:bldP spid="37" grpId="0"/>
          <p:bldP spid="37" grpId="1"/>
          <p:bldP spid="38" grpId="0" animBg="1"/>
          <p:bldP spid="39" grpId="0" animBg="1"/>
          <p:bldP spid="40" grpId="0"/>
          <p:bldP spid="40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6870"/>
                                </p:stCondLst>
                                <p:childTnLst>
                                  <p:par>
                                    <p:cTn id="3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7370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87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1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2740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3240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3740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 animBg="1"/>
          <p:bldP spid="30" grpId="0" animBg="1"/>
          <p:bldP spid="34" grpId="0"/>
          <p:bldP spid="34" grpId="1"/>
          <p:bldP spid="35" grpId="0" animBg="1"/>
          <p:bldP spid="36" grpId="0" animBg="1"/>
          <p:bldP spid="37" grpId="0"/>
          <p:bldP spid="37" grpId="1"/>
          <p:bldP spid="38" grpId="0" animBg="1"/>
          <p:bldP spid="39" grpId="0" animBg="1"/>
          <p:bldP spid="40" grpId="0"/>
          <p:bldP spid="40" grpId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3719" y="-18253"/>
            <a:ext cx="12871675" cy="725980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149" y="-18253"/>
            <a:ext cx="5852235" cy="7259807"/>
          </a:xfrm>
          <a:custGeom>
            <a:avLst/>
            <a:gdLst/>
            <a:ahLst/>
            <a:cxnLst/>
            <a:rect l="l" t="t" r="r" b="b"/>
            <a:pathLst>
              <a:path w="4958866" h="5163450">
                <a:moveTo>
                  <a:pt x="0" y="0"/>
                </a:moveTo>
                <a:lnTo>
                  <a:pt x="755577" y="0"/>
                </a:lnTo>
                <a:lnTo>
                  <a:pt x="899592" y="0"/>
                </a:lnTo>
                <a:lnTo>
                  <a:pt x="1508303" y="0"/>
                </a:lnTo>
                <a:lnTo>
                  <a:pt x="3955209" y="0"/>
                </a:lnTo>
                <a:lnTo>
                  <a:pt x="4206139" y="0"/>
                </a:lnTo>
                <a:cubicBezTo>
                  <a:pt x="4666577" y="617385"/>
                  <a:pt x="4958866" y="1544845"/>
                  <a:pt x="4958866" y="2581725"/>
                </a:cubicBezTo>
                <a:cubicBezTo>
                  <a:pt x="4958866" y="3614989"/>
                  <a:pt x="4668612" y="4539595"/>
                  <a:pt x="4210704" y="5156800"/>
                </a:cubicBezTo>
                <a:lnTo>
                  <a:pt x="3955209" y="5156800"/>
                </a:lnTo>
                <a:lnTo>
                  <a:pt x="3955209" y="5163450"/>
                </a:lnTo>
                <a:lnTo>
                  <a:pt x="755577" y="5163450"/>
                </a:lnTo>
                <a:lnTo>
                  <a:pt x="755577" y="5156800"/>
                </a:lnTo>
                <a:lnTo>
                  <a:pt x="0" y="51568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06610" y="3532783"/>
            <a:ext cx="4293787" cy="3692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cap="all" dirty="0">
                <a:solidFill>
                  <a:schemeClr val="bg1"/>
                </a:solidFill>
                <a:cs typeface="+mn-ea"/>
                <a:sym typeface="+mn-lt"/>
              </a:rPr>
              <a:t>Please replace the written content</a:t>
            </a:r>
            <a:endParaRPr lang="zh-CN" altLang="en-US" sz="2000" b="1" cap="all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TextBox 148"/>
          <p:cNvSpPr txBox="1"/>
          <p:nvPr/>
        </p:nvSpPr>
        <p:spPr>
          <a:xfrm>
            <a:off x="1438242" y="2896335"/>
            <a:ext cx="2630522" cy="535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>
              <a:lnSpc>
                <a:spcPct val="120000"/>
              </a:lnSpc>
              <a:defRPr/>
            </a:pPr>
            <a:r>
              <a:rPr kumimoji="1" lang="zh-CN" altLang="en-US" sz="2400" dirty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2400" dirty="0">
              <a:solidFill>
                <a:schemeClr val="bg1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438242" y="3413335"/>
            <a:ext cx="263052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3"/>
          <p:cNvSpPr txBox="1"/>
          <p:nvPr/>
        </p:nvSpPr>
        <p:spPr>
          <a:xfrm>
            <a:off x="2292566" y="1873856"/>
            <a:ext cx="1269401" cy="108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02</a:t>
            </a:r>
            <a:endParaRPr lang="zh-CN" altLang="en-US" sz="703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11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switch dir="r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429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657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3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9" grpId="0"/>
      <p:bldP spid="29" grpId="1"/>
      <p:bldP spid="8" grpId="0"/>
      <p:bldP spid="8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>
            <a:spLocks/>
          </p:cNvSpPr>
          <p:nvPr/>
        </p:nvSpPr>
        <p:spPr bwMode="auto">
          <a:xfrm>
            <a:off x="100150" y="2472407"/>
            <a:ext cx="12752618" cy="4759598"/>
          </a:xfrm>
          <a:custGeom>
            <a:avLst/>
            <a:gdLst>
              <a:gd name="T0" fmla="*/ 3815 w 5688"/>
              <a:gd name="T1" fmla="*/ 0 h 2122"/>
              <a:gd name="T2" fmla="*/ 5688 w 5688"/>
              <a:gd name="T3" fmla="*/ 2122 h 2122"/>
              <a:gd name="T4" fmla="*/ 0 w 5688"/>
              <a:gd name="T5" fmla="*/ 2122 h 2122"/>
              <a:gd name="T6" fmla="*/ 3815 w 5688"/>
              <a:gd name="T7" fmla="*/ 0 h 2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88" h="2122">
                <a:moveTo>
                  <a:pt x="3815" y="0"/>
                </a:moveTo>
                <a:lnTo>
                  <a:pt x="5688" y="2122"/>
                </a:lnTo>
                <a:lnTo>
                  <a:pt x="0" y="2122"/>
                </a:lnTo>
                <a:lnTo>
                  <a:pt x="3815" y="0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128557" tIns="64278" rIns="128557" bIns="64278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1501" y="649"/>
            <a:ext cx="8566764" cy="7141639"/>
          </a:xfrm>
          <a:custGeom>
            <a:avLst/>
            <a:gdLst>
              <a:gd name="T0" fmla="*/ 0 w 3821"/>
              <a:gd name="T1" fmla="*/ 0 h 3184"/>
              <a:gd name="T2" fmla="*/ 2886 w 3821"/>
              <a:gd name="T3" fmla="*/ 0 h 3184"/>
              <a:gd name="T4" fmla="*/ 2903 w 3821"/>
              <a:gd name="T5" fmla="*/ 17 h 3184"/>
              <a:gd name="T6" fmla="*/ 3821 w 3821"/>
              <a:gd name="T7" fmla="*/ 1059 h 3184"/>
              <a:gd name="T8" fmla="*/ 0 w 3821"/>
              <a:gd name="T9" fmla="*/ 3184 h 3184"/>
              <a:gd name="T10" fmla="*/ 0 w 3821"/>
              <a:gd name="T11" fmla="*/ 0 h 3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21" h="3184">
                <a:moveTo>
                  <a:pt x="0" y="0"/>
                </a:moveTo>
                <a:lnTo>
                  <a:pt x="2886" y="0"/>
                </a:lnTo>
                <a:lnTo>
                  <a:pt x="2903" y="17"/>
                </a:lnTo>
                <a:lnTo>
                  <a:pt x="3821" y="1059"/>
                </a:lnTo>
                <a:lnTo>
                  <a:pt x="0" y="3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57" tIns="64278" rIns="128557" bIns="64278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6" name="TextBox 32"/>
          <p:cNvSpPr txBox="1"/>
          <p:nvPr/>
        </p:nvSpPr>
        <p:spPr>
          <a:xfrm>
            <a:off x="759591" y="1021912"/>
            <a:ext cx="2879807" cy="1076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ea typeface="微软雅黑" panose="020B0503020204020204" pitchFamily="34" charset="-122"/>
              </a:rPr>
              <a:t>ADD RELATED</a:t>
            </a:r>
          </a:p>
          <a:p>
            <a:r>
              <a:rPr lang="en-US" altLang="zh-CN" sz="3999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TITLE WORDS</a:t>
            </a:r>
            <a:endParaRPr lang="zh-CN" altLang="en-US" sz="4799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759591" y="2205608"/>
            <a:ext cx="3872637" cy="1531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99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1199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664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40.pptx"/>
</p:tagLst>
</file>

<file path=ppt/theme/theme1.xml><?xml version="1.0" encoding="utf-8"?>
<a:theme xmlns:a="http://schemas.openxmlformats.org/drawingml/2006/main" name="第一PPT，www.1ppt.com">
  <a:themeElements>
    <a:clrScheme name="自定义 19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1A556"/>
      </a:accent1>
      <a:accent2>
        <a:srgbClr val="413B41"/>
      </a:accent2>
      <a:accent3>
        <a:srgbClr val="11A556"/>
      </a:accent3>
      <a:accent4>
        <a:srgbClr val="413B41"/>
      </a:accent4>
      <a:accent5>
        <a:srgbClr val="11A556"/>
      </a:accent5>
      <a:accent6>
        <a:srgbClr val="413B41"/>
      </a:accent6>
      <a:hlink>
        <a:srgbClr val="11A556"/>
      </a:hlink>
      <a:folHlink>
        <a:srgbClr val="413B4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4861</Words>
  <Application>Microsoft Office PowerPoint</Application>
  <PresentationFormat>自定义</PresentationFormat>
  <Paragraphs>237</Paragraphs>
  <Slides>23</Slides>
  <Notes>17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第一PPT，www.1ppt.com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商业建筑模板</dc:title>
  <dc:creator/>
  <cp:keywords>第一PPT模板网：www.1ppt.com</cp:keywords>
  <cp:lastModifiedBy/>
  <cp:revision>1</cp:revision>
  <dcterms:created xsi:type="dcterms:W3CDTF">2016-10-17T14:00:15Z</dcterms:created>
  <dcterms:modified xsi:type="dcterms:W3CDTF">2017-12-14T05:25:06Z</dcterms:modified>
</cp:coreProperties>
</file>