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32"/>
  </p:notesMasterIdLst>
  <p:sldIdLst>
    <p:sldId id="297" r:id="rId3"/>
    <p:sldId id="258" r:id="rId4"/>
    <p:sldId id="259" r:id="rId5"/>
    <p:sldId id="299" r:id="rId6"/>
    <p:sldId id="300" r:id="rId7"/>
    <p:sldId id="301" r:id="rId8"/>
    <p:sldId id="302" r:id="rId9"/>
    <p:sldId id="303" r:id="rId10"/>
    <p:sldId id="264" r:id="rId11"/>
    <p:sldId id="305" r:id="rId12"/>
    <p:sldId id="306" r:id="rId13"/>
    <p:sldId id="307" r:id="rId14"/>
    <p:sldId id="268" r:id="rId15"/>
    <p:sldId id="309" r:id="rId16"/>
    <p:sldId id="310" r:id="rId17"/>
    <p:sldId id="311" r:id="rId18"/>
    <p:sldId id="272" r:id="rId19"/>
    <p:sldId id="312" r:id="rId20"/>
    <p:sldId id="313" r:id="rId21"/>
    <p:sldId id="314" r:id="rId22"/>
    <p:sldId id="315" r:id="rId23"/>
    <p:sldId id="282" r:id="rId24"/>
    <p:sldId id="316" r:id="rId25"/>
    <p:sldId id="317" r:id="rId26"/>
    <p:sldId id="318" r:id="rId27"/>
    <p:sldId id="319" r:id="rId28"/>
    <p:sldId id="320" r:id="rId29"/>
    <p:sldId id="298" r:id="rId30"/>
    <p:sldId id="321" r:id="rId31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D11"/>
    <a:srgbClr val="70BA16"/>
    <a:srgbClr val="82D81A"/>
    <a:srgbClr val="61A113"/>
    <a:srgbClr val="1A74CC"/>
    <a:srgbClr val="E09320"/>
    <a:srgbClr val="4A99E8"/>
    <a:srgbClr val="1E80E2"/>
    <a:srgbClr val="338CE5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6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5C004-A9D4-4858-99EC-F4CCE56E2FEF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E2E4E-2FFD-4B0E-BE9C-FA7BDC0915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80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915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496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232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330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774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94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1843F-62B2-4C4E-8F33-BF3AB8661B4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877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91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774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981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11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238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30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1843F-62B2-4C4E-8F33-BF3AB8661B4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068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774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088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4587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388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654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4629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7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774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475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495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561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453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050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77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1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27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99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-20538"/>
            <a:ext cx="170431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3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31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-20538"/>
            <a:ext cx="1704311" cy="72008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课题综述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564755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32900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09773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7861977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10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31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31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31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31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82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14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94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55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45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59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54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47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95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2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8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47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96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57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82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6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0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11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14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7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5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2021/12/18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0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5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7" r:id="rId16"/>
    <p:sldLayoutId id="2147483669" r:id="rId17"/>
    <p:sldLayoutId id="2147483671" r:id="rId18"/>
    <p:sldLayoutId id="2147483672" r:id="rId19"/>
    <p:sldLayoutId id="2147483673" r:id="rId20"/>
    <p:sldLayoutId id="2147483674" r:id="rId21"/>
    <p:sldLayoutId id="2147483676" r:id="rId22"/>
    <p:sldLayoutId id="2147483677" r:id="rId23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26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hyperlink" Target="http://www.1ppt.cn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27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717503" y="3332329"/>
            <a:ext cx="3663012" cy="1811171"/>
            <a:chOff x="4956670" y="4443106"/>
            <a:chExt cx="4884016" cy="2414894"/>
          </a:xfrm>
        </p:grpSpPr>
        <p:sp>
          <p:nvSpPr>
            <p:cNvPr id="5" name="等腰三角形 4"/>
            <p:cNvSpPr/>
            <p:nvPr/>
          </p:nvSpPr>
          <p:spPr>
            <a:xfrm>
              <a:off x="4956670" y="4443106"/>
              <a:ext cx="4884016" cy="2414894"/>
            </a:xfrm>
            <a:prstGeom prst="triangle">
              <a:avLst/>
            </a:prstGeom>
            <a:solidFill>
              <a:srgbClr val="82D8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956670" y="4443106"/>
              <a:ext cx="2442008" cy="2414894"/>
            </a:xfrm>
            <a:custGeom>
              <a:avLst/>
              <a:gdLst>
                <a:gd name="connsiteX0" fmla="*/ 2442008 w 2442008"/>
                <a:gd name="connsiteY0" fmla="*/ 0 h 2414894"/>
                <a:gd name="connsiteX1" fmla="*/ 2415869 w 2442008"/>
                <a:gd name="connsiteY1" fmla="*/ 2414894 h 2414894"/>
                <a:gd name="connsiteX2" fmla="*/ 0 w 2442008"/>
                <a:gd name="connsiteY2" fmla="*/ 2414894 h 24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2008" h="2414894">
                  <a:moveTo>
                    <a:pt x="2442008" y="0"/>
                  </a:moveTo>
                  <a:lnTo>
                    <a:pt x="2415869" y="2414894"/>
                  </a:lnTo>
                  <a:lnTo>
                    <a:pt x="0" y="2414894"/>
                  </a:lnTo>
                  <a:close/>
                </a:path>
              </a:pathLst>
            </a:custGeom>
            <a:solidFill>
              <a:srgbClr val="568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619461" y="4057650"/>
            <a:ext cx="2196083" cy="1085850"/>
            <a:chOff x="4956670" y="4443106"/>
            <a:chExt cx="4884016" cy="2414894"/>
          </a:xfrm>
        </p:grpSpPr>
        <p:sp>
          <p:nvSpPr>
            <p:cNvPr id="16" name="等腰三角形 15"/>
            <p:cNvSpPr/>
            <p:nvPr/>
          </p:nvSpPr>
          <p:spPr>
            <a:xfrm>
              <a:off x="4956670" y="4443106"/>
              <a:ext cx="4884016" cy="2414894"/>
            </a:xfrm>
            <a:prstGeom prst="triangle">
              <a:avLst/>
            </a:prstGeom>
            <a:solidFill>
              <a:srgbClr val="82D8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956670" y="4443106"/>
              <a:ext cx="2442008" cy="2414894"/>
            </a:xfrm>
            <a:custGeom>
              <a:avLst/>
              <a:gdLst>
                <a:gd name="connsiteX0" fmla="*/ 2442008 w 2442008"/>
                <a:gd name="connsiteY0" fmla="*/ 0 h 2414894"/>
                <a:gd name="connsiteX1" fmla="*/ 2415869 w 2442008"/>
                <a:gd name="connsiteY1" fmla="*/ 2414894 h 2414894"/>
                <a:gd name="connsiteX2" fmla="*/ 0 w 2442008"/>
                <a:gd name="connsiteY2" fmla="*/ 2414894 h 24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2008" h="2414894">
                  <a:moveTo>
                    <a:pt x="2442008" y="0"/>
                  </a:moveTo>
                  <a:lnTo>
                    <a:pt x="2415869" y="2414894"/>
                  </a:lnTo>
                  <a:lnTo>
                    <a:pt x="0" y="2414894"/>
                  </a:lnTo>
                  <a:close/>
                </a:path>
              </a:pathLst>
            </a:custGeom>
            <a:solidFill>
              <a:srgbClr val="568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791286" y="3786187"/>
            <a:ext cx="2745104" cy="1357313"/>
            <a:chOff x="4956670" y="4443106"/>
            <a:chExt cx="4884016" cy="2414894"/>
          </a:xfrm>
        </p:grpSpPr>
        <p:sp>
          <p:nvSpPr>
            <p:cNvPr id="19" name="等腰三角形 18"/>
            <p:cNvSpPr/>
            <p:nvPr/>
          </p:nvSpPr>
          <p:spPr>
            <a:xfrm>
              <a:off x="4956670" y="4443106"/>
              <a:ext cx="4884016" cy="2414894"/>
            </a:xfrm>
            <a:prstGeom prst="triangle">
              <a:avLst/>
            </a:prstGeom>
            <a:solidFill>
              <a:srgbClr val="82D8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4956670" y="4443106"/>
              <a:ext cx="2442008" cy="2414894"/>
            </a:xfrm>
            <a:custGeom>
              <a:avLst/>
              <a:gdLst>
                <a:gd name="connsiteX0" fmla="*/ 2442008 w 2442008"/>
                <a:gd name="connsiteY0" fmla="*/ 0 h 2414894"/>
                <a:gd name="connsiteX1" fmla="*/ 2415869 w 2442008"/>
                <a:gd name="connsiteY1" fmla="*/ 2414894 h 2414894"/>
                <a:gd name="connsiteX2" fmla="*/ 0 w 2442008"/>
                <a:gd name="connsiteY2" fmla="*/ 2414894 h 24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2008" h="2414894">
                  <a:moveTo>
                    <a:pt x="2442008" y="0"/>
                  </a:moveTo>
                  <a:lnTo>
                    <a:pt x="2415869" y="2414894"/>
                  </a:lnTo>
                  <a:lnTo>
                    <a:pt x="0" y="2414894"/>
                  </a:lnTo>
                  <a:close/>
                </a:path>
              </a:pathLst>
            </a:custGeom>
            <a:solidFill>
              <a:srgbClr val="568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21420" y="4757221"/>
            <a:ext cx="781232" cy="386279"/>
            <a:chOff x="4956670" y="4443106"/>
            <a:chExt cx="4884016" cy="2414894"/>
          </a:xfrm>
        </p:grpSpPr>
        <p:sp>
          <p:nvSpPr>
            <p:cNvPr id="22" name="等腰三角形 21"/>
            <p:cNvSpPr/>
            <p:nvPr/>
          </p:nvSpPr>
          <p:spPr>
            <a:xfrm>
              <a:off x="4956670" y="4443106"/>
              <a:ext cx="4884016" cy="2414894"/>
            </a:xfrm>
            <a:prstGeom prst="triangle">
              <a:avLst/>
            </a:prstGeom>
            <a:solidFill>
              <a:srgbClr val="82D8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4956670" y="4443106"/>
              <a:ext cx="2442008" cy="2414894"/>
            </a:xfrm>
            <a:custGeom>
              <a:avLst/>
              <a:gdLst>
                <a:gd name="connsiteX0" fmla="*/ 2442008 w 2442008"/>
                <a:gd name="connsiteY0" fmla="*/ 0 h 2414894"/>
                <a:gd name="connsiteX1" fmla="*/ 2415869 w 2442008"/>
                <a:gd name="connsiteY1" fmla="*/ 2414894 h 2414894"/>
                <a:gd name="connsiteX2" fmla="*/ 0 w 2442008"/>
                <a:gd name="connsiteY2" fmla="*/ 2414894 h 24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2008" h="2414894">
                  <a:moveTo>
                    <a:pt x="2442008" y="0"/>
                  </a:moveTo>
                  <a:lnTo>
                    <a:pt x="2415869" y="2414894"/>
                  </a:lnTo>
                  <a:lnTo>
                    <a:pt x="0" y="2414894"/>
                  </a:lnTo>
                  <a:close/>
                </a:path>
              </a:pathLst>
            </a:custGeom>
            <a:solidFill>
              <a:srgbClr val="568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62768" y="4757221"/>
            <a:ext cx="781232" cy="386279"/>
            <a:chOff x="4956670" y="4443106"/>
            <a:chExt cx="4884016" cy="2414894"/>
          </a:xfrm>
        </p:grpSpPr>
        <p:sp>
          <p:nvSpPr>
            <p:cNvPr id="25" name="等腰三角形 24"/>
            <p:cNvSpPr/>
            <p:nvPr/>
          </p:nvSpPr>
          <p:spPr>
            <a:xfrm>
              <a:off x="4956670" y="4443106"/>
              <a:ext cx="4884016" cy="2414894"/>
            </a:xfrm>
            <a:prstGeom prst="triangle">
              <a:avLst/>
            </a:prstGeom>
            <a:solidFill>
              <a:srgbClr val="82D8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956670" y="4443106"/>
              <a:ext cx="2442008" cy="2414894"/>
            </a:xfrm>
            <a:custGeom>
              <a:avLst/>
              <a:gdLst>
                <a:gd name="connsiteX0" fmla="*/ 2442008 w 2442008"/>
                <a:gd name="connsiteY0" fmla="*/ 0 h 2414894"/>
                <a:gd name="connsiteX1" fmla="*/ 2415869 w 2442008"/>
                <a:gd name="connsiteY1" fmla="*/ 2414894 h 2414894"/>
                <a:gd name="connsiteX2" fmla="*/ 0 w 2442008"/>
                <a:gd name="connsiteY2" fmla="*/ 2414894 h 24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2008" h="2414894">
                  <a:moveTo>
                    <a:pt x="2442008" y="0"/>
                  </a:moveTo>
                  <a:lnTo>
                    <a:pt x="2415869" y="2414894"/>
                  </a:lnTo>
                  <a:lnTo>
                    <a:pt x="0" y="2414894"/>
                  </a:lnTo>
                  <a:close/>
                </a:path>
              </a:pathLst>
            </a:custGeom>
            <a:solidFill>
              <a:srgbClr val="568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121862" y="1563638"/>
            <a:ext cx="5322346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800" b="1" dirty="0" smtClean="0">
                <a:solidFill>
                  <a:srgbClr val="568D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毕业论文答辩</a:t>
            </a:r>
            <a:r>
              <a:rPr lang="en-US" altLang="zh-CN" sz="4800" b="1" dirty="0" smtClean="0">
                <a:solidFill>
                  <a:srgbClr val="568D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4800" b="1" dirty="0">
              <a:solidFill>
                <a:srgbClr val="568D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等腰三角形 26"/>
          <p:cNvSpPr/>
          <p:nvPr/>
        </p:nvSpPr>
        <p:spPr>
          <a:xfrm>
            <a:off x="1034647" y="3006547"/>
            <a:ext cx="851351" cy="506643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" fmla="*/ 0 w 1736869"/>
              <a:gd name="connsiteY0" fmla="*/ 1037474 h 1037474"/>
              <a:gd name="connsiteX1" fmla="*/ 601735 w 1736869"/>
              <a:gd name="connsiteY1" fmla="*/ 0 h 1037474"/>
              <a:gd name="connsiteX2" fmla="*/ 1736869 w 1736869"/>
              <a:gd name="connsiteY2" fmla="*/ 294524 h 1037474"/>
              <a:gd name="connsiteX3" fmla="*/ 0 w 1736869"/>
              <a:gd name="connsiteY3" fmla="*/ 1037474 h 103747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294524 h 675524"/>
              <a:gd name="connsiteX3" fmla="*/ 369815 w 1135134"/>
              <a:gd name="connsiteY3" fmla="*/ 675524 h 67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134" h="675524">
                <a:moveTo>
                  <a:pt x="369815" y="675524"/>
                </a:moveTo>
                <a:lnTo>
                  <a:pt x="0" y="0"/>
                </a:lnTo>
                <a:lnTo>
                  <a:pt x="1135134" y="294524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26"/>
          <p:cNvSpPr/>
          <p:nvPr/>
        </p:nvSpPr>
        <p:spPr>
          <a:xfrm rot="5400000">
            <a:off x="265949" y="3103290"/>
            <a:ext cx="531270" cy="601918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" fmla="*/ 0 w 1736869"/>
              <a:gd name="connsiteY0" fmla="*/ 1037474 h 1037474"/>
              <a:gd name="connsiteX1" fmla="*/ 601735 w 1736869"/>
              <a:gd name="connsiteY1" fmla="*/ 0 h 1037474"/>
              <a:gd name="connsiteX2" fmla="*/ 1736869 w 1736869"/>
              <a:gd name="connsiteY2" fmla="*/ 294524 h 1037474"/>
              <a:gd name="connsiteX3" fmla="*/ 0 w 1736869"/>
              <a:gd name="connsiteY3" fmla="*/ 1037474 h 103747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294524 h 675524"/>
              <a:gd name="connsiteX3" fmla="*/ 369815 w 1135134"/>
              <a:gd name="connsiteY3" fmla="*/ 675524 h 67552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391312 h 675524"/>
              <a:gd name="connsiteX3" fmla="*/ 369815 w 1135134"/>
              <a:gd name="connsiteY3" fmla="*/ 675524 h 675524"/>
              <a:gd name="connsiteX0" fmla="*/ 369815 w 1199659"/>
              <a:gd name="connsiteY0" fmla="*/ 675524 h 1359189"/>
              <a:gd name="connsiteX1" fmla="*/ 0 w 1199659"/>
              <a:gd name="connsiteY1" fmla="*/ 0 h 1359189"/>
              <a:gd name="connsiteX2" fmla="*/ 1199659 w 1199659"/>
              <a:gd name="connsiteY2" fmla="*/ 1359189 h 1359189"/>
              <a:gd name="connsiteX3" fmla="*/ 369815 w 1199659"/>
              <a:gd name="connsiteY3" fmla="*/ 675524 h 135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659" h="1359189">
                <a:moveTo>
                  <a:pt x="369815" y="675524"/>
                </a:moveTo>
                <a:lnTo>
                  <a:pt x="0" y="0"/>
                </a:lnTo>
                <a:lnTo>
                  <a:pt x="1199659" y="1359189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26"/>
          <p:cNvSpPr/>
          <p:nvPr/>
        </p:nvSpPr>
        <p:spPr>
          <a:xfrm rot="8958318">
            <a:off x="1313552" y="3687514"/>
            <a:ext cx="207867" cy="123703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" fmla="*/ 0 w 1736869"/>
              <a:gd name="connsiteY0" fmla="*/ 1037474 h 1037474"/>
              <a:gd name="connsiteX1" fmla="*/ 601735 w 1736869"/>
              <a:gd name="connsiteY1" fmla="*/ 0 h 1037474"/>
              <a:gd name="connsiteX2" fmla="*/ 1736869 w 1736869"/>
              <a:gd name="connsiteY2" fmla="*/ 294524 h 1037474"/>
              <a:gd name="connsiteX3" fmla="*/ 0 w 1736869"/>
              <a:gd name="connsiteY3" fmla="*/ 1037474 h 103747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294524 h 675524"/>
              <a:gd name="connsiteX3" fmla="*/ 369815 w 1135134"/>
              <a:gd name="connsiteY3" fmla="*/ 675524 h 67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134" h="675524">
                <a:moveTo>
                  <a:pt x="369815" y="675524"/>
                </a:moveTo>
                <a:lnTo>
                  <a:pt x="0" y="0"/>
                </a:lnTo>
                <a:lnTo>
                  <a:pt x="1135134" y="294524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2"/>
          <p:cNvSpPr>
            <a:spLocks noChangeArrowheads="1"/>
          </p:cNvSpPr>
          <p:nvPr/>
        </p:nvSpPr>
        <p:spPr bwMode="auto">
          <a:xfrm>
            <a:off x="1259632" y="2354580"/>
            <a:ext cx="2833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北京大学艺术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学院  1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级</a:t>
            </a: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1班</a:t>
            </a:r>
          </a:p>
        </p:txBody>
      </p:sp>
      <p:sp>
        <p:nvSpPr>
          <p:cNvPr id="39" name="TextBox 25"/>
          <p:cNvSpPr>
            <a:spLocks noChangeArrowheads="1"/>
          </p:cNvSpPr>
          <p:nvPr/>
        </p:nvSpPr>
        <p:spPr bwMode="auto">
          <a:xfrm>
            <a:off x="1265081" y="3199724"/>
            <a:ext cx="24495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答辩人</a:t>
            </a:r>
            <a:r>
              <a:rPr lang="zh-CN" altLang="en-US" sz="1200" b="1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2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XXXX</a:t>
            </a:r>
            <a:r>
              <a:rPr lang="zh-CN" altLang="en-US" sz="12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200" b="1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导师：</a:t>
            </a:r>
            <a:r>
              <a:rPr lang="en-US" altLang="zh-CN" sz="12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XXXXX</a:t>
            </a:r>
            <a:endParaRPr lang="zh-CN" altLang="en-US" sz="2800" dirty="0"/>
          </a:p>
        </p:txBody>
      </p:sp>
      <p:sp>
        <p:nvSpPr>
          <p:cNvPr id="40" name="TextBox 53"/>
          <p:cNvSpPr>
            <a:spLocks noChangeArrowheads="1"/>
          </p:cNvSpPr>
          <p:nvPr/>
        </p:nvSpPr>
        <p:spPr bwMode="auto">
          <a:xfrm>
            <a:off x="1259632" y="2726055"/>
            <a:ext cx="2611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专业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：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美术学</a:t>
            </a:r>
            <a:endParaRPr lang="zh-CN" altLang="en-US" sz="18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06320" y="51494"/>
            <a:ext cx="2664222" cy="864072"/>
            <a:chOff x="107628" y="36471"/>
            <a:chExt cx="2664222" cy="864072"/>
          </a:xfrm>
        </p:grpSpPr>
        <p:sp>
          <p:nvSpPr>
            <p:cNvPr id="42" name="椭圆 41"/>
            <p:cNvSpPr/>
            <p:nvPr/>
          </p:nvSpPr>
          <p:spPr bwMode="auto">
            <a:xfrm>
              <a:off x="118827" y="36471"/>
              <a:ext cx="864072" cy="864072"/>
            </a:xfrm>
            <a:prstGeom prst="ellipse">
              <a:avLst/>
            </a:prstGeom>
            <a:solidFill>
              <a:srgbClr val="568D1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49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7628" y="304800"/>
              <a:ext cx="864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dirty="0" smtClean="0">
                  <a:solidFill>
                    <a:schemeClr val="bg1"/>
                  </a:solidFill>
                </a:rPr>
                <a:t>LOGO</a:t>
              </a:r>
              <a:endParaRPr lang="zh-CN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82899" y="304800"/>
              <a:ext cx="17889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568D1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您的学校名称</a:t>
              </a:r>
              <a:endParaRPr lang="zh-CN" altLang="en-US" sz="2000" b="1" dirty="0">
                <a:solidFill>
                  <a:srgbClr val="568D1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0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8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 bldLvl="0" autoUpdateAnimBg="0"/>
      <p:bldP spid="39" grpId="0" bldLvl="0" autoUpdateAnimBg="0"/>
      <p:bldP spid="40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5" descr="14-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7738" y="0"/>
            <a:ext cx="56515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602010" y="1131590"/>
            <a:ext cx="8002439" cy="451374"/>
            <a:chOff x="439196" y="391894"/>
            <a:chExt cx="8612670" cy="473504"/>
          </a:xfrm>
          <a:solidFill>
            <a:srgbClr val="568D11"/>
          </a:solidFill>
        </p:grpSpPr>
        <p:sp>
          <p:nvSpPr>
            <p:cNvPr id="7" name="矩形 6"/>
            <p:cNvSpPr/>
            <p:nvPr/>
          </p:nvSpPr>
          <p:spPr>
            <a:xfrm>
              <a:off x="439196" y="391894"/>
              <a:ext cx="8612670" cy="473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5856" y="428218"/>
              <a:ext cx="2664296" cy="40358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工作对比表</a:t>
              </a:r>
            </a:p>
          </p:txBody>
        </p:sp>
      </p:grp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589294" y="1711658"/>
          <a:ext cx="8015154" cy="2617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299"/>
                <a:gridCol w="1519725"/>
                <a:gridCol w="1383252"/>
                <a:gridCol w="2072440"/>
                <a:gridCol w="1387438"/>
              </a:tblGrid>
              <a:tr h="654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2800" dirty="0">
                          <a:effectLst/>
                        </a:rPr>
                        <a:t>时 间</a:t>
                      </a:r>
                      <a:endParaRPr lang="zh-CN" sz="2800" kern="2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476" marR="66476" marT="0" marB="0" anchor="ctr">
                    <a:solidFill>
                      <a:srgbClr val="568D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kern="2800" dirty="0" smtClean="0">
                          <a:effectLst/>
                        </a:rPr>
                        <a:t>标题</a:t>
                      </a:r>
                      <a:endParaRPr lang="zh-CN" sz="2800" kern="2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476" marR="66476" marT="0" marB="0" anchor="ctr">
                    <a:solidFill>
                      <a:srgbClr val="568D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kern="2800" dirty="0" smtClean="0">
                          <a:effectLst/>
                        </a:rPr>
                        <a:t>标题</a:t>
                      </a:r>
                      <a:endParaRPr lang="zh-CN" sz="2800" kern="2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476" marR="66476" marT="0" marB="0" anchor="ctr">
                    <a:solidFill>
                      <a:srgbClr val="568D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kern="2800" dirty="0" smtClean="0">
                          <a:effectLst/>
                        </a:rPr>
                        <a:t>填加标题</a:t>
                      </a:r>
                      <a:endParaRPr lang="zh-CN" sz="2800" kern="2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476" marR="66476" marT="0" marB="0" anchor="ctr">
                    <a:solidFill>
                      <a:srgbClr val="568D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2800" dirty="0">
                          <a:effectLst/>
                        </a:rPr>
                        <a:t>备 注</a:t>
                      </a:r>
                      <a:endParaRPr lang="zh-CN" sz="2800" kern="2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476" marR="66476" marT="0" marB="0" anchor="ctr">
                    <a:solidFill>
                      <a:srgbClr val="568D11"/>
                    </a:solidFill>
                  </a:tcPr>
                </a:tc>
              </a:tr>
              <a:tr h="654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 smtClean="0">
                          <a:effectLst/>
                        </a:rPr>
                        <a:t>2014</a:t>
                      </a:r>
                      <a:r>
                        <a:rPr lang="zh-CN" sz="2000" kern="2800" dirty="0" smtClean="0">
                          <a:effectLst/>
                        </a:rPr>
                        <a:t>年</a:t>
                      </a:r>
                      <a:endParaRPr lang="zh-CN" sz="2800" kern="2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476" marR="66476" marT="0" marB="0" anchor="ctr">
                    <a:solidFill>
                      <a:srgbClr val="568D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 smtClean="0">
                          <a:effectLst/>
                        </a:rPr>
                        <a:t>XX</a:t>
                      </a:r>
                      <a:endParaRPr lang="zh-CN" sz="2800" kern="28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476" marR="66476" marT="0" marB="0" anchor="ctr">
                    <a:solidFill>
                      <a:srgbClr val="568D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 smtClean="0">
                          <a:effectLst/>
                        </a:rPr>
                        <a:t>XX</a:t>
                      </a:r>
                      <a:endParaRPr lang="zh-CN" sz="2800" kern="28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476" marR="66476" marT="0" marB="0" anchor="ctr">
                    <a:solidFill>
                      <a:srgbClr val="568D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 smtClean="0">
                          <a:effectLst/>
                        </a:rPr>
                        <a:t>XX</a:t>
                      </a:r>
                      <a:endParaRPr lang="zh-CN" sz="2800" kern="28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476" marR="66476" marT="0" marB="0" anchor="ctr">
                    <a:solidFill>
                      <a:srgbClr val="568D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700" kern="2800" dirty="0" smtClean="0">
                          <a:effectLst/>
                        </a:rPr>
                        <a:t>填加文字</a:t>
                      </a:r>
                      <a:endParaRPr lang="zh-CN" sz="2300" kern="28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476" marR="66476" marT="0" marB="0" anchor="ctr">
                    <a:solidFill>
                      <a:srgbClr val="568D11"/>
                    </a:solidFill>
                  </a:tcPr>
                </a:tc>
              </a:tr>
              <a:tr h="654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 smtClean="0">
                          <a:effectLst/>
                        </a:rPr>
                        <a:t>2015</a:t>
                      </a:r>
                      <a:r>
                        <a:rPr lang="zh-CN" sz="2000" kern="2800" dirty="0" smtClean="0">
                          <a:effectLst/>
                        </a:rPr>
                        <a:t>年</a:t>
                      </a:r>
                      <a:endParaRPr lang="zh-CN" sz="2800" kern="2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476" marR="66476" marT="0" marB="0" anchor="ctr">
                    <a:solidFill>
                      <a:srgbClr val="568D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 smtClean="0">
                          <a:effectLst/>
                        </a:rPr>
                        <a:t>XX</a:t>
                      </a:r>
                      <a:endParaRPr lang="zh-CN" sz="2800" kern="28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476" marR="66476" marT="0" marB="0" anchor="ctr">
                    <a:solidFill>
                      <a:srgbClr val="568D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 smtClean="0">
                          <a:effectLst/>
                        </a:rPr>
                        <a:t>XX</a:t>
                      </a:r>
                      <a:endParaRPr lang="zh-CN" sz="2800" kern="28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476" marR="66476" marT="0" marB="0" anchor="ctr">
                    <a:solidFill>
                      <a:srgbClr val="568D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 smtClean="0">
                          <a:effectLst/>
                        </a:rPr>
                        <a:t>XXX</a:t>
                      </a:r>
                      <a:endParaRPr lang="zh-CN" sz="2800" kern="28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476" marR="66476" marT="0" marB="0" anchor="ctr">
                    <a:solidFill>
                      <a:srgbClr val="568D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78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700" kern="2800" dirty="0" smtClean="0">
                          <a:effectLst/>
                        </a:rPr>
                        <a:t>填加文字</a:t>
                      </a:r>
                      <a:endParaRPr lang="zh-CN" altLang="zh-CN" sz="2300" kern="2800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476" marR="66476" marT="0" marB="0" anchor="ctr">
                    <a:solidFill>
                      <a:srgbClr val="568D11"/>
                    </a:solidFill>
                  </a:tcPr>
                </a:tc>
              </a:tr>
              <a:tr h="654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2800" dirty="0">
                          <a:effectLst/>
                        </a:rPr>
                        <a:t>同比增加</a:t>
                      </a:r>
                      <a:endParaRPr lang="zh-CN" sz="2800" kern="2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476" marR="66476" marT="0" marB="0" anchor="ctr">
                    <a:solidFill>
                      <a:srgbClr val="568D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 smtClean="0">
                          <a:effectLst/>
                        </a:rPr>
                        <a:t>XX</a:t>
                      </a:r>
                      <a:endParaRPr lang="zh-CN" sz="2800" kern="28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476" marR="66476" marT="0" marB="0" anchor="ctr">
                    <a:solidFill>
                      <a:srgbClr val="568D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 smtClean="0">
                          <a:effectLst/>
                        </a:rPr>
                        <a:t>XX</a:t>
                      </a:r>
                      <a:endParaRPr lang="zh-CN" sz="2800" kern="28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476" marR="66476" marT="0" marB="0" anchor="ctr">
                    <a:solidFill>
                      <a:srgbClr val="568D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 smtClean="0">
                          <a:effectLst/>
                        </a:rPr>
                        <a:t>XXX   </a:t>
                      </a:r>
                      <a:endParaRPr lang="zh-CN" sz="2800" kern="28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476" marR="66476" marT="0" marB="0" anchor="ctr">
                    <a:solidFill>
                      <a:srgbClr val="568D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78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700" kern="2800" dirty="0" smtClean="0">
                          <a:effectLst/>
                        </a:rPr>
                        <a:t>填加文字</a:t>
                      </a:r>
                      <a:endParaRPr lang="zh-CN" altLang="zh-CN" sz="2300" kern="2800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476" marR="66476" marT="0" marB="0" anchor="ctr">
                    <a:solidFill>
                      <a:srgbClr val="568D11"/>
                    </a:solidFill>
                  </a:tcPr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6300192" y="175741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创新与贡献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61977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16797" y="48294"/>
            <a:ext cx="992299" cy="350339"/>
          </a:xfrm>
          <a:custGeom>
            <a:avLst/>
            <a:gdLst>
              <a:gd name="T0" fmla="*/ 0 w 1600"/>
              <a:gd name="T1" fmla="*/ 0 h 617"/>
              <a:gd name="T2" fmla="*/ 1429 w 1600"/>
              <a:gd name="T3" fmla="*/ 0 h 617"/>
              <a:gd name="T4" fmla="*/ 1600 w 1600"/>
              <a:gd name="T5" fmla="*/ 308 h 617"/>
              <a:gd name="T6" fmla="*/ 1429 w 1600"/>
              <a:gd name="T7" fmla="*/ 617 h 617"/>
              <a:gd name="T8" fmla="*/ 0 w 1600"/>
              <a:gd name="T9" fmla="*/ 617 h 617"/>
              <a:gd name="T10" fmla="*/ 0 w 1600"/>
              <a:gd name="T1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617">
                <a:moveTo>
                  <a:pt x="0" y="0"/>
                </a:moveTo>
                <a:lnTo>
                  <a:pt x="1429" y="0"/>
                </a:lnTo>
                <a:lnTo>
                  <a:pt x="1600" y="308"/>
                </a:lnTo>
                <a:lnTo>
                  <a:pt x="1429" y="617"/>
                </a:lnTo>
                <a:lnTo>
                  <a:pt x="0" y="6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>
            <a:off x="899592" y="51470"/>
            <a:ext cx="6209981" cy="347163"/>
          </a:xfrm>
          <a:custGeom>
            <a:avLst/>
            <a:gdLst>
              <a:gd name="T0" fmla="*/ 0 w 13327"/>
              <a:gd name="T1" fmla="*/ 0 h 617"/>
              <a:gd name="T2" fmla="*/ 13155 w 13327"/>
              <a:gd name="T3" fmla="*/ 0 h 617"/>
              <a:gd name="T4" fmla="*/ 13327 w 13327"/>
              <a:gd name="T5" fmla="*/ 308 h 617"/>
              <a:gd name="T6" fmla="*/ 13155 w 13327"/>
              <a:gd name="T7" fmla="*/ 617 h 617"/>
              <a:gd name="T8" fmla="*/ 0 w 13327"/>
              <a:gd name="T9" fmla="*/ 617 h 617"/>
              <a:gd name="T10" fmla="*/ 171 w 13327"/>
              <a:gd name="T11" fmla="*/ 308 h 617"/>
              <a:gd name="T12" fmla="*/ 0 w 13327"/>
              <a:gd name="T1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27" h="617">
                <a:moveTo>
                  <a:pt x="0" y="0"/>
                </a:moveTo>
                <a:lnTo>
                  <a:pt x="13155" y="0"/>
                </a:lnTo>
                <a:lnTo>
                  <a:pt x="13327" y="308"/>
                </a:lnTo>
                <a:lnTo>
                  <a:pt x="13155" y="617"/>
                </a:lnTo>
                <a:lnTo>
                  <a:pt x="0" y="617"/>
                </a:lnTo>
                <a:lnTo>
                  <a:pt x="17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568D1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-2491" y="30105"/>
            <a:ext cx="971663" cy="424116"/>
          </a:xfrm>
          <a:prstGeom prst="rect">
            <a:avLst/>
          </a:prstGeom>
        </p:spPr>
        <p:txBody>
          <a:bodyPr wrap="none" lIns="115214" tIns="57607" rIns="115214" bIns="57607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819363" y="210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0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17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18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25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4429140" y="1301114"/>
            <a:ext cx="2880320" cy="936104"/>
          </a:xfrm>
          <a:prstGeom prst="homePlate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五边形 2"/>
          <p:cNvSpPr/>
          <p:nvPr/>
        </p:nvSpPr>
        <p:spPr>
          <a:xfrm flipH="1">
            <a:off x="1548820" y="2230704"/>
            <a:ext cx="2880320" cy="936104"/>
          </a:xfrm>
          <a:prstGeom prst="homePlate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0868" y="255718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单击标题文字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9140" y="1569111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单击标题文字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107446"/>
            <a:ext cx="3240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您的内容打在这里，或者通过复制您的文本后，在此框中选择粘贴，并选择只保留文字。您的内容打在这里，或者通过复制您的文本</a:t>
            </a:r>
            <a:r>
              <a:rPr lang="zh-CN" altLang="en-US" sz="120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后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5166" y="2495634"/>
            <a:ext cx="3240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60836" y="3683990"/>
            <a:ext cx="1692188" cy="226957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88728" y="4044031"/>
            <a:ext cx="2652199" cy="226957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92784" y="4465145"/>
            <a:ext cx="2160240" cy="226957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9716" y="3683989"/>
            <a:ext cx="1056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对比一：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56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％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9716" y="4044029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对比二：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820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9716" y="4470380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对比三：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640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71998" y="3659846"/>
            <a:ext cx="1692188" cy="226957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84097" y="4019886"/>
            <a:ext cx="2652199" cy="226957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71998" y="4441001"/>
            <a:ext cx="2160240" cy="226957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0878" y="3659845"/>
            <a:ext cx="1056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对比一：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56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％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8022" y="4019885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对比二：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820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095" y="4446236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对比三：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640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00192" y="175741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创新与贡献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16797" y="48294"/>
            <a:ext cx="992299" cy="350339"/>
          </a:xfrm>
          <a:custGeom>
            <a:avLst/>
            <a:gdLst>
              <a:gd name="T0" fmla="*/ 0 w 1600"/>
              <a:gd name="T1" fmla="*/ 0 h 617"/>
              <a:gd name="T2" fmla="*/ 1429 w 1600"/>
              <a:gd name="T3" fmla="*/ 0 h 617"/>
              <a:gd name="T4" fmla="*/ 1600 w 1600"/>
              <a:gd name="T5" fmla="*/ 308 h 617"/>
              <a:gd name="T6" fmla="*/ 1429 w 1600"/>
              <a:gd name="T7" fmla="*/ 617 h 617"/>
              <a:gd name="T8" fmla="*/ 0 w 1600"/>
              <a:gd name="T9" fmla="*/ 617 h 617"/>
              <a:gd name="T10" fmla="*/ 0 w 1600"/>
              <a:gd name="T1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617">
                <a:moveTo>
                  <a:pt x="0" y="0"/>
                </a:moveTo>
                <a:lnTo>
                  <a:pt x="1429" y="0"/>
                </a:lnTo>
                <a:lnTo>
                  <a:pt x="1600" y="308"/>
                </a:lnTo>
                <a:lnTo>
                  <a:pt x="1429" y="617"/>
                </a:lnTo>
                <a:lnTo>
                  <a:pt x="0" y="6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899592" y="51470"/>
            <a:ext cx="6209981" cy="347163"/>
          </a:xfrm>
          <a:custGeom>
            <a:avLst/>
            <a:gdLst>
              <a:gd name="T0" fmla="*/ 0 w 13327"/>
              <a:gd name="T1" fmla="*/ 0 h 617"/>
              <a:gd name="T2" fmla="*/ 13155 w 13327"/>
              <a:gd name="T3" fmla="*/ 0 h 617"/>
              <a:gd name="T4" fmla="*/ 13327 w 13327"/>
              <a:gd name="T5" fmla="*/ 308 h 617"/>
              <a:gd name="T6" fmla="*/ 13155 w 13327"/>
              <a:gd name="T7" fmla="*/ 617 h 617"/>
              <a:gd name="T8" fmla="*/ 0 w 13327"/>
              <a:gd name="T9" fmla="*/ 617 h 617"/>
              <a:gd name="T10" fmla="*/ 171 w 13327"/>
              <a:gd name="T11" fmla="*/ 308 h 617"/>
              <a:gd name="T12" fmla="*/ 0 w 13327"/>
              <a:gd name="T1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27" h="617">
                <a:moveTo>
                  <a:pt x="0" y="0"/>
                </a:moveTo>
                <a:lnTo>
                  <a:pt x="13155" y="0"/>
                </a:lnTo>
                <a:lnTo>
                  <a:pt x="13327" y="308"/>
                </a:lnTo>
                <a:lnTo>
                  <a:pt x="13155" y="617"/>
                </a:lnTo>
                <a:lnTo>
                  <a:pt x="0" y="617"/>
                </a:lnTo>
                <a:lnTo>
                  <a:pt x="17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568D1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-2491" y="30105"/>
            <a:ext cx="971663" cy="424116"/>
          </a:xfrm>
          <a:prstGeom prst="rect">
            <a:avLst/>
          </a:prstGeom>
        </p:spPr>
        <p:txBody>
          <a:bodyPr wrap="none" lIns="115214" tIns="57607" rIns="115214" bIns="57607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19363" y="210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8454954"/>
      </p:ext>
    </p:extLst>
  </p:cSld>
  <p:clrMapOvr>
    <a:masterClrMapping/>
  </p:clrMapOvr>
  <p:transition spd="slow" advClick="0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7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8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6" grpId="0"/>
          <p:bldP spid="7" grpId="0"/>
          <p:bldP spid="8" grpId="0" animBg="1"/>
          <p:bldP spid="9" grpId="0" animBg="1"/>
          <p:bldP spid="10" grpId="0" animBg="1"/>
          <p:bldP spid="11" grpId="0"/>
          <p:bldP spid="12" grpId="0"/>
          <p:bldP spid="13" grpId="0"/>
          <p:bldP spid="14" grpId="0" animBg="1"/>
          <p:bldP spid="15" grpId="0" animBg="1"/>
          <p:bldP spid="16" grpId="0" animBg="1"/>
          <p:bldP spid="17" grpId="0"/>
          <p:bldP spid="18" grpId="0"/>
          <p:bldP spid="19" grpId="0"/>
          <p:bldP spid="26" grpId="0" animBg="1"/>
          <p:bldP spid="27" grpId="0" animBg="1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6" grpId="0"/>
          <p:bldP spid="7" grpId="0"/>
          <p:bldP spid="8" grpId="0" animBg="1"/>
          <p:bldP spid="9" grpId="0" animBg="1"/>
          <p:bldP spid="10" grpId="0" animBg="1"/>
          <p:bldP spid="11" grpId="0"/>
          <p:bldP spid="12" grpId="0"/>
          <p:bldP spid="13" grpId="0"/>
          <p:bldP spid="14" grpId="0" animBg="1"/>
          <p:bldP spid="15" grpId="0" animBg="1"/>
          <p:bldP spid="16" grpId="0" animBg="1"/>
          <p:bldP spid="17" grpId="0"/>
          <p:bldP spid="18" grpId="0"/>
          <p:bldP spid="19" grpId="0"/>
          <p:bldP spid="26" grpId="0" animBg="1"/>
          <p:bldP spid="27" grpId="0" animBg="1"/>
          <p:bldP spid="2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组合 170"/>
          <p:cNvGrpSpPr/>
          <p:nvPr/>
        </p:nvGrpSpPr>
        <p:grpSpPr>
          <a:xfrm>
            <a:off x="1180043" y="1182297"/>
            <a:ext cx="6979117" cy="3693709"/>
            <a:chOff x="833990" y="2092248"/>
            <a:chExt cx="7565435" cy="400374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2" name="Freeform 5"/>
            <p:cNvSpPr>
              <a:spLocks/>
            </p:cNvSpPr>
            <p:nvPr/>
          </p:nvSpPr>
          <p:spPr bwMode="auto">
            <a:xfrm>
              <a:off x="7706873" y="2730069"/>
              <a:ext cx="58940" cy="25260"/>
            </a:xfrm>
            <a:custGeom>
              <a:avLst/>
              <a:gdLst>
                <a:gd name="T0" fmla="*/ 2 w 12"/>
                <a:gd name="T1" fmla="*/ 3 h 5"/>
                <a:gd name="T2" fmla="*/ 4 w 12"/>
                <a:gd name="T3" fmla="*/ 3 h 5"/>
                <a:gd name="T4" fmla="*/ 10 w 12"/>
                <a:gd name="T5" fmla="*/ 5 h 5"/>
                <a:gd name="T6" fmla="*/ 12 w 12"/>
                <a:gd name="T7" fmla="*/ 4 h 5"/>
                <a:gd name="T8" fmla="*/ 7 w 12"/>
                <a:gd name="T9" fmla="*/ 1 h 5"/>
                <a:gd name="T10" fmla="*/ 4 w 12"/>
                <a:gd name="T11" fmla="*/ 2 h 5"/>
                <a:gd name="T12" fmla="*/ 1 w 12"/>
                <a:gd name="T13" fmla="*/ 1 h 5"/>
                <a:gd name="T14" fmla="*/ 2 w 12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2" y="3"/>
                  </a:moveTo>
                  <a:cubicBezTo>
                    <a:pt x="3" y="4"/>
                    <a:pt x="3" y="3"/>
                    <a:pt x="4" y="3"/>
                  </a:cubicBezTo>
                  <a:cubicBezTo>
                    <a:pt x="5" y="3"/>
                    <a:pt x="8" y="5"/>
                    <a:pt x="10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2" y="4"/>
                    <a:pt x="9" y="2"/>
                    <a:pt x="7" y="1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0" y="1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73" name="Freeform 6"/>
            <p:cNvSpPr>
              <a:spLocks/>
            </p:cNvSpPr>
            <p:nvPr/>
          </p:nvSpPr>
          <p:spPr bwMode="auto">
            <a:xfrm>
              <a:off x="2478010" y="2205919"/>
              <a:ext cx="63151" cy="61047"/>
            </a:xfrm>
            <a:custGeom>
              <a:avLst/>
              <a:gdLst>
                <a:gd name="T0" fmla="*/ 2 w 13"/>
                <a:gd name="T1" fmla="*/ 3 h 12"/>
                <a:gd name="T2" fmla="*/ 5 w 13"/>
                <a:gd name="T3" fmla="*/ 2 h 12"/>
                <a:gd name="T4" fmla="*/ 7 w 13"/>
                <a:gd name="T5" fmla="*/ 2 h 12"/>
                <a:gd name="T6" fmla="*/ 7 w 13"/>
                <a:gd name="T7" fmla="*/ 3 h 12"/>
                <a:gd name="T8" fmla="*/ 4 w 13"/>
                <a:gd name="T9" fmla="*/ 4 h 12"/>
                <a:gd name="T10" fmla="*/ 3 w 13"/>
                <a:gd name="T11" fmla="*/ 7 h 12"/>
                <a:gd name="T12" fmla="*/ 4 w 13"/>
                <a:gd name="T13" fmla="*/ 7 h 12"/>
                <a:gd name="T14" fmla="*/ 5 w 13"/>
                <a:gd name="T15" fmla="*/ 9 h 12"/>
                <a:gd name="T16" fmla="*/ 8 w 13"/>
                <a:gd name="T17" fmla="*/ 11 h 12"/>
                <a:gd name="T18" fmla="*/ 11 w 13"/>
                <a:gd name="T19" fmla="*/ 11 h 12"/>
                <a:gd name="T20" fmla="*/ 12 w 13"/>
                <a:gd name="T21" fmla="*/ 9 h 12"/>
                <a:gd name="T22" fmla="*/ 13 w 13"/>
                <a:gd name="T23" fmla="*/ 6 h 12"/>
                <a:gd name="T24" fmla="*/ 13 w 13"/>
                <a:gd name="T25" fmla="*/ 3 h 12"/>
                <a:gd name="T26" fmla="*/ 12 w 13"/>
                <a:gd name="T27" fmla="*/ 1 h 12"/>
                <a:gd name="T28" fmla="*/ 8 w 13"/>
                <a:gd name="T29" fmla="*/ 1 h 12"/>
                <a:gd name="T30" fmla="*/ 2 w 13"/>
                <a:gd name="T31" fmla="*/ 1 h 12"/>
                <a:gd name="T32" fmla="*/ 1 w 13"/>
                <a:gd name="T33" fmla="*/ 1 h 12"/>
                <a:gd name="T34" fmla="*/ 2 w 13"/>
                <a:gd name="T3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2">
                  <a:moveTo>
                    <a:pt x="2" y="3"/>
                  </a:moveTo>
                  <a:cubicBezTo>
                    <a:pt x="3" y="4"/>
                    <a:pt x="4" y="3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5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4" y="7"/>
                    <a:pt x="4" y="9"/>
                    <a:pt x="5" y="9"/>
                  </a:cubicBezTo>
                  <a:cubicBezTo>
                    <a:pt x="6" y="10"/>
                    <a:pt x="7" y="11"/>
                    <a:pt x="8" y="11"/>
                  </a:cubicBezTo>
                  <a:cubicBezTo>
                    <a:pt x="9" y="12"/>
                    <a:pt x="11" y="11"/>
                    <a:pt x="11" y="11"/>
                  </a:cubicBezTo>
                  <a:cubicBezTo>
                    <a:pt x="12" y="11"/>
                    <a:pt x="12" y="9"/>
                    <a:pt x="12" y="9"/>
                  </a:cubicBezTo>
                  <a:cubicBezTo>
                    <a:pt x="12" y="8"/>
                    <a:pt x="13" y="7"/>
                    <a:pt x="13" y="6"/>
                  </a:cubicBezTo>
                  <a:cubicBezTo>
                    <a:pt x="13" y="6"/>
                    <a:pt x="13" y="4"/>
                    <a:pt x="13" y="3"/>
                  </a:cubicBezTo>
                  <a:cubicBezTo>
                    <a:pt x="12" y="3"/>
                    <a:pt x="12" y="1"/>
                    <a:pt x="12" y="1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6" y="1"/>
                    <a:pt x="4" y="1"/>
                    <a:pt x="2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74" name="Freeform 7"/>
            <p:cNvSpPr>
              <a:spLocks/>
            </p:cNvSpPr>
            <p:nvPr/>
          </p:nvSpPr>
          <p:spPr bwMode="auto">
            <a:xfrm>
              <a:off x="2004381" y="4323567"/>
              <a:ext cx="25260" cy="25260"/>
            </a:xfrm>
            <a:custGeom>
              <a:avLst/>
              <a:gdLst>
                <a:gd name="T0" fmla="*/ 1 w 5"/>
                <a:gd name="T1" fmla="*/ 5 h 5"/>
                <a:gd name="T2" fmla="*/ 5 w 5"/>
                <a:gd name="T3" fmla="*/ 3 h 5"/>
                <a:gd name="T4" fmla="*/ 3 w 5"/>
                <a:gd name="T5" fmla="*/ 1 h 5"/>
                <a:gd name="T6" fmla="*/ 2 w 5"/>
                <a:gd name="T7" fmla="*/ 3 h 5"/>
                <a:gd name="T8" fmla="*/ 1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2" y="5"/>
                    <a:pt x="4" y="4"/>
                    <a:pt x="5" y="3"/>
                  </a:cubicBezTo>
                  <a:cubicBezTo>
                    <a:pt x="5" y="3"/>
                    <a:pt x="4" y="1"/>
                    <a:pt x="3" y="1"/>
                  </a:cubicBezTo>
                  <a:cubicBezTo>
                    <a:pt x="2" y="0"/>
                    <a:pt x="2" y="2"/>
                    <a:pt x="2" y="3"/>
                  </a:cubicBezTo>
                  <a:cubicBezTo>
                    <a:pt x="3" y="4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75" name="Freeform 8"/>
            <p:cNvSpPr>
              <a:spLocks/>
            </p:cNvSpPr>
            <p:nvPr/>
          </p:nvSpPr>
          <p:spPr bwMode="auto">
            <a:xfrm>
              <a:off x="3722075" y="2641659"/>
              <a:ext cx="214712" cy="113671"/>
            </a:xfrm>
            <a:custGeom>
              <a:avLst/>
              <a:gdLst>
                <a:gd name="T0" fmla="*/ 4 w 43"/>
                <a:gd name="T1" fmla="*/ 9 h 23"/>
                <a:gd name="T2" fmla="*/ 10 w 43"/>
                <a:gd name="T3" fmla="*/ 9 h 23"/>
                <a:gd name="T4" fmla="*/ 10 w 43"/>
                <a:gd name="T5" fmla="*/ 10 h 23"/>
                <a:gd name="T6" fmla="*/ 10 w 43"/>
                <a:gd name="T7" fmla="*/ 11 h 23"/>
                <a:gd name="T8" fmla="*/ 11 w 43"/>
                <a:gd name="T9" fmla="*/ 12 h 23"/>
                <a:gd name="T10" fmla="*/ 3 w 43"/>
                <a:gd name="T11" fmla="*/ 13 h 23"/>
                <a:gd name="T12" fmla="*/ 7 w 43"/>
                <a:gd name="T13" fmla="*/ 13 h 23"/>
                <a:gd name="T14" fmla="*/ 9 w 43"/>
                <a:gd name="T15" fmla="*/ 15 h 23"/>
                <a:gd name="T16" fmla="*/ 10 w 43"/>
                <a:gd name="T17" fmla="*/ 17 h 23"/>
                <a:gd name="T18" fmla="*/ 6 w 43"/>
                <a:gd name="T19" fmla="*/ 19 h 23"/>
                <a:gd name="T20" fmla="*/ 9 w 43"/>
                <a:gd name="T21" fmla="*/ 21 h 23"/>
                <a:gd name="T22" fmla="*/ 14 w 43"/>
                <a:gd name="T23" fmla="*/ 22 h 23"/>
                <a:gd name="T24" fmla="*/ 21 w 43"/>
                <a:gd name="T25" fmla="*/ 23 h 23"/>
                <a:gd name="T26" fmla="*/ 24 w 43"/>
                <a:gd name="T27" fmla="*/ 21 h 23"/>
                <a:gd name="T28" fmla="*/ 28 w 43"/>
                <a:gd name="T29" fmla="*/ 21 h 23"/>
                <a:gd name="T30" fmla="*/ 32 w 43"/>
                <a:gd name="T31" fmla="*/ 18 h 23"/>
                <a:gd name="T32" fmla="*/ 35 w 43"/>
                <a:gd name="T33" fmla="*/ 17 h 23"/>
                <a:gd name="T34" fmla="*/ 38 w 43"/>
                <a:gd name="T35" fmla="*/ 14 h 23"/>
                <a:gd name="T36" fmla="*/ 41 w 43"/>
                <a:gd name="T37" fmla="*/ 11 h 23"/>
                <a:gd name="T38" fmla="*/ 41 w 43"/>
                <a:gd name="T39" fmla="*/ 8 h 23"/>
                <a:gd name="T40" fmla="*/ 39 w 43"/>
                <a:gd name="T41" fmla="*/ 6 h 23"/>
                <a:gd name="T42" fmla="*/ 38 w 43"/>
                <a:gd name="T43" fmla="*/ 4 h 23"/>
                <a:gd name="T44" fmla="*/ 38 w 43"/>
                <a:gd name="T45" fmla="*/ 2 h 23"/>
                <a:gd name="T46" fmla="*/ 37 w 43"/>
                <a:gd name="T47" fmla="*/ 1 h 23"/>
                <a:gd name="T48" fmla="*/ 35 w 43"/>
                <a:gd name="T49" fmla="*/ 3 h 23"/>
                <a:gd name="T50" fmla="*/ 33 w 43"/>
                <a:gd name="T51" fmla="*/ 0 h 23"/>
                <a:gd name="T52" fmla="*/ 32 w 43"/>
                <a:gd name="T53" fmla="*/ 2 h 23"/>
                <a:gd name="T54" fmla="*/ 30 w 43"/>
                <a:gd name="T55" fmla="*/ 3 h 23"/>
                <a:gd name="T56" fmla="*/ 29 w 43"/>
                <a:gd name="T57" fmla="*/ 5 h 23"/>
                <a:gd name="T58" fmla="*/ 26 w 43"/>
                <a:gd name="T59" fmla="*/ 4 h 23"/>
                <a:gd name="T60" fmla="*/ 26 w 43"/>
                <a:gd name="T61" fmla="*/ 6 h 23"/>
                <a:gd name="T62" fmla="*/ 24 w 43"/>
                <a:gd name="T63" fmla="*/ 5 h 23"/>
                <a:gd name="T64" fmla="*/ 22 w 43"/>
                <a:gd name="T65" fmla="*/ 4 h 23"/>
                <a:gd name="T66" fmla="*/ 21 w 43"/>
                <a:gd name="T67" fmla="*/ 6 h 23"/>
                <a:gd name="T68" fmla="*/ 18 w 43"/>
                <a:gd name="T69" fmla="*/ 4 h 23"/>
                <a:gd name="T70" fmla="*/ 17 w 43"/>
                <a:gd name="T71" fmla="*/ 7 h 23"/>
                <a:gd name="T72" fmla="*/ 16 w 43"/>
                <a:gd name="T73" fmla="*/ 7 h 23"/>
                <a:gd name="T74" fmla="*/ 14 w 43"/>
                <a:gd name="T75" fmla="*/ 10 h 23"/>
                <a:gd name="T76" fmla="*/ 13 w 43"/>
                <a:gd name="T77" fmla="*/ 5 h 23"/>
                <a:gd name="T78" fmla="*/ 12 w 43"/>
                <a:gd name="T79" fmla="*/ 3 h 23"/>
                <a:gd name="T80" fmla="*/ 8 w 43"/>
                <a:gd name="T81" fmla="*/ 2 h 23"/>
                <a:gd name="T82" fmla="*/ 9 w 43"/>
                <a:gd name="T83" fmla="*/ 5 h 23"/>
                <a:gd name="T84" fmla="*/ 6 w 43"/>
                <a:gd name="T85" fmla="*/ 4 h 23"/>
                <a:gd name="T86" fmla="*/ 6 w 43"/>
                <a:gd name="T87" fmla="*/ 6 h 23"/>
                <a:gd name="T88" fmla="*/ 3 w 43"/>
                <a:gd name="T89" fmla="*/ 6 h 23"/>
                <a:gd name="T90" fmla="*/ 4 w 43"/>
                <a:gd name="T91" fmla="*/ 7 h 23"/>
                <a:gd name="T92" fmla="*/ 2 w 43"/>
                <a:gd name="T93" fmla="*/ 8 h 23"/>
                <a:gd name="T94" fmla="*/ 4 w 43"/>
                <a:gd name="T95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" h="23">
                  <a:moveTo>
                    <a:pt x="4" y="9"/>
                  </a:moveTo>
                  <a:cubicBezTo>
                    <a:pt x="5" y="9"/>
                    <a:pt x="9" y="8"/>
                    <a:pt x="10" y="9"/>
                  </a:cubicBezTo>
                  <a:cubicBezTo>
                    <a:pt x="11" y="9"/>
                    <a:pt x="11" y="9"/>
                    <a:pt x="10" y="10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1" y="11"/>
                    <a:pt x="11" y="10"/>
                    <a:pt x="11" y="12"/>
                  </a:cubicBezTo>
                  <a:cubicBezTo>
                    <a:pt x="11" y="13"/>
                    <a:pt x="5" y="12"/>
                    <a:pt x="3" y="13"/>
                  </a:cubicBezTo>
                  <a:cubicBezTo>
                    <a:pt x="1" y="14"/>
                    <a:pt x="6" y="13"/>
                    <a:pt x="7" y="13"/>
                  </a:cubicBezTo>
                  <a:cubicBezTo>
                    <a:pt x="8" y="13"/>
                    <a:pt x="8" y="15"/>
                    <a:pt x="9" y="15"/>
                  </a:cubicBezTo>
                  <a:cubicBezTo>
                    <a:pt x="10" y="15"/>
                    <a:pt x="10" y="15"/>
                    <a:pt x="10" y="17"/>
                  </a:cubicBezTo>
                  <a:cubicBezTo>
                    <a:pt x="11" y="19"/>
                    <a:pt x="8" y="19"/>
                    <a:pt x="6" y="19"/>
                  </a:cubicBezTo>
                  <a:cubicBezTo>
                    <a:pt x="4" y="20"/>
                    <a:pt x="7" y="20"/>
                    <a:pt x="9" y="21"/>
                  </a:cubicBezTo>
                  <a:cubicBezTo>
                    <a:pt x="11" y="21"/>
                    <a:pt x="13" y="21"/>
                    <a:pt x="14" y="22"/>
                  </a:cubicBezTo>
                  <a:cubicBezTo>
                    <a:pt x="15" y="23"/>
                    <a:pt x="19" y="23"/>
                    <a:pt x="21" y="23"/>
                  </a:cubicBezTo>
                  <a:cubicBezTo>
                    <a:pt x="22" y="23"/>
                    <a:pt x="23" y="22"/>
                    <a:pt x="24" y="21"/>
                  </a:cubicBezTo>
                  <a:cubicBezTo>
                    <a:pt x="25" y="21"/>
                    <a:pt x="26" y="21"/>
                    <a:pt x="28" y="21"/>
                  </a:cubicBezTo>
                  <a:cubicBezTo>
                    <a:pt x="29" y="20"/>
                    <a:pt x="31" y="19"/>
                    <a:pt x="32" y="18"/>
                  </a:cubicBezTo>
                  <a:cubicBezTo>
                    <a:pt x="33" y="17"/>
                    <a:pt x="34" y="17"/>
                    <a:pt x="35" y="17"/>
                  </a:cubicBezTo>
                  <a:cubicBezTo>
                    <a:pt x="37" y="17"/>
                    <a:pt x="38" y="15"/>
                    <a:pt x="38" y="14"/>
                  </a:cubicBezTo>
                  <a:cubicBezTo>
                    <a:pt x="38" y="13"/>
                    <a:pt x="40" y="12"/>
                    <a:pt x="41" y="11"/>
                  </a:cubicBezTo>
                  <a:cubicBezTo>
                    <a:pt x="43" y="11"/>
                    <a:pt x="41" y="10"/>
                    <a:pt x="41" y="8"/>
                  </a:cubicBezTo>
                  <a:cubicBezTo>
                    <a:pt x="41" y="7"/>
                    <a:pt x="40" y="7"/>
                    <a:pt x="39" y="6"/>
                  </a:cubicBezTo>
                  <a:cubicBezTo>
                    <a:pt x="37" y="6"/>
                    <a:pt x="38" y="4"/>
                    <a:pt x="38" y="4"/>
                  </a:cubicBezTo>
                  <a:cubicBezTo>
                    <a:pt x="37" y="3"/>
                    <a:pt x="37" y="3"/>
                    <a:pt x="38" y="2"/>
                  </a:cubicBezTo>
                  <a:cubicBezTo>
                    <a:pt x="39" y="1"/>
                    <a:pt x="39" y="1"/>
                    <a:pt x="37" y="1"/>
                  </a:cubicBezTo>
                  <a:cubicBezTo>
                    <a:pt x="36" y="2"/>
                    <a:pt x="36" y="2"/>
                    <a:pt x="35" y="3"/>
                  </a:cubicBezTo>
                  <a:cubicBezTo>
                    <a:pt x="34" y="3"/>
                    <a:pt x="34" y="0"/>
                    <a:pt x="33" y="0"/>
                  </a:cubicBezTo>
                  <a:cubicBezTo>
                    <a:pt x="33" y="0"/>
                    <a:pt x="31" y="1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9" y="3"/>
                    <a:pt x="29" y="4"/>
                    <a:pt x="29" y="5"/>
                  </a:cubicBezTo>
                  <a:cubicBezTo>
                    <a:pt x="28" y="5"/>
                    <a:pt x="27" y="4"/>
                    <a:pt x="26" y="4"/>
                  </a:cubicBezTo>
                  <a:cubicBezTo>
                    <a:pt x="25" y="4"/>
                    <a:pt x="26" y="5"/>
                    <a:pt x="26" y="6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4"/>
                    <a:pt x="23" y="3"/>
                    <a:pt x="22" y="4"/>
                  </a:cubicBezTo>
                  <a:cubicBezTo>
                    <a:pt x="21" y="4"/>
                    <a:pt x="22" y="5"/>
                    <a:pt x="21" y="6"/>
                  </a:cubicBezTo>
                  <a:cubicBezTo>
                    <a:pt x="20" y="7"/>
                    <a:pt x="19" y="4"/>
                    <a:pt x="18" y="4"/>
                  </a:cubicBezTo>
                  <a:cubicBezTo>
                    <a:pt x="17" y="4"/>
                    <a:pt x="17" y="6"/>
                    <a:pt x="17" y="7"/>
                  </a:cubicBezTo>
                  <a:cubicBezTo>
                    <a:pt x="17" y="7"/>
                    <a:pt x="16" y="6"/>
                    <a:pt x="16" y="7"/>
                  </a:cubicBezTo>
                  <a:cubicBezTo>
                    <a:pt x="15" y="7"/>
                    <a:pt x="15" y="10"/>
                    <a:pt x="14" y="10"/>
                  </a:cubicBezTo>
                  <a:cubicBezTo>
                    <a:pt x="13" y="10"/>
                    <a:pt x="14" y="5"/>
                    <a:pt x="13" y="5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9" y="1"/>
                    <a:pt x="8" y="2"/>
                  </a:cubicBezTo>
                  <a:cubicBezTo>
                    <a:pt x="6" y="3"/>
                    <a:pt x="10" y="4"/>
                    <a:pt x="9" y="5"/>
                  </a:cubicBezTo>
                  <a:cubicBezTo>
                    <a:pt x="9" y="6"/>
                    <a:pt x="7" y="3"/>
                    <a:pt x="6" y="4"/>
                  </a:cubicBezTo>
                  <a:cubicBezTo>
                    <a:pt x="5" y="4"/>
                    <a:pt x="6" y="5"/>
                    <a:pt x="6" y="6"/>
                  </a:cubicBezTo>
                  <a:cubicBezTo>
                    <a:pt x="6" y="7"/>
                    <a:pt x="5" y="6"/>
                    <a:pt x="3" y="6"/>
                  </a:cubicBezTo>
                  <a:cubicBezTo>
                    <a:pt x="2" y="6"/>
                    <a:pt x="4" y="6"/>
                    <a:pt x="4" y="7"/>
                  </a:cubicBezTo>
                  <a:cubicBezTo>
                    <a:pt x="5" y="8"/>
                    <a:pt x="3" y="7"/>
                    <a:pt x="2" y="8"/>
                  </a:cubicBezTo>
                  <a:cubicBezTo>
                    <a:pt x="0" y="9"/>
                    <a:pt x="3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76" name="Freeform 9"/>
            <p:cNvSpPr>
              <a:spLocks/>
            </p:cNvSpPr>
            <p:nvPr/>
          </p:nvSpPr>
          <p:spPr bwMode="auto">
            <a:xfrm>
              <a:off x="4035723" y="2911100"/>
              <a:ext cx="164191" cy="258917"/>
            </a:xfrm>
            <a:custGeom>
              <a:avLst/>
              <a:gdLst>
                <a:gd name="T0" fmla="*/ 2 w 33"/>
                <a:gd name="T1" fmla="*/ 9 h 52"/>
                <a:gd name="T2" fmla="*/ 0 w 33"/>
                <a:gd name="T3" fmla="*/ 11 h 52"/>
                <a:gd name="T4" fmla="*/ 2 w 33"/>
                <a:gd name="T5" fmla="*/ 12 h 52"/>
                <a:gd name="T6" fmla="*/ 5 w 33"/>
                <a:gd name="T7" fmla="*/ 12 h 52"/>
                <a:gd name="T8" fmla="*/ 3 w 33"/>
                <a:gd name="T9" fmla="*/ 14 h 52"/>
                <a:gd name="T10" fmla="*/ 2 w 33"/>
                <a:gd name="T11" fmla="*/ 16 h 52"/>
                <a:gd name="T12" fmla="*/ 5 w 33"/>
                <a:gd name="T13" fmla="*/ 15 h 52"/>
                <a:gd name="T14" fmla="*/ 6 w 33"/>
                <a:gd name="T15" fmla="*/ 17 h 52"/>
                <a:gd name="T16" fmla="*/ 6 w 33"/>
                <a:gd name="T17" fmla="*/ 19 h 52"/>
                <a:gd name="T18" fmla="*/ 6 w 33"/>
                <a:gd name="T19" fmla="*/ 23 h 52"/>
                <a:gd name="T20" fmla="*/ 7 w 33"/>
                <a:gd name="T21" fmla="*/ 25 h 52"/>
                <a:gd name="T22" fmla="*/ 11 w 33"/>
                <a:gd name="T23" fmla="*/ 24 h 52"/>
                <a:gd name="T24" fmla="*/ 12 w 33"/>
                <a:gd name="T25" fmla="*/ 28 h 52"/>
                <a:gd name="T26" fmla="*/ 13 w 33"/>
                <a:gd name="T27" fmla="*/ 31 h 52"/>
                <a:gd name="T28" fmla="*/ 9 w 33"/>
                <a:gd name="T29" fmla="*/ 33 h 52"/>
                <a:gd name="T30" fmla="*/ 6 w 33"/>
                <a:gd name="T31" fmla="*/ 34 h 52"/>
                <a:gd name="T32" fmla="*/ 7 w 33"/>
                <a:gd name="T33" fmla="*/ 36 h 52"/>
                <a:gd name="T34" fmla="*/ 8 w 33"/>
                <a:gd name="T35" fmla="*/ 38 h 52"/>
                <a:gd name="T36" fmla="*/ 3 w 33"/>
                <a:gd name="T37" fmla="*/ 41 h 52"/>
                <a:gd name="T38" fmla="*/ 8 w 33"/>
                <a:gd name="T39" fmla="*/ 43 h 52"/>
                <a:gd name="T40" fmla="*/ 11 w 33"/>
                <a:gd name="T41" fmla="*/ 44 h 52"/>
                <a:gd name="T42" fmla="*/ 7 w 33"/>
                <a:gd name="T43" fmla="*/ 46 h 52"/>
                <a:gd name="T44" fmla="*/ 5 w 33"/>
                <a:gd name="T45" fmla="*/ 49 h 52"/>
                <a:gd name="T46" fmla="*/ 2 w 33"/>
                <a:gd name="T47" fmla="*/ 52 h 52"/>
                <a:gd name="T48" fmla="*/ 7 w 33"/>
                <a:gd name="T49" fmla="*/ 50 h 52"/>
                <a:gd name="T50" fmla="*/ 10 w 33"/>
                <a:gd name="T51" fmla="*/ 50 h 52"/>
                <a:gd name="T52" fmla="*/ 13 w 33"/>
                <a:gd name="T53" fmla="*/ 48 h 52"/>
                <a:gd name="T54" fmla="*/ 17 w 33"/>
                <a:gd name="T55" fmla="*/ 48 h 52"/>
                <a:gd name="T56" fmla="*/ 23 w 33"/>
                <a:gd name="T57" fmla="*/ 47 h 52"/>
                <a:gd name="T58" fmla="*/ 29 w 33"/>
                <a:gd name="T59" fmla="*/ 45 h 52"/>
                <a:gd name="T60" fmla="*/ 27 w 33"/>
                <a:gd name="T61" fmla="*/ 43 h 52"/>
                <a:gd name="T62" fmla="*/ 32 w 33"/>
                <a:gd name="T63" fmla="*/ 37 h 52"/>
                <a:gd name="T64" fmla="*/ 26 w 33"/>
                <a:gd name="T65" fmla="*/ 36 h 52"/>
                <a:gd name="T66" fmla="*/ 26 w 33"/>
                <a:gd name="T67" fmla="*/ 34 h 52"/>
                <a:gd name="T68" fmla="*/ 25 w 33"/>
                <a:gd name="T69" fmla="*/ 31 h 52"/>
                <a:gd name="T70" fmla="*/ 23 w 33"/>
                <a:gd name="T71" fmla="*/ 27 h 52"/>
                <a:gd name="T72" fmla="*/ 19 w 33"/>
                <a:gd name="T73" fmla="*/ 23 h 52"/>
                <a:gd name="T74" fmla="*/ 17 w 33"/>
                <a:gd name="T75" fmla="*/ 18 h 52"/>
                <a:gd name="T76" fmla="*/ 15 w 33"/>
                <a:gd name="T77" fmla="*/ 15 h 52"/>
                <a:gd name="T78" fmla="*/ 18 w 33"/>
                <a:gd name="T79" fmla="*/ 11 h 52"/>
                <a:gd name="T80" fmla="*/ 19 w 33"/>
                <a:gd name="T81" fmla="*/ 7 h 52"/>
                <a:gd name="T82" fmla="*/ 15 w 33"/>
                <a:gd name="T83" fmla="*/ 7 h 52"/>
                <a:gd name="T84" fmla="*/ 9 w 33"/>
                <a:gd name="T85" fmla="*/ 8 h 52"/>
                <a:gd name="T86" fmla="*/ 12 w 33"/>
                <a:gd name="T87" fmla="*/ 4 h 52"/>
                <a:gd name="T88" fmla="*/ 15 w 33"/>
                <a:gd name="T89" fmla="*/ 1 h 52"/>
                <a:gd name="T90" fmla="*/ 11 w 33"/>
                <a:gd name="T91" fmla="*/ 1 h 52"/>
                <a:gd name="T92" fmla="*/ 6 w 33"/>
                <a:gd name="T93" fmla="*/ 1 h 52"/>
                <a:gd name="T94" fmla="*/ 5 w 33"/>
                <a:gd name="T95" fmla="*/ 4 h 52"/>
                <a:gd name="T96" fmla="*/ 6 w 33"/>
                <a:gd name="T97" fmla="*/ 6 h 52"/>
                <a:gd name="T98" fmla="*/ 4 w 33"/>
                <a:gd name="T99" fmla="*/ 8 h 52"/>
                <a:gd name="T100" fmla="*/ 3 w 33"/>
                <a:gd name="T101" fmla="*/ 10 h 52"/>
                <a:gd name="T102" fmla="*/ 2 w 33"/>
                <a:gd name="T103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52">
                  <a:moveTo>
                    <a:pt x="2" y="9"/>
                  </a:moveTo>
                  <a:cubicBezTo>
                    <a:pt x="1" y="9"/>
                    <a:pt x="0" y="10"/>
                    <a:pt x="0" y="11"/>
                  </a:cubicBezTo>
                  <a:cubicBezTo>
                    <a:pt x="1" y="11"/>
                    <a:pt x="2" y="13"/>
                    <a:pt x="2" y="12"/>
                  </a:cubicBezTo>
                  <a:cubicBezTo>
                    <a:pt x="3" y="12"/>
                    <a:pt x="5" y="12"/>
                    <a:pt x="5" y="12"/>
                  </a:cubicBezTo>
                  <a:cubicBezTo>
                    <a:pt x="4" y="13"/>
                    <a:pt x="4" y="13"/>
                    <a:pt x="3" y="14"/>
                  </a:cubicBezTo>
                  <a:cubicBezTo>
                    <a:pt x="3" y="14"/>
                    <a:pt x="2" y="15"/>
                    <a:pt x="2" y="16"/>
                  </a:cubicBezTo>
                  <a:cubicBezTo>
                    <a:pt x="3" y="16"/>
                    <a:pt x="6" y="14"/>
                    <a:pt x="5" y="15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7"/>
                    <a:pt x="6" y="19"/>
                    <a:pt x="6" y="19"/>
                  </a:cubicBezTo>
                  <a:cubicBezTo>
                    <a:pt x="6" y="20"/>
                    <a:pt x="6" y="22"/>
                    <a:pt x="6" y="23"/>
                  </a:cubicBezTo>
                  <a:cubicBezTo>
                    <a:pt x="5" y="23"/>
                    <a:pt x="6" y="25"/>
                    <a:pt x="7" y="25"/>
                  </a:cubicBezTo>
                  <a:cubicBezTo>
                    <a:pt x="8" y="25"/>
                    <a:pt x="11" y="24"/>
                    <a:pt x="11" y="24"/>
                  </a:cubicBezTo>
                  <a:cubicBezTo>
                    <a:pt x="11" y="25"/>
                    <a:pt x="11" y="27"/>
                    <a:pt x="12" y="28"/>
                  </a:cubicBezTo>
                  <a:cubicBezTo>
                    <a:pt x="13" y="29"/>
                    <a:pt x="14" y="30"/>
                    <a:pt x="13" y="31"/>
                  </a:cubicBezTo>
                  <a:cubicBezTo>
                    <a:pt x="12" y="32"/>
                    <a:pt x="10" y="33"/>
                    <a:pt x="9" y="33"/>
                  </a:cubicBezTo>
                  <a:cubicBezTo>
                    <a:pt x="9" y="33"/>
                    <a:pt x="7" y="33"/>
                    <a:pt x="6" y="34"/>
                  </a:cubicBezTo>
                  <a:cubicBezTo>
                    <a:pt x="6" y="35"/>
                    <a:pt x="6" y="37"/>
                    <a:pt x="7" y="36"/>
                  </a:cubicBezTo>
                  <a:cubicBezTo>
                    <a:pt x="8" y="36"/>
                    <a:pt x="9" y="37"/>
                    <a:pt x="8" y="38"/>
                  </a:cubicBezTo>
                  <a:cubicBezTo>
                    <a:pt x="7" y="39"/>
                    <a:pt x="3" y="41"/>
                    <a:pt x="3" y="41"/>
                  </a:cubicBezTo>
                  <a:cubicBezTo>
                    <a:pt x="3" y="42"/>
                    <a:pt x="6" y="43"/>
                    <a:pt x="8" y="43"/>
                  </a:cubicBezTo>
                  <a:cubicBezTo>
                    <a:pt x="9" y="43"/>
                    <a:pt x="12" y="44"/>
                    <a:pt x="11" y="44"/>
                  </a:cubicBezTo>
                  <a:cubicBezTo>
                    <a:pt x="11" y="45"/>
                    <a:pt x="7" y="45"/>
                    <a:pt x="7" y="46"/>
                  </a:cubicBezTo>
                  <a:cubicBezTo>
                    <a:pt x="6" y="47"/>
                    <a:pt x="5" y="49"/>
                    <a:pt x="5" y="49"/>
                  </a:cubicBezTo>
                  <a:cubicBezTo>
                    <a:pt x="4" y="50"/>
                    <a:pt x="1" y="51"/>
                    <a:pt x="2" y="52"/>
                  </a:cubicBezTo>
                  <a:cubicBezTo>
                    <a:pt x="3" y="52"/>
                    <a:pt x="6" y="50"/>
                    <a:pt x="7" y="50"/>
                  </a:cubicBezTo>
                  <a:cubicBezTo>
                    <a:pt x="8" y="50"/>
                    <a:pt x="9" y="51"/>
                    <a:pt x="10" y="50"/>
                  </a:cubicBezTo>
                  <a:cubicBezTo>
                    <a:pt x="12" y="49"/>
                    <a:pt x="12" y="47"/>
                    <a:pt x="13" y="48"/>
                  </a:cubicBezTo>
                  <a:cubicBezTo>
                    <a:pt x="14" y="48"/>
                    <a:pt x="15" y="49"/>
                    <a:pt x="17" y="48"/>
                  </a:cubicBezTo>
                  <a:cubicBezTo>
                    <a:pt x="19" y="47"/>
                    <a:pt x="22" y="47"/>
                    <a:pt x="23" y="47"/>
                  </a:cubicBezTo>
                  <a:cubicBezTo>
                    <a:pt x="25" y="47"/>
                    <a:pt x="30" y="46"/>
                    <a:pt x="29" y="45"/>
                  </a:cubicBezTo>
                  <a:cubicBezTo>
                    <a:pt x="28" y="44"/>
                    <a:pt x="26" y="44"/>
                    <a:pt x="27" y="43"/>
                  </a:cubicBezTo>
                  <a:cubicBezTo>
                    <a:pt x="29" y="41"/>
                    <a:pt x="33" y="39"/>
                    <a:pt x="32" y="37"/>
                  </a:cubicBezTo>
                  <a:cubicBezTo>
                    <a:pt x="30" y="36"/>
                    <a:pt x="28" y="35"/>
                    <a:pt x="26" y="36"/>
                  </a:cubicBezTo>
                  <a:cubicBezTo>
                    <a:pt x="25" y="36"/>
                    <a:pt x="26" y="35"/>
                    <a:pt x="26" y="34"/>
                  </a:cubicBezTo>
                  <a:cubicBezTo>
                    <a:pt x="26" y="33"/>
                    <a:pt x="25" y="32"/>
                    <a:pt x="25" y="31"/>
                  </a:cubicBezTo>
                  <a:cubicBezTo>
                    <a:pt x="25" y="30"/>
                    <a:pt x="24" y="27"/>
                    <a:pt x="23" y="27"/>
                  </a:cubicBezTo>
                  <a:cubicBezTo>
                    <a:pt x="21" y="26"/>
                    <a:pt x="19" y="25"/>
                    <a:pt x="19" y="23"/>
                  </a:cubicBezTo>
                  <a:cubicBezTo>
                    <a:pt x="18" y="21"/>
                    <a:pt x="19" y="19"/>
                    <a:pt x="17" y="18"/>
                  </a:cubicBezTo>
                  <a:cubicBezTo>
                    <a:pt x="15" y="17"/>
                    <a:pt x="14" y="17"/>
                    <a:pt x="15" y="15"/>
                  </a:cubicBezTo>
                  <a:cubicBezTo>
                    <a:pt x="16" y="14"/>
                    <a:pt x="17" y="12"/>
                    <a:pt x="18" y="11"/>
                  </a:cubicBezTo>
                  <a:cubicBezTo>
                    <a:pt x="19" y="10"/>
                    <a:pt x="21" y="8"/>
                    <a:pt x="19" y="7"/>
                  </a:cubicBezTo>
                  <a:cubicBezTo>
                    <a:pt x="18" y="7"/>
                    <a:pt x="16" y="7"/>
                    <a:pt x="15" y="7"/>
                  </a:cubicBezTo>
                  <a:cubicBezTo>
                    <a:pt x="14" y="7"/>
                    <a:pt x="9" y="9"/>
                    <a:pt x="9" y="8"/>
                  </a:cubicBezTo>
                  <a:cubicBezTo>
                    <a:pt x="10" y="8"/>
                    <a:pt x="12" y="5"/>
                    <a:pt x="12" y="4"/>
                  </a:cubicBezTo>
                  <a:cubicBezTo>
                    <a:pt x="13" y="4"/>
                    <a:pt x="15" y="3"/>
                    <a:pt x="15" y="1"/>
                  </a:cubicBezTo>
                  <a:cubicBezTo>
                    <a:pt x="15" y="0"/>
                    <a:pt x="13" y="1"/>
                    <a:pt x="11" y="1"/>
                  </a:cubicBezTo>
                  <a:cubicBezTo>
                    <a:pt x="10" y="1"/>
                    <a:pt x="7" y="1"/>
                    <a:pt x="6" y="1"/>
                  </a:cubicBezTo>
                  <a:cubicBezTo>
                    <a:pt x="6" y="1"/>
                    <a:pt x="5" y="3"/>
                    <a:pt x="5" y="4"/>
                  </a:cubicBezTo>
                  <a:cubicBezTo>
                    <a:pt x="4" y="4"/>
                    <a:pt x="7" y="5"/>
                    <a:pt x="6" y="6"/>
                  </a:cubicBezTo>
                  <a:cubicBezTo>
                    <a:pt x="5" y="6"/>
                    <a:pt x="3" y="7"/>
                    <a:pt x="4" y="8"/>
                  </a:cubicBezTo>
                  <a:cubicBezTo>
                    <a:pt x="4" y="8"/>
                    <a:pt x="4" y="10"/>
                    <a:pt x="3" y="10"/>
                  </a:cubicBezTo>
                  <a:cubicBezTo>
                    <a:pt x="2" y="10"/>
                    <a:pt x="2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77" name="Freeform 10"/>
            <p:cNvSpPr>
              <a:spLocks/>
            </p:cNvSpPr>
            <p:nvPr/>
          </p:nvSpPr>
          <p:spPr bwMode="auto">
            <a:xfrm>
              <a:off x="3940997" y="3024773"/>
              <a:ext cx="105251" cy="101041"/>
            </a:xfrm>
            <a:custGeom>
              <a:avLst/>
              <a:gdLst>
                <a:gd name="T0" fmla="*/ 7 w 21"/>
                <a:gd name="T1" fmla="*/ 20 h 20"/>
                <a:gd name="T2" fmla="*/ 13 w 21"/>
                <a:gd name="T3" fmla="*/ 17 h 20"/>
                <a:gd name="T4" fmla="*/ 18 w 21"/>
                <a:gd name="T5" fmla="*/ 16 h 20"/>
                <a:gd name="T6" fmla="*/ 21 w 21"/>
                <a:gd name="T7" fmla="*/ 10 h 20"/>
                <a:gd name="T8" fmla="*/ 20 w 21"/>
                <a:gd name="T9" fmla="*/ 6 h 20"/>
                <a:gd name="T10" fmla="*/ 20 w 21"/>
                <a:gd name="T11" fmla="*/ 6 h 20"/>
                <a:gd name="T12" fmla="*/ 20 w 21"/>
                <a:gd name="T13" fmla="*/ 6 h 20"/>
                <a:gd name="T14" fmla="*/ 21 w 21"/>
                <a:gd name="T15" fmla="*/ 5 h 20"/>
                <a:gd name="T16" fmla="*/ 21 w 21"/>
                <a:gd name="T17" fmla="*/ 5 h 20"/>
                <a:gd name="T18" fmla="*/ 21 w 21"/>
                <a:gd name="T19" fmla="*/ 4 h 20"/>
                <a:gd name="T20" fmla="*/ 21 w 21"/>
                <a:gd name="T21" fmla="*/ 4 h 20"/>
                <a:gd name="T22" fmla="*/ 21 w 21"/>
                <a:gd name="T23" fmla="*/ 4 h 20"/>
                <a:gd name="T24" fmla="*/ 21 w 21"/>
                <a:gd name="T25" fmla="*/ 3 h 20"/>
                <a:gd name="T26" fmla="*/ 21 w 21"/>
                <a:gd name="T27" fmla="*/ 3 h 20"/>
                <a:gd name="T28" fmla="*/ 21 w 21"/>
                <a:gd name="T29" fmla="*/ 2 h 20"/>
                <a:gd name="T30" fmla="*/ 21 w 21"/>
                <a:gd name="T31" fmla="*/ 2 h 20"/>
                <a:gd name="T32" fmla="*/ 21 w 21"/>
                <a:gd name="T33" fmla="*/ 2 h 20"/>
                <a:gd name="T34" fmla="*/ 21 w 21"/>
                <a:gd name="T35" fmla="*/ 1 h 20"/>
                <a:gd name="T36" fmla="*/ 21 w 21"/>
                <a:gd name="T37" fmla="*/ 1 h 20"/>
                <a:gd name="T38" fmla="*/ 21 w 21"/>
                <a:gd name="T39" fmla="*/ 1 h 20"/>
                <a:gd name="T40" fmla="*/ 21 w 21"/>
                <a:gd name="T41" fmla="*/ 1 h 20"/>
                <a:gd name="T42" fmla="*/ 21 w 21"/>
                <a:gd name="T43" fmla="*/ 0 h 20"/>
                <a:gd name="T44" fmla="*/ 20 w 21"/>
                <a:gd name="T45" fmla="*/ 0 h 20"/>
                <a:gd name="T46" fmla="*/ 20 w 21"/>
                <a:gd name="T47" fmla="*/ 0 h 20"/>
                <a:gd name="T48" fmla="*/ 20 w 21"/>
                <a:gd name="T49" fmla="*/ 0 h 20"/>
                <a:gd name="T50" fmla="*/ 19 w 21"/>
                <a:gd name="T51" fmla="*/ 0 h 20"/>
                <a:gd name="T52" fmla="*/ 19 w 21"/>
                <a:gd name="T53" fmla="*/ 0 h 20"/>
                <a:gd name="T54" fmla="*/ 18 w 21"/>
                <a:gd name="T55" fmla="*/ 0 h 20"/>
                <a:gd name="T56" fmla="*/ 18 w 21"/>
                <a:gd name="T57" fmla="*/ 0 h 20"/>
                <a:gd name="T58" fmla="*/ 17 w 21"/>
                <a:gd name="T59" fmla="*/ 0 h 20"/>
                <a:gd name="T60" fmla="*/ 16 w 21"/>
                <a:gd name="T61" fmla="*/ 0 h 20"/>
                <a:gd name="T62" fmla="*/ 16 w 21"/>
                <a:gd name="T63" fmla="*/ 0 h 20"/>
                <a:gd name="T64" fmla="*/ 15 w 21"/>
                <a:gd name="T65" fmla="*/ 0 h 20"/>
                <a:gd name="T66" fmla="*/ 15 w 21"/>
                <a:gd name="T67" fmla="*/ 0 h 20"/>
                <a:gd name="T68" fmla="*/ 14 w 21"/>
                <a:gd name="T69" fmla="*/ 0 h 20"/>
                <a:gd name="T70" fmla="*/ 10 w 21"/>
                <a:gd name="T71" fmla="*/ 2 h 20"/>
                <a:gd name="T72" fmla="*/ 11 w 21"/>
                <a:gd name="T73" fmla="*/ 5 h 20"/>
                <a:gd name="T74" fmla="*/ 5 w 21"/>
                <a:gd name="T75" fmla="*/ 5 h 20"/>
                <a:gd name="T76" fmla="*/ 7 w 21"/>
                <a:gd name="T77" fmla="*/ 7 h 20"/>
                <a:gd name="T78" fmla="*/ 5 w 21"/>
                <a:gd name="T79" fmla="*/ 9 h 20"/>
                <a:gd name="T80" fmla="*/ 7 w 21"/>
                <a:gd name="T81" fmla="*/ 10 h 20"/>
                <a:gd name="T82" fmla="*/ 8 w 21"/>
                <a:gd name="T83" fmla="*/ 11 h 20"/>
                <a:gd name="T84" fmla="*/ 7 w 21"/>
                <a:gd name="T85" fmla="*/ 14 h 20"/>
                <a:gd name="T86" fmla="*/ 7 w 21"/>
                <a:gd name="T87" fmla="*/ 15 h 20"/>
                <a:gd name="T88" fmla="*/ 3 w 21"/>
                <a:gd name="T89" fmla="*/ 17 h 20"/>
                <a:gd name="T90" fmla="*/ 7 w 21"/>
                <a:gd name="T9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" h="20">
                  <a:moveTo>
                    <a:pt x="7" y="20"/>
                  </a:moveTo>
                  <a:cubicBezTo>
                    <a:pt x="9" y="20"/>
                    <a:pt x="12" y="18"/>
                    <a:pt x="13" y="17"/>
                  </a:cubicBezTo>
                  <a:cubicBezTo>
                    <a:pt x="14" y="17"/>
                    <a:pt x="17" y="16"/>
                    <a:pt x="18" y="16"/>
                  </a:cubicBezTo>
                  <a:cubicBezTo>
                    <a:pt x="19" y="16"/>
                    <a:pt x="21" y="12"/>
                    <a:pt x="21" y="10"/>
                  </a:cubicBezTo>
                  <a:cubicBezTo>
                    <a:pt x="21" y="9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0" y="5"/>
                    <a:pt x="8" y="5"/>
                    <a:pt x="5" y="5"/>
                  </a:cubicBezTo>
                  <a:cubicBezTo>
                    <a:pt x="3" y="5"/>
                    <a:pt x="6" y="6"/>
                    <a:pt x="7" y="7"/>
                  </a:cubicBezTo>
                  <a:cubicBezTo>
                    <a:pt x="8" y="8"/>
                    <a:pt x="7" y="8"/>
                    <a:pt x="5" y="9"/>
                  </a:cubicBezTo>
                  <a:cubicBezTo>
                    <a:pt x="3" y="10"/>
                    <a:pt x="5" y="10"/>
                    <a:pt x="7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2"/>
                    <a:pt x="5" y="14"/>
                    <a:pt x="7" y="14"/>
                  </a:cubicBezTo>
                  <a:cubicBezTo>
                    <a:pt x="8" y="14"/>
                    <a:pt x="8" y="14"/>
                    <a:pt x="7" y="15"/>
                  </a:cubicBezTo>
                  <a:cubicBezTo>
                    <a:pt x="6" y="15"/>
                    <a:pt x="5" y="16"/>
                    <a:pt x="3" y="17"/>
                  </a:cubicBezTo>
                  <a:cubicBezTo>
                    <a:pt x="0" y="18"/>
                    <a:pt x="5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78" name="Freeform 11"/>
            <p:cNvSpPr>
              <a:spLocks/>
            </p:cNvSpPr>
            <p:nvPr/>
          </p:nvSpPr>
          <p:spPr bwMode="auto">
            <a:xfrm>
              <a:off x="4031513" y="2919522"/>
              <a:ext cx="25260" cy="31575"/>
            </a:xfrm>
            <a:custGeom>
              <a:avLst/>
              <a:gdLst>
                <a:gd name="T0" fmla="*/ 1 w 5"/>
                <a:gd name="T1" fmla="*/ 5 h 6"/>
                <a:gd name="T2" fmla="*/ 4 w 5"/>
                <a:gd name="T3" fmla="*/ 1 h 6"/>
                <a:gd name="T4" fmla="*/ 0 w 5"/>
                <a:gd name="T5" fmla="*/ 3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4"/>
                    <a:pt x="5" y="0"/>
                    <a:pt x="4" y="1"/>
                  </a:cubicBezTo>
                  <a:cubicBezTo>
                    <a:pt x="2" y="2"/>
                    <a:pt x="0" y="3"/>
                    <a:pt x="0" y="3"/>
                  </a:cubicBezTo>
                  <a:cubicBezTo>
                    <a:pt x="0" y="4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79" name="Freeform 12"/>
            <p:cNvSpPr>
              <a:spLocks/>
            </p:cNvSpPr>
            <p:nvPr/>
          </p:nvSpPr>
          <p:spPr bwMode="auto">
            <a:xfrm>
              <a:off x="4315690" y="3348943"/>
              <a:ext cx="25260" cy="46311"/>
            </a:xfrm>
            <a:custGeom>
              <a:avLst/>
              <a:gdLst>
                <a:gd name="T0" fmla="*/ 4 w 5"/>
                <a:gd name="T1" fmla="*/ 5 h 9"/>
                <a:gd name="T2" fmla="*/ 4 w 5"/>
                <a:gd name="T3" fmla="*/ 1 h 9"/>
                <a:gd name="T4" fmla="*/ 1 w 5"/>
                <a:gd name="T5" fmla="*/ 4 h 9"/>
                <a:gd name="T6" fmla="*/ 2 w 5"/>
                <a:gd name="T7" fmla="*/ 9 h 9"/>
                <a:gd name="T8" fmla="*/ 4 w 5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4" y="5"/>
                  </a:moveTo>
                  <a:cubicBezTo>
                    <a:pt x="5" y="4"/>
                    <a:pt x="5" y="0"/>
                    <a:pt x="4" y="1"/>
                  </a:cubicBezTo>
                  <a:cubicBezTo>
                    <a:pt x="3" y="1"/>
                    <a:pt x="1" y="3"/>
                    <a:pt x="1" y="4"/>
                  </a:cubicBezTo>
                  <a:cubicBezTo>
                    <a:pt x="0" y="5"/>
                    <a:pt x="1" y="9"/>
                    <a:pt x="2" y="9"/>
                  </a:cubicBezTo>
                  <a:cubicBezTo>
                    <a:pt x="3" y="9"/>
                    <a:pt x="4" y="7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80" name="Freeform 13"/>
            <p:cNvSpPr>
              <a:spLocks/>
            </p:cNvSpPr>
            <p:nvPr/>
          </p:nvSpPr>
          <p:spPr bwMode="auto">
            <a:xfrm>
              <a:off x="4305165" y="3388939"/>
              <a:ext cx="39995" cy="65256"/>
            </a:xfrm>
            <a:custGeom>
              <a:avLst/>
              <a:gdLst>
                <a:gd name="T0" fmla="*/ 2 w 8"/>
                <a:gd name="T1" fmla="*/ 13 h 13"/>
                <a:gd name="T2" fmla="*/ 6 w 8"/>
                <a:gd name="T3" fmla="*/ 10 h 13"/>
                <a:gd name="T4" fmla="*/ 5 w 8"/>
                <a:gd name="T5" fmla="*/ 3 h 13"/>
                <a:gd name="T6" fmla="*/ 2 w 8"/>
                <a:gd name="T7" fmla="*/ 7 h 13"/>
                <a:gd name="T8" fmla="*/ 2 w 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cubicBezTo>
                    <a:pt x="3" y="13"/>
                    <a:pt x="6" y="11"/>
                    <a:pt x="6" y="10"/>
                  </a:cubicBezTo>
                  <a:cubicBezTo>
                    <a:pt x="7" y="9"/>
                    <a:pt x="8" y="0"/>
                    <a:pt x="5" y="3"/>
                  </a:cubicBezTo>
                  <a:cubicBezTo>
                    <a:pt x="4" y="3"/>
                    <a:pt x="2" y="6"/>
                    <a:pt x="2" y="7"/>
                  </a:cubicBezTo>
                  <a:cubicBezTo>
                    <a:pt x="2" y="8"/>
                    <a:pt x="0" y="12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81" name="Freeform 14"/>
            <p:cNvSpPr>
              <a:spLocks/>
            </p:cNvSpPr>
            <p:nvPr/>
          </p:nvSpPr>
          <p:spPr bwMode="auto">
            <a:xfrm>
              <a:off x="4389365" y="3475244"/>
              <a:ext cx="65256" cy="33680"/>
            </a:xfrm>
            <a:custGeom>
              <a:avLst/>
              <a:gdLst>
                <a:gd name="T0" fmla="*/ 9 w 13"/>
                <a:gd name="T1" fmla="*/ 1 h 7"/>
                <a:gd name="T2" fmla="*/ 4 w 13"/>
                <a:gd name="T3" fmla="*/ 1 h 7"/>
                <a:gd name="T4" fmla="*/ 1 w 13"/>
                <a:gd name="T5" fmla="*/ 1 h 7"/>
                <a:gd name="T6" fmla="*/ 5 w 13"/>
                <a:gd name="T7" fmla="*/ 4 h 7"/>
                <a:gd name="T8" fmla="*/ 10 w 13"/>
                <a:gd name="T9" fmla="*/ 7 h 7"/>
                <a:gd name="T10" fmla="*/ 12 w 13"/>
                <a:gd name="T11" fmla="*/ 4 h 7"/>
                <a:gd name="T12" fmla="*/ 13 w 13"/>
                <a:gd name="T13" fmla="*/ 1 h 7"/>
                <a:gd name="T14" fmla="*/ 9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7" y="2"/>
                    <a:pt x="5" y="1"/>
                    <a:pt x="4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4" y="3"/>
                    <a:pt x="5" y="4"/>
                  </a:cubicBezTo>
                  <a:cubicBezTo>
                    <a:pt x="7" y="4"/>
                    <a:pt x="8" y="6"/>
                    <a:pt x="10" y="7"/>
                  </a:cubicBezTo>
                  <a:cubicBezTo>
                    <a:pt x="13" y="7"/>
                    <a:pt x="12" y="5"/>
                    <a:pt x="12" y="4"/>
                  </a:cubicBezTo>
                  <a:cubicBezTo>
                    <a:pt x="12" y="3"/>
                    <a:pt x="12" y="2"/>
                    <a:pt x="13" y="1"/>
                  </a:cubicBezTo>
                  <a:cubicBezTo>
                    <a:pt x="13" y="0"/>
                    <a:pt x="10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82" name="Freeform 15"/>
            <p:cNvSpPr>
              <a:spLocks/>
            </p:cNvSpPr>
            <p:nvPr/>
          </p:nvSpPr>
          <p:spPr bwMode="auto">
            <a:xfrm>
              <a:off x="4618812" y="3534186"/>
              <a:ext cx="75781" cy="10525"/>
            </a:xfrm>
            <a:custGeom>
              <a:avLst/>
              <a:gdLst>
                <a:gd name="T0" fmla="*/ 12 w 15"/>
                <a:gd name="T1" fmla="*/ 2 h 2"/>
                <a:gd name="T2" fmla="*/ 5 w 15"/>
                <a:gd name="T3" fmla="*/ 0 h 2"/>
                <a:gd name="T4" fmla="*/ 1 w 15"/>
                <a:gd name="T5" fmla="*/ 0 h 2"/>
                <a:gd name="T6" fmla="*/ 5 w 15"/>
                <a:gd name="T7" fmla="*/ 2 h 2"/>
                <a:gd name="T8" fmla="*/ 12 w 1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2" y="2"/>
                  </a:moveTo>
                  <a:cubicBezTo>
                    <a:pt x="15" y="2"/>
                    <a:pt x="7" y="0"/>
                    <a:pt x="5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4" y="1"/>
                    <a:pt x="5" y="2"/>
                  </a:cubicBezTo>
                  <a:cubicBezTo>
                    <a:pt x="6" y="2"/>
                    <a:pt x="9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83" name="Freeform 16"/>
            <p:cNvSpPr>
              <a:spLocks/>
            </p:cNvSpPr>
            <p:nvPr/>
          </p:nvSpPr>
          <p:spPr bwMode="auto">
            <a:xfrm>
              <a:off x="3722075" y="2092248"/>
              <a:ext cx="3999533" cy="3149107"/>
            </a:xfrm>
            <a:custGeom>
              <a:avLst/>
              <a:gdLst>
                <a:gd name="T0" fmla="*/ 539 w 803"/>
                <a:gd name="T1" fmla="*/ 441 h 631"/>
                <a:gd name="T2" fmla="*/ 515 w 803"/>
                <a:gd name="T3" fmla="*/ 398 h 631"/>
                <a:gd name="T4" fmla="*/ 537 w 803"/>
                <a:gd name="T5" fmla="*/ 365 h 631"/>
                <a:gd name="T6" fmla="*/ 589 w 803"/>
                <a:gd name="T7" fmla="*/ 334 h 631"/>
                <a:gd name="T8" fmla="*/ 592 w 803"/>
                <a:gd name="T9" fmla="*/ 269 h 631"/>
                <a:gd name="T10" fmla="*/ 617 w 803"/>
                <a:gd name="T11" fmla="*/ 293 h 631"/>
                <a:gd name="T12" fmla="*/ 640 w 803"/>
                <a:gd name="T13" fmla="*/ 195 h 631"/>
                <a:gd name="T14" fmla="*/ 691 w 803"/>
                <a:gd name="T15" fmla="*/ 163 h 631"/>
                <a:gd name="T16" fmla="*/ 702 w 803"/>
                <a:gd name="T17" fmla="*/ 198 h 631"/>
                <a:gd name="T18" fmla="*/ 729 w 803"/>
                <a:gd name="T19" fmla="*/ 156 h 631"/>
                <a:gd name="T20" fmla="*/ 766 w 803"/>
                <a:gd name="T21" fmla="*/ 111 h 631"/>
                <a:gd name="T22" fmla="*/ 764 w 803"/>
                <a:gd name="T23" fmla="*/ 94 h 631"/>
                <a:gd name="T24" fmla="*/ 662 w 803"/>
                <a:gd name="T25" fmla="*/ 72 h 631"/>
                <a:gd name="T26" fmla="*/ 599 w 803"/>
                <a:gd name="T27" fmla="*/ 71 h 631"/>
                <a:gd name="T28" fmla="*/ 543 w 803"/>
                <a:gd name="T29" fmla="*/ 46 h 631"/>
                <a:gd name="T30" fmla="*/ 500 w 803"/>
                <a:gd name="T31" fmla="*/ 18 h 631"/>
                <a:gd name="T32" fmla="*/ 443 w 803"/>
                <a:gd name="T33" fmla="*/ 21 h 631"/>
                <a:gd name="T34" fmla="*/ 380 w 803"/>
                <a:gd name="T35" fmla="*/ 55 h 631"/>
                <a:gd name="T36" fmla="*/ 380 w 803"/>
                <a:gd name="T37" fmla="*/ 95 h 631"/>
                <a:gd name="T38" fmla="*/ 340 w 803"/>
                <a:gd name="T39" fmla="*/ 80 h 631"/>
                <a:gd name="T40" fmla="*/ 297 w 803"/>
                <a:gd name="T41" fmla="*/ 88 h 631"/>
                <a:gd name="T42" fmla="*/ 234 w 803"/>
                <a:gd name="T43" fmla="*/ 120 h 631"/>
                <a:gd name="T44" fmla="*/ 237 w 803"/>
                <a:gd name="T45" fmla="*/ 93 h 631"/>
                <a:gd name="T46" fmla="*/ 199 w 803"/>
                <a:gd name="T47" fmla="*/ 71 h 631"/>
                <a:gd name="T48" fmla="*/ 172 w 803"/>
                <a:gd name="T49" fmla="*/ 81 h 631"/>
                <a:gd name="T50" fmla="*/ 142 w 803"/>
                <a:gd name="T51" fmla="*/ 111 h 631"/>
                <a:gd name="T52" fmla="*/ 110 w 803"/>
                <a:gd name="T53" fmla="*/ 151 h 631"/>
                <a:gd name="T54" fmla="*/ 134 w 803"/>
                <a:gd name="T55" fmla="*/ 168 h 631"/>
                <a:gd name="T56" fmla="*/ 177 w 803"/>
                <a:gd name="T57" fmla="*/ 116 h 631"/>
                <a:gd name="T58" fmla="*/ 198 w 803"/>
                <a:gd name="T59" fmla="*/ 159 h 631"/>
                <a:gd name="T60" fmla="*/ 165 w 803"/>
                <a:gd name="T61" fmla="*/ 191 h 631"/>
                <a:gd name="T62" fmla="*/ 127 w 803"/>
                <a:gd name="T63" fmla="*/ 186 h 631"/>
                <a:gd name="T64" fmla="*/ 114 w 803"/>
                <a:gd name="T65" fmla="*/ 196 h 631"/>
                <a:gd name="T66" fmla="*/ 77 w 803"/>
                <a:gd name="T67" fmla="*/ 233 h 631"/>
                <a:gd name="T68" fmla="*/ 50 w 803"/>
                <a:gd name="T69" fmla="*/ 282 h 631"/>
                <a:gd name="T70" fmla="*/ 114 w 803"/>
                <a:gd name="T71" fmla="*/ 250 h 631"/>
                <a:gd name="T72" fmla="*/ 136 w 803"/>
                <a:gd name="T73" fmla="*/ 243 h 631"/>
                <a:gd name="T74" fmla="*/ 163 w 803"/>
                <a:gd name="T75" fmla="*/ 258 h 631"/>
                <a:gd name="T76" fmla="*/ 183 w 803"/>
                <a:gd name="T77" fmla="*/ 274 h 631"/>
                <a:gd name="T78" fmla="*/ 200 w 803"/>
                <a:gd name="T79" fmla="*/ 250 h 631"/>
                <a:gd name="T80" fmla="*/ 241 w 803"/>
                <a:gd name="T81" fmla="*/ 230 h 631"/>
                <a:gd name="T82" fmla="*/ 214 w 803"/>
                <a:gd name="T83" fmla="*/ 260 h 631"/>
                <a:gd name="T84" fmla="*/ 232 w 803"/>
                <a:gd name="T85" fmla="*/ 286 h 631"/>
                <a:gd name="T86" fmla="*/ 175 w 803"/>
                <a:gd name="T87" fmla="*/ 302 h 631"/>
                <a:gd name="T88" fmla="*/ 86 w 803"/>
                <a:gd name="T89" fmla="*/ 285 h 631"/>
                <a:gd name="T90" fmla="*/ 5 w 803"/>
                <a:gd name="T91" fmla="*/ 351 h 631"/>
                <a:gd name="T92" fmla="*/ 8 w 803"/>
                <a:gd name="T93" fmla="*/ 399 h 631"/>
                <a:gd name="T94" fmla="*/ 54 w 803"/>
                <a:gd name="T95" fmla="*/ 424 h 631"/>
                <a:gd name="T96" fmla="*/ 81 w 803"/>
                <a:gd name="T97" fmla="*/ 420 h 631"/>
                <a:gd name="T98" fmla="*/ 117 w 803"/>
                <a:gd name="T99" fmla="*/ 438 h 631"/>
                <a:gd name="T100" fmla="*/ 125 w 803"/>
                <a:gd name="T101" fmla="*/ 471 h 631"/>
                <a:gd name="T102" fmla="*/ 137 w 803"/>
                <a:gd name="T103" fmla="*/ 582 h 631"/>
                <a:gd name="T104" fmla="*/ 210 w 803"/>
                <a:gd name="T105" fmla="*/ 603 h 631"/>
                <a:gd name="T106" fmla="*/ 252 w 803"/>
                <a:gd name="T107" fmla="*/ 489 h 631"/>
                <a:gd name="T108" fmla="*/ 267 w 803"/>
                <a:gd name="T109" fmla="*/ 395 h 631"/>
                <a:gd name="T110" fmla="*/ 225 w 803"/>
                <a:gd name="T111" fmla="*/ 324 h 631"/>
                <a:gd name="T112" fmla="*/ 306 w 803"/>
                <a:gd name="T113" fmla="*/ 374 h 631"/>
                <a:gd name="T114" fmla="*/ 321 w 803"/>
                <a:gd name="T115" fmla="*/ 339 h 631"/>
                <a:gd name="T116" fmla="*/ 283 w 803"/>
                <a:gd name="T117" fmla="*/ 317 h 631"/>
                <a:gd name="T118" fmla="*/ 346 w 803"/>
                <a:gd name="T119" fmla="*/ 336 h 631"/>
                <a:gd name="T120" fmla="*/ 428 w 803"/>
                <a:gd name="T121" fmla="*/ 392 h 631"/>
                <a:gd name="T122" fmla="*/ 475 w 803"/>
                <a:gd name="T123" fmla="*/ 35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3" h="631">
                  <a:moveTo>
                    <a:pt x="500" y="374"/>
                  </a:moveTo>
                  <a:cubicBezTo>
                    <a:pt x="501" y="374"/>
                    <a:pt x="504" y="381"/>
                    <a:pt x="505" y="384"/>
                  </a:cubicBezTo>
                  <a:cubicBezTo>
                    <a:pt x="507" y="387"/>
                    <a:pt x="507" y="389"/>
                    <a:pt x="508" y="391"/>
                  </a:cubicBezTo>
                  <a:cubicBezTo>
                    <a:pt x="510" y="392"/>
                    <a:pt x="508" y="396"/>
                    <a:pt x="509" y="397"/>
                  </a:cubicBezTo>
                  <a:cubicBezTo>
                    <a:pt x="509" y="398"/>
                    <a:pt x="509" y="399"/>
                    <a:pt x="508" y="400"/>
                  </a:cubicBezTo>
                  <a:cubicBezTo>
                    <a:pt x="508" y="401"/>
                    <a:pt x="508" y="401"/>
                    <a:pt x="508" y="402"/>
                  </a:cubicBezTo>
                  <a:cubicBezTo>
                    <a:pt x="508" y="402"/>
                    <a:pt x="508" y="403"/>
                    <a:pt x="508" y="403"/>
                  </a:cubicBezTo>
                  <a:cubicBezTo>
                    <a:pt x="508" y="403"/>
                    <a:pt x="508" y="403"/>
                    <a:pt x="508" y="403"/>
                  </a:cubicBezTo>
                  <a:cubicBezTo>
                    <a:pt x="508" y="403"/>
                    <a:pt x="508" y="403"/>
                    <a:pt x="508" y="403"/>
                  </a:cubicBezTo>
                  <a:cubicBezTo>
                    <a:pt x="508" y="403"/>
                    <a:pt x="508" y="404"/>
                    <a:pt x="508" y="404"/>
                  </a:cubicBezTo>
                  <a:cubicBezTo>
                    <a:pt x="508" y="405"/>
                    <a:pt x="509" y="409"/>
                    <a:pt x="510" y="410"/>
                  </a:cubicBezTo>
                  <a:cubicBezTo>
                    <a:pt x="511" y="411"/>
                    <a:pt x="512" y="411"/>
                    <a:pt x="513" y="412"/>
                  </a:cubicBezTo>
                  <a:cubicBezTo>
                    <a:pt x="513" y="412"/>
                    <a:pt x="513" y="412"/>
                    <a:pt x="513" y="412"/>
                  </a:cubicBezTo>
                  <a:cubicBezTo>
                    <a:pt x="513" y="412"/>
                    <a:pt x="513" y="413"/>
                    <a:pt x="513" y="413"/>
                  </a:cubicBezTo>
                  <a:cubicBezTo>
                    <a:pt x="514" y="413"/>
                    <a:pt x="514" y="413"/>
                    <a:pt x="514" y="413"/>
                  </a:cubicBezTo>
                  <a:cubicBezTo>
                    <a:pt x="514" y="413"/>
                    <a:pt x="514" y="413"/>
                    <a:pt x="515" y="414"/>
                  </a:cubicBezTo>
                  <a:cubicBezTo>
                    <a:pt x="515" y="414"/>
                    <a:pt x="515" y="414"/>
                    <a:pt x="515" y="414"/>
                  </a:cubicBezTo>
                  <a:cubicBezTo>
                    <a:pt x="515" y="414"/>
                    <a:pt x="516" y="414"/>
                    <a:pt x="516" y="415"/>
                  </a:cubicBezTo>
                  <a:cubicBezTo>
                    <a:pt x="516" y="415"/>
                    <a:pt x="516" y="415"/>
                    <a:pt x="516" y="415"/>
                  </a:cubicBezTo>
                  <a:cubicBezTo>
                    <a:pt x="517" y="415"/>
                    <a:pt x="517" y="416"/>
                    <a:pt x="517" y="416"/>
                  </a:cubicBezTo>
                  <a:cubicBezTo>
                    <a:pt x="517" y="416"/>
                    <a:pt x="518" y="416"/>
                    <a:pt x="518" y="417"/>
                  </a:cubicBezTo>
                  <a:cubicBezTo>
                    <a:pt x="518" y="417"/>
                    <a:pt x="518" y="417"/>
                    <a:pt x="519" y="417"/>
                  </a:cubicBezTo>
                  <a:cubicBezTo>
                    <a:pt x="519" y="417"/>
                    <a:pt x="519" y="418"/>
                    <a:pt x="519" y="418"/>
                  </a:cubicBezTo>
                  <a:cubicBezTo>
                    <a:pt x="519" y="418"/>
                    <a:pt x="520" y="419"/>
                    <a:pt x="520" y="419"/>
                  </a:cubicBezTo>
                  <a:cubicBezTo>
                    <a:pt x="520" y="419"/>
                    <a:pt x="520" y="419"/>
                    <a:pt x="521" y="420"/>
                  </a:cubicBezTo>
                  <a:cubicBezTo>
                    <a:pt x="521" y="420"/>
                    <a:pt x="521" y="420"/>
                    <a:pt x="521" y="421"/>
                  </a:cubicBezTo>
                  <a:cubicBezTo>
                    <a:pt x="522" y="422"/>
                    <a:pt x="521" y="423"/>
                    <a:pt x="522" y="425"/>
                  </a:cubicBezTo>
                  <a:cubicBezTo>
                    <a:pt x="523" y="426"/>
                    <a:pt x="524" y="429"/>
                    <a:pt x="525" y="431"/>
                  </a:cubicBezTo>
                  <a:cubicBezTo>
                    <a:pt x="526" y="432"/>
                    <a:pt x="527" y="435"/>
                    <a:pt x="529" y="436"/>
                  </a:cubicBezTo>
                  <a:cubicBezTo>
                    <a:pt x="531" y="437"/>
                    <a:pt x="535" y="440"/>
                    <a:pt x="537" y="441"/>
                  </a:cubicBezTo>
                  <a:cubicBezTo>
                    <a:pt x="538" y="441"/>
                    <a:pt x="538" y="441"/>
                    <a:pt x="539" y="441"/>
                  </a:cubicBezTo>
                  <a:cubicBezTo>
                    <a:pt x="539" y="441"/>
                    <a:pt x="539" y="441"/>
                    <a:pt x="539" y="441"/>
                  </a:cubicBezTo>
                  <a:cubicBezTo>
                    <a:pt x="540" y="441"/>
                    <a:pt x="540" y="441"/>
                    <a:pt x="540" y="441"/>
                  </a:cubicBezTo>
                  <a:cubicBezTo>
                    <a:pt x="540" y="441"/>
                    <a:pt x="540" y="441"/>
                    <a:pt x="541" y="441"/>
                  </a:cubicBezTo>
                  <a:cubicBezTo>
                    <a:pt x="541" y="441"/>
                    <a:pt x="541" y="441"/>
                    <a:pt x="541" y="441"/>
                  </a:cubicBezTo>
                  <a:cubicBezTo>
                    <a:pt x="541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0"/>
                    <a:pt x="542" y="440"/>
                    <a:pt x="542" y="440"/>
                  </a:cubicBezTo>
                  <a:cubicBezTo>
                    <a:pt x="542" y="440"/>
                    <a:pt x="542" y="440"/>
                    <a:pt x="542" y="440"/>
                  </a:cubicBezTo>
                  <a:cubicBezTo>
                    <a:pt x="542" y="439"/>
                    <a:pt x="541" y="439"/>
                    <a:pt x="541" y="439"/>
                  </a:cubicBezTo>
                  <a:cubicBezTo>
                    <a:pt x="541" y="439"/>
                    <a:pt x="541" y="439"/>
                    <a:pt x="541" y="438"/>
                  </a:cubicBezTo>
                  <a:cubicBezTo>
                    <a:pt x="541" y="438"/>
                    <a:pt x="541" y="438"/>
                    <a:pt x="541" y="438"/>
                  </a:cubicBezTo>
                  <a:cubicBezTo>
                    <a:pt x="541" y="438"/>
                    <a:pt x="541" y="438"/>
                    <a:pt x="541" y="438"/>
                  </a:cubicBezTo>
                  <a:cubicBezTo>
                    <a:pt x="541" y="438"/>
                    <a:pt x="541" y="438"/>
                    <a:pt x="540" y="437"/>
                  </a:cubicBezTo>
                  <a:cubicBezTo>
                    <a:pt x="540" y="437"/>
                    <a:pt x="540" y="437"/>
                    <a:pt x="540" y="437"/>
                  </a:cubicBezTo>
                  <a:cubicBezTo>
                    <a:pt x="540" y="436"/>
                    <a:pt x="540" y="436"/>
                    <a:pt x="540" y="436"/>
                  </a:cubicBezTo>
                  <a:cubicBezTo>
                    <a:pt x="540" y="436"/>
                    <a:pt x="540" y="436"/>
                    <a:pt x="539" y="435"/>
                  </a:cubicBezTo>
                  <a:cubicBezTo>
                    <a:pt x="539" y="435"/>
                    <a:pt x="539" y="435"/>
                    <a:pt x="539" y="435"/>
                  </a:cubicBezTo>
                  <a:cubicBezTo>
                    <a:pt x="539" y="435"/>
                    <a:pt x="539" y="435"/>
                    <a:pt x="539" y="435"/>
                  </a:cubicBezTo>
                  <a:cubicBezTo>
                    <a:pt x="537" y="433"/>
                    <a:pt x="536" y="427"/>
                    <a:pt x="536" y="426"/>
                  </a:cubicBezTo>
                  <a:cubicBezTo>
                    <a:pt x="536" y="425"/>
                    <a:pt x="532" y="422"/>
                    <a:pt x="529" y="420"/>
                  </a:cubicBezTo>
                  <a:cubicBezTo>
                    <a:pt x="528" y="420"/>
                    <a:pt x="528" y="419"/>
                    <a:pt x="527" y="419"/>
                  </a:cubicBezTo>
                  <a:cubicBezTo>
                    <a:pt x="527" y="419"/>
                    <a:pt x="527" y="419"/>
                    <a:pt x="527" y="419"/>
                  </a:cubicBezTo>
                  <a:cubicBezTo>
                    <a:pt x="527" y="419"/>
                    <a:pt x="527" y="419"/>
                    <a:pt x="527" y="419"/>
                  </a:cubicBezTo>
                  <a:cubicBezTo>
                    <a:pt x="526" y="418"/>
                    <a:pt x="526" y="418"/>
                    <a:pt x="526" y="418"/>
                  </a:cubicBezTo>
                  <a:cubicBezTo>
                    <a:pt x="526" y="418"/>
                    <a:pt x="526" y="418"/>
                    <a:pt x="525" y="418"/>
                  </a:cubicBezTo>
                  <a:cubicBezTo>
                    <a:pt x="525" y="418"/>
                    <a:pt x="525" y="418"/>
                    <a:pt x="525" y="418"/>
                  </a:cubicBezTo>
                  <a:cubicBezTo>
                    <a:pt x="524" y="417"/>
                    <a:pt x="524" y="417"/>
                    <a:pt x="523" y="417"/>
                  </a:cubicBezTo>
                  <a:cubicBezTo>
                    <a:pt x="521" y="416"/>
                    <a:pt x="518" y="409"/>
                    <a:pt x="517" y="407"/>
                  </a:cubicBezTo>
                  <a:cubicBezTo>
                    <a:pt x="516" y="406"/>
                    <a:pt x="515" y="406"/>
                    <a:pt x="515" y="407"/>
                  </a:cubicBezTo>
                  <a:cubicBezTo>
                    <a:pt x="514" y="407"/>
                    <a:pt x="513" y="403"/>
                    <a:pt x="513" y="402"/>
                  </a:cubicBezTo>
                  <a:cubicBezTo>
                    <a:pt x="514" y="401"/>
                    <a:pt x="514" y="400"/>
                    <a:pt x="515" y="398"/>
                  </a:cubicBezTo>
                  <a:cubicBezTo>
                    <a:pt x="515" y="396"/>
                    <a:pt x="516" y="389"/>
                    <a:pt x="516" y="388"/>
                  </a:cubicBezTo>
                  <a:cubicBezTo>
                    <a:pt x="517" y="387"/>
                    <a:pt x="518" y="389"/>
                    <a:pt x="519" y="390"/>
                  </a:cubicBezTo>
                  <a:cubicBezTo>
                    <a:pt x="520" y="391"/>
                    <a:pt x="520" y="390"/>
                    <a:pt x="521" y="390"/>
                  </a:cubicBezTo>
                  <a:cubicBezTo>
                    <a:pt x="522" y="390"/>
                    <a:pt x="523" y="392"/>
                    <a:pt x="524" y="394"/>
                  </a:cubicBezTo>
                  <a:cubicBezTo>
                    <a:pt x="525" y="395"/>
                    <a:pt x="525" y="394"/>
                    <a:pt x="526" y="394"/>
                  </a:cubicBezTo>
                  <a:cubicBezTo>
                    <a:pt x="526" y="394"/>
                    <a:pt x="527" y="394"/>
                    <a:pt x="527" y="394"/>
                  </a:cubicBezTo>
                  <a:cubicBezTo>
                    <a:pt x="527" y="394"/>
                    <a:pt x="527" y="394"/>
                    <a:pt x="527" y="394"/>
                  </a:cubicBezTo>
                  <a:cubicBezTo>
                    <a:pt x="527" y="395"/>
                    <a:pt x="527" y="395"/>
                    <a:pt x="527" y="395"/>
                  </a:cubicBezTo>
                  <a:cubicBezTo>
                    <a:pt x="527" y="395"/>
                    <a:pt x="528" y="395"/>
                    <a:pt x="528" y="396"/>
                  </a:cubicBezTo>
                  <a:cubicBezTo>
                    <a:pt x="528" y="396"/>
                    <a:pt x="528" y="396"/>
                    <a:pt x="528" y="396"/>
                  </a:cubicBezTo>
                  <a:cubicBezTo>
                    <a:pt x="528" y="396"/>
                    <a:pt x="528" y="397"/>
                    <a:pt x="529" y="397"/>
                  </a:cubicBezTo>
                  <a:cubicBezTo>
                    <a:pt x="529" y="397"/>
                    <a:pt x="529" y="397"/>
                    <a:pt x="529" y="397"/>
                  </a:cubicBezTo>
                  <a:cubicBezTo>
                    <a:pt x="529" y="398"/>
                    <a:pt x="529" y="398"/>
                    <a:pt x="530" y="398"/>
                  </a:cubicBezTo>
                  <a:cubicBezTo>
                    <a:pt x="530" y="399"/>
                    <a:pt x="530" y="399"/>
                    <a:pt x="530" y="399"/>
                  </a:cubicBezTo>
                  <a:cubicBezTo>
                    <a:pt x="531" y="401"/>
                    <a:pt x="533" y="398"/>
                    <a:pt x="535" y="400"/>
                  </a:cubicBezTo>
                  <a:cubicBezTo>
                    <a:pt x="535" y="400"/>
                    <a:pt x="535" y="400"/>
                    <a:pt x="536" y="401"/>
                  </a:cubicBezTo>
                  <a:cubicBezTo>
                    <a:pt x="536" y="401"/>
                    <a:pt x="536" y="401"/>
                    <a:pt x="536" y="401"/>
                  </a:cubicBezTo>
                  <a:cubicBezTo>
                    <a:pt x="536" y="401"/>
                    <a:pt x="536" y="401"/>
                    <a:pt x="536" y="402"/>
                  </a:cubicBezTo>
                  <a:cubicBezTo>
                    <a:pt x="536" y="402"/>
                    <a:pt x="537" y="402"/>
                    <a:pt x="537" y="402"/>
                  </a:cubicBezTo>
                  <a:cubicBezTo>
                    <a:pt x="537" y="402"/>
                    <a:pt x="538" y="402"/>
                    <a:pt x="538" y="403"/>
                  </a:cubicBezTo>
                  <a:cubicBezTo>
                    <a:pt x="538" y="403"/>
                    <a:pt x="539" y="403"/>
                    <a:pt x="539" y="404"/>
                  </a:cubicBezTo>
                  <a:cubicBezTo>
                    <a:pt x="540" y="404"/>
                    <a:pt x="538" y="409"/>
                    <a:pt x="539" y="410"/>
                  </a:cubicBezTo>
                  <a:cubicBezTo>
                    <a:pt x="540" y="411"/>
                    <a:pt x="542" y="408"/>
                    <a:pt x="542" y="407"/>
                  </a:cubicBezTo>
                  <a:cubicBezTo>
                    <a:pt x="542" y="406"/>
                    <a:pt x="545" y="406"/>
                    <a:pt x="545" y="406"/>
                  </a:cubicBezTo>
                  <a:cubicBezTo>
                    <a:pt x="546" y="405"/>
                    <a:pt x="546" y="403"/>
                    <a:pt x="546" y="402"/>
                  </a:cubicBezTo>
                  <a:cubicBezTo>
                    <a:pt x="547" y="400"/>
                    <a:pt x="548" y="401"/>
                    <a:pt x="550" y="401"/>
                  </a:cubicBezTo>
                  <a:cubicBezTo>
                    <a:pt x="551" y="401"/>
                    <a:pt x="554" y="398"/>
                    <a:pt x="555" y="397"/>
                  </a:cubicBezTo>
                  <a:cubicBezTo>
                    <a:pt x="556" y="395"/>
                    <a:pt x="556" y="389"/>
                    <a:pt x="555" y="388"/>
                  </a:cubicBezTo>
                  <a:cubicBezTo>
                    <a:pt x="555" y="386"/>
                    <a:pt x="553" y="381"/>
                    <a:pt x="552" y="380"/>
                  </a:cubicBezTo>
                  <a:cubicBezTo>
                    <a:pt x="551" y="378"/>
                    <a:pt x="547" y="375"/>
                    <a:pt x="545" y="374"/>
                  </a:cubicBezTo>
                  <a:cubicBezTo>
                    <a:pt x="544" y="374"/>
                    <a:pt x="543" y="372"/>
                    <a:pt x="541" y="369"/>
                  </a:cubicBezTo>
                  <a:cubicBezTo>
                    <a:pt x="539" y="367"/>
                    <a:pt x="539" y="367"/>
                    <a:pt x="537" y="365"/>
                  </a:cubicBezTo>
                  <a:cubicBezTo>
                    <a:pt x="535" y="364"/>
                    <a:pt x="536" y="364"/>
                    <a:pt x="536" y="362"/>
                  </a:cubicBezTo>
                  <a:cubicBezTo>
                    <a:pt x="536" y="361"/>
                    <a:pt x="536" y="360"/>
                    <a:pt x="536" y="359"/>
                  </a:cubicBezTo>
                  <a:cubicBezTo>
                    <a:pt x="537" y="359"/>
                    <a:pt x="537" y="358"/>
                    <a:pt x="538" y="357"/>
                  </a:cubicBezTo>
                  <a:cubicBezTo>
                    <a:pt x="538" y="356"/>
                    <a:pt x="538" y="356"/>
                    <a:pt x="539" y="356"/>
                  </a:cubicBezTo>
                  <a:cubicBezTo>
                    <a:pt x="539" y="356"/>
                    <a:pt x="539" y="356"/>
                    <a:pt x="539" y="356"/>
                  </a:cubicBezTo>
                  <a:cubicBezTo>
                    <a:pt x="539" y="356"/>
                    <a:pt x="539" y="356"/>
                    <a:pt x="539" y="355"/>
                  </a:cubicBezTo>
                  <a:cubicBezTo>
                    <a:pt x="539" y="355"/>
                    <a:pt x="540" y="355"/>
                    <a:pt x="540" y="355"/>
                  </a:cubicBezTo>
                  <a:cubicBezTo>
                    <a:pt x="540" y="355"/>
                    <a:pt x="540" y="355"/>
                    <a:pt x="540" y="355"/>
                  </a:cubicBezTo>
                  <a:cubicBezTo>
                    <a:pt x="540" y="355"/>
                    <a:pt x="540" y="355"/>
                    <a:pt x="541" y="355"/>
                  </a:cubicBezTo>
                  <a:cubicBezTo>
                    <a:pt x="541" y="355"/>
                    <a:pt x="541" y="355"/>
                    <a:pt x="541" y="354"/>
                  </a:cubicBezTo>
                  <a:cubicBezTo>
                    <a:pt x="541" y="354"/>
                    <a:pt x="541" y="354"/>
                    <a:pt x="542" y="354"/>
                  </a:cubicBezTo>
                  <a:cubicBezTo>
                    <a:pt x="542" y="354"/>
                    <a:pt x="543" y="354"/>
                    <a:pt x="544" y="353"/>
                  </a:cubicBezTo>
                  <a:cubicBezTo>
                    <a:pt x="544" y="353"/>
                    <a:pt x="544" y="353"/>
                    <a:pt x="544" y="353"/>
                  </a:cubicBezTo>
                  <a:cubicBezTo>
                    <a:pt x="544" y="353"/>
                    <a:pt x="544" y="353"/>
                    <a:pt x="544" y="353"/>
                  </a:cubicBezTo>
                  <a:cubicBezTo>
                    <a:pt x="544" y="353"/>
                    <a:pt x="545" y="353"/>
                    <a:pt x="545" y="353"/>
                  </a:cubicBezTo>
                  <a:cubicBezTo>
                    <a:pt x="546" y="352"/>
                    <a:pt x="546" y="354"/>
                    <a:pt x="547" y="354"/>
                  </a:cubicBezTo>
                  <a:cubicBezTo>
                    <a:pt x="548" y="354"/>
                    <a:pt x="549" y="353"/>
                    <a:pt x="550" y="353"/>
                  </a:cubicBezTo>
                  <a:cubicBezTo>
                    <a:pt x="551" y="353"/>
                    <a:pt x="551" y="353"/>
                    <a:pt x="551" y="355"/>
                  </a:cubicBezTo>
                  <a:cubicBezTo>
                    <a:pt x="551" y="357"/>
                    <a:pt x="554" y="357"/>
                    <a:pt x="554" y="356"/>
                  </a:cubicBezTo>
                  <a:cubicBezTo>
                    <a:pt x="554" y="355"/>
                    <a:pt x="554" y="355"/>
                    <a:pt x="555" y="354"/>
                  </a:cubicBezTo>
                  <a:cubicBezTo>
                    <a:pt x="556" y="353"/>
                    <a:pt x="558" y="353"/>
                    <a:pt x="560" y="353"/>
                  </a:cubicBezTo>
                  <a:cubicBezTo>
                    <a:pt x="562" y="353"/>
                    <a:pt x="566" y="351"/>
                    <a:pt x="566" y="351"/>
                  </a:cubicBezTo>
                  <a:cubicBezTo>
                    <a:pt x="567" y="350"/>
                    <a:pt x="566" y="349"/>
                    <a:pt x="566" y="348"/>
                  </a:cubicBezTo>
                  <a:cubicBezTo>
                    <a:pt x="566" y="348"/>
                    <a:pt x="568" y="349"/>
                    <a:pt x="569" y="349"/>
                  </a:cubicBezTo>
                  <a:cubicBezTo>
                    <a:pt x="571" y="349"/>
                    <a:pt x="571" y="347"/>
                    <a:pt x="572" y="347"/>
                  </a:cubicBezTo>
                  <a:cubicBezTo>
                    <a:pt x="572" y="346"/>
                    <a:pt x="574" y="347"/>
                    <a:pt x="575" y="347"/>
                  </a:cubicBezTo>
                  <a:cubicBezTo>
                    <a:pt x="577" y="347"/>
                    <a:pt x="578" y="346"/>
                    <a:pt x="578" y="345"/>
                  </a:cubicBezTo>
                  <a:cubicBezTo>
                    <a:pt x="578" y="345"/>
                    <a:pt x="579" y="344"/>
                    <a:pt x="580" y="344"/>
                  </a:cubicBezTo>
                  <a:cubicBezTo>
                    <a:pt x="581" y="344"/>
                    <a:pt x="583" y="342"/>
                    <a:pt x="584" y="341"/>
                  </a:cubicBezTo>
                  <a:cubicBezTo>
                    <a:pt x="584" y="340"/>
                    <a:pt x="584" y="339"/>
                    <a:pt x="585" y="339"/>
                  </a:cubicBezTo>
                  <a:cubicBezTo>
                    <a:pt x="587" y="338"/>
                    <a:pt x="586" y="337"/>
                    <a:pt x="586" y="336"/>
                  </a:cubicBezTo>
                  <a:cubicBezTo>
                    <a:pt x="586" y="336"/>
                    <a:pt x="588" y="335"/>
                    <a:pt x="589" y="334"/>
                  </a:cubicBezTo>
                  <a:cubicBezTo>
                    <a:pt x="590" y="333"/>
                    <a:pt x="589" y="332"/>
                    <a:pt x="589" y="332"/>
                  </a:cubicBezTo>
                  <a:cubicBezTo>
                    <a:pt x="590" y="331"/>
                    <a:pt x="590" y="327"/>
                    <a:pt x="590" y="326"/>
                  </a:cubicBezTo>
                  <a:cubicBezTo>
                    <a:pt x="590" y="325"/>
                    <a:pt x="592" y="324"/>
                    <a:pt x="594" y="323"/>
                  </a:cubicBezTo>
                  <a:cubicBezTo>
                    <a:pt x="595" y="323"/>
                    <a:pt x="595" y="323"/>
                    <a:pt x="595" y="321"/>
                  </a:cubicBezTo>
                  <a:cubicBezTo>
                    <a:pt x="595" y="320"/>
                    <a:pt x="596" y="319"/>
                    <a:pt x="596" y="318"/>
                  </a:cubicBezTo>
                  <a:cubicBezTo>
                    <a:pt x="597" y="318"/>
                    <a:pt x="596" y="316"/>
                    <a:pt x="595" y="315"/>
                  </a:cubicBezTo>
                  <a:cubicBezTo>
                    <a:pt x="595" y="315"/>
                    <a:pt x="592" y="315"/>
                    <a:pt x="591" y="314"/>
                  </a:cubicBezTo>
                  <a:cubicBezTo>
                    <a:pt x="590" y="313"/>
                    <a:pt x="594" y="310"/>
                    <a:pt x="594" y="310"/>
                  </a:cubicBezTo>
                  <a:cubicBezTo>
                    <a:pt x="594" y="309"/>
                    <a:pt x="592" y="308"/>
                    <a:pt x="592" y="307"/>
                  </a:cubicBezTo>
                  <a:cubicBezTo>
                    <a:pt x="591" y="307"/>
                    <a:pt x="592" y="307"/>
                    <a:pt x="592" y="307"/>
                  </a:cubicBezTo>
                  <a:cubicBezTo>
                    <a:pt x="593" y="306"/>
                    <a:pt x="591" y="303"/>
                    <a:pt x="589" y="303"/>
                  </a:cubicBezTo>
                  <a:cubicBezTo>
                    <a:pt x="588" y="302"/>
                    <a:pt x="586" y="300"/>
                    <a:pt x="585" y="299"/>
                  </a:cubicBezTo>
                  <a:cubicBezTo>
                    <a:pt x="584" y="297"/>
                    <a:pt x="582" y="294"/>
                    <a:pt x="580" y="293"/>
                  </a:cubicBezTo>
                  <a:cubicBezTo>
                    <a:pt x="579" y="292"/>
                    <a:pt x="579" y="291"/>
                    <a:pt x="580" y="290"/>
                  </a:cubicBezTo>
                  <a:cubicBezTo>
                    <a:pt x="580" y="289"/>
                    <a:pt x="582" y="287"/>
                    <a:pt x="582" y="286"/>
                  </a:cubicBezTo>
                  <a:cubicBezTo>
                    <a:pt x="582" y="285"/>
                    <a:pt x="583" y="284"/>
                    <a:pt x="585" y="284"/>
                  </a:cubicBezTo>
                  <a:cubicBezTo>
                    <a:pt x="586" y="284"/>
                    <a:pt x="589" y="283"/>
                    <a:pt x="591" y="283"/>
                  </a:cubicBezTo>
                  <a:cubicBezTo>
                    <a:pt x="593" y="282"/>
                    <a:pt x="592" y="281"/>
                    <a:pt x="590" y="281"/>
                  </a:cubicBezTo>
                  <a:cubicBezTo>
                    <a:pt x="588" y="281"/>
                    <a:pt x="585" y="280"/>
                    <a:pt x="584" y="279"/>
                  </a:cubicBezTo>
                  <a:cubicBezTo>
                    <a:pt x="582" y="279"/>
                    <a:pt x="579" y="281"/>
                    <a:pt x="578" y="282"/>
                  </a:cubicBezTo>
                  <a:cubicBezTo>
                    <a:pt x="577" y="282"/>
                    <a:pt x="575" y="281"/>
                    <a:pt x="574" y="279"/>
                  </a:cubicBezTo>
                  <a:cubicBezTo>
                    <a:pt x="573" y="277"/>
                    <a:pt x="570" y="276"/>
                    <a:pt x="569" y="274"/>
                  </a:cubicBezTo>
                  <a:cubicBezTo>
                    <a:pt x="568" y="273"/>
                    <a:pt x="567" y="273"/>
                    <a:pt x="569" y="272"/>
                  </a:cubicBezTo>
                  <a:cubicBezTo>
                    <a:pt x="571" y="272"/>
                    <a:pt x="573" y="272"/>
                    <a:pt x="574" y="272"/>
                  </a:cubicBezTo>
                  <a:cubicBezTo>
                    <a:pt x="576" y="271"/>
                    <a:pt x="574" y="270"/>
                    <a:pt x="575" y="268"/>
                  </a:cubicBezTo>
                  <a:cubicBezTo>
                    <a:pt x="576" y="267"/>
                    <a:pt x="581" y="264"/>
                    <a:pt x="581" y="264"/>
                  </a:cubicBezTo>
                  <a:cubicBezTo>
                    <a:pt x="582" y="263"/>
                    <a:pt x="583" y="263"/>
                    <a:pt x="583" y="263"/>
                  </a:cubicBezTo>
                  <a:cubicBezTo>
                    <a:pt x="584" y="263"/>
                    <a:pt x="585" y="264"/>
                    <a:pt x="585" y="265"/>
                  </a:cubicBezTo>
                  <a:cubicBezTo>
                    <a:pt x="586" y="266"/>
                    <a:pt x="584" y="268"/>
                    <a:pt x="584" y="268"/>
                  </a:cubicBezTo>
                  <a:cubicBezTo>
                    <a:pt x="583" y="269"/>
                    <a:pt x="584" y="269"/>
                    <a:pt x="584" y="270"/>
                  </a:cubicBezTo>
                  <a:cubicBezTo>
                    <a:pt x="585" y="272"/>
                    <a:pt x="584" y="272"/>
                    <a:pt x="585" y="273"/>
                  </a:cubicBezTo>
                  <a:cubicBezTo>
                    <a:pt x="586" y="273"/>
                    <a:pt x="590" y="270"/>
                    <a:pt x="592" y="269"/>
                  </a:cubicBezTo>
                  <a:cubicBezTo>
                    <a:pt x="592" y="269"/>
                    <a:pt x="593" y="269"/>
                    <a:pt x="593" y="269"/>
                  </a:cubicBezTo>
                  <a:cubicBezTo>
                    <a:pt x="593" y="269"/>
                    <a:pt x="593" y="269"/>
                    <a:pt x="593" y="269"/>
                  </a:cubicBezTo>
                  <a:cubicBezTo>
                    <a:pt x="594" y="269"/>
                    <a:pt x="594" y="269"/>
                    <a:pt x="594" y="269"/>
                  </a:cubicBezTo>
                  <a:cubicBezTo>
                    <a:pt x="594" y="269"/>
                    <a:pt x="594" y="269"/>
                    <a:pt x="594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6" y="269"/>
                    <a:pt x="596" y="269"/>
                  </a:cubicBezTo>
                  <a:cubicBezTo>
                    <a:pt x="596" y="269"/>
                    <a:pt x="596" y="269"/>
                    <a:pt x="596" y="269"/>
                  </a:cubicBezTo>
                  <a:cubicBezTo>
                    <a:pt x="597" y="270"/>
                    <a:pt x="598" y="270"/>
                    <a:pt x="599" y="270"/>
                  </a:cubicBezTo>
                  <a:cubicBezTo>
                    <a:pt x="600" y="270"/>
                    <a:pt x="599" y="272"/>
                    <a:pt x="599" y="273"/>
                  </a:cubicBezTo>
                  <a:cubicBezTo>
                    <a:pt x="600" y="274"/>
                    <a:pt x="598" y="276"/>
                    <a:pt x="598" y="277"/>
                  </a:cubicBezTo>
                  <a:cubicBezTo>
                    <a:pt x="598" y="277"/>
                    <a:pt x="598" y="277"/>
                    <a:pt x="598" y="277"/>
                  </a:cubicBezTo>
                  <a:cubicBezTo>
                    <a:pt x="599" y="277"/>
                    <a:pt x="599" y="277"/>
                    <a:pt x="599" y="277"/>
                  </a:cubicBezTo>
                  <a:cubicBezTo>
                    <a:pt x="599" y="277"/>
                    <a:pt x="599" y="277"/>
                    <a:pt x="599" y="277"/>
                  </a:cubicBezTo>
                  <a:cubicBezTo>
                    <a:pt x="599" y="277"/>
                    <a:pt x="599" y="278"/>
                    <a:pt x="600" y="278"/>
                  </a:cubicBezTo>
                  <a:cubicBezTo>
                    <a:pt x="600" y="278"/>
                    <a:pt x="600" y="278"/>
                    <a:pt x="600" y="278"/>
                  </a:cubicBezTo>
                  <a:cubicBezTo>
                    <a:pt x="601" y="278"/>
                    <a:pt x="601" y="278"/>
                    <a:pt x="601" y="278"/>
                  </a:cubicBezTo>
                  <a:cubicBezTo>
                    <a:pt x="601" y="278"/>
                    <a:pt x="602" y="278"/>
                    <a:pt x="602" y="278"/>
                  </a:cubicBezTo>
                  <a:cubicBezTo>
                    <a:pt x="602" y="278"/>
                    <a:pt x="602" y="278"/>
                    <a:pt x="602" y="278"/>
                  </a:cubicBezTo>
                  <a:cubicBezTo>
                    <a:pt x="603" y="278"/>
                    <a:pt x="604" y="279"/>
                    <a:pt x="605" y="279"/>
                  </a:cubicBezTo>
                  <a:cubicBezTo>
                    <a:pt x="605" y="279"/>
                    <a:pt x="605" y="279"/>
                    <a:pt x="606" y="279"/>
                  </a:cubicBezTo>
                  <a:cubicBezTo>
                    <a:pt x="606" y="279"/>
                    <a:pt x="606" y="279"/>
                    <a:pt x="606" y="279"/>
                  </a:cubicBezTo>
                  <a:cubicBezTo>
                    <a:pt x="606" y="279"/>
                    <a:pt x="606" y="279"/>
                    <a:pt x="606" y="279"/>
                  </a:cubicBezTo>
                  <a:cubicBezTo>
                    <a:pt x="607" y="279"/>
                    <a:pt x="608" y="282"/>
                    <a:pt x="608" y="282"/>
                  </a:cubicBezTo>
                  <a:cubicBezTo>
                    <a:pt x="608" y="283"/>
                    <a:pt x="607" y="282"/>
                    <a:pt x="606" y="282"/>
                  </a:cubicBezTo>
                  <a:cubicBezTo>
                    <a:pt x="605" y="283"/>
                    <a:pt x="608" y="286"/>
                    <a:pt x="608" y="287"/>
                  </a:cubicBezTo>
                  <a:cubicBezTo>
                    <a:pt x="609" y="288"/>
                    <a:pt x="608" y="290"/>
                    <a:pt x="608" y="291"/>
                  </a:cubicBezTo>
                  <a:cubicBezTo>
                    <a:pt x="608" y="293"/>
                    <a:pt x="609" y="295"/>
                    <a:pt x="610" y="295"/>
                  </a:cubicBezTo>
                  <a:cubicBezTo>
                    <a:pt x="611" y="295"/>
                    <a:pt x="613" y="293"/>
                    <a:pt x="614" y="293"/>
                  </a:cubicBezTo>
                  <a:cubicBezTo>
                    <a:pt x="614" y="292"/>
                    <a:pt x="616" y="293"/>
                    <a:pt x="617" y="293"/>
                  </a:cubicBezTo>
                  <a:cubicBezTo>
                    <a:pt x="618" y="293"/>
                    <a:pt x="619" y="291"/>
                    <a:pt x="620" y="290"/>
                  </a:cubicBezTo>
                  <a:cubicBezTo>
                    <a:pt x="620" y="288"/>
                    <a:pt x="619" y="286"/>
                    <a:pt x="618" y="285"/>
                  </a:cubicBezTo>
                  <a:cubicBezTo>
                    <a:pt x="618" y="283"/>
                    <a:pt x="617" y="280"/>
                    <a:pt x="616" y="278"/>
                  </a:cubicBezTo>
                  <a:cubicBezTo>
                    <a:pt x="616" y="278"/>
                    <a:pt x="616" y="278"/>
                    <a:pt x="616" y="278"/>
                  </a:cubicBezTo>
                  <a:cubicBezTo>
                    <a:pt x="616" y="278"/>
                    <a:pt x="616" y="278"/>
                    <a:pt x="616" y="278"/>
                  </a:cubicBezTo>
                  <a:cubicBezTo>
                    <a:pt x="615" y="276"/>
                    <a:pt x="613" y="275"/>
                    <a:pt x="612" y="273"/>
                  </a:cubicBezTo>
                  <a:cubicBezTo>
                    <a:pt x="612" y="273"/>
                    <a:pt x="612" y="273"/>
                    <a:pt x="611" y="273"/>
                  </a:cubicBezTo>
                  <a:cubicBezTo>
                    <a:pt x="611" y="273"/>
                    <a:pt x="611" y="273"/>
                    <a:pt x="610" y="272"/>
                  </a:cubicBezTo>
                  <a:cubicBezTo>
                    <a:pt x="607" y="271"/>
                    <a:pt x="608" y="270"/>
                    <a:pt x="608" y="269"/>
                  </a:cubicBezTo>
                  <a:cubicBezTo>
                    <a:pt x="609" y="268"/>
                    <a:pt x="611" y="268"/>
                    <a:pt x="612" y="267"/>
                  </a:cubicBezTo>
                  <a:cubicBezTo>
                    <a:pt x="613" y="266"/>
                    <a:pt x="615" y="262"/>
                    <a:pt x="615" y="261"/>
                  </a:cubicBezTo>
                  <a:cubicBezTo>
                    <a:pt x="616" y="260"/>
                    <a:pt x="617" y="256"/>
                    <a:pt x="617" y="256"/>
                  </a:cubicBezTo>
                  <a:cubicBezTo>
                    <a:pt x="617" y="256"/>
                    <a:pt x="617" y="255"/>
                    <a:pt x="617" y="255"/>
                  </a:cubicBezTo>
                  <a:cubicBezTo>
                    <a:pt x="618" y="255"/>
                    <a:pt x="619" y="255"/>
                    <a:pt x="620" y="254"/>
                  </a:cubicBezTo>
                  <a:cubicBezTo>
                    <a:pt x="620" y="254"/>
                    <a:pt x="620" y="254"/>
                    <a:pt x="620" y="254"/>
                  </a:cubicBezTo>
                  <a:cubicBezTo>
                    <a:pt x="620" y="254"/>
                    <a:pt x="620" y="254"/>
                    <a:pt x="620" y="254"/>
                  </a:cubicBezTo>
                  <a:cubicBezTo>
                    <a:pt x="621" y="254"/>
                    <a:pt x="621" y="252"/>
                    <a:pt x="622" y="251"/>
                  </a:cubicBezTo>
                  <a:cubicBezTo>
                    <a:pt x="622" y="251"/>
                    <a:pt x="624" y="253"/>
                    <a:pt x="625" y="254"/>
                  </a:cubicBezTo>
                  <a:cubicBezTo>
                    <a:pt x="627" y="255"/>
                    <a:pt x="631" y="253"/>
                    <a:pt x="632" y="253"/>
                  </a:cubicBezTo>
                  <a:cubicBezTo>
                    <a:pt x="633" y="252"/>
                    <a:pt x="635" y="249"/>
                    <a:pt x="636" y="248"/>
                  </a:cubicBezTo>
                  <a:cubicBezTo>
                    <a:pt x="636" y="247"/>
                    <a:pt x="638" y="245"/>
                    <a:pt x="638" y="244"/>
                  </a:cubicBezTo>
                  <a:cubicBezTo>
                    <a:pt x="639" y="243"/>
                    <a:pt x="640" y="242"/>
                    <a:pt x="642" y="241"/>
                  </a:cubicBezTo>
                  <a:cubicBezTo>
                    <a:pt x="643" y="240"/>
                    <a:pt x="644" y="236"/>
                    <a:pt x="644" y="235"/>
                  </a:cubicBezTo>
                  <a:cubicBezTo>
                    <a:pt x="644" y="234"/>
                    <a:pt x="646" y="231"/>
                    <a:pt x="647" y="229"/>
                  </a:cubicBezTo>
                  <a:cubicBezTo>
                    <a:pt x="647" y="227"/>
                    <a:pt x="648" y="227"/>
                    <a:pt x="649" y="226"/>
                  </a:cubicBezTo>
                  <a:cubicBezTo>
                    <a:pt x="650" y="225"/>
                    <a:pt x="648" y="219"/>
                    <a:pt x="648" y="216"/>
                  </a:cubicBezTo>
                  <a:cubicBezTo>
                    <a:pt x="648" y="213"/>
                    <a:pt x="647" y="212"/>
                    <a:pt x="647" y="210"/>
                  </a:cubicBezTo>
                  <a:cubicBezTo>
                    <a:pt x="647" y="208"/>
                    <a:pt x="649" y="205"/>
                    <a:pt x="649" y="204"/>
                  </a:cubicBezTo>
                  <a:cubicBezTo>
                    <a:pt x="649" y="203"/>
                    <a:pt x="647" y="202"/>
                    <a:pt x="647" y="202"/>
                  </a:cubicBezTo>
                  <a:cubicBezTo>
                    <a:pt x="646" y="203"/>
                    <a:pt x="645" y="199"/>
                    <a:pt x="644" y="198"/>
                  </a:cubicBezTo>
                  <a:cubicBezTo>
                    <a:pt x="643" y="198"/>
                    <a:pt x="644" y="198"/>
                    <a:pt x="645" y="197"/>
                  </a:cubicBezTo>
                  <a:cubicBezTo>
                    <a:pt x="645" y="197"/>
                    <a:pt x="642" y="195"/>
                    <a:pt x="640" y="195"/>
                  </a:cubicBezTo>
                  <a:cubicBezTo>
                    <a:pt x="639" y="194"/>
                    <a:pt x="639" y="192"/>
                    <a:pt x="638" y="192"/>
                  </a:cubicBezTo>
                  <a:cubicBezTo>
                    <a:pt x="636" y="191"/>
                    <a:pt x="633" y="190"/>
                    <a:pt x="632" y="190"/>
                  </a:cubicBezTo>
                  <a:cubicBezTo>
                    <a:pt x="631" y="190"/>
                    <a:pt x="634" y="193"/>
                    <a:pt x="633" y="193"/>
                  </a:cubicBezTo>
                  <a:cubicBezTo>
                    <a:pt x="632" y="193"/>
                    <a:pt x="631" y="194"/>
                    <a:pt x="629" y="194"/>
                  </a:cubicBezTo>
                  <a:cubicBezTo>
                    <a:pt x="627" y="194"/>
                    <a:pt x="629" y="193"/>
                    <a:pt x="629" y="193"/>
                  </a:cubicBezTo>
                  <a:cubicBezTo>
                    <a:pt x="629" y="192"/>
                    <a:pt x="626" y="193"/>
                    <a:pt x="625" y="193"/>
                  </a:cubicBezTo>
                  <a:cubicBezTo>
                    <a:pt x="624" y="193"/>
                    <a:pt x="626" y="191"/>
                    <a:pt x="625" y="191"/>
                  </a:cubicBezTo>
                  <a:cubicBezTo>
                    <a:pt x="625" y="190"/>
                    <a:pt x="624" y="190"/>
                    <a:pt x="624" y="191"/>
                  </a:cubicBezTo>
                  <a:cubicBezTo>
                    <a:pt x="623" y="191"/>
                    <a:pt x="620" y="189"/>
                    <a:pt x="619" y="189"/>
                  </a:cubicBezTo>
                  <a:cubicBezTo>
                    <a:pt x="618" y="190"/>
                    <a:pt x="617" y="188"/>
                    <a:pt x="619" y="187"/>
                  </a:cubicBezTo>
                  <a:cubicBezTo>
                    <a:pt x="622" y="185"/>
                    <a:pt x="627" y="180"/>
                    <a:pt x="627" y="179"/>
                  </a:cubicBezTo>
                  <a:cubicBezTo>
                    <a:pt x="627" y="177"/>
                    <a:pt x="631" y="175"/>
                    <a:pt x="632" y="174"/>
                  </a:cubicBezTo>
                  <a:cubicBezTo>
                    <a:pt x="633" y="173"/>
                    <a:pt x="634" y="170"/>
                    <a:pt x="636" y="169"/>
                  </a:cubicBezTo>
                  <a:cubicBezTo>
                    <a:pt x="637" y="167"/>
                    <a:pt x="636" y="166"/>
                    <a:pt x="639" y="163"/>
                  </a:cubicBezTo>
                  <a:cubicBezTo>
                    <a:pt x="642" y="160"/>
                    <a:pt x="651" y="161"/>
                    <a:pt x="652" y="162"/>
                  </a:cubicBezTo>
                  <a:cubicBezTo>
                    <a:pt x="654" y="162"/>
                    <a:pt x="657" y="162"/>
                    <a:pt x="659" y="162"/>
                  </a:cubicBezTo>
                  <a:cubicBezTo>
                    <a:pt x="660" y="162"/>
                    <a:pt x="664" y="164"/>
                    <a:pt x="665" y="163"/>
                  </a:cubicBezTo>
                  <a:cubicBezTo>
                    <a:pt x="666" y="162"/>
                    <a:pt x="665" y="162"/>
                    <a:pt x="663" y="162"/>
                  </a:cubicBezTo>
                  <a:cubicBezTo>
                    <a:pt x="661" y="161"/>
                    <a:pt x="664" y="160"/>
                    <a:pt x="665" y="160"/>
                  </a:cubicBezTo>
                  <a:cubicBezTo>
                    <a:pt x="666" y="160"/>
                    <a:pt x="666" y="160"/>
                    <a:pt x="665" y="159"/>
                  </a:cubicBezTo>
                  <a:cubicBezTo>
                    <a:pt x="664" y="159"/>
                    <a:pt x="668" y="159"/>
                    <a:pt x="669" y="159"/>
                  </a:cubicBezTo>
                  <a:cubicBezTo>
                    <a:pt x="670" y="159"/>
                    <a:pt x="670" y="160"/>
                    <a:pt x="670" y="160"/>
                  </a:cubicBezTo>
                  <a:cubicBezTo>
                    <a:pt x="671" y="161"/>
                    <a:pt x="672" y="159"/>
                    <a:pt x="672" y="159"/>
                  </a:cubicBezTo>
                  <a:cubicBezTo>
                    <a:pt x="673" y="159"/>
                    <a:pt x="673" y="161"/>
                    <a:pt x="673" y="161"/>
                  </a:cubicBezTo>
                  <a:cubicBezTo>
                    <a:pt x="673" y="162"/>
                    <a:pt x="674" y="162"/>
                    <a:pt x="676" y="163"/>
                  </a:cubicBezTo>
                  <a:cubicBezTo>
                    <a:pt x="677" y="164"/>
                    <a:pt x="674" y="164"/>
                    <a:pt x="674" y="164"/>
                  </a:cubicBezTo>
                  <a:cubicBezTo>
                    <a:pt x="673" y="164"/>
                    <a:pt x="675" y="166"/>
                    <a:pt x="676" y="166"/>
                  </a:cubicBezTo>
                  <a:cubicBezTo>
                    <a:pt x="676" y="166"/>
                    <a:pt x="680" y="165"/>
                    <a:pt x="681" y="164"/>
                  </a:cubicBezTo>
                  <a:cubicBezTo>
                    <a:pt x="682" y="163"/>
                    <a:pt x="682" y="163"/>
                    <a:pt x="684" y="164"/>
                  </a:cubicBezTo>
                  <a:cubicBezTo>
                    <a:pt x="685" y="164"/>
                    <a:pt x="685" y="164"/>
                    <a:pt x="686" y="164"/>
                  </a:cubicBezTo>
                  <a:cubicBezTo>
                    <a:pt x="686" y="164"/>
                    <a:pt x="687" y="164"/>
                    <a:pt x="688" y="164"/>
                  </a:cubicBezTo>
                  <a:cubicBezTo>
                    <a:pt x="689" y="164"/>
                    <a:pt x="689" y="163"/>
                    <a:pt x="691" y="163"/>
                  </a:cubicBezTo>
                  <a:cubicBezTo>
                    <a:pt x="692" y="163"/>
                    <a:pt x="692" y="162"/>
                    <a:pt x="692" y="161"/>
                  </a:cubicBezTo>
                  <a:cubicBezTo>
                    <a:pt x="691" y="160"/>
                    <a:pt x="688" y="161"/>
                    <a:pt x="687" y="161"/>
                  </a:cubicBezTo>
                  <a:cubicBezTo>
                    <a:pt x="686" y="161"/>
                    <a:pt x="686" y="160"/>
                    <a:pt x="687" y="160"/>
                  </a:cubicBezTo>
                  <a:cubicBezTo>
                    <a:pt x="688" y="159"/>
                    <a:pt x="689" y="157"/>
                    <a:pt x="689" y="156"/>
                  </a:cubicBezTo>
                  <a:cubicBezTo>
                    <a:pt x="690" y="156"/>
                    <a:pt x="691" y="155"/>
                    <a:pt x="692" y="155"/>
                  </a:cubicBezTo>
                  <a:cubicBezTo>
                    <a:pt x="693" y="154"/>
                    <a:pt x="693" y="149"/>
                    <a:pt x="694" y="147"/>
                  </a:cubicBezTo>
                  <a:cubicBezTo>
                    <a:pt x="695" y="146"/>
                    <a:pt x="699" y="145"/>
                    <a:pt x="699" y="145"/>
                  </a:cubicBezTo>
                  <a:cubicBezTo>
                    <a:pt x="700" y="144"/>
                    <a:pt x="701" y="145"/>
                    <a:pt x="702" y="145"/>
                  </a:cubicBezTo>
                  <a:cubicBezTo>
                    <a:pt x="703" y="144"/>
                    <a:pt x="703" y="142"/>
                    <a:pt x="704" y="142"/>
                  </a:cubicBezTo>
                  <a:cubicBezTo>
                    <a:pt x="705" y="141"/>
                    <a:pt x="703" y="145"/>
                    <a:pt x="704" y="146"/>
                  </a:cubicBezTo>
                  <a:cubicBezTo>
                    <a:pt x="704" y="147"/>
                    <a:pt x="702" y="148"/>
                    <a:pt x="703" y="149"/>
                  </a:cubicBezTo>
                  <a:cubicBezTo>
                    <a:pt x="703" y="150"/>
                    <a:pt x="705" y="151"/>
                    <a:pt x="706" y="151"/>
                  </a:cubicBezTo>
                  <a:cubicBezTo>
                    <a:pt x="707" y="152"/>
                    <a:pt x="707" y="151"/>
                    <a:pt x="707" y="150"/>
                  </a:cubicBezTo>
                  <a:cubicBezTo>
                    <a:pt x="708" y="149"/>
                    <a:pt x="710" y="146"/>
                    <a:pt x="711" y="146"/>
                  </a:cubicBezTo>
                  <a:cubicBezTo>
                    <a:pt x="711" y="145"/>
                    <a:pt x="710" y="144"/>
                    <a:pt x="709" y="142"/>
                  </a:cubicBezTo>
                  <a:cubicBezTo>
                    <a:pt x="708" y="141"/>
                    <a:pt x="709" y="140"/>
                    <a:pt x="710" y="140"/>
                  </a:cubicBezTo>
                  <a:cubicBezTo>
                    <a:pt x="711" y="140"/>
                    <a:pt x="712" y="139"/>
                    <a:pt x="712" y="139"/>
                  </a:cubicBezTo>
                  <a:cubicBezTo>
                    <a:pt x="713" y="138"/>
                    <a:pt x="713" y="140"/>
                    <a:pt x="713" y="141"/>
                  </a:cubicBezTo>
                  <a:cubicBezTo>
                    <a:pt x="714" y="141"/>
                    <a:pt x="714" y="141"/>
                    <a:pt x="713" y="142"/>
                  </a:cubicBezTo>
                  <a:cubicBezTo>
                    <a:pt x="712" y="143"/>
                    <a:pt x="713" y="146"/>
                    <a:pt x="713" y="147"/>
                  </a:cubicBezTo>
                  <a:cubicBezTo>
                    <a:pt x="713" y="147"/>
                    <a:pt x="714" y="148"/>
                    <a:pt x="714" y="149"/>
                  </a:cubicBezTo>
                  <a:cubicBezTo>
                    <a:pt x="715" y="149"/>
                    <a:pt x="714" y="150"/>
                    <a:pt x="713" y="150"/>
                  </a:cubicBezTo>
                  <a:cubicBezTo>
                    <a:pt x="713" y="151"/>
                    <a:pt x="714" y="151"/>
                    <a:pt x="715" y="151"/>
                  </a:cubicBezTo>
                  <a:cubicBezTo>
                    <a:pt x="715" y="152"/>
                    <a:pt x="712" y="154"/>
                    <a:pt x="712" y="155"/>
                  </a:cubicBezTo>
                  <a:cubicBezTo>
                    <a:pt x="712" y="156"/>
                    <a:pt x="711" y="157"/>
                    <a:pt x="710" y="158"/>
                  </a:cubicBezTo>
                  <a:cubicBezTo>
                    <a:pt x="709" y="158"/>
                    <a:pt x="706" y="162"/>
                    <a:pt x="705" y="163"/>
                  </a:cubicBezTo>
                  <a:cubicBezTo>
                    <a:pt x="704" y="164"/>
                    <a:pt x="703" y="169"/>
                    <a:pt x="703" y="170"/>
                  </a:cubicBezTo>
                  <a:cubicBezTo>
                    <a:pt x="702" y="170"/>
                    <a:pt x="700" y="171"/>
                    <a:pt x="699" y="171"/>
                  </a:cubicBezTo>
                  <a:cubicBezTo>
                    <a:pt x="698" y="171"/>
                    <a:pt x="699" y="172"/>
                    <a:pt x="699" y="173"/>
                  </a:cubicBezTo>
                  <a:cubicBezTo>
                    <a:pt x="699" y="175"/>
                    <a:pt x="696" y="179"/>
                    <a:pt x="696" y="180"/>
                  </a:cubicBezTo>
                  <a:cubicBezTo>
                    <a:pt x="695" y="181"/>
                    <a:pt x="697" y="187"/>
                    <a:pt x="699" y="190"/>
                  </a:cubicBezTo>
                  <a:cubicBezTo>
                    <a:pt x="700" y="192"/>
                    <a:pt x="701" y="196"/>
                    <a:pt x="702" y="198"/>
                  </a:cubicBezTo>
                  <a:cubicBezTo>
                    <a:pt x="703" y="201"/>
                    <a:pt x="705" y="202"/>
                    <a:pt x="705" y="203"/>
                  </a:cubicBezTo>
                  <a:cubicBezTo>
                    <a:pt x="706" y="203"/>
                    <a:pt x="707" y="205"/>
                    <a:pt x="708" y="206"/>
                  </a:cubicBezTo>
                  <a:cubicBezTo>
                    <a:pt x="709" y="207"/>
                    <a:pt x="709" y="210"/>
                    <a:pt x="711" y="211"/>
                  </a:cubicBezTo>
                  <a:cubicBezTo>
                    <a:pt x="713" y="213"/>
                    <a:pt x="712" y="209"/>
                    <a:pt x="713" y="208"/>
                  </a:cubicBezTo>
                  <a:cubicBezTo>
                    <a:pt x="714" y="208"/>
                    <a:pt x="715" y="205"/>
                    <a:pt x="715" y="204"/>
                  </a:cubicBezTo>
                  <a:cubicBezTo>
                    <a:pt x="715" y="203"/>
                    <a:pt x="713" y="203"/>
                    <a:pt x="714" y="203"/>
                  </a:cubicBezTo>
                  <a:cubicBezTo>
                    <a:pt x="714" y="202"/>
                    <a:pt x="713" y="201"/>
                    <a:pt x="713" y="201"/>
                  </a:cubicBezTo>
                  <a:cubicBezTo>
                    <a:pt x="712" y="200"/>
                    <a:pt x="713" y="198"/>
                    <a:pt x="714" y="198"/>
                  </a:cubicBezTo>
                  <a:cubicBezTo>
                    <a:pt x="715" y="197"/>
                    <a:pt x="717" y="198"/>
                    <a:pt x="717" y="198"/>
                  </a:cubicBezTo>
                  <a:cubicBezTo>
                    <a:pt x="718" y="198"/>
                    <a:pt x="715" y="195"/>
                    <a:pt x="715" y="194"/>
                  </a:cubicBezTo>
                  <a:cubicBezTo>
                    <a:pt x="716" y="192"/>
                    <a:pt x="717" y="192"/>
                    <a:pt x="717" y="191"/>
                  </a:cubicBezTo>
                  <a:cubicBezTo>
                    <a:pt x="718" y="190"/>
                    <a:pt x="720" y="189"/>
                    <a:pt x="721" y="189"/>
                  </a:cubicBezTo>
                  <a:cubicBezTo>
                    <a:pt x="722" y="189"/>
                    <a:pt x="723" y="189"/>
                    <a:pt x="723" y="188"/>
                  </a:cubicBezTo>
                  <a:cubicBezTo>
                    <a:pt x="724" y="187"/>
                    <a:pt x="723" y="186"/>
                    <a:pt x="722" y="186"/>
                  </a:cubicBezTo>
                  <a:cubicBezTo>
                    <a:pt x="721" y="186"/>
                    <a:pt x="721" y="185"/>
                    <a:pt x="722" y="184"/>
                  </a:cubicBezTo>
                  <a:cubicBezTo>
                    <a:pt x="722" y="184"/>
                    <a:pt x="722" y="183"/>
                    <a:pt x="721" y="182"/>
                  </a:cubicBezTo>
                  <a:cubicBezTo>
                    <a:pt x="721" y="182"/>
                    <a:pt x="722" y="181"/>
                    <a:pt x="723" y="180"/>
                  </a:cubicBezTo>
                  <a:cubicBezTo>
                    <a:pt x="724" y="180"/>
                    <a:pt x="725" y="181"/>
                    <a:pt x="726" y="181"/>
                  </a:cubicBezTo>
                  <a:cubicBezTo>
                    <a:pt x="726" y="180"/>
                    <a:pt x="726" y="179"/>
                    <a:pt x="726" y="178"/>
                  </a:cubicBezTo>
                  <a:cubicBezTo>
                    <a:pt x="726" y="177"/>
                    <a:pt x="724" y="177"/>
                    <a:pt x="723" y="177"/>
                  </a:cubicBezTo>
                  <a:cubicBezTo>
                    <a:pt x="722" y="177"/>
                    <a:pt x="721" y="176"/>
                    <a:pt x="721" y="174"/>
                  </a:cubicBezTo>
                  <a:cubicBezTo>
                    <a:pt x="720" y="173"/>
                    <a:pt x="722" y="172"/>
                    <a:pt x="722" y="172"/>
                  </a:cubicBezTo>
                  <a:cubicBezTo>
                    <a:pt x="723" y="171"/>
                    <a:pt x="721" y="169"/>
                    <a:pt x="720" y="169"/>
                  </a:cubicBezTo>
                  <a:cubicBezTo>
                    <a:pt x="719" y="170"/>
                    <a:pt x="718" y="169"/>
                    <a:pt x="719" y="168"/>
                  </a:cubicBezTo>
                  <a:cubicBezTo>
                    <a:pt x="719" y="168"/>
                    <a:pt x="718" y="166"/>
                    <a:pt x="718" y="165"/>
                  </a:cubicBezTo>
                  <a:cubicBezTo>
                    <a:pt x="718" y="164"/>
                    <a:pt x="719" y="161"/>
                    <a:pt x="720" y="161"/>
                  </a:cubicBezTo>
                  <a:cubicBezTo>
                    <a:pt x="721" y="160"/>
                    <a:pt x="721" y="159"/>
                    <a:pt x="720" y="158"/>
                  </a:cubicBezTo>
                  <a:cubicBezTo>
                    <a:pt x="720" y="157"/>
                    <a:pt x="721" y="157"/>
                    <a:pt x="722" y="157"/>
                  </a:cubicBezTo>
                  <a:cubicBezTo>
                    <a:pt x="723" y="156"/>
                    <a:pt x="723" y="157"/>
                    <a:pt x="724" y="157"/>
                  </a:cubicBezTo>
                  <a:cubicBezTo>
                    <a:pt x="725" y="157"/>
                    <a:pt x="724" y="157"/>
                    <a:pt x="725" y="156"/>
                  </a:cubicBezTo>
                  <a:cubicBezTo>
                    <a:pt x="725" y="155"/>
                    <a:pt x="727" y="154"/>
                    <a:pt x="728" y="154"/>
                  </a:cubicBezTo>
                  <a:cubicBezTo>
                    <a:pt x="729" y="154"/>
                    <a:pt x="728" y="156"/>
                    <a:pt x="729" y="156"/>
                  </a:cubicBezTo>
                  <a:cubicBezTo>
                    <a:pt x="730" y="157"/>
                    <a:pt x="731" y="154"/>
                    <a:pt x="732" y="154"/>
                  </a:cubicBezTo>
                  <a:cubicBezTo>
                    <a:pt x="733" y="153"/>
                    <a:pt x="733" y="153"/>
                    <a:pt x="733" y="152"/>
                  </a:cubicBezTo>
                  <a:cubicBezTo>
                    <a:pt x="733" y="152"/>
                    <a:pt x="735" y="151"/>
                    <a:pt x="736" y="151"/>
                  </a:cubicBezTo>
                  <a:cubicBezTo>
                    <a:pt x="738" y="152"/>
                    <a:pt x="739" y="154"/>
                    <a:pt x="739" y="155"/>
                  </a:cubicBezTo>
                  <a:cubicBezTo>
                    <a:pt x="740" y="156"/>
                    <a:pt x="741" y="155"/>
                    <a:pt x="741" y="154"/>
                  </a:cubicBezTo>
                  <a:cubicBezTo>
                    <a:pt x="742" y="153"/>
                    <a:pt x="742" y="152"/>
                    <a:pt x="742" y="152"/>
                  </a:cubicBezTo>
                  <a:cubicBezTo>
                    <a:pt x="743" y="151"/>
                    <a:pt x="744" y="151"/>
                    <a:pt x="745" y="151"/>
                  </a:cubicBezTo>
                  <a:cubicBezTo>
                    <a:pt x="745" y="151"/>
                    <a:pt x="744" y="149"/>
                    <a:pt x="744" y="149"/>
                  </a:cubicBezTo>
                  <a:cubicBezTo>
                    <a:pt x="744" y="148"/>
                    <a:pt x="746" y="149"/>
                    <a:pt x="746" y="149"/>
                  </a:cubicBezTo>
                  <a:cubicBezTo>
                    <a:pt x="747" y="148"/>
                    <a:pt x="745" y="147"/>
                    <a:pt x="745" y="147"/>
                  </a:cubicBezTo>
                  <a:cubicBezTo>
                    <a:pt x="745" y="146"/>
                    <a:pt x="746" y="147"/>
                    <a:pt x="746" y="147"/>
                  </a:cubicBezTo>
                  <a:cubicBezTo>
                    <a:pt x="747" y="147"/>
                    <a:pt x="748" y="146"/>
                    <a:pt x="748" y="145"/>
                  </a:cubicBezTo>
                  <a:cubicBezTo>
                    <a:pt x="748" y="145"/>
                    <a:pt x="749" y="146"/>
                    <a:pt x="750" y="146"/>
                  </a:cubicBezTo>
                  <a:cubicBezTo>
                    <a:pt x="750" y="146"/>
                    <a:pt x="751" y="143"/>
                    <a:pt x="754" y="140"/>
                  </a:cubicBezTo>
                  <a:cubicBezTo>
                    <a:pt x="758" y="137"/>
                    <a:pt x="763" y="137"/>
                    <a:pt x="764" y="137"/>
                  </a:cubicBezTo>
                  <a:cubicBezTo>
                    <a:pt x="765" y="137"/>
                    <a:pt x="765" y="137"/>
                    <a:pt x="767" y="138"/>
                  </a:cubicBezTo>
                  <a:cubicBezTo>
                    <a:pt x="769" y="138"/>
                    <a:pt x="769" y="137"/>
                    <a:pt x="770" y="137"/>
                  </a:cubicBezTo>
                  <a:cubicBezTo>
                    <a:pt x="770" y="137"/>
                    <a:pt x="770" y="135"/>
                    <a:pt x="770" y="135"/>
                  </a:cubicBezTo>
                  <a:cubicBezTo>
                    <a:pt x="770" y="134"/>
                    <a:pt x="768" y="132"/>
                    <a:pt x="767" y="132"/>
                  </a:cubicBezTo>
                  <a:cubicBezTo>
                    <a:pt x="766" y="132"/>
                    <a:pt x="766" y="130"/>
                    <a:pt x="764" y="130"/>
                  </a:cubicBezTo>
                  <a:cubicBezTo>
                    <a:pt x="763" y="129"/>
                    <a:pt x="763" y="128"/>
                    <a:pt x="763" y="128"/>
                  </a:cubicBezTo>
                  <a:cubicBezTo>
                    <a:pt x="762" y="127"/>
                    <a:pt x="762" y="127"/>
                    <a:pt x="762" y="128"/>
                  </a:cubicBezTo>
                  <a:cubicBezTo>
                    <a:pt x="761" y="129"/>
                    <a:pt x="762" y="129"/>
                    <a:pt x="759" y="128"/>
                  </a:cubicBezTo>
                  <a:cubicBezTo>
                    <a:pt x="756" y="128"/>
                    <a:pt x="757" y="125"/>
                    <a:pt x="757" y="124"/>
                  </a:cubicBezTo>
                  <a:cubicBezTo>
                    <a:pt x="757" y="123"/>
                    <a:pt x="757" y="122"/>
                    <a:pt x="755" y="122"/>
                  </a:cubicBezTo>
                  <a:cubicBezTo>
                    <a:pt x="753" y="122"/>
                    <a:pt x="754" y="121"/>
                    <a:pt x="755" y="121"/>
                  </a:cubicBezTo>
                  <a:cubicBezTo>
                    <a:pt x="756" y="121"/>
                    <a:pt x="758" y="121"/>
                    <a:pt x="759" y="121"/>
                  </a:cubicBezTo>
                  <a:cubicBezTo>
                    <a:pt x="760" y="121"/>
                    <a:pt x="761" y="122"/>
                    <a:pt x="762" y="122"/>
                  </a:cubicBezTo>
                  <a:cubicBezTo>
                    <a:pt x="763" y="122"/>
                    <a:pt x="765" y="121"/>
                    <a:pt x="767" y="120"/>
                  </a:cubicBezTo>
                  <a:cubicBezTo>
                    <a:pt x="768" y="119"/>
                    <a:pt x="768" y="117"/>
                    <a:pt x="768" y="116"/>
                  </a:cubicBezTo>
                  <a:cubicBezTo>
                    <a:pt x="767" y="116"/>
                    <a:pt x="767" y="115"/>
                    <a:pt x="766" y="115"/>
                  </a:cubicBezTo>
                  <a:cubicBezTo>
                    <a:pt x="766" y="115"/>
                    <a:pt x="766" y="111"/>
                    <a:pt x="766" y="111"/>
                  </a:cubicBezTo>
                  <a:cubicBezTo>
                    <a:pt x="766" y="110"/>
                    <a:pt x="767" y="111"/>
                    <a:pt x="768" y="111"/>
                  </a:cubicBezTo>
                  <a:cubicBezTo>
                    <a:pt x="768" y="112"/>
                    <a:pt x="769" y="112"/>
                    <a:pt x="768" y="113"/>
                  </a:cubicBezTo>
                  <a:cubicBezTo>
                    <a:pt x="768" y="113"/>
                    <a:pt x="769" y="114"/>
                    <a:pt x="769" y="115"/>
                  </a:cubicBezTo>
                  <a:cubicBezTo>
                    <a:pt x="770" y="115"/>
                    <a:pt x="770" y="116"/>
                    <a:pt x="772" y="116"/>
                  </a:cubicBezTo>
                  <a:cubicBezTo>
                    <a:pt x="773" y="117"/>
                    <a:pt x="778" y="117"/>
                    <a:pt x="779" y="117"/>
                  </a:cubicBezTo>
                  <a:cubicBezTo>
                    <a:pt x="780" y="117"/>
                    <a:pt x="783" y="119"/>
                    <a:pt x="782" y="120"/>
                  </a:cubicBezTo>
                  <a:cubicBezTo>
                    <a:pt x="781" y="120"/>
                    <a:pt x="783" y="122"/>
                    <a:pt x="784" y="122"/>
                  </a:cubicBezTo>
                  <a:cubicBezTo>
                    <a:pt x="785" y="122"/>
                    <a:pt x="788" y="122"/>
                    <a:pt x="790" y="123"/>
                  </a:cubicBezTo>
                  <a:cubicBezTo>
                    <a:pt x="791" y="123"/>
                    <a:pt x="792" y="125"/>
                    <a:pt x="794" y="125"/>
                  </a:cubicBezTo>
                  <a:cubicBezTo>
                    <a:pt x="795" y="125"/>
                    <a:pt x="797" y="124"/>
                    <a:pt x="797" y="123"/>
                  </a:cubicBezTo>
                  <a:cubicBezTo>
                    <a:pt x="797" y="123"/>
                    <a:pt x="795" y="122"/>
                    <a:pt x="795" y="123"/>
                  </a:cubicBezTo>
                  <a:cubicBezTo>
                    <a:pt x="794" y="123"/>
                    <a:pt x="794" y="122"/>
                    <a:pt x="793" y="122"/>
                  </a:cubicBezTo>
                  <a:cubicBezTo>
                    <a:pt x="793" y="121"/>
                    <a:pt x="794" y="121"/>
                    <a:pt x="795" y="121"/>
                  </a:cubicBezTo>
                  <a:cubicBezTo>
                    <a:pt x="796" y="120"/>
                    <a:pt x="795" y="119"/>
                    <a:pt x="794" y="118"/>
                  </a:cubicBezTo>
                  <a:cubicBezTo>
                    <a:pt x="794" y="117"/>
                    <a:pt x="793" y="116"/>
                    <a:pt x="793" y="116"/>
                  </a:cubicBezTo>
                  <a:cubicBezTo>
                    <a:pt x="794" y="116"/>
                    <a:pt x="796" y="116"/>
                    <a:pt x="797" y="116"/>
                  </a:cubicBezTo>
                  <a:cubicBezTo>
                    <a:pt x="799" y="116"/>
                    <a:pt x="797" y="115"/>
                    <a:pt x="797" y="114"/>
                  </a:cubicBezTo>
                  <a:cubicBezTo>
                    <a:pt x="796" y="114"/>
                    <a:pt x="799" y="115"/>
                    <a:pt x="800" y="116"/>
                  </a:cubicBezTo>
                  <a:cubicBezTo>
                    <a:pt x="801" y="116"/>
                    <a:pt x="800" y="116"/>
                    <a:pt x="800" y="114"/>
                  </a:cubicBezTo>
                  <a:cubicBezTo>
                    <a:pt x="801" y="113"/>
                    <a:pt x="801" y="113"/>
                    <a:pt x="802" y="113"/>
                  </a:cubicBezTo>
                  <a:cubicBezTo>
                    <a:pt x="803" y="112"/>
                    <a:pt x="802" y="112"/>
                    <a:pt x="800" y="111"/>
                  </a:cubicBezTo>
                  <a:cubicBezTo>
                    <a:pt x="797" y="110"/>
                    <a:pt x="797" y="109"/>
                    <a:pt x="796" y="108"/>
                  </a:cubicBezTo>
                  <a:cubicBezTo>
                    <a:pt x="796" y="107"/>
                    <a:pt x="795" y="107"/>
                    <a:pt x="795" y="108"/>
                  </a:cubicBezTo>
                  <a:cubicBezTo>
                    <a:pt x="794" y="108"/>
                    <a:pt x="793" y="105"/>
                    <a:pt x="792" y="105"/>
                  </a:cubicBezTo>
                  <a:cubicBezTo>
                    <a:pt x="791" y="105"/>
                    <a:pt x="789" y="104"/>
                    <a:pt x="789" y="105"/>
                  </a:cubicBezTo>
                  <a:cubicBezTo>
                    <a:pt x="788" y="105"/>
                    <a:pt x="785" y="104"/>
                    <a:pt x="785" y="105"/>
                  </a:cubicBezTo>
                  <a:cubicBezTo>
                    <a:pt x="784" y="105"/>
                    <a:pt x="786" y="109"/>
                    <a:pt x="785" y="109"/>
                  </a:cubicBezTo>
                  <a:cubicBezTo>
                    <a:pt x="784" y="110"/>
                    <a:pt x="782" y="103"/>
                    <a:pt x="782" y="102"/>
                  </a:cubicBezTo>
                  <a:cubicBezTo>
                    <a:pt x="782" y="101"/>
                    <a:pt x="781" y="100"/>
                    <a:pt x="780" y="100"/>
                  </a:cubicBezTo>
                  <a:cubicBezTo>
                    <a:pt x="779" y="100"/>
                    <a:pt x="776" y="99"/>
                    <a:pt x="774" y="99"/>
                  </a:cubicBezTo>
                  <a:cubicBezTo>
                    <a:pt x="772" y="99"/>
                    <a:pt x="771" y="96"/>
                    <a:pt x="769" y="96"/>
                  </a:cubicBezTo>
                  <a:cubicBezTo>
                    <a:pt x="768" y="96"/>
                    <a:pt x="765" y="95"/>
                    <a:pt x="764" y="94"/>
                  </a:cubicBezTo>
                  <a:cubicBezTo>
                    <a:pt x="762" y="93"/>
                    <a:pt x="761" y="93"/>
                    <a:pt x="759" y="92"/>
                  </a:cubicBezTo>
                  <a:cubicBezTo>
                    <a:pt x="756" y="91"/>
                    <a:pt x="756" y="90"/>
                    <a:pt x="755" y="89"/>
                  </a:cubicBezTo>
                  <a:cubicBezTo>
                    <a:pt x="753" y="88"/>
                    <a:pt x="752" y="89"/>
                    <a:pt x="751" y="88"/>
                  </a:cubicBezTo>
                  <a:cubicBezTo>
                    <a:pt x="750" y="88"/>
                    <a:pt x="750" y="86"/>
                    <a:pt x="749" y="85"/>
                  </a:cubicBezTo>
                  <a:cubicBezTo>
                    <a:pt x="747" y="85"/>
                    <a:pt x="745" y="84"/>
                    <a:pt x="743" y="84"/>
                  </a:cubicBezTo>
                  <a:cubicBezTo>
                    <a:pt x="741" y="83"/>
                    <a:pt x="741" y="82"/>
                    <a:pt x="739" y="81"/>
                  </a:cubicBezTo>
                  <a:cubicBezTo>
                    <a:pt x="736" y="80"/>
                    <a:pt x="728" y="81"/>
                    <a:pt x="725" y="81"/>
                  </a:cubicBezTo>
                  <a:cubicBezTo>
                    <a:pt x="722" y="80"/>
                    <a:pt x="720" y="79"/>
                    <a:pt x="720" y="79"/>
                  </a:cubicBezTo>
                  <a:cubicBezTo>
                    <a:pt x="719" y="80"/>
                    <a:pt x="720" y="81"/>
                    <a:pt x="721" y="81"/>
                  </a:cubicBezTo>
                  <a:cubicBezTo>
                    <a:pt x="722" y="82"/>
                    <a:pt x="719" y="82"/>
                    <a:pt x="719" y="82"/>
                  </a:cubicBezTo>
                  <a:cubicBezTo>
                    <a:pt x="719" y="83"/>
                    <a:pt x="720" y="84"/>
                    <a:pt x="721" y="84"/>
                  </a:cubicBezTo>
                  <a:cubicBezTo>
                    <a:pt x="723" y="85"/>
                    <a:pt x="722" y="85"/>
                    <a:pt x="722" y="86"/>
                  </a:cubicBezTo>
                  <a:cubicBezTo>
                    <a:pt x="722" y="87"/>
                    <a:pt x="722" y="87"/>
                    <a:pt x="723" y="88"/>
                  </a:cubicBezTo>
                  <a:cubicBezTo>
                    <a:pt x="724" y="88"/>
                    <a:pt x="723" y="89"/>
                    <a:pt x="723" y="89"/>
                  </a:cubicBezTo>
                  <a:cubicBezTo>
                    <a:pt x="722" y="89"/>
                    <a:pt x="723" y="91"/>
                    <a:pt x="722" y="92"/>
                  </a:cubicBezTo>
                  <a:cubicBezTo>
                    <a:pt x="721" y="92"/>
                    <a:pt x="720" y="90"/>
                    <a:pt x="720" y="90"/>
                  </a:cubicBezTo>
                  <a:cubicBezTo>
                    <a:pt x="719" y="90"/>
                    <a:pt x="720" y="92"/>
                    <a:pt x="720" y="92"/>
                  </a:cubicBezTo>
                  <a:cubicBezTo>
                    <a:pt x="719" y="92"/>
                    <a:pt x="717" y="89"/>
                    <a:pt x="717" y="89"/>
                  </a:cubicBezTo>
                  <a:cubicBezTo>
                    <a:pt x="717" y="88"/>
                    <a:pt x="714" y="87"/>
                    <a:pt x="713" y="86"/>
                  </a:cubicBezTo>
                  <a:cubicBezTo>
                    <a:pt x="712" y="85"/>
                    <a:pt x="711" y="82"/>
                    <a:pt x="711" y="82"/>
                  </a:cubicBezTo>
                  <a:cubicBezTo>
                    <a:pt x="710" y="82"/>
                    <a:pt x="710" y="82"/>
                    <a:pt x="710" y="83"/>
                  </a:cubicBezTo>
                  <a:cubicBezTo>
                    <a:pt x="710" y="84"/>
                    <a:pt x="703" y="83"/>
                    <a:pt x="701" y="83"/>
                  </a:cubicBezTo>
                  <a:cubicBezTo>
                    <a:pt x="698" y="82"/>
                    <a:pt x="693" y="82"/>
                    <a:pt x="692" y="82"/>
                  </a:cubicBezTo>
                  <a:cubicBezTo>
                    <a:pt x="690" y="83"/>
                    <a:pt x="689" y="84"/>
                    <a:pt x="689" y="85"/>
                  </a:cubicBezTo>
                  <a:cubicBezTo>
                    <a:pt x="689" y="86"/>
                    <a:pt x="690" y="89"/>
                    <a:pt x="690" y="89"/>
                  </a:cubicBezTo>
                  <a:cubicBezTo>
                    <a:pt x="689" y="90"/>
                    <a:pt x="688" y="87"/>
                    <a:pt x="688" y="86"/>
                  </a:cubicBezTo>
                  <a:cubicBezTo>
                    <a:pt x="688" y="85"/>
                    <a:pt x="686" y="85"/>
                    <a:pt x="685" y="84"/>
                  </a:cubicBezTo>
                  <a:cubicBezTo>
                    <a:pt x="684" y="83"/>
                    <a:pt x="683" y="82"/>
                    <a:pt x="682" y="81"/>
                  </a:cubicBezTo>
                  <a:cubicBezTo>
                    <a:pt x="680" y="80"/>
                    <a:pt x="681" y="81"/>
                    <a:pt x="681" y="80"/>
                  </a:cubicBezTo>
                  <a:cubicBezTo>
                    <a:pt x="681" y="79"/>
                    <a:pt x="680" y="78"/>
                    <a:pt x="679" y="77"/>
                  </a:cubicBezTo>
                  <a:cubicBezTo>
                    <a:pt x="678" y="76"/>
                    <a:pt x="676" y="73"/>
                    <a:pt x="674" y="72"/>
                  </a:cubicBezTo>
                  <a:cubicBezTo>
                    <a:pt x="671" y="71"/>
                    <a:pt x="665" y="72"/>
                    <a:pt x="662" y="72"/>
                  </a:cubicBezTo>
                  <a:cubicBezTo>
                    <a:pt x="659" y="72"/>
                    <a:pt x="655" y="73"/>
                    <a:pt x="653" y="73"/>
                  </a:cubicBezTo>
                  <a:cubicBezTo>
                    <a:pt x="651" y="73"/>
                    <a:pt x="649" y="72"/>
                    <a:pt x="648" y="71"/>
                  </a:cubicBezTo>
                  <a:cubicBezTo>
                    <a:pt x="647" y="71"/>
                    <a:pt x="643" y="67"/>
                    <a:pt x="642" y="66"/>
                  </a:cubicBezTo>
                  <a:cubicBezTo>
                    <a:pt x="641" y="65"/>
                    <a:pt x="639" y="66"/>
                    <a:pt x="639" y="65"/>
                  </a:cubicBezTo>
                  <a:cubicBezTo>
                    <a:pt x="639" y="64"/>
                    <a:pt x="641" y="65"/>
                    <a:pt x="642" y="65"/>
                  </a:cubicBezTo>
                  <a:cubicBezTo>
                    <a:pt x="642" y="65"/>
                    <a:pt x="641" y="63"/>
                    <a:pt x="641" y="62"/>
                  </a:cubicBezTo>
                  <a:cubicBezTo>
                    <a:pt x="640" y="61"/>
                    <a:pt x="638" y="60"/>
                    <a:pt x="636" y="60"/>
                  </a:cubicBezTo>
                  <a:cubicBezTo>
                    <a:pt x="634" y="60"/>
                    <a:pt x="633" y="59"/>
                    <a:pt x="631" y="59"/>
                  </a:cubicBezTo>
                  <a:cubicBezTo>
                    <a:pt x="629" y="59"/>
                    <a:pt x="630" y="60"/>
                    <a:pt x="629" y="60"/>
                  </a:cubicBezTo>
                  <a:cubicBezTo>
                    <a:pt x="629" y="60"/>
                    <a:pt x="627" y="60"/>
                    <a:pt x="626" y="60"/>
                  </a:cubicBezTo>
                  <a:cubicBezTo>
                    <a:pt x="625" y="60"/>
                    <a:pt x="625" y="61"/>
                    <a:pt x="624" y="61"/>
                  </a:cubicBezTo>
                  <a:cubicBezTo>
                    <a:pt x="623" y="61"/>
                    <a:pt x="621" y="61"/>
                    <a:pt x="620" y="61"/>
                  </a:cubicBezTo>
                  <a:cubicBezTo>
                    <a:pt x="618" y="61"/>
                    <a:pt x="619" y="61"/>
                    <a:pt x="620" y="60"/>
                  </a:cubicBezTo>
                  <a:cubicBezTo>
                    <a:pt x="620" y="59"/>
                    <a:pt x="620" y="59"/>
                    <a:pt x="620" y="58"/>
                  </a:cubicBezTo>
                  <a:cubicBezTo>
                    <a:pt x="619" y="58"/>
                    <a:pt x="620" y="58"/>
                    <a:pt x="621" y="58"/>
                  </a:cubicBezTo>
                  <a:cubicBezTo>
                    <a:pt x="622" y="58"/>
                    <a:pt x="627" y="59"/>
                    <a:pt x="628" y="59"/>
                  </a:cubicBezTo>
                  <a:cubicBezTo>
                    <a:pt x="630" y="59"/>
                    <a:pt x="622" y="57"/>
                    <a:pt x="619" y="57"/>
                  </a:cubicBezTo>
                  <a:cubicBezTo>
                    <a:pt x="616" y="57"/>
                    <a:pt x="610" y="56"/>
                    <a:pt x="608" y="56"/>
                  </a:cubicBezTo>
                  <a:cubicBezTo>
                    <a:pt x="607" y="57"/>
                    <a:pt x="603" y="58"/>
                    <a:pt x="602" y="58"/>
                  </a:cubicBezTo>
                  <a:cubicBezTo>
                    <a:pt x="602" y="58"/>
                    <a:pt x="601" y="59"/>
                    <a:pt x="602" y="61"/>
                  </a:cubicBezTo>
                  <a:cubicBezTo>
                    <a:pt x="603" y="62"/>
                    <a:pt x="603" y="61"/>
                    <a:pt x="603" y="60"/>
                  </a:cubicBezTo>
                  <a:cubicBezTo>
                    <a:pt x="604" y="60"/>
                    <a:pt x="604" y="61"/>
                    <a:pt x="606" y="61"/>
                  </a:cubicBezTo>
                  <a:cubicBezTo>
                    <a:pt x="607" y="62"/>
                    <a:pt x="604" y="61"/>
                    <a:pt x="604" y="62"/>
                  </a:cubicBezTo>
                  <a:cubicBezTo>
                    <a:pt x="605" y="62"/>
                    <a:pt x="604" y="62"/>
                    <a:pt x="604" y="63"/>
                  </a:cubicBezTo>
                  <a:cubicBezTo>
                    <a:pt x="603" y="64"/>
                    <a:pt x="606" y="66"/>
                    <a:pt x="607" y="67"/>
                  </a:cubicBezTo>
                  <a:cubicBezTo>
                    <a:pt x="607" y="67"/>
                    <a:pt x="606" y="67"/>
                    <a:pt x="605" y="67"/>
                  </a:cubicBezTo>
                  <a:cubicBezTo>
                    <a:pt x="605" y="67"/>
                    <a:pt x="605" y="67"/>
                    <a:pt x="604" y="68"/>
                  </a:cubicBezTo>
                  <a:cubicBezTo>
                    <a:pt x="603" y="68"/>
                    <a:pt x="602" y="66"/>
                    <a:pt x="602" y="66"/>
                  </a:cubicBezTo>
                  <a:cubicBezTo>
                    <a:pt x="602" y="65"/>
                    <a:pt x="600" y="65"/>
                    <a:pt x="599" y="66"/>
                  </a:cubicBezTo>
                  <a:cubicBezTo>
                    <a:pt x="598" y="66"/>
                    <a:pt x="600" y="67"/>
                    <a:pt x="601" y="68"/>
                  </a:cubicBezTo>
                  <a:cubicBezTo>
                    <a:pt x="601" y="69"/>
                    <a:pt x="600" y="69"/>
                    <a:pt x="599" y="69"/>
                  </a:cubicBezTo>
                  <a:cubicBezTo>
                    <a:pt x="599" y="69"/>
                    <a:pt x="600" y="71"/>
                    <a:pt x="599" y="71"/>
                  </a:cubicBezTo>
                  <a:cubicBezTo>
                    <a:pt x="598" y="71"/>
                    <a:pt x="596" y="68"/>
                    <a:pt x="595" y="68"/>
                  </a:cubicBezTo>
                  <a:cubicBezTo>
                    <a:pt x="594" y="67"/>
                    <a:pt x="593" y="66"/>
                    <a:pt x="592" y="67"/>
                  </a:cubicBezTo>
                  <a:cubicBezTo>
                    <a:pt x="591" y="67"/>
                    <a:pt x="590" y="66"/>
                    <a:pt x="588" y="66"/>
                  </a:cubicBezTo>
                  <a:cubicBezTo>
                    <a:pt x="587" y="65"/>
                    <a:pt x="586" y="66"/>
                    <a:pt x="586" y="67"/>
                  </a:cubicBezTo>
                  <a:cubicBezTo>
                    <a:pt x="585" y="67"/>
                    <a:pt x="584" y="67"/>
                    <a:pt x="583" y="67"/>
                  </a:cubicBezTo>
                  <a:cubicBezTo>
                    <a:pt x="582" y="67"/>
                    <a:pt x="580" y="64"/>
                    <a:pt x="579" y="63"/>
                  </a:cubicBezTo>
                  <a:cubicBezTo>
                    <a:pt x="578" y="62"/>
                    <a:pt x="579" y="63"/>
                    <a:pt x="578" y="65"/>
                  </a:cubicBezTo>
                  <a:cubicBezTo>
                    <a:pt x="577" y="66"/>
                    <a:pt x="577" y="68"/>
                    <a:pt x="578" y="70"/>
                  </a:cubicBezTo>
                  <a:cubicBezTo>
                    <a:pt x="578" y="72"/>
                    <a:pt x="576" y="73"/>
                    <a:pt x="576" y="74"/>
                  </a:cubicBezTo>
                  <a:cubicBezTo>
                    <a:pt x="575" y="74"/>
                    <a:pt x="575" y="73"/>
                    <a:pt x="574" y="72"/>
                  </a:cubicBezTo>
                  <a:cubicBezTo>
                    <a:pt x="574" y="72"/>
                    <a:pt x="573" y="72"/>
                    <a:pt x="572" y="72"/>
                  </a:cubicBezTo>
                  <a:cubicBezTo>
                    <a:pt x="572" y="72"/>
                    <a:pt x="571" y="70"/>
                    <a:pt x="571" y="70"/>
                  </a:cubicBezTo>
                  <a:cubicBezTo>
                    <a:pt x="571" y="69"/>
                    <a:pt x="570" y="68"/>
                    <a:pt x="570" y="68"/>
                  </a:cubicBezTo>
                  <a:cubicBezTo>
                    <a:pt x="569" y="67"/>
                    <a:pt x="569" y="67"/>
                    <a:pt x="567" y="66"/>
                  </a:cubicBezTo>
                  <a:cubicBezTo>
                    <a:pt x="566" y="65"/>
                    <a:pt x="566" y="65"/>
                    <a:pt x="566" y="64"/>
                  </a:cubicBezTo>
                  <a:cubicBezTo>
                    <a:pt x="565" y="63"/>
                    <a:pt x="565" y="64"/>
                    <a:pt x="564" y="64"/>
                  </a:cubicBezTo>
                  <a:cubicBezTo>
                    <a:pt x="564" y="64"/>
                    <a:pt x="563" y="63"/>
                    <a:pt x="563" y="63"/>
                  </a:cubicBezTo>
                  <a:cubicBezTo>
                    <a:pt x="563" y="62"/>
                    <a:pt x="562" y="62"/>
                    <a:pt x="562" y="63"/>
                  </a:cubicBezTo>
                  <a:cubicBezTo>
                    <a:pt x="562" y="63"/>
                    <a:pt x="560" y="60"/>
                    <a:pt x="560" y="60"/>
                  </a:cubicBezTo>
                  <a:cubicBezTo>
                    <a:pt x="559" y="59"/>
                    <a:pt x="557" y="59"/>
                    <a:pt x="556" y="59"/>
                  </a:cubicBezTo>
                  <a:cubicBezTo>
                    <a:pt x="555" y="59"/>
                    <a:pt x="554" y="58"/>
                    <a:pt x="554" y="57"/>
                  </a:cubicBezTo>
                  <a:cubicBezTo>
                    <a:pt x="553" y="56"/>
                    <a:pt x="558" y="58"/>
                    <a:pt x="559" y="59"/>
                  </a:cubicBezTo>
                  <a:cubicBezTo>
                    <a:pt x="561" y="59"/>
                    <a:pt x="561" y="60"/>
                    <a:pt x="562" y="61"/>
                  </a:cubicBezTo>
                  <a:cubicBezTo>
                    <a:pt x="564" y="62"/>
                    <a:pt x="565" y="62"/>
                    <a:pt x="565" y="62"/>
                  </a:cubicBezTo>
                  <a:cubicBezTo>
                    <a:pt x="565" y="61"/>
                    <a:pt x="564" y="55"/>
                    <a:pt x="564" y="54"/>
                  </a:cubicBezTo>
                  <a:cubicBezTo>
                    <a:pt x="564" y="53"/>
                    <a:pt x="562" y="53"/>
                    <a:pt x="560" y="52"/>
                  </a:cubicBezTo>
                  <a:cubicBezTo>
                    <a:pt x="559" y="51"/>
                    <a:pt x="560" y="50"/>
                    <a:pt x="558" y="49"/>
                  </a:cubicBezTo>
                  <a:cubicBezTo>
                    <a:pt x="557" y="49"/>
                    <a:pt x="557" y="48"/>
                    <a:pt x="556" y="48"/>
                  </a:cubicBezTo>
                  <a:cubicBezTo>
                    <a:pt x="555" y="48"/>
                    <a:pt x="553" y="48"/>
                    <a:pt x="553" y="48"/>
                  </a:cubicBezTo>
                  <a:cubicBezTo>
                    <a:pt x="552" y="48"/>
                    <a:pt x="551" y="48"/>
                    <a:pt x="550" y="48"/>
                  </a:cubicBezTo>
                  <a:cubicBezTo>
                    <a:pt x="548" y="48"/>
                    <a:pt x="547" y="48"/>
                    <a:pt x="546" y="47"/>
                  </a:cubicBezTo>
                  <a:cubicBezTo>
                    <a:pt x="545" y="46"/>
                    <a:pt x="545" y="46"/>
                    <a:pt x="543" y="46"/>
                  </a:cubicBezTo>
                  <a:cubicBezTo>
                    <a:pt x="542" y="46"/>
                    <a:pt x="541" y="45"/>
                    <a:pt x="540" y="45"/>
                  </a:cubicBezTo>
                  <a:cubicBezTo>
                    <a:pt x="539" y="45"/>
                    <a:pt x="539" y="46"/>
                    <a:pt x="538" y="47"/>
                  </a:cubicBezTo>
                  <a:cubicBezTo>
                    <a:pt x="538" y="47"/>
                    <a:pt x="540" y="48"/>
                    <a:pt x="541" y="49"/>
                  </a:cubicBezTo>
                  <a:cubicBezTo>
                    <a:pt x="542" y="50"/>
                    <a:pt x="542" y="50"/>
                    <a:pt x="541" y="50"/>
                  </a:cubicBezTo>
                  <a:cubicBezTo>
                    <a:pt x="540" y="51"/>
                    <a:pt x="540" y="51"/>
                    <a:pt x="541" y="52"/>
                  </a:cubicBezTo>
                  <a:cubicBezTo>
                    <a:pt x="543" y="53"/>
                    <a:pt x="540" y="52"/>
                    <a:pt x="541" y="53"/>
                  </a:cubicBezTo>
                  <a:cubicBezTo>
                    <a:pt x="542" y="54"/>
                    <a:pt x="538" y="54"/>
                    <a:pt x="536" y="53"/>
                  </a:cubicBezTo>
                  <a:cubicBezTo>
                    <a:pt x="533" y="52"/>
                    <a:pt x="531" y="53"/>
                    <a:pt x="530" y="53"/>
                  </a:cubicBezTo>
                  <a:cubicBezTo>
                    <a:pt x="529" y="53"/>
                    <a:pt x="528" y="50"/>
                    <a:pt x="528" y="50"/>
                  </a:cubicBezTo>
                  <a:cubicBezTo>
                    <a:pt x="528" y="49"/>
                    <a:pt x="525" y="49"/>
                    <a:pt x="523" y="49"/>
                  </a:cubicBezTo>
                  <a:cubicBezTo>
                    <a:pt x="521" y="49"/>
                    <a:pt x="518" y="48"/>
                    <a:pt x="517" y="47"/>
                  </a:cubicBezTo>
                  <a:cubicBezTo>
                    <a:pt x="516" y="47"/>
                    <a:pt x="517" y="47"/>
                    <a:pt x="516" y="48"/>
                  </a:cubicBezTo>
                  <a:cubicBezTo>
                    <a:pt x="516" y="48"/>
                    <a:pt x="512" y="46"/>
                    <a:pt x="510" y="46"/>
                  </a:cubicBezTo>
                  <a:cubicBezTo>
                    <a:pt x="508" y="46"/>
                    <a:pt x="507" y="46"/>
                    <a:pt x="506" y="47"/>
                  </a:cubicBezTo>
                  <a:cubicBezTo>
                    <a:pt x="506" y="48"/>
                    <a:pt x="508" y="50"/>
                    <a:pt x="509" y="51"/>
                  </a:cubicBezTo>
                  <a:cubicBezTo>
                    <a:pt x="510" y="52"/>
                    <a:pt x="507" y="53"/>
                    <a:pt x="506" y="54"/>
                  </a:cubicBezTo>
                  <a:cubicBezTo>
                    <a:pt x="506" y="54"/>
                    <a:pt x="507" y="52"/>
                    <a:pt x="507" y="51"/>
                  </a:cubicBezTo>
                  <a:cubicBezTo>
                    <a:pt x="506" y="50"/>
                    <a:pt x="504" y="44"/>
                    <a:pt x="503" y="44"/>
                  </a:cubicBezTo>
                  <a:cubicBezTo>
                    <a:pt x="503" y="43"/>
                    <a:pt x="502" y="43"/>
                    <a:pt x="500" y="43"/>
                  </a:cubicBezTo>
                  <a:cubicBezTo>
                    <a:pt x="499" y="43"/>
                    <a:pt x="499" y="40"/>
                    <a:pt x="498" y="39"/>
                  </a:cubicBezTo>
                  <a:cubicBezTo>
                    <a:pt x="498" y="39"/>
                    <a:pt x="498" y="40"/>
                    <a:pt x="496" y="40"/>
                  </a:cubicBezTo>
                  <a:cubicBezTo>
                    <a:pt x="495" y="41"/>
                    <a:pt x="495" y="41"/>
                    <a:pt x="494" y="42"/>
                  </a:cubicBezTo>
                  <a:cubicBezTo>
                    <a:pt x="492" y="44"/>
                    <a:pt x="492" y="44"/>
                    <a:pt x="490" y="45"/>
                  </a:cubicBezTo>
                  <a:cubicBezTo>
                    <a:pt x="488" y="46"/>
                    <a:pt x="485" y="50"/>
                    <a:pt x="484" y="51"/>
                  </a:cubicBezTo>
                  <a:cubicBezTo>
                    <a:pt x="482" y="52"/>
                    <a:pt x="483" y="49"/>
                    <a:pt x="483" y="47"/>
                  </a:cubicBezTo>
                  <a:cubicBezTo>
                    <a:pt x="483" y="44"/>
                    <a:pt x="483" y="43"/>
                    <a:pt x="482" y="43"/>
                  </a:cubicBezTo>
                  <a:cubicBezTo>
                    <a:pt x="482" y="42"/>
                    <a:pt x="484" y="43"/>
                    <a:pt x="485" y="43"/>
                  </a:cubicBezTo>
                  <a:cubicBezTo>
                    <a:pt x="486" y="43"/>
                    <a:pt x="490" y="37"/>
                    <a:pt x="491" y="36"/>
                  </a:cubicBezTo>
                  <a:cubicBezTo>
                    <a:pt x="493" y="36"/>
                    <a:pt x="493" y="35"/>
                    <a:pt x="495" y="34"/>
                  </a:cubicBezTo>
                  <a:cubicBezTo>
                    <a:pt x="496" y="33"/>
                    <a:pt x="497" y="34"/>
                    <a:pt x="500" y="32"/>
                  </a:cubicBezTo>
                  <a:cubicBezTo>
                    <a:pt x="502" y="30"/>
                    <a:pt x="501" y="25"/>
                    <a:pt x="501" y="23"/>
                  </a:cubicBezTo>
                  <a:cubicBezTo>
                    <a:pt x="501" y="20"/>
                    <a:pt x="501" y="19"/>
                    <a:pt x="500" y="18"/>
                  </a:cubicBezTo>
                  <a:cubicBezTo>
                    <a:pt x="499" y="17"/>
                    <a:pt x="499" y="17"/>
                    <a:pt x="498" y="15"/>
                  </a:cubicBezTo>
                  <a:cubicBezTo>
                    <a:pt x="497" y="14"/>
                    <a:pt x="496" y="13"/>
                    <a:pt x="495" y="13"/>
                  </a:cubicBezTo>
                  <a:cubicBezTo>
                    <a:pt x="494" y="13"/>
                    <a:pt x="493" y="13"/>
                    <a:pt x="493" y="13"/>
                  </a:cubicBezTo>
                  <a:cubicBezTo>
                    <a:pt x="493" y="13"/>
                    <a:pt x="491" y="13"/>
                    <a:pt x="490" y="13"/>
                  </a:cubicBezTo>
                  <a:cubicBezTo>
                    <a:pt x="489" y="14"/>
                    <a:pt x="481" y="13"/>
                    <a:pt x="478" y="13"/>
                  </a:cubicBezTo>
                  <a:cubicBezTo>
                    <a:pt x="475" y="13"/>
                    <a:pt x="476" y="14"/>
                    <a:pt x="475" y="15"/>
                  </a:cubicBezTo>
                  <a:cubicBezTo>
                    <a:pt x="474" y="16"/>
                    <a:pt x="473" y="16"/>
                    <a:pt x="472" y="17"/>
                  </a:cubicBezTo>
                  <a:cubicBezTo>
                    <a:pt x="471" y="17"/>
                    <a:pt x="471" y="15"/>
                    <a:pt x="472" y="14"/>
                  </a:cubicBezTo>
                  <a:cubicBezTo>
                    <a:pt x="472" y="13"/>
                    <a:pt x="473" y="10"/>
                    <a:pt x="473" y="10"/>
                  </a:cubicBezTo>
                  <a:cubicBezTo>
                    <a:pt x="473" y="9"/>
                    <a:pt x="471" y="9"/>
                    <a:pt x="470" y="9"/>
                  </a:cubicBezTo>
                  <a:cubicBezTo>
                    <a:pt x="469" y="9"/>
                    <a:pt x="471" y="8"/>
                    <a:pt x="471" y="7"/>
                  </a:cubicBezTo>
                  <a:cubicBezTo>
                    <a:pt x="472" y="7"/>
                    <a:pt x="472" y="6"/>
                    <a:pt x="472" y="5"/>
                  </a:cubicBezTo>
                  <a:cubicBezTo>
                    <a:pt x="472" y="4"/>
                    <a:pt x="472" y="4"/>
                    <a:pt x="470" y="3"/>
                  </a:cubicBezTo>
                  <a:cubicBezTo>
                    <a:pt x="469" y="2"/>
                    <a:pt x="468" y="1"/>
                    <a:pt x="467" y="1"/>
                  </a:cubicBezTo>
                  <a:cubicBezTo>
                    <a:pt x="465" y="0"/>
                    <a:pt x="465" y="0"/>
                    <a:pt x="464" y="0"/>
                  </a:cubicBezTo>
                  <a:cubicBezTo>
                    <a:pt x="463" y="0"/>
                    <a:pt x="463" y="0"/>
                    <a:pt x="462" y="1"/>
                  </a:cubicBezTo>
                  <a:cubicBezTo>
                    <a:pt x="461" y="1"/>
                    <a:pt x="458" y="2"/>
                    <a:pt x="458" y="3"/>
                  </a:cubicBezTo>
                  <a:cubicBezTo>
                    <a:pt x="458" y="4"/>
                    <a:pt x="458" y="5"/>
                    <a:pt x="456" y="7"/>
                  </a:cubicBezTo>
                  <a:cubicBezTo>
                    <a:pt x="455" y="9"/>
                    <a:pt x="456" y="10"/>
                    <a:pt x="456" y="12"/>
                  </a:cubicBezTo>
                  <a:cubicBezTo>
                    <a:pt x="456" y="14"/>
                    <a:pt x="456" y="15"/>
                    <a:pt x="452" y="15"/>
                  </a:cubicBezTo>
                  <a:cubicBezTo>
                    <a:pt x="449" y="16"/>
                    <a:pt x="449" y="14"/>
                    <a:pt x="448" y="16"/>
                  </a:cubicBezTo>
                  <a:cubicBezTo>
                    <a:pt x="447" y="17"/>
                    <a:pt x="449" y="19"/>
                    <a:pt x="453" y="21"/>
                  </a:cubicBezTo>
                  <a:cubicBezTo>
                    <a:pt x="457" y="22"/>
                    <a:pt x="456" y="21"/>
                    <a:pt x="456" y="22"/>
                  </a:cubicBezTo>
                  <a:cubicBezTo>
                    <a:pt x="456" y="23"/>
                    <a:pt x="454" y="22"/>
                    <a:pt x="453" y="22"/>
                  </a:cubicBezTo>
                  <a:cubicBezTo>
                    <a:pt x="451" y="23"/>
                    <a:pt x="453" y="23"/>
                    <a:pt x="454" y="23"/>
                  </a:cubicBezTo>
                  <a:cubicBezTo>
                    <a:pt x="455" y="23"/>
                    <a:pt x="456" y="24"/>
                    <a:pt x="457" y="25"/>
                  </a:cubicBezTo>
                  <a:cubicBezTo>
                    <a:pt x="458" y="27"/>
                    <a:pt x="456" y="28"/>
                    <a:pt x="456" y="29"/>
                  </a:cubicBezTo>
                  <a:cubicBezTo>
                    <a:pt x="456" y="29"/>
                    <a:pt x="456" y="27"/>
                    <a:pt x="455" y="26"/>
                  </a:cubicBezTo>
                  <a:cubicBezTo>
                    <a:pt x="455" y="25"/>
                    <a:pt x="454" y="25"/>
                    <a:pt x="453" y="26"/>
                  </a:cubicBezTo>
                  <a:cubicBezTo>
                    <a:pt x="451" y="26"/>
                    <a:pt x="450" y="25"/>
                    <a:pt x="450" y="24"/>
                  </a:cubicBezTo>
                  <a:cubicBezTo>
                    <a:pt x="449" y="23"/>
                    <a:pt x="448" y="22"/>
                    <a:pt x="447" y="21"/>
                  </a:cubicBezTo>
                  <a:cubicBezTo>
                    <a:pt x="445" y="20"/>
                    <a:pt x="445" y="21"/>
                    <a:pt x="443" y="21"/>
                  </a:cubicBezTo>
                  <a:cubicBezTo>
                    <a:pt x="442" y="22"/>
                    <a:pt x="443" y="20"/>
                    <a:pt x="441" y="19"/>
                  </a:cubicBezTo>
                  <a:cubicBezTo>
                    <a:pt x="440" y="19"/>
                    <a:pt x="441" y="18"/>
                    <a:pt x="439" y="19"/>
                  </a:cubicBezTo>
                  <a:cubicBezTo>
                    <a:pt x="438" y="19"/>
                    <a:pt x="438" y="19"/>
                    <a:pt x="436" y="19"/>
                  </a:cubicBezTo>
                  <a:cubicBezTo>
                    <a:pt x="434" y="19"/>
                    <a:pt x="434" y="20"/>
                    <a:pt x="432" y="20"/>
                  </a:cubicBezTo>
                  <a:cubicBezTo>
                    <a:pt x="431" y="20"/>
                    <a:pt x="432" y="19"/>
                    <a:pt x="432" y="18"/>
                  </a:cubicBezTo>
                  <a:cubicBezTo>
                    <a:pt x="432" y="18"/>
                    <a:pt x="430" y="19"/>
                    <a:pt x="429" y="20"/>
                  </a:cubicBezTo>
                  <a:cubicBezTo>
                    <a:pt x="427" y="20"/>
                    <a:pt x="426" y="21"/>
                    <a:pt x="425" y="22"/>
                  </a:cubicBezTo>
                  <a:cubicBezTo>
                    <a:pt x="424" y="22"/>
                    <a:pt x="420" y="23"/>
                    <a:pt x="417" y="25"/>
                  </a:cubicBezTo>
                  <a:cubicBezTo>
                    <a:pt x="414" y="26"/>
                    <a:pt x="414" y="28"/>
                    <a:pt x="412" y="30"/>
                  </a:cubicBezTo>
                  <a:cubicBezTo>
                    <a:pt x="411" y="31"/>
                    <a:pt x="412" y="31"/>
                    <a:pt x="410" y="32"/>
                  </a:cubicBezTo>
                  <a:cubicBezTo>
                    <a:pt x="409" y="32"/>
                    <a:pt x="407" y="33"/>
                    <a:pt x="406" y="34"/>
                  </a:cubicBezTo>
                  <a:cubicBezTo>
                    <a:pt x="405" y="35"/>
                    <a:pt x="405" y="35"/>
                    <a:pt x="404" y="36"/>
                  </a:cubicBezTo>
                  <a:cubicBezTo>
                    <a:pt x="402" y="37"/>
                    <a:pt x="403" y="38"/>
                    <a:pt x="403" y="39"/>
                  </a:cubicBezTo>
                  <a:cubicBezTo>
                    <a:pt x="403" y="40"/>
                    <a:pt x="405" y="40"/>
                    <a:pt x="404" y="41"/>
                  </a:cubicBezTo>
                  <a:cubicBezTo>
                    <a:pt x="404" y="42"/>
                    <a:pt x="404" y="43"/>
                    <a:pt x="402" y="43"/>
                  </a:cubicBezTo>
                  <a:cubicBezTo>
                    <a:pt x="400" y="43"/>
                    <a:pt x="399" y="44"/>
                    <a:pt x="396" y="45"/>
                  </a:cubicBezTo>
                  <a:cubicBezTo>
                    <a:pt x="393" y="46"/>
                    <a:pt x="391" y="45"/>
                    <a:pt x="390" y="46"/>
                  </a:cubicBezTo>
                  <a:cubicBezTo>
                    <a:pt x="388" y="47"/>
                    <a:pt x="390" y="50"/>
                    <a:pt x="389" y="51"/>
                  </a:cubicBezTo>
                  <a:cubicBezTo>
                    <a:pt x="389" y="53"/>
                    <a:pt x="390" y="54"/>
                    <a:pt x="391" y="55"/>
                  </a:cubicBezTo>
                  <a:cubicBezTo>
                    <a:pt x="392" y="57"/>
                    <a:pt x="392" y="58"/>
                    <a:pt x="394" y="58"/>
                  </a:cubicBezTo>
                  <a:cubicBezTo>
                    <a:pt x="395" y="59"/>
                    <a:pt x="397" y="60"/>
                    <a:pt x="398" y="61"/>
                  </a:cubicBezTo>
                  <a:cubicBezTo>
                    <a:pt x="399" y="62"/>
                    <a:pt x="400" y="62"/>
                    <a:pt x="401" y="63"/>
                  </a:cubicBezTo>
                  <a:cubicBezTo>
                    <a:pt x="402" y="64"/>
                    <a:pt x="402" y="67"/>
                    <a:pt x="402" y="68"/>
                  </a:cubicBezTo>
                  <a:cubicBezTo>
                    <a:pt x="402" y="69"/>
                    <a:pt x="401" y="73"/>
                    <a:pt x="401" y="74"/>
                  </a:cubicBezTo>
                  <a:cubicBezTo>
                    <a:pt x="401" y="75"/>
                    <a:pt x="400" y="72"/>
                    <a:pt x="399" y="71"/>
                  </a:cubicBezTo>
                  <a:cubicBezTo>
                    <a:pt x="399" y="71"/>
                    <a:pt x="398" y="71"/>
                    <a:pt x="397" y="71"/>
                  </a:cubicBezTo>
                  <a:cubicBezTo>
                    <a:pt x="396" y="72"/>
                    <a:pt x="398" y="69"/>
                    <a:pt x="399" y="68"/>
                  </a:cubicBezTo>
                  <a:cubicBezTo>
                    <a:pt x="400" y="68"/>
                    <a:pt x="400" y="66"/>
                    <a:pt x="400" y="65"/>
                  </a:cubicBezTo>
                  <a:cubicBezTo>
                    <a:pt x="400" y="64"/>
                    <a:pt x="394" y="64"/>
                    <a:pt x="392" y="63"/>
                  </a:cubicBezTo>
                  <a:cubicBezTo>
                    <a:pt x="391" y="62"/>
                    <a:pt x="387" y="56"/>
                    <a:pt x="386" y="55"/>
                  </a:cubicBezTo>
                  <a:cubicBezTo>
                    <a:pt x="386" y="53"/>
                    <a:pt x="383" y="53"/>
                    <a:pt x="383" y="53"/>
                  </a:cubicBezTo>
                  <a:cubicBezTo>
                    <a:pt x="382" y="53"/>
                    <a:pt x="380" y="55"/>
                    <a:pt x="380" y="55"/>
                  </a:cubicBezTo>
                  <a:cubicBezTo>
                    <a:pt x="379" y="56"/>
                    <a:pt x="381" y="56"/>
                    <a:pt x="382" y="57"/>
                  </a:cubicBezTo>
                  <a:cubicBezTo>
                    <a:pt x="383" y="57"/>
                    <a:pt x="383" y="58"/>
                    <a:pt x="382" y="59"/>
                  </a:cubicBezTo>
                  <a:cubicBezTo>
                    <a:pt x="382" y="59"/>
                    <a:pt x="382" y="57"/>
                    <a:pt x="381" y="58"/>
                  </a:cubicBezTo>
                  <a:cubicBezTo>
                    <a:pt x="380" y="59"/>
                    <a:pt x="378" y="57"/>
                    <a:pt x="377" y="57"/>
                  </a:cubicBezTo>
                  <a:cubicBezTo>
                    <a:pt x="376" y="57"/>
                    <a:pt x="374" y="57"/>
                    <a:pt x="374" y="58"/>
                  </a:cubicBezTo>
                  <a:cubicBezTo>
                    <a:pt x="375" y="58"/>
                    <a:pt x="374" y="59"/>
                    <a:pt x="375" y="60"/>
                  </a:cubicBezTo>
                  <a:cubicBezTo>
                    <a:pt x="375" y="62"/>
                    <a:pt x="377" y="63"/>
                    <a:pt x="378" y="64"/>
                  </a:cubicBezTo>
                  <a:cubicBezTo>
                    <a:pt x="379" y="64"/>
                    <a:pt x="381" y="64"/>
                    <a:pt x="382" y="65"/>
                  </a:cubicBezTo>
                  <a:cubicBezTo>
                    <a:pt x="383" y="66"/>
                    <a:pt x="383" y="67"/>
                    <a:pt x="382" y="68"/>
                  </a:cubicBezTo>
                  <a:cubicBezTo>
                    <a:pt x="382" y="69"/>
                    <a:pt x="380" y="67"/>
                    <a:pt x="378" y="67"/>
                  </a:cubicBezTo>
                  <a:cubicBezTo>
                    <a:pt x="377" y="68"/>
                    <a:pt x="375" y="68"/>
                    <a:pt x="374" y="68"/>
                  </a:cubicBezTo>
                  <a:cubicBezTo>
                    <a:pt x="373" y="68"/>
                    <a:pt x="372" y="67"/>
                    <a:pt x="372" y="65"/>
                  </a:cubicBezTo>
                  <a:cubicBezTo>
                    <a:pt x="373" y="64"/>
                    <a:pt x="372" y="56"/>
                    <a:pt x="371" y="55"/>
                  </a:cubicBezTo>
                  <a:cubicBezTo>
                    <a:pt x="370" y="54"/>
                    <a:pt x="369" y="53"/>
                    <a:pt x="369" y="53"/>
                  </a:cubicBezTo>
                  <a:cubicBezTo>
                    <a:pt x="369" y="54"/>
                    <a:pt x="369" y="58"/>
                    <a:pt x="369" y="59"/>
                  </a:cubicBezTo>
                  <a:cubicBezTo>
                    <a:pt x="369" y="60"/>
                    <a:pt x="365" y="62"/>
                    <a:pt x="365" y="63"/>
                  </a:cubicBezTo>
                  <a:cubicBezTo>
                    <a:pt x="365" y="65"/>
                    <a:pt x="364" y="65"/>
                    <a:pt x="364" y="67"/>
                  </a:cubicBezTo>
                  <a:cubicBezTo>
                    <a:pt x="363" y="68"/>
                    <a:pt x="367" y="71"/>
                    <a:pt x="368" y="72"/>
                  </a:cubicBezTo>
                  <a:cubicBezTo>
                    <a:pt x="369" y="73"/>
                    <a:pt x="368" y="74"/>
                    <a:pt x="368" y="75"/>
                  </a:cubicBezTo>
                  <a:cubicBezTo>
                    <a:pt x="368" y="75"/>
                    <a:pt x="367" y="81"/>
                    <a:pt x="368" y="83"/>
                  </a:cubicBezTo>
                  <a:cubicBezTo>
                    <a:pt x="368" y="86"/>
                    <a:pt x="368" y="87"/>
                    <a:pt x="369" y="88"/>
                  </a:cubicBezTo>
                  <a:cubicBezTo>
                    <a:pt x="370" y="88"/>
                    <a:pt x="370" y="87"/>
                    <a:pt x="371" y="87"/>
                  </a:cubicBezTo>
                  <a:cubicBezTo>
                    <a:pt x="372" y="87"/>
                    <a:pt x="373" y="86"/>
                    <a:pt x="374" y="86"/>
                  </a:cubicBezTo>
                  <a:cubicBezTo>
                    <a:pt x="375" y="86"/>
                    <a:pt x="378" y="86"/>
                    <a:pt x="380" y="86"/>
                  </a:cubicBezTo>
                  <a:cubicBezTo>
                    <a:pt x="382" y="87"/>
                    <a:pt x="382" y="88"/>
                    <a:pt x="383" y="90"/>
                  </a:cubicBezTo>
                  <a:cubicBezTo>
                    <a:pt x="383" y="91"/>
                    <a:pt x="385" y="93"/>
                    <a:pt x="386" y="94"/>
                  </a:cubicBezTo>
                  <a:cubicBezTo>
                    <a:pt x="387" y="96"/>
                    <a:pt x="384" y="96"/>
                    <a:pt x="384" y="98"/>
                  </a:cubicBezTo>
                  <a:cubicBezTo>
                    <a:pt x="384" y="101"/>
                    <a:pt x="386" y="102"/>
                    <a:pt x="388" y="102"/>
                  </a:cubicBezTo>
                  <a:cubicBezTo>
                    <a:pt x="389" y="103"/>
                    <a:pt x="387" y="103"/>
                    <a:pt x="386" y="103"/>
                  </a:cubicBezTo>
                  <a:cubicBezTo>
                    <a:pt x="385" y="103"/>
                    <a:pt x="384" y="104"/>
                    <a:pt x="384" y="105"/>
                  </a:cubicBezTo>
                  <a:cubicBezTo>
                    <a:pt x="383" y="105"/>
                    <a:pt x="382" y="104"/>
                    <a:pt x="382" y="103"/>
                  </a:cubicBezTo>
                  <a:cubicBezTo>
                    <a:pt x="381" y="103"/>
                    <a:pt x="381" y="97"/>
                    <a:pt x="380" y="95"/>
                  </a:cubicBezTo>
                  <a:cubicBezTo>
                    <a:pt x="380" y="93"/>
                    <a:pt x="379" y="91"/>
                    <a:pt x="378" y="90"/>
                  </a:cubicBezTo>
                  <a:cubicBezTo>
                    <a:pt x="376" y="89"/>
                    <a:pt x="371" y="93"/>
                    <a:pt x="370" y="94"/>
                  </a:cubicBezTo>
                  <a:cubicBezTo>
                    <a:pt x="370" y="95"/>
                    <a:pt x="371" y="95"/>
                    <a:pt x="372" y="97"/>
                  </a:cubicBezTo>
                  <a:cubicBezTo>
                    <a:pt x="372" y="98"/>
                    <a:pt x="371" y="101"/>
                    <a:pt x="370" y="103"/>
                  </a:cubicBezTo>
                  <a:cubicBezTo>
                    <a:pt x="369" y="106"/>
                    <a:pt x="366" y="110"/>
                    <a:pt x="365" y="110"/>
                  </a:cubicBezTo>
                  <a:cubicBezTo>
                    <a:pt x="364" y="111"/>
                    <a:pt x="367" y="112"/>
                    <a:pt x="368" y="114"/>
                  </a:cubicBezTo>
                  <a:cubicBezTo>
                    <a:pt x="369" y="115"/>
                    <a:pt x="369" y="116"/>
                    <a:pt x="368" y="118"/>
                  </a:cubicBezTo>
                  <a:cubicBezTo>
                    <a:pt x="368" y="119"/>
                    <a:pt x="365" y="113"/>
                    <a:pt x="364" y="112"/>
                  </a:cubicBezTo>
                  <a:cubicBezTo>
                    <a:pt x="363" y="111"/>
                    <a:pt x="360" y="111"/>
                    <a:pt x="358" y="111"/>
                  </a:cubicBezTo>
                  <a:cubicBezTo>
                    <a:pt x="356" y="111"/>
                    <a:pt x="353" y="110"/>
                    <a:pt x="352" y="108"/>
                  </a:cubicBezTo>
                  <a:cubicBezTo>
                    <a:pt x="351" y="107"/>
                    <a:pt x="350" y="108"/>
                    <a:pt x="350" y="108"/>
                  </a:cubicBezTo>
                  <a:cubicBezTo>
                    <a:pt x="349" y="109"/>
                    <a:pt x="349" y="108"/>
                    <a:pt x="349" y="107"/>
                  </a:cubicBezTo>
                  <a:cubicBezTo>
                    <a:pt x="350" y="106"/>
                    <a:pt x="355" y="107"/>
                    <a:pt x="357" y="107"/>
                  </a:cubicBezTo>
                  <a:cubicBezTo>
                    <a:pt x="359" y="107"/>
                    <a:pt x="360" y="106"/>
                    <a:pt x="362" y="105"/>
                  </a:cubicBezTo>
                  <a:cubicBezTo>
                    <a:pt x="364" y="104"/>
                    <a:pt x="366" y="95"/>
                    <a:pt x="366" y="94"/>
                  </a:cubicBezTo>
                  <a:cubicBezTo>
                    <a:pt x="367" y="93"/>
                    <a:pt x="366" y="92"/>
                    <a:pt x="365" y="91"/>
                  </a:cubicBezTo>
                  <a:cubicBezTo>
                    <a:pt x="364" y="90"/>
                    <a:pt x="362" y="85"/>
                    <a:pt x="362" y="82"/>
                  </a:cubicBezTo>
                  <a:cubicBezTo>
                    <a:pt x="362" y="79"/>
                    <a:pt x="362" y="76"/>
                    <a:pt x="362" y="74"/>
                  </a:cubicBezTo>
                  <a:cubicBezTo>
                    <a:pt x="362" y="72"/>
                    <a:pt x="359" y="70"/>
                    <a:pt x="359" y="68"/>
                  </a:cubicBezTo>
                  <a:cubicBezTo>
                    <a:pt x="358" y="67"/>
                    <a:pt x="359" y="66"/>
                    <a:pt x="359" y="65"/>
                  </a:cubicBezTo>
                  <a:cubicBezTo>
                    <a:pt x="360" y="64"/>
                    <a:pt x="360" y="58"/>
                    <a:pt x="361" y="57"/>
                  </a:cubicBezTo>
                  <a:cubicBezTo>
                    <a:pt x="361" y="56"/>
                    <a:pt x="362" y="56"/>
                    <a:pt x="362" y="55"/>
                  </a:cubicBezTo>
                  <a:cubicBezTo>
                    <a:pt x="362" y="54"/>
                    <a:pt x="360" y="53"/>
                    <a:pt x="359" y="53"/>
                  </a:cubicBezTo>
                  <a:cubicBezTo>
                    <a:pt x="358" y="53"/>
                    <a:pt x="356" y="54"/>
                    <a:pt x="354" y="54"/>
                  </a:cubicBezTo>
                  <a:cubicBezTo>
                    <a:pt x="352" y="54"/>
                    <a:pt x="351" y="53"/>
                    <a:pt x="351" y="53"/>
                  </a:cubicBezTo>
                  <a:cubicBezTo>
                    <a:pt x="350" y="53"/>
                    <a:pt x="349" y="53"/>
                    <a:pt x="348" y="54"/>
                  </a:cubicBezTo>
                  <a:cubicBezTo>
                    <a:pt x="347" y="55"/>
                    <a:pt x="348" y="56"/>
                    <a:pt x="346" y="62"/>
                  </a:cubicBezTo>
                  <a:cubicBezTo>
                    <a:pt x="345" y="67"/>
                    <a:pt x="340" y="68"/>
                    <a:pt x="340" y="69"/>
                  </a:cubicBezTo>
                  <a:cubicBezTo>
                    <a:pt x="340" y="70"/>
                    <a:pt x="339" y="71"/>
                    <a:pt x="339" y="72"/>
                  </a:cubicBezTo>
                  <a:cubicBezTo>
                    <a:pt x="339" y="73"/>
                    <a:pt x="339" y="72"/>
                    <a:pt x="340" y="73"/>
                  </a:cubicBezTo>
                  <a:cubicBezTo>
                    <a:pt x="341" y="73"/>
                    <a:pt x="341" y="79"/>
                    <a:pt x="342" y="79"/>
                  </a:cubicBezTo>
                  <a:cubicBezTo>
                    <a:pt x="342" y="80"/>
                    <a:pt x="341" y="80"/>
                    <a:pt x="340" y="80"/>
                  </a:cubicBezTo>
                  <a:cubicBezTo>
                    <a:pt x="340" y="80"/>
                    <a:pt x="340" y="83"/>
                    <a:pt x="341" y="84"/>
                  </a:cubicBezTo>
                  <a:cubicBezTo>
                    <a:pt x="342" y="85"/>
                    <a:pt x="342" y="84"/>
                    <a:pt x="343" y="83"/>
                  </a:cubicBezTo>
                  <a:cubicBezTo>
                    <a:pt x="343" y="83"/>
                    <a:pt x="344" y="86"/>
                    <a:pt x="345" y="88"/>
                  </a:cubicBezTo>
                  <a:cubicBezTo>
                    <a:pt x="346" y="89"/>
                    <a:pt x="347" y="90"/>
                    <a:pt x="349" y="89"/>
                  </a:cubicBezTo>
                  <a:cubicBezTo>
                    <a:pt x="350" y="89"/>
                    <a:pt x="349" y="94"/>
                    <a:pt x="348" y="95"/>
                  </a:cubicBezTo>
                  <a:cubicBezTo>
                    <a:pt x="347" y="96"/>
                    <a:pt x="347" y="92"/>
                    <a:pt x="344" y="91"/>
                  </a:cubicBezTo>
                  <a:cubicBezTo>
                    <a:pt x="342" y="89"/>
                    <a:pt x="339" y="88"/>
                    <a:pt x="339" y="87"/>
                  </a:cubicBezTo>
                  <a:cubicBezTo>
                    <a:pt x="338" y="87"/>
                    <a:pt x="334" y="83"/>
                    <a:pt x="331" y="83"/>
                  </a:cubicBezTo>
                  <a:cubicBezTo>
                    <a:pt x="329" y="83"/>
                    <a:pt x="327" y="82"/>
                    <a:pt x="324" y="82"/>
                  </a:cubicBezTo>
                  <a:cubicBezTo>
                    <a:pt x="322" y="82"/>
                    <a:pt x="321" y="81"/>
                    <a:pt x="320" y="81"/>
                  </a:cubicBezTo>
                  <a:cubicBezTo>
                    <a:pt x="319" y="80"/>
                    <a:pt x="318" y="81"/>
                    <a:pt x="319" y="82"/>
                  </a:cubicBezTo>
                  <a:cubicBezTo>
                    <a:pt x="319" y="82"/>
                    <a:pt x="317" y="83"/>
                    <a:pt x="318" y="85"/>
                  </a:cubicBezTo>
                  <a:cubicBezTo>
                    <a:pt x="319" y="87"/>
                    <a:pt x="320" y="88"/>
                    <a:pt x="320" y="89"/>
                  </a:cubicBezTo>
                  <a:cubicBezTo>
                    <a:pt x="321" y="91"/>
                    <a:pt x="319" y="91"/>
                    <a:pt x="318" y="91"/>
                  </a:cubicBezTo>
                  <a:cubicBezTo>
                    <a:pt x="316" y="91"/>
                    <a:pt x="317" y="92"/>
                    <a:pt x="317" y="94"/>
                  </a:cubicBezTo>
                  <a:cubicBezTo>
                    <a:pt x="317" y="96"/>
                    <a:pt x="316" y="94"/>
                    <a:pt x="315" y="93"/>
                  </a:cubicBezTo>
                  <a:cubicBezTo>
                    <a:pt x="314" y="93"/>
                    <a:pt x="314" y="93"/>
                    <a:pt x="315" y="93"/>
                  </a:cubicBezTo>
                  <a:cubicBezTo>
                    <a:pt x="315" y="93"/>
                    <a:pt x="315" y="92"/>
                    <a:pt x="315" y="91"/>
                  </a:cubicBezTo>
                  <a:cubicBezTo>
                    <a:pt x="316" y="91"/>
                    <a:pt x="314" y="90"/>
                    <a:pt x="314" y="89"/>
                  </a:cubicBezTo>
                  <a:cubicBezTo>
                    <a:pt x="313" y="89"/>
                    <a:pt x="312" y="89"/>
                    <a:pt x="311" y="91"/>
                  </a:cubicBezTo>
                  <a:cubicBezTo>
                    <a:pt x="309" y="92"/>
                    <a:pt x="309" y="92"/>
                    <a:pt x="306" y="92"/>
                  </a:cubicBezTo>
                  <a:cubicBezTo>
                    <a:pt x="304" y="93"/>
                    <a:pt x="304" y="91"/>
                    <a:pt x="302" y="92"/>
                  </a:cubicBezTo>
                  <a:cubicBezTo>
                    <a:pt x="300" y="93"/>
                    <a:pt x="300" y="93"/>
                    <a:pt x="299" y="94"/>
                  </a:cubicBezTo>
                  <a:cubicBezTo>
                    <a:pt x="299" y="94"/>
                    <a:pt x="300" y="95"/>
                    <a:pt x="299" y="95"/>
                  </a:cubicBezTo>
                  <a:cubicBezTo>
                    <a:pt x="297" y="96"/>
                    <a:pt x="297" y="95"/>
                    <a:pt x="297" y="96"/>
                  </a:cubicBezTo>
                  <a:cubicBezTo>
                    <a:pt x="296" y="97"/>
                    <a:pt x="295" y="97"/>
                    <a:pt x="295" y="98"/>
                  </a:cubicBezTo>
                  <a:cubicBezTo>
                    <a:pt x="294" y="98"/>
                    <a:pt x="294" y="97"/>
                    <a:pt x="293" y="98"/>
                  </a:cubicBezTo>
                  <a:cubicBezTo>
                    <a:pt x="292" y="98"/>
                    <a:pt x="293" y="97"/>
                    <a:pt x="291" y="97"/>
                  </a:cubicBezTo>
                  <a:cubicBezTo>
                    <a:pt x="290" y="98"/>
                    <a:pt x="291" y="96"/>
                    <a:pt x="291" y="96"/>
                  </a:cubicBezTo>
                  <a:cubicBezTo>
                    <a:pt x="292" y="95"/>
                    <a:pt x="294" y="94"/>
                    <a:pt x="295" y="94"/>
                  </a:cubicBezTo>
                  <a:cubicBezTo>
                    <a:pt x="295" y="93"/>
                    <a:pt x="295" y="91"/>
                    <a:pt x="295" y="90"/>
                  </a:cubicBezTo>
                  <a:cubicBezTo>
                    <a:pt x="295" y="89"/>
                    <a:pt x="296" y="89"/>
                    <a:pt x="297" y="88"/>
                  </a:cubicBezTo>
                  <a:cubicBezTo>
                    <a:pt x="297" y="88"/>
                    <a:pt x="295" y="89"/>
                    <a:pt x="294" y="90"/>
                  </a:cubicBezTo>
                  <a:cubicBezTo>
                    <a:pt x="292" y="90"/>
                    <a:pt x="290" y="92"/>
                    <a:pt x="289" y="92"/>
                  </a:cubicBezTo>
                  <a:cubicBezTo>
                    <a:pt x="288" y="93"/>
                    <a:pt x="287" y="93"/>
                    <a:pt x="284" y="94"/>
                  </a:cubicBezTo>
                  <a:cubicBezTo>
                    <a:pt x="282" y="94"/>
                    <a:pt x="281" y="97"/>
                    <a:pt x="280" y="97"/>
                  </a:cubicBezTo>
                  <a:cubicBezTo>
                    <a:pt x="279" y="98"/>
                    <a:pt x="278" y="97"/>
                    <a:pt x="277" y="97"/>
                  </a:cubicBezTo>
                  <a:cubicBezTo>
                    <a:pt x="276" y="97"/>
                    <a:pt x="278" y="98"/>
                    <a:pt x="278" y="99"/>
                  </a:cubicBezTo>
                  <a:cubicBezTo>
                    <a:pt x="278" y="99"/>
                    <a:pt x="275" y="99"/>
                    <a:pt x="275" y="100"/>
                  </a:cubicBezTo>
                  <a:cubicBezTo>
                    <a:pt x="274" y="100"/>
                    <a:pt x="275" y="102"/>
                    <a:pt x="274" y="104"/>
                  </a:cubicBezTo>
                  <a:cubicBezTo>
                    <a:pt x="274" y="106"/>
                    <a:pt x="270" y="105"/>
                    <a:pt x="268" y="106"/>
                  </a:cubicBezTo>
                  <a:cubicBezTo>
                    <a:pt x="266" y="106"/>
                    <a:pt x="266" y="104"/>
                    <a:pt x="266" y="103"/>
                  </a:cubicBezTo>
                  <a:cubicBezTo>
                    <a:pt x="265" y="102"/>
                    <a:pt x="264" y="102"/>
                    <a:pt x="263" y="102"/>
                  </a:cubicBezTo>
                  <a:cubicBezTo>
                    <a:pt x="262" y="101"/>
                    <a:pt x="263" y="100"/>
                    <a:pt x="264" y="99"/>
                  </a:cubicBezTo>
                  <a:cubicBezTo>
                    <a:pt x="265" y="98"/>
                    <a:pt x="268" y="97"/>
                    <a:pt x="268" y="97"/>
                  </a:cubicBezTo>
                  <a:cubicBezTo>
                    <a:pt x="269" y="97"/>
                    <a:pt x="267" y="95"/>
                    <a:pt x="266" y="94"/>
                  </a:cubicBezTo>
                  <a:cubicBezTo>
                    <a:pt x="266" y="93"/>
                    <a:pt x="264" y="92"/>
                    <a:pt x="262" y="92"/>
                  </a:cubicBezTo>
                  <a:cubicBezTo>
                    <a:pt x="260" y="92"/>
                    <a:pt x="259" y="92"/>
                    <a:pt x="257" y="91"/>
                  </a:cubicBezTo>
                  <a:cubicBezTo>
                    <a:pt x="255" y="91"/>
                    <a:pt x="256" y="92"/>
                    <a:pt x="257" y="93"/>
                  </a:cubicBezTo>
                  <a:cubicBezTo>
                    <a:pt x="258" y="93"/>
                    <a:pt x="259" y="95"/>
                    <a:pt x="259" y="96"/>
                  </a:cubicBezTo>
                  <a:cubicBezTo>
                    <a:pt x="260" y="97"/>
                    <a:pt x="257" y="102"/>
                    <a:pt x="257" y="103"/>
                  </a:cubicBezTo>
                  <a:cubicBezTo>
                    <a:pt x="257" y="104"/>
                    <a:pt x="260" y="104"/>
                    <a:pt x="261" y="106"/>
                  </a:cubicBezTo>
                  <a:cubicBezTo>
                    <a:pt x="262" y="108"/>
                    <a:pt x="259" y="111"/>
                    <a:pt x="259" y="112"/>
                  </a:cubicBezTo>
                  <a:cubicBezTo>
                    <a:pt x="258" y="112"/>
                    <a:pt x="257" y="112"/>
                    <a:pt x="257" y="111"/>
                  </a:cubicBezTo>
                  <a:cubicBezTo>
                    <a:pt x="256" y="111"/>
                    <a:pt x="255" y="110"/>
                    <a:pt x="254" y="110"/>
                  </a:cubicBezTo>
                  <a:cubicBezTo>
                    <a:pt x="253" y="110"/>
                    <a:pt x="253" y="109"/>
                    <a:pt x="253" y="109"/>
                  </a:cubicBezTo>
                  <a:cubicBezTo>
                    <a:pt x="252" y="109"/>
                    <a:pt x="251" y="111"/>
                    <a:pt x="250" y="112"/>
                  </a:cubicBezTo>
                  <a:cubicBezTo>
                    <a:pt x="249" y="112"/>
                    <a:pt x="247" y="113"/>
                    <a:pt x="246" y="114"/>
                  </a:cubicBezTo>
                  <a:cubicBezTo>
                    <a:pt x="245" y="115"/>
                    <a:pt x="243" y="116"/>
                    <a:pt x="243" y="117"/>
                  </a:cubicBezTo>
                  <a:cubicBezTo>
                    <a:pt x="242" y="118"/>
                    <a:pt x="245" y="121"/>
                    <a:pt x="246" y="121"/>
                  </a:cubicBezTo>
                  <a:cubicBezTo>
                    <a:pt x="246" y="122"/>
                    <a:pt x="246" y="122"/>
                    <a:pt x="245" y="123"/>
                  </a:cubicBezTo>
                  <a:cubicBezTo>
                    <a:pt x="245" y="124"/>
                    <a:pt x="241" y="122"/>
                    <a:pt x="240" y="122"/>
                  </a:cubicBezTo>
                  <a:cubicBezTo>
                    <a:pt x="239" y="121"/>
                    <a:pt x="238" y="122"/>
                    <a:pt x="237" y="122"/>
                  </a:cubicBezTo>
                  <a:cubicBezTo>
                    <a:pt x="237" y="123"/>
                    <a:pt x="235" y="121"/>
                    <a:pt x="234" y="120"/>
                  </a:cubicBezTo>
                  <a:cubicBezTo>
                    <a:pt x="234" y="119"/>
                    <a:pt x="233" y="119"/>
                    <a:pt x="232" y="119"/>
                  </a:cubicBezTo>
                  <a:cubicBezTo>
                    <a:pt x="231" y="119"/>
                    <a:pt x="232" y="119"/>
                    <a:pt x="232" y="120"/>
                  </a:cubicBezTo>
                  <a:cubicBezTo>
                    <a:pt x="231" y="121"/>
                    <a:pt x="231" y="121"/>
                    <a:pt x="230" y="121"/>
                  </a:cubicBezTo>
                  <a:cubicBezTo>
                    <a:pt x="230" y="121"/>
                    <a:pt x="230" y="123"/>
                    <a:pt x="232" y="125"/>
                  </a:cubicBezTo>
                  <a:cubicBezTo>
                    <a:pt x="234" y="127"/>
                    <a:pt x="233" y="125"/>
                    <a:pt x="235" y="125"/>
                  </a:cubicBezTo>
                  <a:cubicBezTo>
                    <a:pt x="236" y="124"/>
                    <a:pt x="236" y="127"/>
                    <a:pt x="236" y="128"/>
                  </a:cubicBezTo>
                  <a:cubicBezTo>
                    <a:pt x="237" y="129"/>
                    <a:pt x="235" y="129"/>
                    <a:pt x="234" y="129"/>
                  </a:cubicBezTo>
                  <a:cubicBezTo>
                    <a:pt x="233" y="130"/>
                    <a:pt x="231" y="129"/>
                    <a:pt x="230" y="128"/>
                  </a:cubicBezTo>
                  <a:cubicBezTo>
                    <a:pt x="228" y="127"/>
                    <a:pt x="229" y="126"/>
                    <a:pt x="228" y="126"/>
                  </a:cubicBezTo>
                  <a:cubicBezTo>
                    <a:pt x="227" y="126"/>
                    <a:pt x="226" y="125"/>
                    <a:pt x="225" y="125"/>
                  </a:cubicBezTo>
                  <a:cubicBezTo>
                    <a:pt x="224" y="124"/>
                    <a:pt x="223" y="123"/>
                    <a:pt x="224" y="123"/>
                  </a:cubicBezTo>
                  <a:cubicBezTo>
                    <a:pt x="224" y="122"/>
                    <a:pt x="224" y="120"/>
                    <a:pt x="223" y="119"/>
                  </a:cubicBezTo>
                  <a:cubicBezTo>
                    <a:pt x="223" y="117"/>
                    <a:pt x="222" y="117"/>
                    <a:pt x="223" y="117"/>
                  </a:cubicBezTo>
                  <a:cubicBezTo>
                    <a:pt x="224" y="117"/>
                    <a:pt x="224" y="115"/>
                    <a:pt x="223" y="114"/>
                  </a:cubicBezTo>
                  <a:cubicBezTo>
                    <a:pt x="223" y="114"/>
                    <a:pt x="220" y="111"/>
                    <a:pt x="219" y="111"/>
                  </a:cubicBezTo>
                  <a:cubicBezTo>
                    <a:pt x="219" y="111"/>
                    <a:pt x="218" y="110"/>
                    <a:pt x="218" y="109"/>
                  </a:cubicBezTo>
                  <a:cubicBezTo>
                    <a:pt x="218" y="109"/>
                    <a:pt x="217" y="108"/>
                    <a:pt x="216" y="108"/>
                  </a:cubicBezTo>
                  <a:cubicBezTo>
                    <a:pt x="215" y="108"/>
                    <a:pt x="214" y="108"/>
                    <a:pt x="213" y="107"/>
                  </a:cubicBezTo>
                  <a:cubicBezTo>
                    <a:pt x="212" y="107"/>
                    <a:pt x="213" y="106"/>
                    <a:pt x="214" y="106"/>
                  </a:cubicBezTo>
                  <a:cubicBezTo>
                    <a:pt x="214" y="106"/>
                    <a:pt x="214" y="105"/>
                    <a:pt x="215" y="104"/>
                  </a:cubicBezTo>
                  <a:cubicBezTo>
                    <a:pt x="215" y="104"/>
                    <a:pt x="216" y="106"/>
                    <a:pt x="218" y="107"/>
                  </a:cubicBezTo>
                  <a:cubicBezTo>
                    <a:pt x="219" y="108"/>
                    <a:pt x="223" y="109"/>
                    <a:pt x="224" y="110"/>
                  </a:cubicBezTo>
                  <a:cubicBezTo>
                    <a:pt x="226" y="110"/>
                    <a:pt x="230" y="111"/>
                    <a:pt x="232" y="111"/>
                  </a:cubicBezTo>
                  <a:cubicBezTo>
                    <a:pt x="234" y="112"/>
                    <a:pt x="237" y="112"/>
                    <a:pt x="238" y="112"/>
                  </a:cubicBezTo>
                  <a:cubicBezTo>
                    <a:pt x="239" y="112"/>
                    <a:pt x="241" y="111"/>
                    <a:pt x="243" y="111"/>
                  </a:cubicBezTo>
                  <a:cubicBezTo>
                    <a:pt x="244" y="111"/>
                    <a:pt x="245" y="110"/>
                    <a:pt x="247" y="109"/>
                  </a:cubicBezTo>
                  <a:cubicBezTo>
                    <a:pt x="248" y="107"/>
                    <a:pt x="248" y="104"/>
                    <a:pt x="248" y="103"/>
                  </a:cubicBezTo>
                  <a:cubicBezTo>
                    <a:pt x="247" y="103"/>
                    <a:pt x="248" y="99"/>
                    <a:pt x="247" y="98"/>
                  </a:cubicBezTo>
                  <a:cubicBezTo>
                    <a:pt x="246" y="98"/>
                    <a:pt x="246" y="97"/>
                    <a:pt x="244" y="97"/>
                  </a:cubicBezTo>
                  <a:cubicBezTo>
                    <a:pt x="243" y="96"/>
                    <a:pt x="243" y="95"/>
                    <a:pt x="242" y="96"/>
                  </a:cubicBezTo>
                  <a:cubicBezTo>
                    <a:pt x="241" y="96"/>
                    <a:pt x="241" y="95"/>
                    <a:pt x="240" y="94"/>
                  </a:cubicBezTo>
                  <a:cubicBezTo>
                    <a:pt x="239" y="94"/>
                    <a:pt x="239" y="94"/>
                    <a:pt x="237" y="93"/>
                  </a:cubicBezTo>
                  <a:cubicBezTo>
                    <a:pt x="235" y="93"/>
                    <a:pt x="235" y="93"/>
                    <a:pt x="234" y="92"/>
                  </a:cubicBezTo>
                  <a:cubicBezTo>
                    <a:pt x="233" y="91"/>
                    <a:pt x="229" y="88"/>
                    <a:pt x="228" y="87"/>
                  </a:cubicBezTo>
                  <a:cubicBezTo>
                    <a:pt x="226" y="87"/>
                    <a:pt x="225" y="86"/>
                    <a:pt x="223" y="86"/>
                  </a:cubicBezTo>
                  <a:cubicBezTo>
                    <a:pt x="222" y="87"/>
                    <a:pt x="221" y="86"/>
                    <a:pt x="220" y="86"/>
                  </a:cubicBezTo>
                  <a:cubicBezTo>
                    <a:pt x="219" y="86"/>
                    <a:pt x="218" y="86"/>
                    <a:pt x="218" y="85"/>
                  </a:cubicBezTo>
                  <a:cubicBezTo>
                    <a:pt x="218" y="85"/>
                    <a:pt x="217" y="85"/>
                    <a:pt x="216" y="86"/>
                  </a:cubicBezTo>
                  <a:cubicBezTo>
                    <a:pt x="215" y="87"/>
                    <a:pt x="216" y="84"/>
                    <a:pt x="215" y="84"/>
                  </a:cubicBezTo>
                  <a:cubicBezTo>
                    <a:pt x="214" y="84"/>
                    <a:pt x="213" y="83"/>
                    <a:pt x="214" y="84"/>
                  </a:cubicBezTo>
                  <a:cubicBezTo>
                    <a:pt x="215" y="84"/>
                    <a:pt x="218" y="82"/>
                    <a:pt x="216" y="82"/>
                  </a:cubicBezTo>
                  <a:cubicBezTo>
                    <a:pt x="214" y="81"/>
                    <a:pt x="212" y="80"/>
                    <a:pt x="212" y="81"/>
                  </a:cubicBezTo>
                  <a:cubicBezTo>
                    <a:pt x="212" y="81"/>
                    <a:pt x="211" y="82"/>
                    <a:pt x="211" y="82"/>
                  </a:cubicBezTo>
                  <a:cubicBezTo>
                    <a:pt x="211" y="82"/>
                    <a:pt x="211" y="82"/>
                    <a:pt x="211" y="82"/>
                  </a:cubicBezTo>
                  <a:cubicBezTo>
                    <a:pt x="211" y="82"/>
                    <a:pt x="211" y="82"/>
                    <a:pt x="210" y="82"/>
                  </a:cubicBezTo>
                  <a:cubicBezTo>
                    <a:pt x="210" y="82"/>
                    <a:pt x="210" y="82"/>
                    <a:pt x="210" y="82"/>
                  </a:cubicBezTo>
                  <a:cubicBezTo>
                    <a:pt x="210" y="82"/>
                    <a:pt x="210" y="82"/>
                    <a:pt x="209" y="82"/>
                  </a:cubicBezTo>
                  <a:cubicBezTo>
                    <a:pt x="209" y="82"/>
                    <a:pt x="209" y="82"/>
                    <a:pt x="209" y="82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6" y="82"/>
                    <a:pt x="204" y="81"/>
                    <a:pt x="204" y="81"/>
                  </a:cubicBezTo>
                  <a:cubicBezTo>
                    <a:pt x="204" y="80"/>
                    <a:pt x="201" y="80"/>
                    <a:pt x="200" y="79"/>
                  </a:cubicBezTo>
                  <a:cubicBezTo>
                    <a:pt x="200" y="78"/>
                    <a:pt x="202" y="79"/>
                    <a:pt x="204" y="79"/>
                  </a:cubicBezTo>
                  <a:cubicBezTo>
                    <a:pt x="205" y="79"/>
                    <a:pt x="206" y="79"/>
                    <a:pt x="206" y="79"/>
                  </a:cubicBezTo>
                  <a:cubicBezTo>
                    <a:pt x="207" y="78"/>
                    <a:pt x="208" y="77"/>
                    <a:pt x="209" y="77"/>
                  </a:cubicBezTo>
                  <a:cubicBezTo>
                    <a:pt x="209" y="76"/>
                    <a:pt x="209" y="75"/>
                    <a:pt x="208" y="75"/>
                  </a:cubicBezTo>
                  <a:cubicBezTo>
                    <a:pt x="207" y="75"/>
                    <a:pt x="207" y="74"/>
                    <a:pt x="205" y="74"/>
                  </a:cubicBezTo>
                  <a:cubicBezTo>
                    <a:pt x="204" y="74"/>
                    <a:pt x="204" y="73"/>
                    <a:pt x="203" y="74"/>
                  </a:cubicBezTo>
                  <a:cubicBezTo>
                    <a:pt x="202" y="74"/>
                    <a:pt x="203" y="73"/>
                    <a:pt x="202" y="72"/>
                  </a:cubicBezTo>
                  <a:cubicBezTo>
                    <a:pt x="201" y="71"/>
                    <a:pt x="200" y="72"/>
                    <a:pt x="200" y="73"/>
                  </a:cubicBezTo>
                  <a:cubicBezTo>
                    <a:pt x="199" y="73"/>
                    <a:pt x="199" y="74"/>
                    <a:pt x="199" y="75"/>
                  </a:cubicBezTo>
                  <a:cubicBezTo>
                    <a:pt x="198" y="75"/>
                    <a:pt x="198" y="74"/>
                    <a:pt x="199" y="74"/>
                  </a:cubicBezTo>
                  <a:cubicBezTo>
                    <a:pt x="199" y="74"/>
                    <a:pt x="198" y="74"/>
                    <a:pt x="198" y="74"/>
                  </a:cubicBezTo>
                  <a:cubicBezTo>
                    <a:pt x="197" y="74"/>
                    <a:pt x="197" y="73"/>
                    <a:pt x="198" y="73"/>
                  </a:cubicBezTo>
                  <a:cubicBezTo>
                    <a:pt x="198" y="72"/>
                    <a:pt x="199" y="71"/>
                    <a:pt x="199" y="71"/>
                  </a:cubicBezTo>
                  <a:cubicBezTo>
                    <a:pt x="199" y="71"/>
                    <a:pt x="199" y="69"/>
                    <a:pt x="198" y="70"/>
                  </a:cubicBezTo>
                  <a:cubicBezTo>
                    <a:pt x="197" y="70"/>
                    <a:pt x="196" y="70"/>
                    <a:pt x="196" y="70"/>
                  </a:cubicBezTo>
                  <a:cubicBezTo>
                    <a:pt x="195" y="71"/>
                    <a:pt x="194" y="73"/>
                    <a:pt x="194" y="74"/>
                  </a:cubicBezTo>
                  <a:cubicBezTo>
                    <a:pt x="194" y="75"/>
                    <a:pt x="193" y="75"/>
                    <a:pt x="193" y="75"/>
                  </a:cubicBezTo>
                  <a:cubicBezTo>
                    <a:pt x="192" y="75"/>
                    <a:pt x="193" y="70"/>
                    <a:pt x="193" y="70"/>
                  </a:cubicBezTo>
                  <a:cubicBezTo>
                    <a:pt x="194" y="69"/>
                    <a:pt x="192" y="70"/>
                    <a:pt x="191" y="71"/>
                  </a:cubicBezTo>
                  <a:cubicBezTo>
                    <a:pt x="190" y="72"/>
                    <a:pt x="190" y="74"/>
                    <a:pt x="189" y="74"/>
                  </a:cubicBezTo>
                  <a:cubicBezTo>
                    <a:pt x="188" y="75"/>
                    <a:pt x="188" y="78"/>
                    <a:pt x="187" y="79"/>
                  </a:cubicBezTo>
                  <a:cubicBezTo>
                    <a:pt x="186" y="80"/>
                    <a:pt x="187" y="77"/>
                    <a:pt x="187" y="76"/>
                  </a:cubicBezTo>
                  <a:cubicBezTo>
                    <a:pt x="188" y="76"/>
                    <a:pt x="188" y="74"/>
                    <a:pt x="188" y="73"/>
                  </a:cubicBezTo>
                  <a:cubicBezTo>
                    <a:pt x="189" y="73"/>
                    <a:pt x="190" y="71"/>
                    <a:pt x="189" y="71"/>
                  </a:cubicBezTo>
                  <a:cubicBezTo>
                    <a:pt x="188" y="71"/>
                    <a:pt x="188" y="70"/>
                    <a:pt x="187" y="71"/>
                  </a:cubicBezTo>
                  <a:cubicBezTo>
                    <a:pt x="186" y="71"/>
                    <a:pt x="186" y="70"/>
                    <a:pt x="185" y="70"/>
                  </a:cubicBezTo>
                  <a:cubicBezTo>
                    <a:pt x="184" y="70"/>
                    <a:pt x="185" y="71"/>
                    <a:pt x="185" y="72"/>
                  </a:cubicBezTo>
                  <a:cubicBezTo>
                    <a:pt x="185" y="72"/>
                    <a:pt x="184" y="73"/>
                    <a:pt x="184" y="73"/>
                  </a:cubicBezTo>
                  <a:cubicBezTo>
                    <a:pt x="184" y="74"/>
                    <a:pt x="184" y="73"/>
                    <a:pt x="183" y="73"/>
                  </a:cubicBezTo>
                  <a:cubicBezTo>
                    <a:pt x="183" y="73"/>
                    <a:pt x="183" y="74"/>
                    <a:pt x="183" y="75"/>
                  </a:cubicBezTo>
                  <a:cubicBezTo>
                    <a:pt x="184" y="75"/>
                    <a:pt x="182" y="75"/>
                    <a:pt x="182" y="74"/>
                  </a:cubicBezTo>
                  <a:cubicBezTo>
                    <a:pt x="182" y="74"/>
                    <a:pt x="181" y="74"/>
                    <a:pt x="180" y="74"/>
                  </a:cubicBezTo>
                  <a:cubicBezTo>
                    <a:pt x="179" y="75"/>
                    <a:pt x="179" y="75"/>
                    <a:pt x="179" y="76"/>
                  </a:cubicBezTo>
                  <a:cubicBezTo>
                    <a:pt x="179" y="76"/>
                    <a:pt x="181" y="77"/>
                    <a:pt x="181" y="78"/>
                  </a:cubicBezTo>
                  <a:cubicBezTo>
                    <a:pt x="180" y="78"/>
                    <a:pt x="180" y="79"/>
                    <a:pt x="180" y="80"/>
                  </a:cubicBezTo>
                  <a:cubicBezTo>
                    <a:pt x="181" y="81"/>
                    <a:pt x="179" y="79"/>
                    <a:pt x="179" y="80"/>
                  </a:cubicBezTo>
                  <a:cubicBezTo>
                    <a:pt x="178" y="80"/>
                    <a:pt x="178" y="78"/>
                    <a:pt x="179" y="78"/>
                  </a:cubicBezTo>
                  <a:cubicBezTo>
                    <a:pt x="179" y="77"/>
                    <a:pt x="179" y="76"/>
                    <a:pt x="178" y="77"/>
                  </a:cubicBezTo>
                  <a:cubicBezTo>
                    <a:pt x="176" y="78"/>
                    <a:pt x="177" y="76"/>
                    <a:pt x="175" y="76"/>
                  </a:cubicBezTo>
                  <a:cubicBezTo>
                    <a:pt x="174" y="77"/>
                    <a:pt x="172" y="77"/>
                    <a:pt x="172" y="78"/>
                  </a:cubicBezTo>
                  <a:cubicBezTo>
                    <a:pt x="172" y="79"/>
                    <a:pt x="174" y="79"/>
                    <a:pt x="175" y="80"/>
                  </a:cubicBezTo>
                  <a:cubicBezTo>
                    <a:pt x="176" y="80"/>
                    <a:pt x="175" y="81"/>
                    <a:pt x="176" y="82"/>
                  </a:cubicBezTo>
                  <a:cubicBezTo>
                    <a:pt x="176" y="82"/>
                    <a:pt x="174" y="80"/>
                    <a:pt x="173" y="80"/>
                  </a:cubicBezTo>
                  <a:cubicBezTo>
                    <a:pt x="172" y="80"/>
                    <a:pt x="173" y="81"/>
                    <a:pt x="173" y="82"/>
                  </a:cubicBezTo>
                  <a:cubicBezTo>
                    <a:pt x="173" y="82"/>
                    <a:pt x="172" y="81"/>
                    <a:pt x="172" y="81"/>
                  </a:cubicBezTo>
                  <a:cubicBezTo>
                    <a:pt x="171" y="80"/>
                    <a:pt x="171" y="82"/>
                    <a:pt x="170" y="83"/>
                  </a:cubicBezTo>
                  <a:cubicBezTo>
                    <a:pt x="169" y="83"/>
                    <a:pt x="170" y="81"/>
                    <a:pt x="170" y="81"/>
                  </a:cubicBezTo>
                  <a:cubicBezTo>
                    <a:pt x="170" y="80"/>
                    <a:pt x="170" y="81"/>
                    <a:pt x="169" y="82"/>
                  </a:cubicBezTo>
                  <a:cubicBezTo>
                    <a:pt x="168" y="83"/>
                    <a:pt x="168" y="82"/>
                    <a:pt x="168" y="81"/>
                  </a:cubicBezTo>
                  <a:cubicBezTo>
                    <a:pt x="169" y="81"/>
                    <a:pt x="168" y="80"/>
                    <a:pt x="166" y="80"/>
                  </a:cubicBezTo>
                  <a:cubicBezTo>
                    <a:pt x="165" y="80"/>
                    <a:pt x="166" y="79"/>
                    <a:pt x="166" y="78"/>
                  </a:cubicBezTo>
                  <a:cubicBezTo>
                    <a:pt x="166" y="77"/>
                    <a:pt x="165" y="78"/>
                    <a:pt x="164" y="79"/>
                  </a:cubicBezTo>
                  <a:cubicBezTo>
                    <a:pt x="163" y="80"/>
                    <a:pt x="163" y="80"/>
                    <a:pt x="164" y="82"/>
                  </a:cubicBezTo>
                  <a:cubicBezTo>
                    <a:pt x="164" y="83"/>
                    <a:pt x="162" y="82"/>
                    <a:pt x="162" y="83"/>
                  </a:cubicBezTo>
                  <a:cubicBezTo>
                    <a:pt x="161" y="84"/>
                    <a:pt x="162" y="84"/>
                    <a:pt x="163" y="84"/>
                  </a:cubicBezTo>
                  <a:cubicBezTo>
                    <a:pt x="164" y="85"/>
                    <a:pt x="164" y="86"/>
                    <a:pt x="164" y="86"/>
                  </a:cubicBezTo>
                  <a:cubicBezTo>
                    <a:pt x="164" y="87"/>
                    <a:pt x="162" y="86"/>
                    <a:pt x="161" y="87"/>
                  </a:cubicBezTo>
                  <a:cubicBezTo>
                    <a:pt x="161" y="87"/>
                    <a:pt x="161" y="88"/>
                    <a:pt x="160" y="88"/>
                  </a:cubicBezTo>
                  <a:cubicBezTo>
                    <a:pt x="159" y="88"/>
                    <a:pt x="159" y="89"/>
                    <a:pt x="160" y="89"/>
                  </a:cubicBezTo>
                  <a:cubicBezTo>
                    <a:pt x="161" y="90"/>
                    <a:pt x="160" y="90"/>
                    <a:pt x="159" y="90"/>
                  </a:cubicBezTo>
                  <a:cubicBezTo>
                    <a:pt x="158" y="90"/>
                    <a:pt x="157" y="90"/>
                    <a:pt x="157" y="91"/>
                  </a:cubicBezTo>
                  <a:cubicBezTo>
                    <a:pt x="156" y="91"/>
                    <a:pt x="155" y="91"/>
                    <a:pt x="154" y="91"/>
                  </a:cubicBezTo>
                  <a:cubicBezTo>
                    <a:pt x="154" y="90"/>
                    <a:pt x="153" y="90"/>
                    <a:pt x="152" y="91"/>
                  </a:cubicBezTo>
                  <a:cubicBezTo>
                    <a:pt x="152" y="92"/>
                    <a:pt x="151" y="93"/>
                    <a:pt x="151" y="94"/>
                  </a:cubicBezTo>
                  <a:cubicBezTo>
                    <a:pt x="151" y="94"/>
                    <a:pt x="153" y="94"/>
                    <a:pt x="154" y="94"/>
                  </a:cubicBezTo>
                  <a:cubicBezTo>
                    <a:pt x="155" y="93"/>
                    <a:pt x="153" y="95"/>
                    <a:pt x="152" y="96"/>
                  </a:cubicBezTo>
                  <a:cubicBezTo>
                    <a:pt x="151" y="96"/>
                    <a:pt x="153" y="96"/>
                    <a:pt x="154" y="96"/>
                  </a:cubicBezTo>
                  <a:cubicBezTo>
                    <a:pt x="155" y="95"/>
                    <a:pt x="154" y="97"/>
                    <a:pt x="153" y="97"/>
                  </a:cubicBezTo>
                  <a:cubicBezTo>
                    <a:pt x="152" y="97"/>
                    <a:pt x="151" y="97"/>
                    <a:pt x="150" y="98"/>
                  </a:cubicBezTo>
                  <a:cubicBezTo>
                    <a:pt x="150" y="99"/>
                    <a:pt x="152" y="99"/>
                    <a:pt x="153" y="100"/>
                  </a:cubicBezTo>
                  <a:cubicBezTo>
                    <a:pt x="155" y="100"/>
                    <a:pt x="149" y="99"/>
                    <a:pt x="149" y="100"/>
                  </a:cubicBezTo>
                  <a:cubicBezTo>
                    <a:pt x="149" y="101"/>
                    <a:pt x="148" y="102"/>
                    <a:pt x="148" y="102"/>
                  </a:cubicBezTo>
                  <a:cubicBezTo>
                    <a:pt x="148" y="103"/>
                    <a:pt x="149" y="103"/>
                    <a:pt x="150" y="103"/>
                  </a:cubicBezTo>
                  <a:cubicBezTo>
                    <a:pt x="151" y="103"/>
                    <a:pt x="148" y="104"/>
                    <a:pt x="147" y="104"/>
                  </a:cubicBezTo>
                  <a:cubicBezTo>
                    <a:pt x="147" y="104"/>
                    <a:pt x="145" y="105"/>
                    <a:pt x="145" y="106"/>
                  </a:cubicBezTo>
                  <a:cubicBezTo>
                    <a:pt x="145" y="107"/>
                    <a:pt x="144" y="107"/>
                    <a:pt x="143" y="108"/>
                  </a:cubicBezTo>
                  <a:cubicBezTo>
                    <a:pt x="142" y="109"/>
                    <a:pt x="142" y="110"/>
                    <a:pt x="142" y="111"/>
                  </a:cubicBezTo>
                  <a:cubicBezTo>
                    <a:pt x="142" y="111"/>
                    <a:pt x="142" y="111"/>
                    <a:pt x="144" y="112"/>
                  </a:cubicBezTo>
                  <a:cubicBezTo>
                    <a:pt x="146" y="113"/>
                    <a:pt x="143" y="112"/>
                    <a:pt x="142" y="112"/>
                  </a:cubicBezTo>
                  <a:cubicBezTo>
                    <a:pt x="141" y="112"/>
                    <a:pt x="140" y="114"/>
                    <a:pt x="141" y="114"/>
                  </a:cubicBezTo>
                  <a:cubicBezTo>
                    <a:pt x="142" y="114"/>
                    <a:pt x="141" y="115"/>
                    <a:pt x="141" y="116"/>
                  </a:cubicBezTo>
                  <a:cubicBezTo>
                    <a:pt x="141" y="117"/>
                    <a:pt x="140" y="118"/>
                    <a:pt x="139" y="119"/>
                  </a:cubicBezTo>
                  <a:cubicBezTo>
                    <a:pt x="138" y="120"/>
                    <a:pt x="140" y="119"/>
                    <a:pt x="140" y="119"/>
                  </a:cubicBezTo>
                  <a:cubicBezTo>
                    <a:pt x="141" y="119"/>
                    <a:pt x="139" y="121"/>
                    <a:pt x="138" y="121"/>
                  </a:cubicBezTo>
                  <a:cubicBezTo>
                    <a:pt x="137" y="122"/>
                    <a:pt x="136" y="122"/>
                    <a:pt x="136" y="123"/>
                  </a:cubicBezTo>
                  <a:cubicBezTo>
                    <a:pt x="136" y="124"/>
                    <a:pt x="135" y="123"/>
                    <a:pt x="134" y="123"/>
                  </a:cubicBezTo>
                  <a:cubicBezTo>
                    <a:pt x="133" y="123"/>
                    <a:pt x="131" y="126"/>
                    <a:pt x="131" y="127"/>
                  </a:cubicBezTo>
                  <a:cubicBezTo>
                    <a:pt x="130" y="128"/>
                    <a:pt x="129" y="129"/>
                    <a:pt x="128" y="130"/>
                  </a:cubicBezTo>
                  <a:cubicBezTo>
                    <a:pt x="128" y="130"/>
                    <a:pt x="130" y="131"/>
                    <a:pt x="131" y="131"/>
                  </a:cubicBezTo>
                  <a:cubicBezTo>
                    <a:pt x="132" y="131"/>
                    <a:pt x="134" y="130"/>
                    <a:pt x="134" y="130"/>
                  </a:cubicBezTo>
                  <a:cubicBezTo>
                    <a:pt x="135" y="129"/>
                    <a:pt x="132" y="132"/>
                    <a:pt x="131" y="132"/>
                  </a:cubicBezTo>
                  <a:cubicBezTo>
                    <a:pt x="130" y="132"/>
                    <a:pt x="130" y="131"/>
                    <a:pt x="129" y="131"/>
                  </a:cubicBezTo>
                  <a:cubicBezTo>
                    <a:pt x="129" y="131"/>
                    <a:pt x="128" y="132"/>
                    <a:pt x="128" y="132"/>
                  </a:cubicBezTo>
                  <a:cubicBezTo>
                    <a:pt x="128" y="133"/>
                    <a:pt x="126" y="133"/>
                    <a:pt x="125" y="133"/>
                  </a:cubicBezTo>
                  <a:cubicBezTo>
                    <a:pt x="124" y="133"/>
                    <a:pt x="124" y="134"/>
                    <a:pt x="124" y="135"/>
                  </a:cubicBezTo>
                  <a:cubicBezTo>
                    <a:pt x="124" y="136"/>
                    <a:pt x="124" y="136"/>
                    <a:pt x="124" y="137"/>
                  </a:cubicBezTo>
                  <a:cubicBezTo>
                    <a:pt x="125" y="138"/>
                    <a:pt x="124" y="137"/>
                    <a:pt x="122" y="136"/>
                  </a:cubicBezTo>
                  <a:cubicBezTo>
                    <a:pt x="121" y="136"/>
                    <a:pt x="121" y="137"/>
                    <a:pt x="120" y="138"/>
                  </a:cubicBezTo>
                  <a:cubicBezTo>
                    <a:pt x="119" y="138"/>
                    <a:pt x="117" y="138"/>
                    <a:pt x="116" y="138"/>
                  </a:cubicBezTo>
                  <a:cubicBezTo>
                    <a:pt x="115" y="139"/>
                    <a:pt x="116" y="139"/>
                    <a:pt x="117" y="139"/>
                  </a:cubicBezTo>
                  <a:cubicBezTo>
                    <a:pt x="118" y="140"/>
                    <a:pt x="117" y="140"/>
                    <a:pt x="115" y="140"/>
                  </a:cubicBezTo>
                  <a:cubicBezTo>
                    <a:pt x="114" y="140"/>
                    <a:pt x="114" y="140"/>
                    <a:pt x="114" y="141"/>
                  </a:cubicBezTo>
                  <a:cubicBezTo>
                    <a:pt x="114" y="142"/>
                    <a:pt x="112" y="141"/>
                    <a:pt x="111" y="142"/>
                  </a:cubicBezTo>
                  <a:cubicBezTo>
                    <a:pt x="111" y="143"/>
                    <a:pt x="113" y="143"/>
                    <a:pt x="112" y="143"/>
                  </a:cubicBezTo>
                  <a:cubicBezTo>
                    <a:pt x="111" y="143"/>
                    <a:pt x="109" y="143"/>
                    <a:pt x="110" y="144"/>
                  </a:cubicBezTo>
                  <a:cubicBezTo>
                    <a:pt x="111" y="145"/>
                    <a:pt x="111" y="146"/>
                    <a:pt x="112" y="147"/>
                  </a:cubicBezTo>
                  <a:cubicBezTo>
                    <a:pt x="112" y="149"/>
                    <a:pt x="114" y="149"/>
                    <a:pt x="112" y="148"/>
                  </a:cubicBezTo>
                  <a:cubicBezTo>
                    <a:pt x="110" y="148"/>
                    <a:pt x="110" y="149"/>
                    <a:pt x="111" y="150"/>
                  </a:cubicBezTo>
                  <a:cubicBezTo>
                    <a:pt x="112" y="151"/>
                    <a:pt x="112" y="151"/>
                    <a:pt x="110" y="151"/>
                  </a:cubicBezTo>
                  <a:cubicBezTo>
                    <a:pt x="108" y="152"/>
                    <a:pt x="110" y="152"/>
                    <a:pt x="111" y="153"/>
                  </a:cubicBezTo>
                  <a:cubicBezTo>
                    <a:pt x="111" y="153"/>
                    <a:pt x="110" y="154"/>
                    <a:pt x="111" y="154"/>
                  </a:cubicBezTo>
                  <a:cubicBezTo>
                    <a:pt x="112" y="154"/>
                    <a:pt x="109" y="155"/>
                    <a:pt x="111" y="156"/>
                  </a:cubicBezTo>
                  <a:cubicBezTo>
                    <a:pt x="112" y="157"/>
                    <a:pt x="112" y="156"/>
                    <a:pt x="113" y="155"/>
                  </a:cubicBezTo>
                  <a:cubicBezTo>
                    <a:pt x="114" y="154"/>
                    <a:pt x="113" y="156"/>
                    <a:pt x="112" y="157"/>
                  </a:cubicBezTo>
                  <a:cubicBezTo>
                    <a:pt x="111" y="159"/>
                    <a:pt x="111" y="157"/>
                    <a:pt x="110" y="158"/>
                  </a:cubicBezTo>
                  <a:cubicBezTo>
                    <a:pt x="108" y="158"/>
                    <a:pt x="110" y="159"/>
                    <a:pt x="111" y="160"/>
                  </a:cubicBezTo>
                  <a:cubicBezTo>
                    <a:pt x="111" y="162"/>
                    <a:pt x="111" y="161"/>
                    <a:pt x="112" y="161"/>
                  </a:cubicBezTo>
                  <a:cubicBezTo>
                    <a:pt x="113" y="161"/>
                    <a:pt x="113" y="161"/>
                    <a:pt x="114" y="160"/>
                  </a:cubicBezTo>
                  <a:cubicBezTo>
                    <a:pt x="115" y="160"/>
                    <a:pt x="113" y="162"/>
                    <a:pt x="114" y="163"/>
                  </a:cubicBezTo>
                  <a:cubicBezTo>
                    <a:pt x="114" y="164"/>
                    <a:pt x="113" y="163"/>
                    <a:pt x="112" y="163"/>
                  </a:cubicBezTo>
                  <a:cubicBezTo>
                    <a:pt x="111" y="164"/>
                    <a:pt x="111" y="165"/>
                    <a:pt x="112" y="166"/>
                  </a:cubicBezTo>
                  <a:cubicBezTo>
                    <a:pt x="113" y="166"/>
                    <a:pt x="114" y="168"/>
                    <a:pt x="115" y="168"/>
                  </a:cubicBezTo>
                  <a:cubicBezTo>
                    <a:pt x="116" y="169"/>
                    <a:pt x="118" y="169"/>
                    <a:pt x="120" y="169"/>
                  </a:cubicBezTo>
                  <a:cubicBezTo>
                    <a:pt x="121" y="168"/>
                    <a:pt x="121" y="169"/>
                    <a:pt x="122" y="168"/>
                  </a:cubicBezTo>
                  <a:cubicBezTo>
                    <a:pt x="123" y="168"/>
                    <a:pt x="125" y="166"/>
                    <a:pt x="126" y="164"/>
                  </a:cubicBezTo>
                  <a:cubicBezTo>
                    <a:pt x="128" y="162"/>
                    <a:pt x="129" y="162"/>
                    <a:pt x="130" y="162"/>
                  </a:cubicBezTo>
                  <a:cubicBezTo>
                    <a:pt x="131" y="161"/>
                    <a:pt x="131" y="161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60"/>
                    <a:pt x="131" y="160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60"/>
                    <a:pt x="132" y="160"/>
                    <a:pt x="132" y="160"/>
                  </a:cubicBezTo>
                  <a:cubicBezTo>
                    <a:pt x="132" y="160"/>
                    <a:pt x="132" y="161"/>
                    <a:pt x="132" y="161"/>
                  </a:cubicBezTo>
                  <a:cubicBezTo>
                    <a:pt x="132" y="161"/>
                    <a:pt x="132" y="161"/>
                    <a:pt x="132" y="161"/>
                  </a:cubicBezTo>
                  <a:cubicBezTo>
                    <a:pt x="132" y="161"/>
                    <a:pt x="132" y="161"/>
                    <a:pt x="132" y="162"/>
                  </a:cubicBezTo>
                  <a:cubicBezTo>
                    <a:pt x="132" y="162"/>
                    <a:pt x="132" y="162"/>
                    <a:pt x="132" y="162"/>
                  </a:cubicBezTo>
                  <a:cubicBezTo>
                    <a:pt x="132" y="162"/>
                    <a:pt x="132" y="162"/>
                    <a:pt x="132" y="162"/>
                  </a:cubicBezTo>
                  <a:cubicBezTo>
                    <a:pt x="132" y="163"/>
                    <a:pt x="133" y="163"/>
                    <a:pt x="133" y="163"/>
                  </a:cubicBezTo>
                  <a:cubicBezTo>
                    <a:pt x="133" y="164"/>
                    <a:pt x="133" y="167"/>
                    <a:pt x="134" y="168"/>
                  </a:cubicBezTo>
                  <a:cubicBezTo>
                    <a:pt x="134" y="169"/>
                    <a:pt x="135" y="169"/>
                    <a:pt x="136" y="168"/>
                  </a:cubicBezTo>
                  <a:cubicBezTo>
                    <a:pt x="137" y="167"/>
                    <a:pt x="135" y="171"/>
                    <a:pt x="135" y="172"/>
                  </a:cubicBezTo>
                  <a:cubicBezTo>
                    <a:pt x="135" y="173"/>
                    <a:pt x="137" y="176"/>
                    <a:pt x="138" y="177"/>
                  </a:cubicBezTo>
                  <a:cubicBezTo>
                    <a:pt x="138" y="178"/>
                    <a:pt x="139" y="180"/>
                    <a:pt x="139" y="181"/>
                  </a:cubicBezTo>
                  <a:cubicBezTo>
                    <a:pt x="139" y="182"/>
                    <a:pt x="138" y="185"/>
                    <a:pt x="139" y="185"/>
                  </a:cubicBezTo>
                  <a:cubicBezTo>
                    <a:pt x="139" y="185"/>
                    <a:pt x="141" y="185"/>
                    <a:pt x="142" y="185"/>
                  </a:cubicBezTo>
                  <a:cubicBezTo>
                    <a:pt x="144" y="185"/>
                    <a:pt x="144" y="185"/>
                    <a:pt x="145" y="184"/>
                  </a:cubicBezTo>
                  <a:cubicBezTo>
                    <a:pt x="145" y="183"/>
                    <a:pt x="145" y="182"/>
                    <a:pt x="147" y="181"/>
                  </a:cubicBezTo>
                  <a:cubicBezTo>
                    <a:pt x="149" y="180"/>
                    <a:pt x="150" y="181"/>
                    <a:pt x="151" y="180"/>
                  </a:cubicBezTo>
                  <a:cubicBezTo>
                    <a:pt x="152" y="180"/>
                    <a:pt x="154" y="174"/>
                    <a:pt x="155" y="173"/>
                  </a:cubicBezTo>
                  <a:cubicBezTo>
                    <a:pt x="155" y="171"/>
                    <a:pt x="155" y="169"/>
                    <a:pt x="155" y="168"/>
                  </a:cubicBezTo>
                  <a:cubicBezTo>
                    <a:pt x="155" y="167"/>
                    <a:pt x="158" y="164"/>
                    <a:pt x="158" y="163"/>
                  </a:cubicBezTo>
                  <a:cubicBezTo>
                    <a:pt x="159" y="163"/>
                    <a:pt x="159" y="163"/>
                    <a:pt x="160" y="163"/>
                  </a:cubicBezTo>
                  <a:cubicBezTo>
                    <a:pt x="160" y="163"/>
                    <a:pt x="161" y="160"/>
                    <a:pt x="162" y="160"/>
                  </a:cubicBezTo>
                  <a:cubicBezTo>
                    <a:pt x="163" y="159"/>
                    <a:pt x="163" y="158"/>
                    <a:pt x="164" y="158"/>
                  </a:cubicBezTo>
                  <a:cubicBezTo>
                    <a:pt x="164" y="157"/>
                    <a:pt x="163" y="155"/>
                    <a:pt x="162" y="154"/>
                  </a:cubicBezTo>
                  <a:cubicBezTo>
                    <a:pt x="162" y="153"/>
                    <a:pt x="161" y="152"/>
                    <a:pt x="159" y="152"/>
                  </a:cubicBezTo>
                  <a:cubicBezTo>
                    <a:pt x="157" y="152"/>
                    <a:pt x="157" y="151"/>
                    <a:pt x="157" y="150"/>
                  </a:cubicBezTo>
                  <a:cubicBezTo>
                    <a:pt x="156" y="149"/>
                    <a:pt x="157" y="146"/>
                    <a:pt x="157" y="146"/>
                  </a:cubicBezTo>
                  <a:cubicBezTo>
                    <a:pt x="158" y="145"/>
                    <a:pt x="158" y="142"/>
                    <a:pt x="158" y="141"/>
                  </a:cubicBezTo>
                  <a:cubicBezTo>
                    <a:pt x="159" y="140"/>
                    <a:pt x="157" y="139"/>
                    <a:pt x="157" y="139"/>
                  </a:cubicBezTo>
                  <a:cubicBezTo>
                    <a:pt x="157" y="138"/>
                    <a:pt x="158" y="139"/>
                    <a:pt x="159" y="139"/>
                  </a:cubicBezTo>
                  <a:cubicBezTo>
                    <a:pt x="160" y="139"/>
                    <a:pt x="162" y="136"/>
                    <a:pt x="163" y="135"/>
                  </a:cubicBezTo>
                  <a:cubicBezTo>
                    <a:pt x="164" y="134"/>
                    <a:pt x="164" y="132"/>
                    <a:pt x="165" y="132"/>
                  </a:cubicBezTo>
                  <a:cubicBezTo>
                    <a:pt x="165" y="131"/>
                    <a:pt x="168" y="130"/>
                    <a:pt x="168" y="130"/>
                  </a:cubicBezTo>
                  <a:cubicBezTo>
                    <a:pt x="169" y="130"/>
                    <a:pt x="171" y="129"/>
                    <a:pt x="171" y="128"/>
                  </a:cubicBezTo>
                  <a:cubicBezTo>
                    <a:pt x="171" y="126"/>
                    <a:pt x="174" y="125"/>
                    <a:pt x="174" y="124"/>
                  </a:cubicBezTo>
                  <a:cubicBezTo>
                    <a:pt x="175" y="123"/>
                    <a:pt x="173" y="123"/>
                    <a:pt x="173" y="122"/>
                  </a:cubicBezTo>
                  <a:cubicBezTo>
                    <a:pt x="172" y="121"/>
                    <a:pt x="173" y="121"/>
                    <a:pt x="174" y="120"/>
                  </a:cubicBezTo>
                  <a:cubicBezTo>
                    <a:pt x="174" y="120"/>
                    <a:pt x="174" y="119"/>
                    <a:pt x="174" y="119"/>
                  </a:cubicBezTo>
                  <a:cubicBezTo>
                    <a:pt x="175" y="118"/>
                    <a:pt x="175" y="118"/>
                    <a:pt x="176" y="117"/>
                  </a:cubicBezTo>
                  <a:cubicBezTo>
                    <a:pt x="178" y="116"/>
                    <a:pt x="177" y="116"/>
                    <a:pt x="177" y="116"/>
                  </a:cubicBezTo>
                  <a:cubicBezTo>
                    <a:pt x="177" y="115"/>
                    <a:pt x="179" y="115"/>
                    <a:pt x="180" y="115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6"/>
                    <a:pt x="181" y="116"/>
                    <a:pt x="182" y="116"/>
                  </a:cubicBezTo>
                  <a:cubicBezTo>
                    <a:pt x="182" y="116"/>
                    <a:pt x="182" y="115"/>
                    <a:pt x="182" y="115"/>
                  </a:cubicBezTo>
                  <a:cubicBezTo>
                    <a:pt x="182" y="115"/>
                    <a:pt x="182" y="115"/>
                    <a:pt x="183" y="115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4" y="115"/>
                    <a:pt x="184" y="115"/>
                    <a:pt x="184" y="115"/>
                  </a:cubicBezTo>
                  <a:cubicBezTo>
                    <a:pt x="186" y="115"/>
                    <a:pt x="186" y="116"/>
                    <a:pt x="187" y="117"/>
                  </a:cubicBezTo>
                  <a:cubicBezTo>
                    <a:pt x="188" y="118"/>
                    <a:pt x="187" y="121"/>
                    <a:pt x="186" y="121"/>
                  </a:cubicBezTo>
                  <a:cubicBezTo>
                    <a:pt x="185" y="121"/>
                    <a:pt x="183" y="125"/>
                    <a:pt x="182" y="126"/>
                  </a:cubicBezTo>
                  <a:cubicBezTo>
                    <a:pt x="182" y="127"/>
                    <a:pt x="178" y="130"/>
                    <a:pt x="177" y="131"/>
                  </a:cubicBezTo>
                  <a:cubicBezTo>
                    <a:pt x="177" y="133"/>
                    <a:pt x="173" y="136"/>
                    <a:pt x="172" y="137"/>
                  </a:cubicBezTo>
                  <a:cubicBezTo>
                    <a:pt x="171" y="138"/>
                    <a:pt x="172" y="138"/>
                    <a:pt x="173" y="139"/>
                  </a:cubicBezTo>
                  <a:cubicBezTo>
                    <a:pt x="173" y="141"/>
                    <a:pt x="174" y="146"/>
                    <a:pt x="174" y="147"/>
                  </a:cubicBezTo>
                  <a:cubicBezTo>
                    <a:pt x="173" y="148"/>
                    <a:pt x="173" y="149"/>
                    <a:pt x="173" y="150"/>
                  </a:cubicBezTo>
                  <a:cubicBezTo>
                    <a:pt x="173" y="151"/>
                    <a:pt x="173" y="152"/>
                    <a:pt x="174" y="152"/>
                  </a:cubicBezTo>
                  <a:cubicBezTo>
                    <a:pt x="176" y="152"/>
                    <a:pt x="177" y="153"/>
                    <a:pt x="177" y="154"/>
                  </a:cubicBezTo>
                  <a:cubicBezTo>
                    <a:pt x="177" y="155"/>
                    <a:pt x="177" y="155"/>
                    <a:pt x="179" y="156"/>
                  </a:cubicBezTo>
                  <a:cubicBezTo>
                    <a:pt x="180" y="156"/>
                    <a:pt x="182" y="156"/>
                    <a:pt x="183" y="156"/>
                  </a:cubicBezTo>
                  <a:cubicBezTo>
                    <a:pt x="184" y="156"/>
                    <a:pt x="185" y="155"/>
                    <a:pt x="187" y="155"/>
                  </a:cubicBezTo>
                  <a:cubicBezTo>
                    <a:pt x="189" y="154"/>
                    <a:pt x="191" y="154"/>
                    <a:pt x="193" y="153"/>
                  </a:cubicBezTo>
                  <a:cubicBezTo>
                    <a:pt x="194" y="153"/>
                    <a:pt x="195" y="153"/>
                    <a:pt x="195" y="153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7" y="153"/>
                    <a:pt x="198" y="153"/>
                    <a:pt x="199" y="153"/>
                  </a:cubicBezTo>
                  <a:cubicBezTo>
                    <a:pt x="200" y="152"/>
                    <a:pt x="200" y="152"/>
                    <a:pt x="200" y="153"/>
                  </a:cubicBezTo>
                  <a:cubicBezTo>
                    <a:pt x="200" y="155"/>
                    <a:pt x="202" y="154"/>
                    <a:pt x="203" y="155"/>
                  </a:cubicBezTo>
                  <a:cubicBezTo>
                    <a:pt x="204" y="155"/>
                    <a:pt x="204" y="157"/>
                    <a:pt x="203" y="157"/>
                  </a:cubicBezTo>
                  <a:cubicBezTo>
                    <a:pt x="201" y="157"/>
                    <a:pt x="198" y="157"/>
                    <a:pt x="199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9" y="159"/>
                    <a:pt x="199" y="159"/>
                    <a:pt x="198" y="159"/>
                  </a:cubicBezTo>
                  <a:cubicBezTo>
                    <a:pt x="198" y="159"/>
                    <a:pt x="198" y="159"/>
                    <a:pt x="197" y="159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4" y="159"/>
                    <a:pt x="189" y="159"/>
                    <a:pt x="187" y="159"/>
                  </a:cubicBezTo>
                  <a:cubicBezTo>
                    <a:pt x="186" y="159"/>
                    <a:pt x="181" y="161"/>
                    <a:pt x="181" y="162"/>
                  </a:cubicBezTo>
                  <a:cubicBezTo>
                    <a:pt x="181" y="164"/>
                    <a:pt x="182" y="166"/>
                    <a:pt x="183" y="167"/>
                  </a:cubicBezTo>
                  <a:cubicBezTo>
                    <a:pt x="183" y="167"/>
                    <a:pt x="184" y="167"/>
                    <a:pt x="184" y="167"/>
                  </a:cubicBezTo>
                  <a:cubicBezTo>
                    <a:pt x="184" y="167"/>
                    <a:pt x="184" y="167"/>
                    <a:pt x="184" y="167"/>
                  </a:cubicBezTo>
                  <a:cubicBezTo>
                    <a:pt x="184" y="167"/>
                    <a:pt x="184" y="168"/>
                    <a:pt x="184" y="168"/>
                  </a:cubicBezTo>
                  <a:cubicBezTo>
                    <a:pt x="184" y="168"/>
                    <a:pt x="184" y="168"/>
                    <a:pt x="184" y="168"/>
                  </a:cubicBezTo>
                  <a:cubicBezTo>
                    <a:pt x="184" y="169"/>
                    <a:pt x="185" y="169"/>
                    <a:pt x="185" y="170"/>
                  </a:cubicBezTo>
                  <a:cubicBezTo>
                    <a:pt x="185" y="171"/>
                    <a:pt x="185" y="171"/>
                    <a:pt x="185" y="172"/>
                  </a:cubicBezTo>
                  <a:cubicBezTo>
                    <a:pt x="185" y="174"/>
                    <a:pt x="183" y="176"/>
                    <a:pt x="182" y="176"/>
                  </a:cubicBezTo>
                  <a:cubicBezTo>
                    <a:pt x="180" y="175"/>
                    <a:pt x="178" y="171"/>
                    <a:pt x="177" y="171"/>
                  </a:cubicBezTo>
                  <a:cubicBezTo>
                    <a:pt x="176" y="171"/>
                    <a:pt x="173" y="172"/>
                    <a:pt x="173" y="173"/>
                  </a:cubicBezTo>
                  <a:cubicBezTo>
                    <a:pt x="173" y="174"/>
                    <a:pt x="172" y="175"/>
                    <a:pt x="172" y="176"/>
                  </a:cubicBezTo>
                  <a:cubicBezTo>
                    <a:pt x="171" y="177"/>
                    <a:pt x="171" y="178"/>
                    <a:pt x="171" y="179"/>
                  </a:cubicBezTo>
                  <a:cubicBezTo>
                    <a:pt x="171" y="180"/>
                    <a:pt x="171" y="181"/>
                    <a:pt x="171" y="181"/>
                  </a:cubicBezTo>
                  <a:cubicBezTo>
                    <a:pt x="171" y="181"/>
                    <a:pt x="171" y="181"/>
                    <a:pt x="171" y="181"/>
                  </a:cubicBezTo>
                  <a:cubicBezTo>
                    <a:pt x="171" y="182"/>
                    <a:pt x="171" y="183"/>
                    <a:pt x="171" y="183"/>
                  </a:cubicBezTo>
                  <a:cubicBezTo>
                    <a:pt x="171" y="184"/>
                    <a:pt x="170" y="184"/>
                    <a:pt x="170" y="185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6"/>
                    <a:pt x="169" y="186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69" y="187"/>
                    <a:pt x="168" y="187"/>
                    <a:pt x="168" y="187"/>
                  </a:cubicBezTo>
                  <a:cubicBezTo>
                    <a:pt x="168" y="188"/>
                    <a:pt x="167" y="188"/>
                    <a:pt x="167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189"/>
                    <a:pt x="167" y="189"/>
                    <a:pt x="167" y="189"/>
                  </a:cubicBezTo>
                  <a:cubicBezTo>
                    <a:pt x="167" y="189"/>
                    <a:pt x="166" y="189"/>
                    <a:pt x="166" y="189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5" y="190"/>
                    <a:pt x="165" y="191"/>
                    <a:pt x="165" y="191"/>
                  </a:cubicBezTo>
                  <a:cubicBezTo>
                    <a:pt x="165" y="191"/>
                    <a:pt x="165" y="191"/>
                    <a:pt x="165" y="191"/>
                  </a:cubicBezTo>
                  <a:cubicBezTo>
                    <a:pt x="164" y="191"/>
                    <a:pt x="164" y="191"/>
                    <a:pt x="164" y="191"/>
                  </a:cubicBezTo>
                  <a:cubicBezTo>
                    <a:pt x="162" y="191"/>
                    <a:pt x="163" y="189"/>
                    <a:pt x="160" y="189"/>
                  </a:cubicBezTo>
                  <a:cubicBezTo>
                    <a:pt x="158" y="189"/>
                    <a:pt x="152" y="190"/>
                    <a:pt x="150" y="191"/>
                  </a:cubicBezTo>
                  <a:cubicBezTo>
                    <a:pt x="150" y="192"/>
                    <a:pt x="149" y="192"/>
                    <a:pt x="149" y="192"/>
                  </a:cubicBezTo>
                  <a:cubicBezTo>
                    <a:pt x="149" y="192"/>
                    <a:pt x="148" y="192"/>
                    <a:pt x="148" y="192"/>
                  </a:cubicBezTo>
                  <a:cubicBezTo>
                    <a:pt x="148" y="192"/>
                    <a:pt x="148" y="192"/>
                    <a:pt x="147" y="192"/>
                  </a:cubicBezTo>
                  <a:cubicBezTo>
                    <a:pt x="147" y="192"/>
                    <a:pt x="147" y="193"/>
                    <a:pt x="147" y="193"/>
                  </a:cubicBezTo>
                  <a:cubicBezTo>
                    <a:pt x="146" y="193"/>
                    <a:pt x="146" y="193"/>
                    <a:pt x="146" y="193"/>
                  </a:cubicBezTo>
                  <a:cubicBezTo>
                    <a:pt x="146" y="193"/>
                    <a:pt x="145" y="193"/>
                    <a:pt x="145" y="193"/>
                  </a:cubicBezTo>
                  <a:cubicBezTo>
                    <a:pt x="145" y="193"/>
                    <a:pt x="145" y="193"/>
                    <a:pt x="144" y="193"/>
                  </a:cubicBezTo>
                  <a:cubicBezTo>
                    <a:pt x="143" y="193"/>
                    <a:pt x="143" y="191"/>
                    <a:pt x="143" y="190"/>
                  </a:cubicBezTo>
                  <a:cubicBezTo>
                    <a:pt x="142" y="190"/>
                    <a:pt x="142" y="191"/>
                    <a:pt x="141" y="192"/>
                  </a:cubicBezTo>
                  <a:cubicBezTo>
                    <a:pt x="140" y="193"/>
                    <a:pt x="140" y="191"/>
                    <a:pt x="138" y="191"/>
                  </a:cubicBezTo>
                  <a:cubicBezTo>
                    <a:pt x="137" y="191"/>
                    <a:pt x="134" y="193"/>
                    <a:pt x="133" y="193"/>
                  </a:cubicBezTo>
                  <a:cubicBezTo>
                    <a:pt x="132" y="193"/>
                    <a:pt x="133" y="191"/>
                    <a:pt x="133" y="191"/>
                  </a:cubicBezTo>
                  <a:cubicBezTo>
                    <a:pt x="132" y="190"/>
                    <a:pt x="129" y="192"/>
                    <a:pt x="129" y="192"/>
                  </a:cubicBezTo>
                  <a:cubicBezTo>
                    <a:pt x="128" y="191"/>
                    <a:pt x="127" y="190"/>
                    <a:pt x="128" y="190"/>
                  </a:cubicBezTo>
                  <a:cubicBezTo>
                    <a:pt x="128" y="190"/>
                    <a:pt x="128" y="190"/>
                    <a:pt x="128" y="190"/>
                  </a:cubicBezTo>
                  <a:cubicBezTo>
                    <a:pt x="128" y="190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8"/>
                    <a:pt x="128" y="188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7" y="186"/>
                    <a:pt x="129" y="186"/>
                    <a:pt x="130" y="186"/>
                  </a:cubicBezTo>
                  <a:cubicBezTo>
                    <a:pt x="131" y="185"/>
                    <a:pt x="128" y="184"/>
                    <a:pt x="127" y="184"/>
                  </a:cubicBezTo>
                  <a:cubicBezTo>
                    <a:pt x="126" y="184"/>
                    <a:pt x="128" y="182"/>
                    <a:pt x="129" y="181"/>
                  </a:cubicBezTo>
                  <a:cubicBezTo>
                    <a:pt x="131" y="180"/>
                    <a:pt x="131" y="180"/>
                    <a:pt x="132" y="179"/>
                  </a:cubicBezTo>
                  <a:cubicBezTo>
                    <a:pt x="132" y="178"/>
                    <a:pt x="131" y="178"/>
                    <a:pt x="130" y="179"/>
                  </a:cubicBezTo>
                  <a:cubicBezTo>
                    <a:pt x="129" y="179"/>
                    <a:pt x="128" y="176"/>
                    <a:pt x="129" y="175"/>
                  </a:cubicBezTo>
                  <a:cubicBezTo>
                    <a:pt x="130" y="175"/>
                    <a:pt x="130" y="173"/>
                    <a:pt x="130" y="172"/>
                  </a:cubicBezTo>
                  <a:cubicBezTo>
                    <a:pt x="130" y="171"/>
                    <a:pt x="128" y="172"/>
                    <a:pt x="127" y="173"/>
                  </a:cubicBezTo>
                  <a:cubicBezTo>
                    <a:pt x="127" y="173"/>
                    <a:pt x="126" y="175"/>
                    <a:pt x="126" y="175"/>
                  </a:cubicBezTo>
                  <a:cubicBezTo>
                    <a:pt x="127" y="176"/>
                    <a:pt x="126" y="177"/>
                    <a:pt x="125" y="177"/>
                  </a:cubicBezTo>
                  <a:cubicBezTo>
                    <a:pt x="124" y="178"/>
                    <a:pt x="124" y="176"/>
                    <a:pt x="123" y="175"/>
                  </a:cubicBezTo>
                  <a:cubicBezTo>
                    <a:pt x="123" y="175"/>
                    <a:pt x="122" y="176"/>
                    <a:pt x="122" y="177"/>
                  </a:cubicBezTo>
                  <a:cubicBezTo>
                    <a:pt x="121" y="177"/>
                    <a:pt x="121" y="181"/>
                    <a:pt x="121" y="182"/>
                  </a:cubicBezTo>
                  <a:cubicBezTo>
                    <a:pt x="120" y="182"/>
                    <a:pt x="121" y="184"/>
                    <a:pt x="122" y="185"/>
                  </a:cubicBezTo>
                  <a:cubicBezTo>
                    <a:pt x="122" y="185"/>
                    <a:pt x="122" y="186"/>
                    <a:pt x="122" y="186"/>
                  </a:cubicBezTo>
                  <a:cubicBezTo>
                    <a:pt x="122" y="186"/>
                    <a:pt x="122" y="186"/>
                    <a:pt x="122" y="186"/>
                  </a:cubicBezTo>
                  <a:cubicBezTo>
                    <a:pt x="122" y="186"/>
                    <a:pt x="122" y="187"/>
                    <a:pt x="122" y="187"/>
                  </a:cubicBezTo>
                  <a:cubicBezTo>
                    <a:pt x="122" y="187"/>
                    <a:pt x="122" y="188"/>
                    <a:pt x="122" y="188"/>
                  </a:cubicBezTo>
                  <a:cubicBezTo>
                    <a:pt x="122" y="188"/>
                    <a:pt x="122" y="188"/>
                    <a:pt x="122" y="188"/>
                  </a:cubicBezTo>
                  <a:cubicBezTo>
                    <a:pt x="122" y="188"/>
                    <a:pt x="122" y="189"/>
                    <a:pt x="122" y="189"/>
                  </a:cubicBezTo>
                  <a:cubicBezTo>
                    <a:pt x="122" y="190"/>
                    <a:pt x="122" y="190"/>
                    <a:pt x="122" y="190"/>
                  </a:cubicBezTo>
                  <a:cubicBezTo>
                    <a:pt x="123" y="190"/>
                    <a:pt x="123" y="190"/>
                    <a:pt x="123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1"/>
                    <a:pt x="123" y="192"/>
                    <a:pt x="123" y="192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3" y="192"/>
                    <a:pt x="123" y="193"/>
                    <a:pt x="123" y="193"/>
                  </a:cubicBezTo>
                  <a:cubicBezTo>
                    <a:pt x="123" y="194"/>
                    <a:pt x="123" y="195"/>
                    <a:pt x="122" y="196"/>
                  </a:cubicBezTo>
                  <a:cubicBezTo>
                    <a:pt x="121" y="196"/>
                    <a:pt x="118" y="193"/>
                    <a:pt x="117" y="195"/>
                  </a:cubicBezTo>
                  <a:cubicBezTo>
                    <a:pt x="116" y="195"/>
                    <a:pt x="116" y="195"/>
                    <a:pt x="116" y="196"/>
                  </a:cubicBezTo>
                  <a:cubicBezTo>
                    <a:pt x="115" y="196"/>
                    <a:pt x="115" y="196"/>
                    <a:pt x="115" y="196"/>
                  </a:cubicBezTo>
                  <a:cubicBezTo>
                    <a:pt x="115" y="196"/>
                    <a:pt x="115" y="196"/>
                    <a:pt x="114" y="196"/>
                  </a:cubicBezTo>
                  <a:cubicBezTo>
                    <a:pt x="114" y="196"/>
                    <a:pt x="114" y="196"/>
                    <a:pt x="114" y="196"/>
                  </a:cubicBezTo>
                  <a:cubicBezTo>
                    <a:pt x="114" y="196"/>
                    <a:pt x="113" y="197"/>
                    <a:pt x="113" y="197"/>
                  </a:cubicBezTo>
                  <a:cubicBezTo>
                    <a:pt x="112" y="197"/>
                    <a:pt x="111" y="197"/>
                    <a:pt x="110" y="198"/>
                  </a:cubicBezTo>
                  <a:cubicBezTo>
                    <a:pt x="108" y="199"/>
                    <a:pt x="108" y="199"/>
                    <a:pt x="107" y="199"/>
                  </a:cubicBezTo>
                  <a:cubicBezTo>
                    <a:pt x="106" y="199"/>
                    <a:pt x="104" y="204"/>
                    <a:pt x="103" y="206"/>
                  </a:cubicBezTo>
                  <a:cubicBezTo>
                    <a:pt x="103" y="206"/>
                    <a:pt x="103" y="206"/>
                    <a:pt x="103" y="207"/>
                  </a:cubicBezTo>
                  <a:cubicBezTo>
                    <a:pt x="103" y="207"/>
                    <a:pt x="103" y="207"/>
                    <a:pt x="103" y="207"/>
                  </a:cubicBezTo>
                  <a:cubicBezTo>
                    <a:pt x="102" y="207"/>
                    <a:pt x="102" y="207"/>
                    <a:pt x="102" y="207"/>
                  </a:cubicBezTo>
                  <a:cubicBezTo>
                    <a:pt x="102" y="207"/>
                    <a:pt x="102" y="207"/>
                    <a:pt x="102" y="207"/>
                  </a:cubicBezTo>
                  <a:cubicBezTo>
                    <a:pt x="102" y="208"/>
                    <a:pt x="101" y="208"/>
                    <a:pt x="101" y="208"/>
                  </a:cubicBezTo>
                  <a:cubicBezTo>
                    <a:pt x="101" y="208"/>
                    <a:pt x="101" y="208"/>
                    <a:pt x="101" y="208"/>
                  </a:cubicBezTo>
                  <a:cubicBezTo>
                    <a:pt x="101" y="208"/>
                    <a:pt x="101" y="208"/>
                    <a:pt x="101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99" y="208"/>
                  </a:cubicBezTo>
                  <a:cubicBezTo>
                    <a:pt x="99" y="208"/>
                    <a:pt x="98" y="208"/>
                    <a:pt x="97" y="208"/>
                  </a:cubicBezTo>
                  <a:cubicBezTo>
                    <a:pt x="96" y="208"/>
                    <a:pt x="96" y="208"/>
                    <a:pt x="95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5" y="209"/>
                    <a:pt x="94" y="209"/>
                    <a:pt x="94" y="210"/>
                  </a:cubicBezTo>
                  <a:cubicBezTo>
                    <a:pt x="93" y="211"/>
                    <a:pt x="94" y="213"/>
                    <a:pt x="94" y="214"/>
                  </a:cubicBezTo>
                  <a:cubicBezTo>
                    <a:pt x="94" y="214"/>
                    <a:pt x="92" y="216"/>
                    <a:pt x="91" y="216"/>
                  </a:cubicBezTo>
                  <a:cubicBezTo>
                    <a:pt x="91" y="217"/>
                    <a:pt x="90" y="216"/>
                    <a:pt x="88" y="217"/>
                  </a:cubicBezTo>
                  <a:cubicBezTo>
                    <a:pt x="87" y="218"/>
                    <a:pt x="87" y="219"/>
                    <a:pt x="86" y="220"/>
                  </a:cubicBezTo>
                  <a:cubicBezTo>
                    <a:pt x="84" y="221"/>
                    <a:pt x="83" y="220"/>
                    <a:pt x="82" y="219"/>
                  </a:cubicBezTo>
                  <a:cubicBezTo>
                    <a:pt x="80" y="218"/>
                    <a:pt x="79" y="218"/>
                    <a:pt x="80" y="219"/>
                  </a:cubicBezTo>
                  <a:cubicBezTo>
                    <a:pt x="80" y="220"/>
                    <a:pt x="81" y="222"/>
                    <a:pt x="81" y="223"/>
                  </a:cubicBezTo>
                  <a:cubicBezTo>
                    <a:pt x="81" y="223"/>
                    <a:pt x="80" y="224"/>
                    <a:pt x="78" y="224"/>
                  </a:cubicBezTo>
                  <a:cubicBezTo>
                    <a:pt x="76" y="224"/>
                    <a:pt x="74" y="222"/>
                    <a:pt x="71" y="223"/>
                  </a:cubicBezTo>
                  <a:cubicBezTo>
                    <a:pt x="68" y="223"/>
                    <a:pt x="67" y="224"/>
                    <a:pt x="68" y="224"/>
                  </a:cubicBezTo>
                  <a:cubicBezTo>
                    <a:pt x="68" y="224"/>
                    <a:pt x="68" y="226"/>
                    <a:pt x="68" y="227"/>
                  </a:cubicBezTo>
                  <a:cubicBezTo>
                    <a:pt x="69" y="228"/>
                    <a:pt x="76" y="230"/>
                    <a:pt x="77" y="231"/>
                  </a:cubicBezTo>
                  <a:cubicBezTo>
                    <a:pt x="78" y="231"/>
                    <a:pt x="77" y="232"/>
                    <a:pt x="77" y="233"/>
                  </a:cubicBezTo>
                  <a:cubicBezTo>
                    <a:pt x="78" y="234"/>
                    <a:pt x="80" y="235"/>
                    <a:pt x="81" y="240"/>
                  </a:cubicBezTo>
                  <a:cubicBezTo>
                    <a:pt x="82" y="244"/>
                    <a:pt x="80" y="245"/>
                    <a:pt x="80" y="247"/>
                  </a:cubicBezTo>
                  <a:cubicBezTo>
                    <a:pt x="80" y="247"/>
                    <a:pt x="80" y="248"/>
                    <a:pt x="80" y="248"/>
                  </a:cubicBezTo>
                  <a:cubicBezTo>
                    <a:pt x="80" y="248"/>
                    <a:pt x="80" y="248"/>
                    <a:pt x="80" y="249"/>
                  </a:cubicBezTo>
                  <a:cubicBezTo>
                    <a:pt x="79" y="249"/>
                    <a:pt x="79" y="249"/>
                    <a:pt x="79" y="249"/>
                  </a:cubicBezTo>
                  <a:cubicBezTo>
                    <a:pt x="79" y="249"/>
                    <a:pt x="79" y="250"/>
                    <a:pt x="79" y="250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79" y="250"/>
                    <a:pt x="78" y="250"/>
                    <a:pt x="78" y="251"/>
                  </a:cubicBezTo>
                  <a:cubicBezTo>
                    <a:pt x="78" y="251"/>
                    <a:pt x="78" y="251"/>
                    <a:pt x="77" y="251"/>
                  </a:cubicBezTo>
                  <a:cubicBezTo>
                    <a:pt x="75" y="252"/>
                    <a:pt x="70" y="250"/>
                    <a:pt x="68" y="250"/>
                  </a:cubicBezTo>
                  <a:cubicBezTo>
                    <a:pt x="65" y="250"/>
                    <a:pt x="59" y="250"/>
                    <a:pt x="57" y="250"/>
                  </a:cubicBezTo>
                  <a:cubicBezTo>
                    <a:pt x="55" y="250"/>
                    <a:pt x="53" y="250"/>
                    <a:pt x="52" y="251"/>
                  </a:cubicBezTo>
                  <a:cubicBezTo>
                    <a:pt x="51" y="252"/>
                    <a:pt x="49" y="251"/>
                    <a:pt x="47" y="252"/>
                  </a:cubicBezTo>
                  <a:cubicBezTo>
                    <a:pt x="46" y="254"/>
                    <a:pt x="47" y="254"/>
                    <a:pt x="48" y="256"/>
                  </a:cubicBezTo>
                  <a:cubicBezTo>
                    <a:pt x="48" y="256"/>
                    <a:pt x="48" y="257"/>
                    <a:pt x="48" y="257"/>
                  </a:cubicBezTo>
                  <a:cubicBezTo>
                    <a:pt x="48" y="257"/>
                    <a:pt x="48" y="258"/>
                    <a:pt x="48" y="258"/>
                  </a:cubicBezTo>
                  <a:cubicBezTo>
                    <a:pt x="48" y="258"/>
                    <a:pt x="48" y="258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59"/>
                    <a:pt x="48" y="259"/>
                    <a:pt x="48" y="260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8" y="261"/>
                    <a:pt x="48" y="261"/>
                    <a:pt x="48" y="261"/>
                  </a:cubicBezTo>
                  <a:cubicBezTo>
                    <a:pt x="48" y="261"/>
                    <a:pt x="48" y="262"/>
                    <a:pt x="49" y="263"/>
                  </a:cubicBezTo>
                  <a:cubicBezTo>
                    <a:pt x="49" y="263"/>
                    <a:pt x="49" y="263"/>
                    <a:pt x="49" y="263"/>
                  </a:cubicBezTo>
                  <a:cubicBezTo>
                    <a:pt x="49" y="263"/>
                    <a:pt x="49" y="263"/>
                    <a:pt x="49" y="263"/>
                  </a:cubicBezTo>
                  <a:cubicBezTo>
                    <a:pt x="49" y="264"/>
                    <a:pt x="49" y="264"/>
                    <a:pt x="49" y="264"/>
                  </a:cubicBezTo>
                  <a:cubicBezTo>
                    <a:pt x="49" y="264"/>
                    <a:pt x="49" y="264"/>
                    <a:pt x="49" y="264"/>
                  </a:cubicBezTo>
                  <a:cubicBezTo>
                    <a:pt x="49" y="265"/>
                    <a:pt x="49" y="265"/>
                    <a:pt x="49" y="265"/>
                  </a:cubicBezTo>
                  <a:cubicBezTo>
                    <a:pt x="49" y="267"/>
                    <a:pt x="46" y="271"/>
                    <a:pt x="45" y="273"/>
                  </a:cubicBezTo>
                  <a:cubicBezTo>
                    <a:pt x="44" y="275"/>
                    <a:pt x="45" y="274"/>
                    <a:pt x="46" y="275"/>
                  </a:cubicBezTo>
                  <a:cubicBezTo>
                    <a:pt x="47" y="275"/>
                    <a:pt x="47" y="278"/>
                    <a:pt x="47" y="279"/>
                  </a:cubicBezTo>
                  <a:cubicBezTo>
                    <a:pt x="46" y="281"/>
                    <a:pt x="46" y="282"/>
                    <a:pt x="48" y="282"/>
                  </a:cubicBezTo>
                  <a:cubicBezTo>
                    <a:pt x="49" y="282"/>
                    <a:pt x="49" y="282"/>
                    <a:pt x="50" y="282"/>
                  </a:cubicBezTo>
                  <a:cubicBezTo>
                    <a:pt x="50" y="282"/>
                    <a:pt x="50" y="282"/>
                    <a:pt x="50" y="282"/>
                  </a:cubicBezTo>
                  <a:cubicBezTo>
                    <a:pt x="50" y="282"/>
                    <a:pt x="50" y="282"/>
                    <a:pt x="51" y="282"/>
                  </a:cubicBezTo>
                  <a:cubicBezTo>
                    <a:pt x="51" y="282"/>
                    <a:pt x="51" y="282"/>
                    <a:pt x="51" y="282"/>
                  </a:cubicBezTo>
                  <a:cubicBezTo>
                    <a:pt x="51" y="282"/>
                    <a:pt x="51" y="282"/>
                    <a:pt x="52" y="281"/>
                  </a:cubicBezTo>
                  <a:cubicBezTo>
                    <a:pt x="52" y="281"/>
                    <a:pt x="52" y="281"/>
                    <a:pt x="52" y="281"/>
                  </a:cubicBezTo>
                  <a:cubicBezTo>
                    <a:pt x="54" y="281"/>
                    <a:pt x="57" y="286"/>
                    <a:pt x="58" y="286"/>
                  </a:cubicBezTo>
                  <a:cubicBezTo>
                    <a:pt x="58" y="287"/>
                    <a:pt x="59" y="287"/>
                    <a:pt x="60" y="287"/>
                  </a:cubicBezTo>
                  <a:cubicBezTo>
                    <a:pt x="61" y="286"/>
                    <a:pt x="62" y="285"/>
                    <a:pt x="64" y="285"/>
                  </a:cubicBezTo>
                  <a:cubicBezTo>
                    <a:pt x="67" y="284"/>
                    <a:pt x="65" y="284"/>
                    <a:pt x="67" y="284"/>
                  </a:cubicBezTo>
                  <a:cubicBezTo>
                    <a:pt x="69" y="284"/>
                    <a:pt x="77" y="281"/>
                    <a:pt x="79" y="280"/>
                  </a:cubicBezTo>
                  <a:cubicBezTo>
                    <a:pt x="80" y="279"/>
                    <a:pt x="81" y="279"/>
                    <a:pt x="81" y="278"/>
                  </a:cubicBezTo>
                  <a:cubicBezTo>
                    <a:pt x="81" y="277"/>
                    <a:pt x="83" y="275"/>
                    <a:pt x="84" y="274"/>
                  </a:cubicBezTo>
                  <a:cubicBezTo>
                    <a:pt x="84" y="273"/>
                    <a:pt x="83" y="272"/>
                    <a:pt x="83" y="270"/>
                  </a:cubicBezTo>
                  <a:cubicBezTo>
                    <a:pt x="83" y="268"/>
                    <a:pt x="86" y="265"/>
                    <a:pt x="86" y="264"/>
                  </a:cubicBezTo>
                  <a:cubicBezTo>
                    <a:pt x="86" y="264"/>
                    <a:pt x="88" y="263"/>
                    <a:pt x="90" y="262"/>
                  </a:cubicBezTo>
                  <a:cubicBezTo>
                    <a:pt x="92" y="261"/>
                    <a:pt x="91" y="262"/>
                    <a:pt x="92" y="262"/>
                  </a:cubicBezTo>
                  <a:cubicBezTo>
                    <a:pt x="92" y="262"/>
                    <a:pt x="96" y="260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6"/>
                    <a:pt x="97" y="256"/>
                    <a:pt x="97" y="255"/>
                  </a:cubicBezTo>
                  <a:cubicBezTo>
                    <a:pt x="97" y="255"/>
                    <a:pt x="97" y="255"/>
                    <a:pt x="97" y="255"/>
                  </a:cubicBezTo>
                  <a:cubicBezTo>
                    <a:pt x="97" y="254"/>
                    <a:pt x="101" y="250"/>
                    <a:pt x="102" y="250"/>
                  </a:cubicBezTo>
                  <a:cubicBezTo>
                    <a:pt x="103" y="250"/>
                    <a:pt x="107" y="252"/>
                    <a:pt x="110" y="252"/>
                  </a:cubicBezTo>
                  <a:cubicBezTo>
                    <a:pt x="110" y="252"/>
                    <a:pt x="111" y="252"/>
                    <a:pt x="111" y="252"/>
                  </a:cubicBezTo>
                  <a:cubicBezTo>
                    <a:pt x="112" y="251"/>
                    <a:pt x="112" y="251"/>
                    <a:pt x="112" y="251"/>
                  </a:cubicBezTo>
                  <a:cubicBezTo>
                    <a:pt x="112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4" y="250"/>
                    <a:pt x="114" y="250"/>
                  </a:cubicBezTo>
                  <a:cubicBezTo>
                    <a:pt x="114" y="250"/>
                    <a:pt x="114" y="250"/>
                    <a:pt x="114" y="250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0"/>
                    <a:pt x="115" y="250"/>
                    <a:pt x="115" y="249"/>
                  </a:cubicBezTo>
                  <a:cubicBezTo>
                    <a:pt x="115" y="249"/>
                    <a:pt x="116" y="249"/>
                    <a:pt x="116" y="249"/>
                  </a:cubicBezTo>
                  <a:cubicBezTo>
                    <a:pt x="117" y="248"/>
                    <a:pt x="117" y="248"/>
                    <a:pt x="117" y="248"/>
                  </a:cubicBezTo>
                  <a:cubicBezTo>
                    <a:pt x="117" y="248"/>
                    <a:pt x="118" y="248"/>
                    <a:pt x="118" y="247"/>
                  </a:cubicBezTo>
                  <a:cubicBezTo>
                    <a:pt x="118" y="247"/>
                    <a:pt x="118" y="247"/>
                    <a:pt x="118" y="247"/>
                  </a:cubicBezTo>
                  <a:cubicBezTo>
                    <a:pt x="119" y="247"/>
                    <a:pt x="119" y="246"/>
                    <a:pt x="120" y="246"/>
                  </a:cubicBezTo>
                  <a:cubicBezTo>
                    <a:pt x="120" y="246"/>
                    <a:pt x="120" y="245"/>
                    <a:pt x="120" y="245"/>
                  </a:cubicBezTo>
                  <a:cubicBezTo>
                    <a:pt x="121" y="245"/>
                    <a:pt x="124" y="246"/>
                    <a:pt x="126" y="247"/>
                  </a:cubicBezTo>
                  <a:cubicBezTo>
                    <a:pt x="127" y="248"/>
                    <a:pt x="127" y="249"/>
                    <a:pt x="129" y="252"/>
                  </a:cubicBezTo>
                  <a:cubicBezTo>
                    <a:pt x="130" y="254"/>
                    <a:pt x="134" y="257"/>
                    <a:pt x="135" y="258"/>
                  </a:cubicBezTo>
                  <a:cubicBezTo>
                    <a:pt x="135" y="259"/>
                    <a:pt x="143" y="263"/>
                    <a:pt x="144" y="264"/>
                  </a:cubicBezTo>
                  <a:cubicBezTo>
                    <a:pt x="145" y="265"/>
                    <a:pt x="146" y="267"/>
                    <a:pt x="147" y="268"/>
                  </a:cubicBezTo>
                  <a:cubicBezTo>
                    <a:pt x="148" y="268"/>
                    <a:pt x="149" y="269"/>
                    <a:pt x="149" y="270"/>
                  </a:cubicBezTo>
                  <a:cubicBezTo>
                    <a:pt x="150" y="271"/>
                    <a:pt x="151" y="272"/>
                    <a:pt x="151" y="274"/>
                  </a:cubicBezTo>
                  <a:cubicBezTo>
                    <a:pt x="150" y="275"/>
                    <a:pt x="148" y="278"/>
                    <a:pt x="149" y="278"/>
                  </a:cubicBezTo>
                  <a:cubicBezTo>
                    <a:pt x="150" y="279"/>
                    <a:pt x="151" y="276"/>
                    <a:pt x="152" y="275"/>
                  </a:cubicBezTo>
                  <a:cubicBezTo>
                    <a:pt x="152" y="275"/>
                    <a:pt x="153" y="272"/>
                    <a:pt x="154" y="271"/>
                  </a:cubicBezTo>
                  <a:cubicBezTo>
                    <a:pt x="154" y="270"/>
                    <a:pt x="152" y="269"/>
                    <a:pt x="152" y="269"/>
                  </a:cubicBezTo>
                  <a:cubicBezTo>
                    <a:pt x="151" y="268"/>
                    <a:pt x="153" y="266"/>
                    <a:pt x="154" y="266"/>
                  </a:cubicBezTo>
                  <a:cubicBezTo>
                    <a:pt x="154" y="266"/>
                    <a:pt x="156" y="266"/>
                    <a:pt x="157" y="267"/>
                  </a:cubicBezTo>
                  <a:cubicBezTo>
                    <a:pt x="158" y="268"/>
                    <a:pt x="159" y="268"/>
                    <a:pt x="160" y="267"/>
                  </a:cubicBezTo>
                  <a:cubicBezTo>
                    <a:pt x="160" y="266"/>
                    <a:pt x="158" y="264"/>
                    <a:pt x="157" y="263"/>
                  </a:cubicBezTo>
                  <a:cubicBezTo>
                    <a:pt x="155" y="262"/>
                    <a:pt x="152" y="261"/>
                    <a:pt x="150" y="261"/>
                  </a:cubicBezTo>
                  <a:cubicBezTo>
                    <a:pt x="149" y="260"/>
                    <a:pt x="150" y="259"/>
                    <a:pt x="150" y="258"/>
                  </a:cubicBezTo>
                  <a:cubicBezTo>
                    <a:pt x="150" y="257"/>
                    <a:pt x="148" y="258"/>
                    <a:pt x="147" y="258"/>
                  </a:cubicBezTo>
                  <a:cubicBezTo>
                    <a:pt x="146" y="258"/>
                    <a:pt x="145" y="257"/>
                    <a:pt x="144" y="256"/>
                  </a:cubicBezTo>
                  <a:cubicBezTo>
                    <a:pt x="143" y="255"/>
                    <a:pt x="141" y="251"/>
                    <a:pt x="141" y="250"/>
                  </a:cubicBezTo>
                  <a:cubicBezTo>
                    <a:pt x="140" y="249"/>
                    <a:pt x="139" y="248"/>
                    <a:pt x="138" y="248"/>
                  </a:cubicBezTo>
                  <a:cubicBezTo>
                    <a:pt x="137" y="248"/>
                    <a:pt x="136" y="246"/>
                    <a:pt x="135" y="245"/>
                  </a:cubicBezTo>
                  <a:cubicBezTo>
                    <a:pt x="134" y="245"/>
                    <a:pt x="136" y="244"/>
                    <a:pt x="136" y="243"/>
                  </a:cubicBezTo>
                  <a:cubicBezTo>
                    <a:pt x="137" y="242"/>
                    <a:pt x="136" y="242"/>
                    <a:pt x="135" y="242"/>
                  </a:cubicBezTo>
                  <a:cubicBezTo>
                    <a:pt x="135" y="241"/>
                    <a:pt x="135" y="241"/>
                    <a:pt x="136" y="240"/>
                  </a:cubicBezTo>
                  <a:cubicBezTo>
                    <a:pt x="137" y="240"/>
                    <a:pt x="139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1" y="240"/>
                    <a:pt x="141" y="240"/>
                    <a:pt x="141" y="241"/>
                  </a:cubicBezTo>
                  <a:cubicBezTo>
                    <a:pt x="141" y="241"/>
                    <a:pt x="141" y="241"/>
                    <a:pt x="141" y="241"/>
                  </a:cubicBezTo>
                  <a:cubicBezTo>
                    <a:pt x="141" y="241"/>
                    <a:pt x="141" y="241"/>
                    <a:pt x="141" y="242"/>
                  </a:cubicBezTo>
                  <a:cubicBezTo>
                    <a:pt x="141" y="242"/>
                    <a:pt x="141" y="242"/>
                    <a:pt x="141" y="242"/>
                  </a:cubicBezTo>
                  <a:cubicBezTo>
                    <a:pt x="141" y="242"/>
                    <a:pt x="142" y="242"/>
                    <a:pt x="142" y="243"/>
                  </a:cubicBezTo>
                  <a:cubicBezTo>
                    <a:pt x="143" y="244"/>
                    <a:pt x="143" y="242"/>
                    <a:pt x="144" y="242"/>
                  </a:cubicBezTo>
                  <a:cubicBezTo>
                    <a:pt x="145" y="241"/>
                    <a:pt x="144" y="243"/>
                    <a:pt x="144" y="244"/>
                  </a:cubicBezTo>
                  <a:cubicBezTo>
                    <a:pt x="144" y="246"/>
                    <a:pt x="145" y="245"/>
                    <a:pt x="146" y="246"/>
                  </a:cubicBezTo>
                  <a:cubicBezTo>
                    <a:pt x="148" y="247"/>
                    <a:pt x="147" y="247"/>
                    <a:pt x="147" y="248"/>
                  </a:cubicBezTo>
                  <a:cubicBezTo>
                    <a:pt x="148" y="250"/>
                    <a:pt x="151" y="250"/>
                    <a:pt x="152" y="251"/>
                  </a:cubicBezTo>
                  <a:cubicBezTo>
                    <a:pt x="153" y="251"/>
                    <a:pt x="154" y="252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6" y="253"/>
                    <a:pt x="156" y="253"/>
                    <a:pt x="156" y="253"/>
                  </a:cubicBezTo>
                  <a:cubicBezTo>
                    <a:pt x="157" y="253"/>
                    <a:pt x="157" y="253"/>
                    <a:pt x="157" y="254"/>
                  </a:cubicBezTo>
                  <a:cubicBezTo>
                    <a:pt x="158" y="254"/>
                    <a:pt x="158" y="254"/>
                    <a:pt x="159" y="254"/>
                  </a:cubicBezTo>
                  <a:cubicBezTo>
                    <a:pt x="159" y="255"/>
                    <a:pt x="159" y="255"/>
                    <a:pt x="160" y="255"/>
                  </a:cubicBezTo>
                  <a:cubicBezTo>
                    <a:pt x="160" y="255"/>
                    <a:pt x="160" y="255"/>
                    <a:pt x="160" y="256"/>
                  </a:cubicBezTo>
                  <a:cubicBezTo>
                    <a:pt x="160" y="256"/>
                    <a:pt x="161" y="256"/>
                    <a:pt x="161" y="257"/>
                  </a:cubicBezTo>
                  <a:cubicBezTo>
                    <a:pt x="161" y="257"/>
                    <a:pt x="161" y="257"/>
                    <a:pt x="162" y="257"/>
                  </a:cubicBezTo>
                  <a:cubicBezTo>
                    <a:pt x="162" y="257"/>
                    <a:pt x="162" y="257"/>
                    <a:pt x="162" y="257"/>
                  </a:cubicBezTo>
                  <a:cubicBezTo>
                    <a:pt x="162" y="258"/>
                    <a:pt x="162" y="258"/>
                    <a:pt x="163" y="258"/>
                  </a:cubicBezTo>
                  <a:cubicBezTo>
                    <a:pt x="163" y="258"/>
                    <a:pt x="163" y="258"/>
                    <a:pt x="163" y="258"/>
                  </a:cubicBezTo>
                  <a:cubicBezTo>
                    <a:pt x="163" y="258"/>
                    <a:pt x="163" y="258"/>
                    <a:pt x="163" y="258"/>
                  </a:cubicBezTo>
                  <a:cubicBezTo>
                    <a:pt x="164" y="259"/>
                    <a:pt x="164" y="259"/>
                    <a:pt x="164" y="259"/>
                  </a:cubicBezTo>
                  <a:cubicBezTo>
                    <a:pt x="164" y="260"/>
                    <a:pt x="163" y="264"/>
                    <a:pt x="164" y="267"/>
                  </a:cubicBezTo>
                  <a:cubicBezTo>
                    <a:pt x="164" y="267"/>
                    <a:pt x="164" y="268"/>
                    <a:pt x="164" y="268"/>
                  </a:cubicBezTo>
                  <a:cubicBezTo>
                    <a:pt x="164" y="268"/>
                    <a:pt x="164" y="268"/>
                    <a:pt x="164" y="268"/>
                  </a:cubicBezTo>
                  <a:cubicBezTo>
                    <a:pt x="165" y="268"/>
                    <a:pt x="165" y="269"/>
                    <a:pt x="165" y="269"/>
                  </a:cubicBezTo>
                  <a:cubicBezTo>
                    <a:pt x="165" y="269"/>
                    <a:pt x="165" y="269"/>
                    <a:pt x="165" y="269"/>
                  </a:cubicBezTo>
                  <a:cubicBezTo>
                    <a:pt x="165" y="269"/>
                    <a:pt x="165" y="269"/>
                    <a:pt x="165" y="269"/>
                  </a:cubicBezTo>
                  <a:cubicBezTo>
                    <a:pt x="165" y="269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6" y="270"/>
                    <a:pt x="166" y="271"/>
                    <a:pt x="166" y="271"/>
                  </a:cubicBezTo>
                  <a:cubicBezTo>
                    <a:pt x="166" y="273"/>
                    <a:pt x="167" y="271"/>
                    <a:pt x="168" y="271"/>
                  </a:cubicBezTo>
                  <a:cubicBezTo>
                    <a:pt x="168" y="272"/>
                    <a:pt x="169" y="271"/>
                    <a:pt x="170" y="273"/>
                  </a:cubicBezTo>
                  <a:cubicBezTo>
                    <a:pt x="171" y="274"/>
                    <a:pt x="169" y="274"/>
                    <a:pt x="170" y="275"/>
                  </a:cubicBezTo>
                  <a:cubicBezTo>
                    <a:pt x="172" y="275"/>
                    <a:pt x="177" y="275"/>
                    <a:pt x="178" y="275"/>
                  </a:cubicBezTo>
                  <a:cubicBezTo>
                    <a:pt x="179" y="275"/>
                    <a:pt x="179" y="276"/>
                    <a:pt x="178" y="277"/>
                  </a:cubicBezTo>
                  <a:cubicBezTo>
                    <a:pt x="177" y="278"/>
                    <a:pt x="174" y="276"/>
                    <a:pt x="173" y="276"/>
                  </a:cubicBezTo>
                  <a:cubicBezTo>
                    <a:pt x="172" y="276"/>
                    <a:pt x="172" y="276"/>
                    <a:pt x="171" y="277"/>
                  </a:cubicBezTo>
                  <a:cubicBezTo>
                    <a:pt x="170" y="278"/>
                    <a:pt x="173" y="279"/>
                    <a:pt x="173" y="281"/>
                  </a:cubicBezTo>
                  <a:cubicBezTo>
                    <a:pt x="173" y="282"/>
                    <a:pt x="173" y="282"/>
                    <a:pt x="174" y="282"/>
                  </a:cubicBezTo>
                  <a:cubicBezTo>
                    <a:pt x="175" y="282"/>
                    <a:pt x="175" y="283"/>
                    <a:pt x="176" y="284"/>
                  </a:cubicBezTo>
                  <a:cubicBezTo>
                    <a:pt x="176" y="285"/>
                    <a:pt x="177" y="283"/>
                    <a:pt x="178" y="283"/>
                  </a:cubicBezTo>
                  <a:cubicBezTo>
                    <a:pt x="178" y="283"/>
                    <a:pt x="179" y="282"/>
                    <a:pt x="179" y="280"/>
                  </a:cubicBezTo>
                  <a:cubicBezTo>
                    <a:pt x="179" y="279"/>
                    <a:pt x="179" y="279"/>
                    <a:pt x="180" y="279"/>
                  </a:cubicBezTo>
                  <a:cubicBezTo>
                    <a:pt x="180" y="279"/>
                    <a:pt x="180" y="278"/>
                    <a:pt x="180" y="277"/>
                  </a:cubicBezTo>
                  <a:cubicBezTo>
                    <a:pt x="180" y="276"/>
                    <a:pt x="181" y="277"/>
                    <a:pt x="181" y="277"/>
                  </a:cubicBezTo>
                  <a:cubicBezTo>
                    <a:pt x="182" y="278"/>
                    <a:pt x="182" y="277"/>
                    <a:pt x="182" y="276"/>
                  </a:cubicBezTo>
                  <a:cubicBezTo>
                    <a:pt x="182" y="276"/>
                    <a:pt x="184" y="277"/>
                    <a:pt x="185" y="277"/>
                  </a:cubicBezTo>
                  <a:cubicBezTo>
                    <a:pt x="185" y="277"/>
                    <a:pt x="185" y="277"/>
                    <a:pt x="185" y="276"/>
                  </a:cubicBezTo>
                  <a:cubicBezTo>
                    <a:pt x="184" y="275"/>
                    <a:pt x="184" y="274"/>
                    <a:pt x="183" y="274"/>
                  </a:cubicBezTo>
                  <a:cubicBezTo>
                    <a:pt x="181" y="274"/>
                    <a:pt x="180" y="271"/>
                    <a:pt x="179" y="270"/>
                  </a:cubicBezTo>
                  <a:cubicBezTo>
                    <a:pt x="178" y="268"/>
                    <a:pt x="177" y="266"/>
                    <a:pt x="178" y="265"/>
                  </a:cubicBezTo>
                  <a:cubicBezTo>
                    <a:pt x="178" y="265"/>
                    <a:pt x="179" y="266"/>
                    <a:pt x="181" y="266"/>
                  </a:cubicBezTo>
                  <a:cubicBezTo>
                    <a:pt x="182" y="267"/>
                    <a:pt x="182" y="265"/>
                    <a:pt x="182" y="264"/>
                  </a:cubicBezTo>
                  <a:cubicBezTo>
                    <a:pt x="181" y="263"/>
                    <a:pt x="184" y="264"/>
                    <a:pt x="185" y="264"/>
                  </a:cubicBezTo>
                  <a:cubicBezTo>
                    <a:pt x="187" y="264"/>
                    <a:pt x="187" y="263"/>
                    <a:pt x="189" y="263"/>
                  </a:cubicBezTo>
                  <a:cubicBezTo>
                    <a:pt x="189" y="263"/>
                    <a:pt x="189" y="263"/>
                    <a:pt x="189" y="263"/>
                  </a:cubicBezTo>
                  <a:cubicBezTo>
                    <a:pt x="189" y="263"/>
                    <a:pt x="189" y="263"/>
                    <a:pt x="190" y="263"/>
                  </a:cubicBezTo>
                  <a:cubicBezTo>
                    <a:pt x="190" y="263"/>
                    <a:pt x="190" y="263"/>
                    <a:pt x="190" y="263"/>
                  </a:cubicBezTo>
                  <a:cubicBezTo>
                    <a:pt x="190" y="263"/>
                    <a:pt x="191" y="263"/>
                    <a:pt x="191" y="263"/>
                  </a:cubicBezTo>
                  <a:cubicBezTo>
                    <a:pt x="191" y="263"/>
                    <a:pt x="191" y="263"/>
                    <a:pt x="191" y="263"/>
                  </a:cubicBezTo>
                  <a:cubicBezTo>
                    <a:pt x="191" y="264"/>
                    <a:pt x="192" y="264"/>
                    <a:pt x="192" y="264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93" y="264"/>
                    <a:pt x="193" y="264"/>
                    <a:pt x="193" y="264"/>
                  </a:cubicBezTo>
                  <a:cubicBezTo>
                    <a:pt x="195" y="264"/>
                    <a:pt x="195" y="264"/>
                    <a:pt x="196" y="263"/>
                  </a:cubicBezTo>
                  <a:cubicBezTo>
                    <a:pt x="198" y="263"/>
                    <a:pt x="197" y="264"/>
                    <a:pt x="200" y="262"/>
                  </a:cubicBezTo>
                  <a:cubicBezTo>
                    <a:pt x="202" y="261"/>
                    <a:pt x="201" y="261"/>
                    <a:pt x="200" y="261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59"/>
                  </a:cubicBezTo>
                  <a:cubicBezTo>
                    <a:pt x="200" y="259"/>
                    <a:pt x="200" y="259"/>
                    <a:pt x="200" y="259"/>
                  </a:cubicBezTo>
                  <a:cubicBezTo>
                    <a:pt x="200" y="259"/>
                    <a:pt x="200" y="258"/>
                    <a:pt x="200" y="257"/>
                  </a:cubicBezTo>
                  <a:cubicBezTo>
                    <a:pt x="199" y="255"/>
                    <a:pt x="197" y="255"/>
                    <a:pt x="198" y="254"/>
                  </a:cubicBezTo>
                  <a:cubicBezTo>
                    <a:pt x="198" y="253"/>
                    <a:pt x="199" y="252"/>
                    <a:pt x="199" y="252"/>
                  </a:cubicBezTo>
                  <a:cubicBezTo>
                    <a:pt x="199" y="251"/>
                    <a:pt x="199" y="251"/>
                    <a:pt x="199" y="251"/>
                  </a:cubicBezTo>
                  <a:cubicBezTo>
                    <a:pt x="199" y="251"/>
                    <a:pt x="199" y="251"/>
                    <a:pt x="199" y="251"/>
                  </a:cubicBezTo>
                  <a:cubicBezTo>
                    <a:pt x="199" y="251"/>
                    <a:pt x="199" y="251"/>
                    <a:pt x="200" y="250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1" y="249"/>
                    <a:pt x="202" y="247"/>
                    <a:pt x="202" y="246"/>
                  </a:cubicBezTo>
                  <a:cubicBezTo>
                    <a:pt x="202" y="244"/>
                    <a:pt x="203" y="243"/>
                    <a:pt x="205" y="242"/>
                  </a:cubicBezTo>
                  <a:cubicBezTo>
                    <a:pt x="207" y="242"/>
                    <a:pt x="206" y="240"/>
                    <a:pt x="206" y="239"/>
                  </a:cubicBezTo>
                  <a:cubicBezTo>
                    <a:pt x="206" y="239"/>
                    <a:pt x="206" y="239"/>
                    <a:pt x="206" y="239"/>
                  </a:cubicBezTo>
                  <a:cubicBezTo>
                    <a:pt x="206" y="239"/>
                    <a:pt x="206" y="239"/>
                    <a:pt x="206" y="239"/>
                  </a:cubicBezTo>
                  <a:cubicBezTo>
                    <a:pt x="206" y="239"/>
                    <a:pt x="207" y="239"/>
                    <a:pt x="207" y="239"/>
                  </a:cubicBezTo>
                  <a:cubicBezTo>
                    <a:pt x="207" y="238"/>
                    <a:pt x="208" y="237"/>
                    <a:pt x="208" y="237"/>
                  </a:cubicBezTo>
                  <a:cubicBezTo>
                    <a:pt x="209" y="236"/>
                    <a:pt x="210" y="235"/>
                    <a:pt x="210" y="233"/>
                  </a:cubicBezTo>
                  <a:cubicBezTo>
                    <a:pt x="211" y="232"/>
                    <a:pt x="214" y="233"/>
                    <a:pt x="215" y="233"/>
                  </a:cubicBezTo>
                  <a:cubicBezTo>
                    <a:pt x="216" y="233"/>
                    <a:pt x="216" y="234"/>
                    <a:pt x="216" y="235"/>
                  </a:cubicBezTo>
                  <a:cubicBezTo>
                    <a:pt x="217" y="236"/>
                    <a:pt x="221" y="235"/>
                    <a:pt x="222" y="235"/>
                  </a:cubicBezTo>
                  <a:cubicBezTo>
                    <a:pt x="223" y="235"/>
                    <a:pt x="221" y="237"/>
                    <a:pt x="219" y="237"/>
                  </a:cubicBezTo>
                  <a:cubicBezTo>
                    <a:pt x="217" y="238"/>
                    <a:pt x="217" y="239"/>
                    <a:pt x="218" y="239"/>
                  </a:cubicBezTo>
                  <a:cubicBezTo>
                    <a:pt x="218" y="240"/>
                    <a:pt x="220" y="242"/>
                    <a:pt x="221" y="243"/>
                  </a:cubicBezTo>
                  <a:cubicBezTo>
                    <a:pt x="222" y="244"/>
                    <a:pt x="222" y="245"/>
                    <a:pt x="224" y="245"/>
                  </a:cubicBezTo>
                  <a:cubicBezTo>
                    <a:pt x="225" y="245"/>
                    <a:pt x="225" y="243"/>
                    <a:pt x="226" y="243"/>
                  </a:cubicBezTo>
                  <a:cubicBezTo>
                    <a:pt x="227" y="242"/>
                    <a:pt x="228" y="242"/>
                    <a:pt x="229" y="242"/>
                  </a:cubicBezTo>
                  <a:cubicBezTo>
                    <a:pt x="229" y="241"/>
                    <a:pt x="230" y="243"/>
                    <a:pt x="231" y="243"/>
                  </a:cubicBezTo>
                  <a:cubicBezTo>
                    <a:pt x="232" y="243"/>
                    <a:pt x="232" y="242"/>
                    <a:pt x="233" y="243"/>
                  </a:cubicBezTo>
                  <a:cubicBezTo>
                    <a:pt x="234" y="243"/>
                    <a:pt x="233" y="242"/>
                    <a:pt x="233" y="241"/>
                  </a:cubicBezTo>
                  <a:cubicBezTo>
                    <a:pt x="233" y="240"/>
                    <a:pt x="233" y="240"/>
                    <a:pt x="232" y="239"/>
                  </a:cubicBezTo>
                  <a:cubicBezTo>
                    <a:pt x="231" y="238"/>
                    <a:pt x="230" y="239"/>
                    <a:pt x="229" y="239"/>
                  </a:cubicBezTo>
                  <a:cubicBezTo>
                    <a:pt x="227" y="239"/>
                    <a:pt x="227" y="237"/>
                    <a:pt x="227" y="236"/>
                  </a:cubicBezTo>
                  <a:cubicBezTo>
                    <a:pt x="226" y="236"/>
                    <a:pt x="227" y="235"/>
                    <a:pt x="228" y="235"/>
                  </a:cubicBezTo>
                  <a:cubicBezTo>
                    <a:pt x="229" y="234"/>
                    <a:pt x="230" y="233"/>
                    <a:pt x="231" y="233"/>
                  </a:cubicBezTo>
                  <a:cubicBezTo>
                    <a:pt x="232" y="232"/>
                    <a:pt x="233" y="233"/>
                    <a:pt x="234" y="233"/>
                  </a:cubicBezTo>
                  <a:cubicBezTo>
                    <a:pt x="235" y="232"/>
                    <a:pt x="237" y="231"/>
                    <a:pt x="238" y="231"/>
                  </a:cubicBezTo>
                  <a:cubicBezTo>
                    <a:pt x="238" y="231"/>
                    <a:pt x="239" y="231"/>
                    <a:pt x="239" y="231"/>
                  </a:cubicBezTo>
                  <a:cubicBezTo>
                    <a:pt x="239" y="231"/>
                    <a:pt x="239" y="231"/>
                    <a:pt x="239" y="231"/>
                  </a:cubicBezTo>
                  <a:cubicBezTo>
                    <a:pt x="240" y="231"/>
                    <a:pt x="240" y="231"/>
                    <a:pt x="240" y="231"/>
                  </a:cubicBezTo>
                  <a:cubicBezTo>
                    <a:pt x="240" y="231"/>
                    <a:pt x="240" y="231"/>
                    <a:pt x="241" y="231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1" y="230"/>
                    <a:pt x="242" y="230"/>
                    <a:pt x="242" y="230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2" y="230"/>
                    <a:pt x="242" y="230"/>
                    <a:pt x="243" y="230"/>
                  </a:cubicBezTo>
                  <a:cubicBezTo>
                    <a:pt x="243" y="230"/>
                    <a:pt x="245" y="230"/>
                    <a:pt x="244" y="230"/>
                  </a:cubicBezTo>
                  <a:cubicBezTo>
                    <a:pt x="244" y="231"/>
                    <a:pt x="242" y="232"/>
                    <a:pt x="241" y="233"/>
                  </a:cubicBezTo>
                  <a:cubicBezTo>
                    <a:pt x="240" y="234"/>
                    <a:pt x="238" y="233"/>
                    <a:pt x="239" y="235"/>
                  </a:cubicBezTo>
                  <a:cubicBezTo>
                    <a:pt x="239" y="236"/>
                    <a:pt x="239" y="239"/>
                    <a:pt x="237" y="240"/>
                  </a:cubicBezTo>
                  <a:cubicBezTo>
                    <a:pt x="236" y="241"/>
                    <a:pt x="236" y="240"/>
                    <a:pt x="235" y="241"/>
                  </a:cubicBezTo>
                  <a:cubicBezTo>
                    <a:pt x="234" y="241"/>
                    <a:pt x="236" y="242"/>
                    <a:pt x="238" y="243"/>
                  </a:cubicBezTo>
                  <a:cubicBezTo>
                    <a:pt x="239" y="244"/>
                    <a:pt x="240" y="244"/>
                    <a:pt x="242" y="244"/>
                  </a:cubicBezTo>
                  <a:cubicBezTo>
                    <a:pt x="243" y="245"/>
                    <a:pt x="246" y="249"/>
                    <a:pt x="247" y="250"/>
                  </a:cubicBezTo>
                  <a:cubicBezTo>
                    <a:pt x="248" y="250"/>
                    <a:pt x="248" y="250"/>
                    <a:pt x="248" y="250"/>
                  </a:cubicBezTo>
                  <a:cubicBezTo>
                    <a:pt x="248" y="251"/>
                    <a:pt x="248" y="251"/>
                    <a:pt x="248" y="251"/>
                  </a:cubicBezTo>
                  <a:cubicBezTo>
                    <a:pt x="248" y="251"/>
                    <a:pt x="248" y="251"/>
                    <a:pt x="248" y="251"/>
                  </a:cubicBezTo>
                  <a:cubicBezTo>
                    <a:pt x="249" y="251"/>
                    <a:pt x="249" y="251"/>
                    <a:pt x="250" y="251"/>
                  </a:cubicBezTo>
                  <a:cubicBezTo>
                    <a:pt x="250" y="251"/>
                    <a:pt x="251" y="251"/>
                    <a:pt x="251" y="251"/>
                  </a:cubicBezTo>
                  <a:cubicBezTo>
                    <a:pt x="253" y="252"/>
                    <a:pt x="253" y="252"/>
                    <a:pt x="254" y="254"/>
                  </a:cubicBezTo>
                  <a:cubicBezTo>
                    <a:pt x="254" y="256"/>
                    <a:pt x="255" y="257"/>
                    <a:pt x="255" y="258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60"/>
                    <a:pt x="254" y="260"/>
                    <a:pt x="254" y="260"/>
                  </a:cubicBezTo>
                  <a:cubicBezTo>
                    <a:pt x="254" y="260"/>
                    <a:pt x="254" y="260"/>
                    <a:pt x="254" y="260"/>
                  </a:cubicBezTo>
                  <a:cubicBezTo>
                    <a:pt x="253" y="261"/>
                    <a:pt x="252" y="261"/>
                    <a:pt x="251" y="262"/>
                  </a:cubicBezTo>
                  <a:cubicBezTo>
                    <a:pt x="251" y="262"/>
                    <a:pt x="251" y="262"/>
                    <a:pt x="251" y="262"/>
                  </a:cubicBezTo>
                  <a:cubicBezTo>
                    <a:pt x="251" y="262"/>
                    <a:pt x="250" y="262"/>
                    <a:pt x="250" y="262"/>
                  </a:cubicBezTo>
                  <a:cubicBezTo>
                    <a:pt x="247" y="263"/>
                    <a:pt x="247" y="262"/>
                    <a:pt x="246" y="262"/>
                  </a:cubicBezTo>
                  <a:cubicBezTo>
                    <a:pt x="245" y="262"/>
                    <a:pt x="244" y="263"/>
                    <a:pt x="241" y="263"/>
                  </a:cubicBezTo>
                  <a:cubicBezTo>
                    <a:pt x="239" y="263"/>
                    <a:pt x="235" y="261"/>
                    <a:pt x="234" y="260"/>
                  </a:cubicBezTo>
                  <a:cubicBezTo>
                    <a:pt x="232" y="260"/>
                    <a:pt x="232" y="259"/>
                    <a:pt x="230" y="258"/>
                  </a:cubicBezTo>
                  <a:cubicBezTo>
                    <a:pt x="227" y="258"/>
                    <a:pt x="226" y="257"/>
                    <a:pt x="222" y="257"/>
                  </a:cubicBezTo>
                  <a:cubicBezTo>
                    <a:pt x="217" y="257"/>
                    <a:pt x="217" y="258"/>
                    <a:pt x="214" y="260"/>
                  </a:cubicBezTo>
                  <a:cubicBezTo>
                    <a:pt x="211" y="262"/>
                    <a:pt x="207" y="261"/>
                    <a:pt x="205" y="261"/>
                  </a:cubicBezTo>
                  <a:cubicBezTo>
                    <a:pt x="203" y="261"/>
                    <a:pt x="204" y="262"/>
                    <a:pt x="205" y="263"/>
                  </a:cubicBezTo>
                  <a:cubicBezTo>
                    <a:pt x="206" y="264"/>
                    <a:pt x="205" y="263"/>
                    <a:pt x="203" y="264"/>
                  </a:cubicBezTo>
                  <a:cubicBezTo>
                    <a:pt x="202" y="264"/>
                    <a:pt x="203" y="264"/>
                    <a:pt x="202" y="265"/>
                  </a:cubicBezTo>
                  <a:cubicBezTo>
                    <a:pt x="202" y="265"/>
                    <a:pt x="197" y="265"/>
                    <a:pt x="196" y="265"/>
                  </a:cubicBezTo>
                  <a:cubicBezTo>
                    <a:pt x="194" y="265"/>
                    <a:pt x="194" y="267"/>
                    <a:pt x="193" y="268"/>
                  </a:cubicBezTo>
                  <a:cubicBezTo>
                    <a:pt x="192" y="269"/>
                    <a:pt x="193" y="270"/>
                    <a:pt x="194" y="271"/>
                  </a:cubicBezTo>
                  <a:cubicBezTo>
                    <a:pt x="195" y="272"/>
                    <a:pt x="195" y="273"/>
                    <a:pt x="194" y="274"/>
                  </a:cubicBezTo>
                  <a:cubicBezTo>
                    <a:pt x="193" y="274"/>
                    <a:pt x="191" y="274"/>
                    <a:pt x="190" y="274"/>
                  </a:cubicBezTo>
                  <a:cubicBezTo>
                    <a:pt x="189" y="274"/>
                    <a:pt x="190" y="275"/>
                    <a:pt x="192" y="276"/>
                  </a:cubicBezTo>
                  <a:cubicBezTo>
                    <a:pt x="193" y="277"/>
                    <a:pt x="194" y="276"/>
                    <a:pt x="195" y="276"/>
                  </a:cubicBezTo>
                  <a:cubicBezTo>
                    <a:pt x="196" y="276"/>
                    <a:pt x="196" y="277"/>
                    <a:pt x="195" y="277"/>
                  </a:cubicBezTo>
                  <a:cubicBezTo>
                    <a:pt x="195" y="278"/>
                    <a:pt x="195" y="279"/>
                    <a:pt x="196" y="280"/>
                  </a:cubicBezTo>
                  <a:cubicBezTo>
                    <a:pt x="197" y="280"/>
                    <a:pt x="196" y="281"/>
                    <a:pt x="198" y="281"/>
                  </a:cubicBezTo>
                  <a:cubicBezTo>
                    <a:pt x="199" y="282"/>
                    <a:pt x="200" y="282"/>
                    <a:pt x="201" y="283"/>
                  </a:cubicBezTo>
                  <a:cubicBezTo>
                    <a:pt x="202" y="283"/>
                    <a:pt x="203" y="283"/>
                    <a:pt x="204" y="284"/>
                  </a:cubicBezTo>
                  <a:cubicBezTo>
                    <a:pt x="205" y="285"/>
                    <a:pt x="207" y="286"/>
                    <a:pt x="209" y="286"/>
                  </a:cubicBezTo>
                  <a:cubicBezTo>
                    <a:pt x="210" y="286"/>
                    <a:pt x="210" y="284"/>
                    <a:pt x="210" y="283"/>
                  </a:cubicBezTo>
                  <a:cubicBezTo>
                    <a:pt x="210" y="283"/>
                    <a:pt x="215" y="284"/>
                    <a:pt x="216" y="285"/>
                  </a:cubicBezTo>
                  <a:cubicBezTo>
                    <a:pt x="218" y="286"/>
                    <a:pt x="221" y="286"/>
                    <a:pt x="223" y="285"/>
                  </a:cubicBezTo>
                  <a:cubicBezTo>
                    <a:pt x="225" y="285"/>
                    <a:pt x="226" y="283"/>
                    <a:pt x="227" y="282"/>
                  </a:cubicBezTo>
                  <a:cubicBezTo>
                    <a:pt x="227" y="282"/>
                    <a:pt x="228" y="283"/>
                    <a:pt x="229" y="282"/>
                  </a:cubicBezTo>
                  <a:cubicBezTo>
                    <a:pt x="230" y="282"/>
                    <a:pt x="230" y="283"/>
                    <a:pt x="231" y="283"/>
                  </a:cubicBezTo>
                  <a:cubicBezTo>
                    <a:pt x="232" y="284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4"/>
                  </a:cubicBezTo>
                  <a:cubicBezTo>
                    <a:pt x="232" y="284"/>
                    <a:pt x="232" y="284"/>
                    <a:pt x="232" y="284"/>
                  </a:cubicBezTo>
                  <a:cubicBezTo>
                    <a:pt x="232" y="284"/>
                    <a:pt x="232" y="284"/>
                    <a:pt x="232" y="284"/>
                  </a:cubicBezTo>
                  <a:cubicBezTo>
                    <a:pt x="232" y="284"/>
                    <a:pt x="232" y="285"/>
                    <a:pt x="232" y="285"/>
                  </a:cubicBezTo>
                  <a:cubicBezTo>
                    <a:pt x="232" y="286"/>
                    <a:pt x="232" y="286"/>
                    <a:pt x="232" y="286"/>
                  </a:cubicBezTo>
                  <a:cubicBezTo>
                    <a:pt x="232" y="286"/>
                    <a:pt x="232" y="286"/>
                    <a:pt x="232" y="286"/>
                  </a:cubicBezTo>
                  <a:cubicBezTo>
                    <a:pt x="232" y="287"/>
                    <a:pt x="232" y="291"/>
                    <a:pt x="232" y="292"/>
                  </a:cubicBezTo>
                  <a:cubicBezTo>
                    <a:pt x="232" y="292"/>
                    <a:pt x="232" y="293"/>
                    <a:pt x="232" y="293"/>
                  </a:cubicBezTo>
                  <a:cubicBezTo>
                    <a:pt x="232" y="293"/>
                    <a:pt x="232" y="293"/>
                    <a:pt x="232" y="293"/>
                  </a:cubicBezTo>
                  <a:cubicBezTo>
                    <a:pt x="231" y="293"/>
                    <a:pt x="231" y="293"/>
                    <a:pt x="231" y="294"/>
                  </a:cubicBezTo>
                  <a:cubicBezTo>
                    <a:pt x="231" y="294"/>
                    <a:pt x="231" y="294"/>
                    <a:pt x="230" y="294"/>
                  </a:cubicBezTo>
                  <a:cubicBezTo>
                    <a:pt x="230" y="294"/>
                    <a:pt x="230" y="294"/>
                    <a:pt x="230" y="294"/>
                  </a:cubicBezTo>
                  <a:cubicBezTo>
                    <a:pt x="230" y="295"/>
                    <a:pt x="230" y="295"/>
                    <a:pt x="230" y="295"/>
                  </a:cubicBezTo>
                  <a:cubicBezTo>
                    <a:pt x="230" y="295"/>
                    <a:pt x="230" y="296"/>
                    <a:pt x="230" y="296"/>
                  </a:cubicBezTo>
                  <a:cubicBezTo>
                    <a:pt x="230" y="296"/>
                    <a:pt x="230" y="296"/>
                    <a:pt x="230" y="296"/>
                  </a:cubicBezTo>
                  <a:cubicBezTo>
                    <a:pt x="230" y="297"/>
                    <a:pt x="230" y="298"/>
                    <a:pt x="229" y="299"/>
                  </a:cubicBezTo>
                  <a:cubicBezTo>
                    <a:pt x="229" y="299"/>
                    <a:pt x="229" y="299"/>
                    <a:pt x="229" y="299"/>
                  </a:cubicBezTo>
                  <a:cubicBezTo>
                    <a:pt x="229" y="299"/>
                    <a:pt x="229" y="300"/>
                    <a:pt x="229" y="300"/>
                  </a:cubicBezTo>
                  <a:cubicBezTo>
                    <a:pt x="228" y="301"/>
                    <a:pt x="228" y="302"/>
                    <a:pt x="227" y="303"/>
                  </a:cubicBezTo>
                  <a:cubicBezTo>
                    <a:pt x="227" y="304"/>
                    <a:pt x="227" y="304"/>
                    <a:pt x="226" y="305"/>
                  </a:cubicBezTo>
                  <a:cubicBezTo>
                    <a:pt x="226" y="305"/>
                    <a:pt x="226" y="305"/>
                    <a:pt x="226" y="305"/>
                  </a:cubicBezTo>
                  <a:cubicBezTo>
                    <a:pt x="226" y="306"/>
                    <a:pt x="226" y="306"/>
                    <a:pt x="226" y="307"/>
                  </a:cubicBezTo>
                  <a:cubicBezTo>
                    <a:pt x="226" y="307"/>
                    <a:pt x="226" y="307"/>
                    <a:pt x="225" y="307"/>
                  </a:cubicBezTo>
                  <a:cubicBezTo>
                    <a:pt x="225" y="307"/>
                    <a:pt x="225" y="308"/>
                    <a:pt x="225" y="308"/>
                  </a:cubicBezTo>
                  <a:cubicBezTo>
                    <a:pt x="225" y="308"/>
                    <a:pt x="225" y="308"/>
                    <a:pt x="225" y="309"/>
                  </a:cubicBezTo>
                  <a:cubicBezTo>
                    <a:pt x="223" y="310"/>
                    <a:pt x="218" y="309"/>
                    <a:pt x="217" y="309"/>
                  </a:cubicBezTo>
                  <a:cubicBezTo>
                    <a:pt x="215" y="309"/>
                    <a:pt x="215" y="308"/>
                    <a:pt x="214" y="307"/>
                  </a:cubicBezTo>
                  <a:cubicBezTo>
                    <a:pt x="213" y="306"/>
                    <a:pt x="212" y="308"/>
                    <a:pt x="211" y="307"/>
                  </a:cubicBezTo>
                  <a:cubicBezTo>
                    <a:pt x="210" y="306"/>
                    <a:pt x="211" y="307"/>
                    <a:pt x="209" y="307"/>
                  </a:cubicBezTo>
                  <a:cubicBezTo>
                    <a:pt x="208" y="308"/>
                    <a:pt x="206" y="310"/>
                    <a:pt x="205" y="311"/>
                  </a:cubicBezTo>
                  <a:cubicBezTo>
                    <a:pt x="203" y="311"/>
                    <a:pt x="198" y="310"/>
                    <a:pt x="196" y="309"/>
                  </a:cubicBezTo>
                  <a:cubicBezTo>
                    <a:pt x="195" y="309"/>
                    <a:pt x="190" y="307"/>
                    <a:pt x="189" y="307"/>
                  </a:cubicBezTo>
                  <a:cubicBezTo>
                    <a:pt x="189" y="307"/>
                    <a:pt x="188" y="307"/>
                    <a:pt x="188" y="307"/>
                  </a:cubicBezTo>
                  <a:cubicBezTo>
                    <a:pt x="187" y="307"/>
                    <a:pt x="186" y="307"/>
                    <a:pt x="184" y="306"/>
                  </a:cubicBezTo>
                  <a:cubicBezTo>
                    <a:pt x="184" y="306"/>
                    <a:pt x="184" y="306"/>
                    <a:pt x="184" y="306"/>
                  </a:cubicBezTo>
                  <a:cubicBezTo>
                    <a:pt x="183" y="306"/>
                    <a:pt x="182" y="306"/>
                    <a:pt x="182" y="306"/>
                  </a:cubicBezTo>
                  <a:cubicBezTo>
                    <a:pt x="178" y="305"/>
                    <a:pt x="179" y="305"/>
                    <a:pt x="178" y="304"/>
                  </a:cubicBezTo>
                  <a:cubicBezTo>
                    <a:pt x="178" y="303"/>
                    <a:pt x="177" y="302"/>
                    <a:pt x="175" y="302"/>
                  </a:cubicBezTo>
                  <a:cubicBezTo>
                    <a:pt x="173" y="301"/>
                    <a:pt x="168" y="303"/>
                    <a:pt x="167" y="304"/>
                  </a:cubicBezTo>
                  <a:cubicBezTo>
                    <a:pt x="166" y="305"/>
                    <a:pt x="165" y="305"/>
                    <a:pt x="165" y="307"/>
                  </a:cubicBezTo>
                  <a:cubicBezTo>
                    <a:pt x="166" y="310"/>
                    <a:pt x="166" y="312"/>
                    <a:pt x="163" y="313"/>
                  </a:cubicBezTo>
                  <a:cubicBezTo>
                    <a:pt x="161" y="314"/>
                    <a:pt x="160" y="314"/>
                    <a:pt x="157" y="312"/>
                  </a:cubicBezTo>
                  <a:cubicBezTo>
                    <a:pt x="154" y="310"/>
                    <a:pt x="153" y="310"/>
                    <a:pt x="151" y="310"/>
                  </a:cubicBezTo>
                  <a:cubicBezTo>
                    <a:pt x="148" y="310"/>
                    <a:pt x="146" y="307"/>
                    <a:pt x="146" y="306"/>
                  </a:cubicBezTo>
                  <a:cubicBezTo>
                    <a:pt x="146" y="305"/>
                    <a:pt x="146" y="303"/>
                    <a:pt x="144" y="303"/>
                  </a:cubicBezTo>
                  <a:cubicBezTo>
                    <a:pt x="142" y="303"/>
                    <a:pt x="141" y="302"/>
                    <a:pt x="139" y="302"/>
                  </a:cubicBezTo>
                  <a:cubicBezTo>
                    <a:pt x="136" y="302"/>
                    <a:pt x="134" y="302"/>
                    <a:pt x="133" y="301"/>
                  </a:cubicBezTo>
                  <a:cubicBezTo>
                    <a:pt x="132" y="301"/>
                    <a:pt x="132" y="301"/>
                    <a:pt x="132" y="301"/>
                  </a:cubicBezTo>
                  <a:cubicBezTo>
                    <a:pt x="132" y="301"/>
                    <a:pt x="131" y="301"/>
                    <a:pt x="131" y="300"/>
                  </a:cubicBezTo>
                  <a:cubicBezTo>
                    <a:pt x="131" y="300"/>
                    <a:pt x="131" y="300"/>
                    <a:pt x="131" y="300"/>
                  </a:cubicBezTo>
                  <a:cubicBezTo>
                    <a:pt x="131" y="300"/>
                    <a:pt x="131" y="300"/>
                    <a:pt x="131" y="300"/>
                  </a:cubicBezTo>
                  <a:cubicBezTo>
                    <a:pt x="131" y="300"/>
                    <a:pt x="130" y="300"/>
                    <a:pt x="130" y="300"/>
                  </a:cubicBezTo>
                  <a:cubicBezTo>
                    <a:pt x="130" y="300"/>
                    <a:pt x="130" y="300"/>
                    <a:pt x="129" y="301"/>
                  </a:cubicBezTo>
                  <a:cubicBezTo>
                    <a:pt x="128" y="301"/>
                    <a:pt x="129" y="300"/>
                    <a:pt x="129" y="299"/>
                  </a:cubicBezTo>
                  <a:cubicBezTo>
                    <a:pt x="129" y="298"/>
                    <a:pt x="127" y="299"/>
                    <a:pt x="126" y="298"/>
                  </a:cubicBezTo>
                  <a:cubicBezTo>
                    <a:pt x="124" y="297"/>
                    <a:pt x="126" y="295"/>
                    <a:pt x="127" y="294"/>
                  </a:cubicBezTo>
                  <a:cubicBezTo>
                    <a:pt x="128" y="293"/>
                    <a:pt x="129" y="290"/>
                    <a:pt x="128" y="289"/>
                  </a:cubicBezTo>
                  <a:cubicBezTo>
                    <a:pt x="127" y="288"/>
                    <a:pt x="128" y="286"/>
                    <a:pt x="128" y="285"/>
                  </a:cubicBezTo>
                  <a:cubicBezTo>
                    <a:pt x="128" y="284"/>
                    <a:pt x="129" y="283"/>
                    <a:pt x="128" y="283"/>
                  </a:cubicBezTo>
                  <a:cubicBezTo>
                    <a:pt x="127" y="283"/>
                    <a:pt x="127" y="282"/>
                    <a:pt x="125" y="281"/>
                  </a:cubicBezTo>
                  <a:cubicBezTo>
                    <a:pt x="124" y="280"/>
                    <a:pt x="121" y="282"/>
                    <a:pt x="120" y="282"/>
                  </a:cubicBezTo>
                  <a:cubicBezTo>
                    <a:pt x="119" y="282"/>
                    <a:pt x="119" y="282"/>
                    <a:pt x="119" y="282"/>
                  </a:cubicBezTo>
                  <a:cubicBezTo>
                    <a:pt x="118" y="282"/>
                    <a:pt x="118" y="282"/>
                    <a:pt x="117" y="282"/>
                  </a:cubicBezTo>
                  <a:cubicBezTo>
                    <a:pt x="116" y="282"/>
                    <a:pt x="115" y="282"/>
                    <a:pt x="115" y="282"/>
                  </a:cubicBezTo>
                  <a:cubicBezTo>
                    <a:pt x="112" y="282"/>
                    <a:pt x="108" y="283"/>
                    <a:pt x="107" y="284"/>
                  </a:cubicBezTo>
                  <a:cubicBezTo>
                    <a:pt x="105" y="284"/>
                    <a:pt x="104" y="283"/>
                    <a:pt x="103" y="283"/>
                  </a:cubicBezTo>
                  <a:cubicBezTo>
                    <a:pt x="102" y="282"/>
                    <a:pt x="99" y="283"/>
                    <a:pt x="97" y="283"/>
                  </a:cubicBezTo>
                  <a:cubicBezTo>
                    <a:pt x="95" y="283"/>
                    <a:pt x="95" y="282"/>
                    <a:pt x="94" y="282"/>
                  </a:cubicBezTo>
                  <a:cubicBezTo>
                    <a:pt x="93" y="281"/>
                    <a:pt x="92" y="283"/>
                    <a:pt x="92" y="284"/>
                  </a:cubicBezTo>
                  <a:cubicBezTo>
                    <a:pt x="91" y="285"/>
                    <a:pt x="88" y="285"/>
                    <a:pt x="86" y="285"/>
                  </a:cubicBezTo>
                  <a:cubicBezTo>
                    <a:pt x="85" y="286"/>
                    <a:pt x="83" y="287"/>
                    <a:pt x="83" y="288"/>
                  </a:cubicBezTo>
                  <a:cubicBezTo>
                    <a:pt x="82" y="288"/>
                    <a:pt x="80" y="288"/>
                    <a:pt x="78" y="289"/>
                  </a:cubicBezTo>
                  <a:cubicBezTo>
                    <a:pt x="78" y="289"/>
                    <a:pt x="77" y="289"/>
                    <a:pt x="77" y="289"/>
                  </a:cubicBezTo>
                  <a:cubicBezTo>
                    <a:pt x="77" y="289"/>
                    <a:pt x="77" y="290"/>
                    <a:pt x="77" y="290"/>
                  </a:cubicBezTo>
                  <a:cubicBezTo>
                    <a:pt x="77" y="290"/>
                    <a:pt x="76" y="290"/>
                    <a:pt x="76" y="290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6" y="291"/>
                    <a:pt x="75" y="291"/>
                    <a:pt x="75" y="291"/>
                  </a:cubicBezTo>
                  <a:cubicBezTo>
                    <a:pt x="75" y="291"/>
                    <a:pt x="75" y="291"/>
                    <a:pt x="74" y="291"/>
                  </a:cubicBezTo>
                  <a:cubicBezTo>
                    <a:pt x="73" y="292"/>
                    <a:pt x="73" y="291"/>
                    <a:pt x="72" y="291"/>
                  </a:cubicBezTo>
                  <a:cubicBezTo>
                    <a:pt x="70" y="290"/>
                    <a:pt x="66" y="291"/>
                    <a:pt x="64" y="291"/>
                  </a:cubicBezTo>
                  <a:cubicBezTo>
                    <a:pt x="62" y="291"/>
                    <a:pt x="61" y="288"/>
                    <a:pt x="60" y="288"/>
                  </a:cubicBezTo>
                  <a:cubicBezTo>
                    <a:pt x="59" y="288"/>
                    <a:pt x="57" y="290"/>
                    <a:pt x="56" y="292"/>
                  </a:cubicBezTo>
                  <a:cubicBezTo>
                    <a:pt x="56" y="293"/>
                    <a:pt x="54" y="297"/>
                    <a:pt x="52" y="298"/>
                  </a:cubicBezTo>
                  <a:cubicBezTo>
                    <a:pt x="49" y="300"/>
                    <a:pt x="47" y="299"/>
                    <a:pt x="46" y="300"/>
                  </a:cubicBezTo>
                  <a:cubicBezTo>
                    <a:pt x="45" y="301"/>
                    <a:pt x="43" y="303"/>
                    <a:pt x="43" y="304"/>
                  </a:cubicBezTo>
                  <a:cubicBezTo>
                    <a:pt x="42" y="306"/>
                    <a:pt x="41" y="306"/>
                    <a:pt x="40" y="307"/>
                  </a:cubicBezTo>
                  <a:cubicBezTo>
                    <a:pt x="39" y="309"/>
                    <a:pt x="40" y="311"/>
                    <a:pt x="39" y="315"/>
                  </a:cubicBezTo>
                  <a:cubicBezTo>
                    <a:pt x="39" y="319"/>
                    <a:pt x="33" y="322"/>
                    <a:pt x="30" y="323"/>
                  </a:cubicBezTo>
                  <a:cubicBezTo>
                    <a:pt x="30" y="323"/>
                    <a:pt x="29" y="323"/>
                    <a:pt x="28" y="323"/>
                  </a:cubicBezTo>
                  <a:cubicBezTo>
                    <a:pt x="28" y="323"/>
                    <a:pt x="28" y="324"/>
                    <a:pt x="28" y="324"/>
                  </a:cubicBezTo>
                  <a:cubicBezTo>
                    <a:pt x="27" y="324"/>
                    <a:pt x="27" y="324"/>
                    <a:pt x="27" y="324"/>
                  </a:cubicBezTo>
                  <a:cubicBezTo>
                    <a:pt x="26" y="324"/>
                    <a:pt x="26" y="325"/>
                    <a:pt x="26" y="325"/>
                  </a:cubicBezTo>
                  <a:cubicBezTo>
                    <a:pt x="26" y="325"/>
                    <a:pt x="25" y="325"/>
                    <a:pt x="25" y="325"/>
                  </a:cubicBezTo>
                  <a:cubicBezTo>
                    <a:pt x="25" y="325"/>
                    <a:pt x="25" y="326"/>
                    <a:pt x="25" y="326"/>
                  </a:cubicBezTo>
                  <a:cubicBezTo>
                    <a:pt x="24" y="326"/>
                    <a:pt x="24" y="326"/>
                    <a:pt x="24" y="326"/>
                  </a:cubicBezTo>
                  <a:cubicBezTo>
                    <a:pt x="24" y="326"/>
                    <a:pt x="24" y="326"/>
                    <a:pt x="24" y="327"/>
                  </a:cubicBezTo>
                  <a:cubicBezTo>
                    <a:pt x="22" y="328"/>
                    <a:pt x="22" y="330"/>
                    <a:pt x="20" y="331"/>
                  </a:cubicBezTo>
                  <a:cubicBezTo>
                    <a:pt x="18" y="332"/>
                    <a:pt x="16" y="337"/>
                    <a:pt x="16" y="338"/>
                  </a:cubicBezTo>
                  <a:cubicBezTo>
                    <a:pt x="16" y="339"/>
                    <a:pt x="10" y="343"/>
                    <a:pt x="10" y="345"/>
                  </a:cubicBezTo>
                  <a:cubicBezTo>
                    <a:pt x="9" y="347"/>
                    <a:pt x="7" y="350"/>
                    <a:pt x="6" y="350"/>
                  </a:cubicBezTo>
                  <a:cubicBezTo>
                    <a:pt x="6" y="350"/>
                    <a:pt x="6" y="351"/>
                    <a:pt x="6" y="351"/>
                  </a:cubicBezTo>
                  <a:cubicBezTo>
                    <a:pt x="5" y="351"/>
                    <a:pt x="5" y="351"/>
                    <a:pt x="5" y="351"/>
                  </a:cubicBezTo>
                  <a:cubicBezTo>
                    <a:pt x="5" y="351"/>
                    <a:pt x="5" y="352"/>
                    <a:pt x="5" y="352"/>
                  </a:cubicBezTo>
                  <a:cubicBezTo>
                    <a:pt x="5" y="352"/>
                    <a:pt x="5" y="352"/>
                    <a:pt x="5" y="352"/>
                  </a:cubicBezTo>
                  <a:cubicBezTo>
                    <a:pt x="5" y="352"/>
                    <a:pt x="5" y="353"/>
                    <a:pt x="5" y="353"/>
                  </a:cubicBezTo>
                  <a:cubicBezTo>
                    <a:pt x="5" y="353"/>
                    <a:pt x="5" y="353"/>
                    <a:pt x="5" y="353"/>
                  </a:cubicBezTo>
                  <a:cubicBezTo>
                    <a:pt x="5" y="354"/>
                    <a:pt x="4" y="354"/>
                    <a:pt x="4" y="355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5" y="357"/>
                    <a:pt x="7" y="358"/>
                    <a:pt x="8" y="359"/>
                  </a:cubicBezTo>
                  <a:cubicBezTo>
                    <a:pt x="8" y="360"/>
                    <a:pt x="7" y="361"/>
                    <a:pt x="7" y="362"/>
                  </a:cubicBezTo>
                  <a:cubicBezTo>
                    <a:pt x="6" y="364"/>
                    <a:pt x="8" y="365"/>
                    <a:pt x="8" y="367"/>
                  </a:cubicBezTo>
                  <a:cubicBezTo>
                    <a:pt x="9" y="369"/>
                    <a:pt x="6" y="372"/>
                    <a:pt x="6" y="374"/>
                  </a:cubicBezTo>
                  <a:cubicBezTo>
                    <a:pt x="6" y="374"/>
                    <a:pt x="6" y="375"/>
                    <a:pt x="6" y="376"/>
                  </a:cubicBezTo>
                  <a:cubicBezTo>
                    <a:pt x="6" y="376"/>
                    <a:pt x="5" y="377"/>
                    <a:pt x="5" y="377"/>
                  </a:cubicBezTo>
                  <a:cubicBezTo>
                    <a:pt x="5" y="377"/>
                    <a:pt x="5" y="377"/>
                    <a:pt x="5" y="378"/>
                  </a:cubicBezTo>
                  <a:cubicBezTo>
                    <a:pt x="5" y="378"/>
                    <a:pt x="5" y="378"/>
                    <a:pt x="5" y="378"/>
                  </a:cubicBezTo>
                  <a:cubicBezTo>
                    <a:pt x="4" y="379"/>
                    <a:pt x="4" y="379"/>
                    <a:pt x="4" y="379"/>
                  </a:cubicBezTo>
                  <a:cubicBezTo>
                    <a:pt x="4" y="379"/>
                    <a:pt x="4" y="379"/>
                    <a:pt x="4" y="380"/>
                  </a:cubicBezTo>
                  <a:cubicBezTo>
                    <a:pt x="2" y="381"/>
                    <a:pt x="0" y="383"/>
                    <a:pt x="1" y="384"/>
                  </a:cubicBezTo>
                  <a:cubicBezTo>
                    <a:pt x="3" y="385"/>
                    <a:pt x="2" y="385"/>
                    <a:pt x="3" y="388"/>
                  </a:cubicBezTo>
                  <a:cubicBezTo>
                    <a:pt x="3" y="388"/>
                    <a:pt x="3" y="388"/>
                    <a:pt x="3" y="388"/>
                  </a:cubicBezTo>
                  <a:cubicBezTo>
                    <a:pt x="3" y="389"/>
                    <a:pt x="3" y="390"/>
                    <a:pt x="3" y="390"/>
                  </a:cubicBezTo>
                  <a:cubicBezTo>
                    <a:pt x="3" y="390"/>
                    <a:pt x="3" y="390"/>
                    <a:pt x="3" y="390"/>
                  </a:cubicBezTo>
                  <a:cubicBezTo>
                    <a:pt x="3" y="390"/>
                    <a:pt x="3" y="391"/>
                    <a:pt x="2" y="391"/>
                  </a:cubicBezTo>
                  <a:cubicBezTo>
                    <a:pt x="2" y="391"/>
                    <a:pt x="2" y="392"/>
                    <a:pt x="2" y="392"/>
                  </a:cubicBezTo>
                  <a:cubicBezTo>
                    <a:pt x="2" y="392"/>
                    <a:pt x="2" y="393"/>
                    <a:pt x="2" y="393"/>
                  </a:cubicBezTo>
                  <a:cubicBezTo>
                    <a:pt x="2" y="393"/>
                    <a:pt x="2" y="393"/>
                    <a:pt x="2" y="393"/>
                  </a:cubicBezTo>
                  <a:cubicBezTo>
                    <a:pt x="2" y="393"/>
                    <a:pt x="3" y="393"/>
                    <a:pt x="3" y="394"/>
                  </a:cubicBezTo>
                  <a:cubicBezTo>
                    <a:pt x="3" y="394"/>
                    <a:pt x="3" y="394"/>
                    <a:pt x="3" y="394"/>
                  </a:cubicBezTo>
                  <a:cubicBezTo>
                    <a:pt x="3" y="394"/>
                    <a:pt x="3" y="394"/>
                    <a:pt x="3" y="394"/>
                  </a:cubicBezTo>
                  <a:cubicBezTo>
                    <a:pt x="3" y="394"/>
                    <a:pt x="4" y="394"/>
                    <a:pt x="4" y="395"/>
                  </a:cubicBezTo>
                  <a:cubicBezTo>
                    <a:pt x="5" y="395"/>
                    <a:pt x="5" y="395"/>
                    <a:pt x="6" y="396"/>
                  </a:cubicBezTo>
                  <a:cubicBezTo>
                    <a:pt x="8" y="397"/>
                    <a:pt x="7" y="398"/>
                    <a:pt x="7" y="398"/>
                  </a:cubicBezTo>
                  <a:cubicBezTo>
                    <a:pt x="8" y="399"/>
                    <a:pt x="8" y="399"/>
                    <a:pt x="8" y="399"/>
                  </a:cubicBezTo>
                  <a:cubicBezTo>
                    <a:pt x="8" y="399"/>
                    <a:pt x="8" y="399"/>
                    <a:pt x="8" y="400"/>
                  </a:cubicBezTo>
                  <a:cubicBezTo>
                    <a:pt x="8" y="400"/>
                    <a:pt x="8" y="400"/>
                    <a:pt x="8" y="400"/>
                  </a:cubicBezTo>
                  <a:cubicBezTo>
                    <a:pt x="9" y="400"/>
                    <a:pt x="9" y="400"/>
                    <a:pt x="9" y="400"/>
                  </a:cubicBezTo>
                  <a:cubicBezTo>
                    <a:pt x="9" y="400"/>
                    <a:pt x="9" y="400"/>
                    <a:pt x="9" y="400"/>
                  </a:cubicBezTo>
                  <a:cubicBezTo>
                    <a:pt x="10" y="401"/>
                    <a:pt x="10" y="401"/>
                    <a:pt x="11" y="401"/>
                  </a:cubicBezTo>
                  <a:cubicBezTo>
                    <a:pt x="13" y="403"/>
                    <a:pt x="12" y="403"/>
                    <a:pt x="13" y="404"/>
                  </a:cubicBezTo>
                  <a:cubicBezTo>
                    <a:pt x="14" y="405"/>
                    <a:pt x="15" y="407"/>
                    <a:pt x="15" y="407"/>
                  </a:cubicBezTo>
                  <a:cubicBezTo>
                    <a:pt x="15" y="407"/>
                    <a:pt x="15" y="407"/>
                    <a:pt x="16" y="407"/>
                  </a:cubicBezTo>
                  <a:cubicBezTo>
                    <a:pt x="16" y="407"/>
                    <a:pt x="16" y="407"/>
                    <a:pt x="16" y="407"/>
                  </a:cubicBezTo>
                  <a:cubicBezTo>
                    <a:pt x="16" y="408"/>
                    <a:pt x="16" y="408"/>
                    <a:pt x="16" y="408"/>
                  </a:cubicBezTo>
                  <a:cubicBezTo>
                    <a:pt x="16" y="408"/>
                    <a:pt x="16" y="408"/>
                    <a:pt x="16" y="408"/>
                  </a:cubicBezTo>
                  <a:cubicBezTo>
                    <a:pt x="16" y="408"/>
                    <a:pt x="16" y="409"/>
                    <a:pt x="16" y="409"/>
                  </a:cubicBezTo>
                  <a:cubicBezTo>
                    <a:pt x="16" y="409"/>
                    <a:pt x="16" y="410"/>
                    <a:pt x="17" y="411"/>
                  </a:cubicBezTo>
                  <a:cubicBezTo>
                    <a:pt x="17" y="411"/>
                    <a:pt x="17" y="411"/>
                    <a:pt x="17" y="411"/>
                  </a:cubicBezTo>
                  <a:cubicBezTo>
                    <a:pt x="17" y="411"/>
                    <a:pt x="17" y="411"/>
                    <a:pt x="17" y="411"/>
                  </a:cubicBezTo>
                  <a:cubicBezTo>
                    <a:pt x="17" y="412"/>
                    <a:pt x="18" y="413"/>
                    <a:pt x="19" y="415"/>
                  </a:cubicBezTo>
                  <a:cubicBezTo>
                    <a:pt x="19" y="415"/>
                    <a:pt x="19" y="415"/>
                    <a:pt x="19" y="415"/>
                  </a:cubicBezTo>
                  <a:cubicBezTo>
                    <a:pt x="20" y="416"/>
                    <a:pt x="20" y="416"/>
                    <a:pt x="20" y="416"/>
                  </a:cubicBezTo>
                  <a:cubicBezTo>
                    <a:pt x="20" y="416"/>
                    <a:pt x="21" y="416"/>
                    <a:pt x="21" y="416"/>
                  </a:cubicBezTo>
                  <a:cubicBezTo>
                    <a:pt x="21" y="416"/>
                    <a:pt x="21" y="416"/>
                    <a:pt x="21" y="417"/>
                  </a:cubicBezTo>
                  <a:cubicBezTo>
                    <a:pt x="22" y="417"/>
                    <a:pt x="22" y="417"/>
                    <a:pt x="23" y="418"/>
                  </a:cubicBezTo>
                  <a:cubicBezTo>
                    <a:pt x="23" y="418"/>
                    <a:pt x="24" y="418"/>
                    <a:pt x="24" y="418"/>
                  </a:cubicBezTo>
                  <a:cubicBezTo>
                    <a:pt x="26" y="420"/>
                    <a:pt x="31" y="424"/>
                    <a:pt x="33" y="425"/>
                  </a:cubicBezTo>
                  <a:cubicBezTo>
                    <a:pt x="33" y="425"/>
                    <a:pt x="34" y="425"/>
                    <a:pt x="34" y="426"/>
                  </a:cubicBezTo>
                  <a:cubicBezTo>
                    <a:pt x="34" y="426"/>
                    <a:pt x="35" y="426"/>
                    <a:pt x="35" y="426"/>
                  </a:cubicBezTo>
                  <a:cubicBezTo>
                    <a:pt x="35" y="426"/>
                    <a:pt x="36" y="426"/>
                    <a:pt x="36" y="427"/>
                  </a:cubicBezTo>
                  <a:cubicBezTo>
                    <a:pt x="37" y="427"/>
                    <a:pt x="37" y="427"/>
                    <a:pt x="37" y="427"/>
                  </a:cubicBezTo>
                  <a:cubicBezTo>
                    <a:pt x="38" y="427"/>
                    <a:pt x="38" y="427"/>
                    <a:pt x="38" y="427"/>
                  </a:cubicBezTo>
                  <a:cubicBezTo>
                    <a:pt x="39" y="427"/>
                    <a:pt x="39" y="428"/>
                    <a:pt x="39" y="428"/>
                  </a:cubicBezTo>
                  <a:cubicBezTo>
                    <a:pt x="40" y="428"/>
                    <a:pt x="40" y="428"/>
                    <a:pt x="40" y="428"/>
                  </a:cubicBezTo>
                  <a:cubicBezTo>
                    <a:pt x="40" y="428"/>
                    <a:pt x="40" y="428"/>
                    <a:pt x="40" y="428"/>
                  </a:cubicBezTo>
                  <a:cubicBezTo>
                    <a:pt x="42" y="428"/>
                    <a:pt x="51" y="424"/>
                    <a:pt x="54" y="424"/>
                  </a:cubicBezTo>
                  <a:cubicBezTo>
                    <a:pt x="54" y="424"/>
                    <a:pt x="55" y="424"/>
                    <a:pt x="55" y="424"/>
                  </a:cubicBezTo>
                  <a:cubicBezTo>
                    <a:pt x="55" y="424"/>
                    <a:pt x="56" y="424"/>
                    <a:pt x="56" y="424"/>
                  </a:cubicBezTo>
                  <a:cubicBezTo>
                    <a:pt x="56" y="424"/>
                    <a:pt x="56" y="424"/>
                    <a:pt x="57" y="424"/>
                  </a:cubicBezTo>
                  <a:cubicBezTo>
                    <a:pt x="57" y="424"/>
                    <a:pt x="57" y="424"/>
                    <a:pt x="57" y="424"/>
                  </a:cubicBezTo>
                  <a:cubicBezTo>
                    <a:pt x="58" y="425"/>
                    <a:pt x="58" y="425"/>
                    <a:pt x="58" y="425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59" y="425"/>
                    <a:pt x="60" y="425"/>
                    <a:pt x="60" y="425"/>
                  </a:cubicBezTo>
                  <a:cubicBezTo>
                    <a:pt x="60" y="425"/>
                    <a:pt x="60" y="425"/>
                    <a:pt x="61" y="425"/>
                  </a:cubicBezTo>
                  <a:cubicBezTo>
                    <a:pt x="62" y="426"/>
                    <a:pt x="63" y="426"/>
                    <a:pt x="64" y="426"/>
                  </a:cubicBezTo>
                  <a:cubicBezTo>
                    <a:pt x="64" y="426"/>
                    <a:pt x="64" y="426"/>
                    <a:pt x="64" y="426"/>
                  </a:cubicBezTo>
                  <a:cubicBezTo>
                    <a:pt x="64" y="426"/>
                    <a:pt x="65" y="426"/>
                    <a:pt x="65" y="426"/>
                  </a:cubicBezTo>
                  <a:cubicBezTo>
                    <a:pt x="65" y="427"/>
                    <a:pt x="66" y="426"/>
                    <a:pt x="66" y="426"/>
                  </a:cubicBezTo>
                  <a:cubicBezTo>
                    <a:pt x="66" y="426"/>
                    <a:pt x="66" y="426"/>
                    <a:pt x="66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8" y="426"/>
                    <a:pt x="68" y="426"/>
                    <a:pt x="69" y="426"/>
                  </a:cubicBezTo>
                  <a:cubicBezTo>
                    <a:pt x="69" y="426"/>
                    <a:pt x="69" y="426"/>
                    <a:pt x="69" y="426"/>
                  </a:cubicBezTo>
                  <a:cubicBezTo>
                    <a:pt x="69" y="426"/>
                    <a:pt x="70" y="425"/>
                    <a:pt x="70" y="425"/>
                  </a:cubicBezTo>
                  <a:cubicBezTo>
                    <a:pt x="70" y="425"/>
                    <a:pt x="71" y="425"/>
                    <a:pt x="71" y="425"/>
                  </a:cubicBezTo>
                  <a:cubicBezTo>
                    <a:pt x="71" y="425"/>
                    <a:pt x="71" y="425"/>
                    <a:pt x="72" y="425"/>
                  </a:cubicBezTo>
                  <a:cubicBezTo>
                    <a:pt x="72" y="425"/>
                    <a:pt x="72" y="424"/>
                    <a:pt x="72" y="424"/>
                  </a:cubicBezTo>
                  <a:cubicBezTo>
                    <a:pt x="74" y="424"/>
                    <a:pt x="75" y="423"/>
                    <a:pt x="76" y="423"/>
                  </a:cubicBezTo>
                  <a:cubicBezTo>
                    <a:pt x="76" y="423"/>
                    <a:pt x="76" y="423"/>
                    <a:pt x="76" y="423"/>
                  </a:cubicBezTo>
                  <a:cubicBezTo>
                    <a:pt x="77" y="422"/>
                    <a:pt x="78" y="422"/>
                    <a:pt x="79" y="422"/>
                  </a:cubicBezTo>
                  <a:cubicBezTo>
                    <a:pt x="79" y="422"/>
                    <a:pt x="79" y="422"/>
                    <a:pt x="79" y="422"/>
                  </a:cubicBezTo>
                  <a:cubicBezTo>
                    <a:pt x="79" y="421"/>
                    <a:pt x="79" y="421"/>
                    <a:pt x="80" y="421"/>
                  </a:cubicBezTo>
                  <a:cubicBezTo>
                    <a:pt x="80" y="421"/>
                    <a:pt x="80" y="421"/>
                    <a:pt x="80" y="421"/>
                  </a:cubicBezTo>
                  <a:cubicBezTo>
                    <a:pt x="80" y="421"/>
                    <a:pt x="80" y="421"/>
                    <a:pt x="81" y="421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1" y="421"/>
                    <a:pt x="81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2" y="420"/>
                    <a:pt x="82" y="420"/>
                    <a:pt x="82" y="420"/>
                  </a:cubicBezTo>
                  <a:cubicBezTo>
                    <a:pt x="82" y="420"/>
                    <a:pt x="82" y="420"/>
                    <a:pt x="82" y="420"/>
                  </a:cubicBezTo>
                  <a:cubicBezTo>
                    <a:pt x="82" y="420"/>
                    <a:pt x="83" y="420"/>
                    <a:pt x="83" y="420"/>
                  </a:cubicBezTo>
                  <a:cubicBezTo>
                    <a:pt x="83" y="420"/>
                    <a:pt x="83" y="420"/>
                    <a:pt x="83" y="420"/>
                  </a:cubicBezTo>
                  <a:cubicBezTo>
                    <a:pt x="84" y="420"/>
                    <a:pt x="85" y="420"/>
                    <a:pt x="86" y="420"/>
                  </a:cubicBezTo>
                  <a:cubicBezTo>
                    <a:pt x="87" y="420"/>
                    <a:pt x="88" y="420"/>
                    <a:pt x="88" y="420"/>
                  </a:cubicBezTo>
                  <a:cubicBezTo>
                    <a:pt x="88" y="420"/>
                    <a:pt x="88" y="420"/>
                    <a:pt x="88" y="420"/>
                  </a:cubicBezTo>
                  <a:cubicBezTo>
                    <a:pt x="89" y="420"/>
                    <a:pt x="89" y="420"/>
                    <a:pt x="89" y="420"/>
                  </a:cubicBezTo>
                  <a:cubicBezTo>
                    <a:pt x="90" y="420"/>
                    <a:pt x="90" y="420"/>
                    <a:pt x="90" y="420"/>
                  </a:cubicBezTo>
                  <a:cubicBezTo>
                    <a:pt x="90" y="420"/>
                    <a:pt x="90" y="419"/>
                    <a:pt x="90" y="419"/>
                  </a:cubicBezTo>
                  <a:cubicBezTo>
                    <a:pt x="91" y="419"/>
                    <a:pt x="91" y="419"/>
                    <a:pt x="91" y="419"/>
                  </a:cubicBezTo>
                  <a:cubicBezTo>
                    <a:pt x="91" y="419"/>
                    <a:pt x="91" y="419"/>
                    <a:pt x="91" y="419"/>
                  </a:cubicBezTo>
                  <a:cubicBezTo>
                    <a:pt x="91" y="419"/>
                    <a:pt x="92" y="419"/>
                    <a:pt x="92" y="419"/>
                  </a:cubicBezTo>
                  <a:cubicBezTo>
                    <a:pt x="92" y="419"/>
                    <a:pt x="92" y="419"/>
                    <a:pt x="92" y="419"/>
                  </a:cubicBezTo>
                  <a:cubicBezTo>
                    <a:pt x="92" y="419"/>
                    <a:pt x="92" y="419"/>
                    <a:pt x="92" y="419"/>
                  </a:cubicBezTo>
                  <a:cubicBezTo>
                    <a:pt x="92" y="419"/>
                    <a:pt x="93" y="419"/>
                    <a:pt x="93" y="419"/>
                  </a:cubicBezTo>
                  <a:cubicBezTo>
                    <a:pt x="93" y="419"/>
                    <a:pt x="93" y="419"/>
                    <a:pt x="93" y="419"/>
                  </a:cubicBezTo>
                  <a:cubicBezTo>
                    <a:pt x="94" y="419"/>
                    <a:pt x="96" y="423"/>
                    <a:pt x="97" y="423"/>
                  </a:cubicBezTo>
                  <a:cubicBezTo>
                    <a:pt x="98" y="424"/>
                    <a:pt x="98" y="428"/>
                    <a:pt x="100" y="429"/>
                  </a:cubicBezTo>
                  <a:cubicBezTo>
                    <a:pt x="100" y="429"/>
                    <a:pt x="100" y="429"/>
                    <a:pt x="101" y="429"/>
                  </a:cubicBezTo>
                  <a:cubicBezTo>
                    <a:pt x="101" y="429"/>
                    <a:pt x="101" y="429"/>
                    <a:pt x="101" y="429"/>
                  </a:cubicBezTo>
                  <a:cubicBezTo>
                    <a:pt x="101" y="429"/>
                    <a:pt x="102" y="429"/>
                    <a:pt x="102" y="429"/>
                  </a:cubicBezTo>
                  <a:cubicBezTo>
                    <a:pt x="102" y="429"/>
                    <a:pt x="102" y="429"/>
                    <a:pt x="102" y="429"/>
                  </a:cubicBezTo>
                  <a:cubicBezTo>
                    <a:pt x="103" y="429"/>
                    <a:pt x="103" y="429"/>
                    <a:pt x="104" y="429"/>
                  </a:cubicBezTo>
                  <a:cubicBezTo>
                    <a:pt x="104" y="429"/>
                    <a:pt x="104" y="429"/>
                    <a:pt x="104" y="429"/>
                  </a:cubicBezTo>
                  <a:cubicBezTo>
                    <a:pt x="106" y="429"/>
                    <a:pt x="108" y="429"/>
                    <a:pt x="110" y="429"/>
                  </a:cubicBezTo>
                  <a:cubicBezTo>
                    <a:pt x="110" y="429"/>
                    <a:pt x="111" y="429"/>
                    <a:pt x="111" y="429"/>
                  </a:cubicBezTo>
                  <a:cubicBezTo>
                    <a:pt x="111" y="429"/>
                    <a:pt x="111" y="429"/>
                    <a:pt x="111" y="429"/>
                  </a:cubicBezTo>
                  <a:cubicBezTo>
                    <a:pt x="112" y="429"/>
                    <a:pt x="112" y="429"/>
                    <a:pt x="112" y="429"/>
                  </a:cubicBezTo>
                  <a:cubicBezTo>
                    <a:pt x="115" y="429"/>
                    <a:pt x="115" y="430"/>
                    <a:pt x="116" y="431"/>
                  </a:cubicBezTo>
                  <a:cubicBezTo>
                    <a:pt x="116" y="431"/>
                    <a:pt x="118" y="434"/>
                    <a:pt x="117" y="436"/>
                  </a:cubicBezTo>
                  <a:cubicBezTo>
                    <a:pt x="117" y="437"/>
                    <a:pt x="117" y="437"/>
                    <a:pt x="117" y="438"/>
                  </a:cubicBezTo>
                  <a:cubicBezTo>
                    <a:pt x="117" y="438"/>
                    <a:pt x="117" y="438"/>
                    <a:pt x="117" y="438"/>
                  </a:cubicBezTo>
                  <a:cubicBezTo>
                    <a:pt x="117" y="439"/>
                    <a:pt x="116" y="439"/>
                    <a:pt x="116" y="439"/>
                  </a:cubicBezTo>
                  <a:cubicBezTo>
                    <a:pt x="116" y="440"/>
                    <a:pt x="116" y="440"/>
                    <a:pt x="116" y="441"/>
                  </a:cubicBezTo>
                  <a:cubicBezTo>
                    <a:pt x="116" y="441"/>
                    <a:pt x="116" y="441"/>
                    <a:pt x="116" y="441"/>
                  </a:cubicBezTo>
                  <a:cubicBezTo>
                    <a:pt x="115" y="442"/>
                    <a:pt x="115" y="442"/>
                    <a:pt x="115" y="442"/>
                  </a:cubicBezTo>
                  <a:cubicBezTo>
                    <a:pt x="115" y="442"/>
                    <a:pt x="115" y="443"/>
                    <a:pt x="115" y="443"/>
                  </a:cubicBezTo>
                  <a:cubicBezTo>
                    <a:pt x="115" y="443"/>
                    <a:pt x="115" y="443"/>
                    <a:pt x="115" y="443"/>
                  </a:cubicBezTo>
                  <a:cubicBezTo>
                    <a:pt x="115" y="444"/>
                    <a:pt x="115" y="444"/>
                    <a:pt x="115" y="444"/>
                  </a:cubicBezTo>
                  <a:cubicBezTo>
                    <a:pt x="115" y="444"/>
                    <a:pt x="115" y="444"/>
                    <a:pt x="115" y="444"/>
                  </a:cubicBezTo>
                  <a:cubicBezTo>
                    <a:pt x="115" y="445"/>
                    <a:pt x="115" y="446"/>
                    <a:pt x="115" y="447"/>
                  </a:cubicBezTo>
                  <a:cubicBezTo>
                    <a:pt x="115" y="447"/>
                    <a:pt x="115" y="447"/>
                    <a:pt x="115" y="447"/>
                  </a:cubicBezTo>
                  <a:cubicBezTo>
                    <a:pt x="115" y="448"/>
                    <a:pt x="114" y="448"/>
                    <a:pt x="114" y="448"/>
                  </a:cubicBezTo>
                  <a:cubicBezTo>
                    <a:pt x="114" y="448"/>
                    <a:pt x="114" y="448"/>
                    <a:pt x="114" y="449"/>
                  </a:cubicBezTo>
                  <a:cubicBezTo>
                    <a:pt x="114" y="449"/>
                    <a:pt x="114" y="449"/>
                    <a:pt x="114" y="449"/>
                  </a:cubicBezTo>
                  <a:cubicBezTo>
                    <a:pt x="114" y="451"/>
                    <a:pt x="114" y="451"/>
                    <a:pt x="112" y="452"/>
                  </a:cubicBezTo>
                  <a:cubicBezTo>
                    <a:pt x="111" y="453"/>
                    <a:pt x="112" y="453"/>
                    <a:pt x="114" y="455"/>
                  </a:cubicBezTo>
                  <a:cubicBezTo>
                    <a:pt x="115" y="457"/>
                    <a:pt x="114" y="456"/>
                    <a:pt x="115" y="458"/>
                  </a:cubicBezTo>
                  <a:cubicBezTo>
                    <a:pt x="115" y="458"/>
                    <a:pt x="115" y="458"/>
                    <a:pt x="115" y="459"/>
                  </a:cubicBezTo>
                  <a:cubicBezTo>
                    <a:pt x="115" y="459"/>
                    <a:pt x="115" y="459"/>
                    <a:pt x="115" y="459"/>
                  </a:cubicBezTo>
                  <a:cubicBezTo>
                    <a:pt x="115" y="459"/>
                    <a:pt x="115" y="459"/>
                    <a:pt x="116" y="460"/>
                  </a:cubicBezTo>
                  <a:cubicBezTo>
                    <a:pt x="116" y="460"/>
                    <a:pt x="116" y="460"/>
                    <a:pt x="116" y="460"/>
                  </a:cubicBezTo>
                  <a:cubicBezTo>
                    <a:pt x="116" y="460"/>
                    <a:pt x="117" y="461"/>
                    <a:pt x="117" y="461"/>
                  </a:cubicBezTo>
                  <a:cubicBezTo>
                    <a:pt x="117" y="461"/>
                    <a:pt x="117" y="461"/>
                    <a:pt x="117" y="462"/>
                  </a:cubicBezTo>
                  <a:cubicBezTo>
                    <a:pt x="119" y="463"/>
                    <a:pt x="121" y="466"/>
                    <a:pt x="123" y="468"/>
                  </a:cubicBezTo>
                  <a:cubicBezTo>
                    <a:pt x="123" y="468"/>
                    <a:pt x="123" y="468"/>
                    <a:pt x="123" y="468"/>
                  </a:cubicBezTo>
                  <a:cubicBezTo>
                    <a:pt x="123" y="468"/>
                    <a:pt x="123" y="468"/>
                    <a:pt x="123" y="468"/>
                  </a:cubicBezTo>
                  <a:cubicBezTo>
                    <a:pt x="123" y="468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70"/>
                  </a:cubicBezTo>
                  <a:cubicBezTo>
                    <a:pt x="124" y="470"/>
                    <a:pt x="124" y="470"/>
                    <a:pt x="125" y="470"/>
                  </a:cubicBezTo>
                  <a:cubicBezTo>
                    <a:pt x="125" y="470"/>
                    <a:pt x="125" y="470"/>
                    <a:pt x="125" y="471"/>
                  </a:cubicBezTo>
                  <a:cubicBezTo>
                    <a:pt x="125" y="472"/>
                    <a:pt x="125" y="473"/>
                    <a:pt x="125" y="474"/>
                  </a:cubicBezTo>
                  <a:cubicBezTo>
                    <a:pt x="125" y="474"/>
                    <a:pt x="126" y="474"/>
                    <a:pt x="126" y="475"/>
                  </a:cubicBezTo>
                  <a:cubicBezTo>
                    <a:pt x="125" y="475"/>
                    <a:pt x="126" y="475"/>
                    <a:pt x="126" y="476"/>
                  </a:cubicBezTo>
                  <a:cubicBezTo>
                    <a:pt x="126" y="476"/>
                    <a:pt x="126" y="476"/>
                    <a:pt x="126" y="476"/>
                  </a:cubicBezTo>
                  <a:cubicBezTo>
                    <a:pt x="126" y="477"/>
                    <a:pt x="127" y="478"/>
                    <a:pt x="128" y="479"/>
                  </a:cubicBezTo>
                  <a:cubicBezTo>
                    <a:pt x="128" y="479"/>
                    <a:pt x="128" y="479"/>
                    <a:pt x="128" y="479"/>
                  </a:cubicBezTo>
                  <a:cubicBezTo>
                    <a:pt x="128" y="479"/>
                    <a:pt x="129" y="483"/>
                    <a:pt x="130" y="485"/>
                  </a:cubicBezTo>
                  <a:cubicBezTo>
                    <a:pt x="131" y="487"/>
                    <a:pt x="130" y="493"/>
                    <a:pt x="131" y="495"/>
                  </a:cubicBezTo>
                  <a:cubicBezTo>
                    <a:pt x="132" y="496"/>
                    <a:pt x="132" y="501"/>
                    <a:pt x="132" y="503"/>
                  </a:cubicBezTo>
                  <a:cubicBezTo>
                    <a:pt x="132" y="505"/>
                    <a:pt x="132" y="505"/>
                    <a:pt x="131" y="506"/>
                  </a:cubicBezTo>
                  <a:cubicBezTo>
                    <a:pt x="130" y="508"/>
                    <a:pt x="128" y="508"/>
                    <a:pt x="127" y="509"/>
                  </a:cubicBezTo>
                  <a:cubicBezTo>
                    <a:pt x="127" y="511"/>
                    <a:pt x="124" y="522"/>
                    <a:pt x="124" y="523"/>
                  </a:cubicBezTo>
                  <a:cubicBezTo>
                    <a:pt x="124" y="523"/>
                    <a:pt x="124" y="524"/>
                    <a:pt x="124" y="524"/>
                  </a:cubicBezTo>
                  <a:cubicBezTo>
                    <a:pt x="124" y="524"/>
                    <a:pt x="124" y="524"/>
                    <a:pt x="124" y="524"/>
                  </a:cubicBezTo>
                  <a:cubicBezTo>
                    <a:pt x="124" y="525"/>
                    <a:pt x="124" y="525"/>
                    <a:pt x="123" y="526"/>
                  </a:cubicBezTo>
                  <a:cubicBezTo>
                    <a:pt x="123" y="526"/>
                    <a:pt x="123" y="526"/>
                    <a:pt x="123" y="526"/>
                  </a:cubicBezTo>
                  <a:cubicBezTo>
                    <a:pt x="123" y="527"/>
                    <a:pt x="123" y="527"/>
                    <a:pt x="123" y="527"/>
                  </a:cubicBezTo>
                  <a:cubicBezTo>
                    <a:pt x="123" y="528"/>
                    <a:pt x="123" y="528"/>
                    <a:pt x="123" y="528"/>
                  </a:cubicBezTo>
                  <a:cubicBezTo>
                    <a:pt x="123" y="529"/>
                    <a:pt x="123" y="529"/>
                    <a:pt x="123" y="530"/>
                  </a:cubicBezTo>
                  <a:cubicBezTo>
                    <a:pt x="123" y="530"/>
                    <a:pt x="123" y="530"/>
                    <a:pt x="123" y="530"/>
                  </a:cubicBezTo>
                  <a:cubicBezTo>
                    <a:pt x="123" y="530"/>
                    <a:pt x="123" y="530"/>
                    <a:pt x="123" y="530"/>
                  </a:cubicBezTo>
                  <a:cubicBezTo>
                    <a:pt x="123" y="531"/>
                    <a:pt x="123" y="531"/>
                    <a:pt x="123" y="531"/>
                  </a:cubicBezTo>
                  <a:cubicBezTo>
                    <a:pt x="123" y="531"/>
                    <a:pt x="123" y="532"/>
                    <a:pt x="123" y="532"/>
                  </a:cubicBezTo>
                  <a:cubicBezTo>
                    <a:pt x="123" y="532"/>
                    <a:pt x="123" y="532"/>
                    <a:pt x="123" y="533"/>
                  </a:cubicBezTo>
                  <a:cubicBezTo>
                    <a:pt x="124" y="533"/>
                    <a:pt x="124" y="533"/>
                    <a:pt x="124" y="534"/>
                  </a:cubicBezTo>
                  <a:cubicBezTo>
                    <a:pt x="124" y="534"/>
                    <a:pt x="124" y="534"/>
                    <a:pt x="124" y="534"/>
                  </a:cubicBezTo>
                  <a:cubicBezTo>
                    <a:pt x="124" y="535"/>
                    <a:pt x="124" y="535"/>
                    <a:pt x="124" y="535"/>
                  </a:cubicBezTo>
                  <a:cubicBezTo>
                    <a:pt x="126" y="538"/>
                    <a:pt x="129" y="543"/>
                    <a:pt x="129" y="546"/>
                  </a:cubicBezTo>
                  <a:cubicBezTo>
                    <a:pt x="130" y="550"/>
                    <a:pt x="132" y="552"/>
                    <a:pt x="134" y="556"/>
                  </a:cubicBezTo>
                  <a:cubicBezTo>
                    <a:pt x="136" y="559"/>
                    <a:pt x="134" y="566"/>
                    <a:pt x="135" y="569"/>
                  </a:cubicBezTo>
                  <a:cubicBezTo>
                    <a:pt x="136" y="573"/>
                    <a:pt x="137" y="576"/>
                    <a:pt x="137" y="580"/>
                  </a:cubicBezTo>
                  <a:cubicBezTo>
                    <a:pt x="137" y="581"/>
                    <a:pt x="137" y="582"/>
                    <a:pt x="137" y="582"/>
                  </a:cubicBezTo>
                  <a:cubicBezTo>
                    <a:pt x="137" y="582"/>
                    <a:pt x="137" y="582"/>
                    <a:pt x="137" y="583"/>
                  </a:cubicBezTo>
                  <a:cubicBezTo>
                    <a:pt x="137" y="583"/>
                    <a:pt x="137" y="583"/>
                    <a:pt x="137" y="584"/>
                  </a:cubicBezTo>
                  <a:cubicBezTo>
                    <a:pt x="137" y="584"/>
                    <a:pt x="137" y="584"/>
                    <a:pt x="137" y="584"/>
                  </a:cubicBezTo>
                  <a:cubicBezTo>
                    <a:pt x="138" y="585"/>
                    <a:pt x="138" y="585"/>
                    <a:pt x="138" y="585"/>
                  </a:cubicBezTo>
                  <a:cubicBezTo>
                    <a:pt x="138" y="585"/>
                    <a:pt x="138" y="586"/>
                    <a:pt x="138" y="586"/>
                  </a:cubicBezTo>
                  <a:cubicBezTo>
                    <a:pt x="139" y="586"/>
                    <a:pt x="139" y="587"/>
                    <a:pt x="139" y="587"/>
                  </a:cubicBezTo>
                  <a:cubicBezTo>
                    <a:pt x="139" y="587"/>
                    <a:pt x="139" y="587"/>
                    <a:pt x="139" y="588"/>
                  </a:cubicBezTo>
                  <a:cubicBezTo>
                    <a:pt x="140" y="588"/>
                    <a:pt x="140" y="588"/>
                    <a:pt x="140" y="588"/>
                  </a:cubicBezTo>
                  <a:cubicBezTo>
                    <a:pt x="140" y="589"/>
                    <a:pt x="140" y="589"/>
                    <a:pt x="140" y="589"/>
                  </a:cubicBezTo>
                  <a:cubicBezTo>
                    <a:pt x="141" y="589"/>
                    <a:pt x="141" y="590"/>
                    <a:pt x="141" y="590"/>
                  </a:cubicBezTo>
                  <a:cubicBezTo>
                    <a:pt x="141" y="590"/>
                    <a:pt x="141" y="590"/>
                    <a:pt x="142" y="590"/>
                  </a:cubicBezTo>
                  <a:cubicBezTo>
                    <a:pt x="142" y="591"/>
                    <a:pt x="142" y="591"/>
                    <a:pt x="142" y="591"/>
                  </a:cubicBezTo>
                  <a:cubicBezTo>
                    <a:pt x="143" y="591"/>
                    <a:pt x="143" y="592"/>
                    <a:pt x="143" y="592"/>
                  </a:cubicBezTo>
                  <a:cubicBezTo>
                    <a:pt x="145" y="595"/>
                    <a:pt x="146" y="596"/>
                    <a:pt x="147" y="599"/>
                  </a:cubicBezTo>
                  <a:cubicBezTo>
                    <a:pt x="148" y="602"/>
                    <a:pt x="146" y="600"/>
                    <a:pt x="145" y="602"/>
                  </a:cubicBezTo>
                  <a:cubicBezTo>
                    <a:pt x="144" y="603"/>
                    <a:pt x="146" y="606"/>
                    <a:pt x="147" y="609"/>
                  </a:cubicBezTo>
                  <a:cubicBezTo>
                    <a:pt x="148" y="612"/>
                    <a:pt x="148" y="615"/>
                    <a:pt x="147" y="617"/>
                  </a:cubicBezTo>
                  <a:cubicBezTo>
                    <a:pt x="146" y="619"/>
                    <a:pt x="147" y="619"/>
                    <a:pt x="147" y="621"/>
                  </a:cubicBezTo>
                  <a:cubicBezTo>
                    <a:pt x="148" y="624"/>
                    <a:pt x="148" y="624"/>
                    <a:pt x="149" y="626"/>
                  </a:cubicBezTo>
                  <a:cubicBezTo>
                    <a:pt x="149" y="628"/>
                    <a:pt x="150" y="627"/>
                    <a:pt x="152" y="628"/>
                  </a:cubicBezTo>
                  <a:cubicBezTo>
                    <a:pt x="153" y="628"/>
                    <a:pt x="153" y="630"/>
                    <a:pt x="155" y="630"/>
                  </a:cubicBezTo>
                  <a:cubicBezTo>
                    <a:pt x="158" y="631"/>
                    <a:pt x="158" y="630"/>
                    <a:pt x="158" y="628"/>
                  </a:cubicBezTo>
                  <a:cubicBezTo>
                    <a:pt x="159" y="627"/>
                    <a:pt x="161" y="628"/>
                    <a:pt x="163" y="628"/>
                  </a:cubicBezTo>
                  <a:cubicBezTo>
                    <a:pt x="164" y="628"/>
                    <a:pt x="164" y="627"/>
                    <a:pt x="165" y="626"/>
                  </a:cubicBezTo>
                  <a:cubicBezTo>
                    <a:pt x="167" y="625"/>
                    <a:pt x="168" y="625"/>
                    <a:pt x="170" y="625"/>
                  </a:cubicBezTo>
                  <a:cubicBezTo>
                    <a:pt x="173" y="625"/>
                    <a:pt x="175" y="625"/>
                    <a:pt x="176" y="625"/>
                  </a:cubicBezTo>
                  <a:cubicBezTo>
                    <a:pt x="178" y="625"/>
                    <a:pt x="180" y="626"/>
                    <a:pt x="181" y="625"/>
                  </a:cubicBezTo>
                  <a:cubicBezTo>
                    <a:pt x="182" y="625"/>
                    <a:pt x="185" y="625"/>
                    <a:pt x="186" y="624"/>
                  </a:cubicBezTo>
                  <a:cubicBezTo>
                    <a:pt x="188" y="624"/>
                    <a:pt x="190" y="623"/>
                    <a:pt x="191" y="622"/>
                  </a:cubicBezTo>
                  <a:cubicBezTo>
                    <a:pt x="193" y="620"/>
                    <a:pt x="199" y="614"/>
                    <a:pt x="200" y="614"/>
                  </a:cubicBezTo>
                  <a:cubicBezTo>
                    <a:pt x="201" y="613"/>
                    <a:pt x="206" y="606"/>
                    <a:pt x="207" y="605"/>
                  </a:cubicBezTo>
                  <a:cubicBezTo>
                    <a:pt x="208" y="603"/>
                    <a:pt x="209" y="603"/>
                    <a:pt x="210" y="603"/>
                  </a:cubicBezTo>
                  <a:cubicBezTo>
                    <a:pt x="211" y="603"/>
                    <a:pt x="214" y="598"/>
                    <a:pt x="215" y="597"/>
                  </a:cubicBezTo>
                  <a:cubicBezTo>
                    <a:pt x="216" y="595"/>
                    <a:pt x="218" y="593"/>
                    <a:pt x="219" y="592"/>
                  </a:cubicBezTo>
                  <a:cubicBezTo>
                    <a:pt x="220" y="590"/>
                    <a:pt x="221" y="587"/>
                    <a:pt x="222" y="585"/>
                  </a:cubicBezTo>
                  <a:cubicBezTo>
                    <a:pt x="222" y="585"/>
                    <a:pt x="222" y="584"/>
                    <a:pt x="222" y="584"/>
                  </a:cubicBezTo>
                  <a:cubicBezTo>
                    <a:pt x="222" y="584"/>
                    <a:pt x="222" y="584"/>
                    <a:pt x="222" y="584"/>
                  </a:cubicBezTo>
                  <a:cubicBezTo>
                    <a:pt x="222" y="583"/>
                    <a:pt x="222" y="582"/>
                    <a:pt x="222" y="582"/>
                  </a:cubicBezTo>
                  <a:cubicBezTo>
                    <a:pt x="222" y="582"/>
                    <a:pt x="222" y="582"/>
                    <a:pt x="222" y="582"/>
                  </a:cubicBezTo>
                  <a:cubicBezTo>
                    <a:pt x="222" y="582"/>
                    <a:pt x="222" y="582"/>
                    <a:pt x="222" y="582"/>
                  </a:cubicBezTo>
                  <a:cubicBezTo>
                    <a:pt x="222" y="581"/>
                    <a:pt x="222" y="581"/>
                    <a:pt x="222" y="580"/>
                  </a:cubicBezTo>
                  <a:cubicBezTo>
                    <a:pt x="222" y="580"/>
                    <a:pt x="222" y="580"/>
                    <a:pt x="222" y="580"/>
                  </a:cubicBezTo>
                  <a:cubicBezTo>
                    <a:pt x="223" y="580"/>
                    <a:pt x="223" y="579"/>
                    <a:pt x="223" y="578"/>
                  </a:cubicBezTo>
                  <a:cubicBezTo>
                    <a:pt x="223" y="578"/>
                    <a:pt x="223" y="578"/>
                    <a:pt x="223" y="578"/>
                  </a:cubicBezTo>
                  <a:cubicBezTo>
                    <a:pt x="223" y="578"/>
                    <a:pt x="223" y="578"/>
                    <a:pt x="223" y="578"/>
                  </a:cubicBezTo>
                  <a:cubicBezTo>
                    <a:pt x="222" y="577"/>
                    <a:pt x="223" y="574"/>
                    <a:pt x="226" y="572"/>
                  </a:cubicBezTo>
                  <a:cubicBezTo>
                    <a:pt x="228" y="571"/>
                    <a:pt x="234" y="568"/>
                    <a:pt x="235" y="565"/>
                  </a:cubicBezTo>
                  <a:cubicBezTo>
                    <a:pt x="236" y="562"/>
                    <a:pt x="234" y="554"/>
                    <a:pt x="234" y="553"/>
                  </a:cubicBezTo>
                  <a:cubicBezTo>
                    <a:pt x="234" y="552"/>
                    <a:pt x="233" y="546"/>
                    <a:pt x="232" y="546"/>
                  </a:cubicBezTo>
                  <a:cubicBezTo>
                    <a:pt x="231" y="546"/>
                    <a:pt x="231" y="545"/>
                    <a:pt x="232" y="542"/>
                  </a:cubicBezTo>
                  <a:cubicBezTo>
                    <a:pt x="233" y="540"/>
                    <a:pt x="243" y="532"/>
                    <a:pt x="246" y="530"/>
                  </a:cubicBezTo>
                  <a:cubicBezTo>
                    <a:pt x="248" y="528"/>
                    <a:pt x="252" y="527"/>
                    <a:pt x="253" y="526"/>
                  </a:cubicBezTo>
                  <a:cubicBezTo>
                    <a:pt x="254" y="525"/>
                    <a:pt x="259" y="519"/>
                    <a:pt x="260" y="519"/>
                  </a:cubicBezTo>
                  <a:cubicBezTo>
                    <a:pt x="260" y="518"/>
                    <a:pt x="259" y="515"/>
                    <a:pt x="258" y="513"/>
                  </a:cubicBezTo>
                  <a:cubicBezTo>
                    <a:pt x="257" y="511"/>
                    <a:pt x="257" y="503"/>
                    <a:pt x="257" y="501"/>
                  </a:cubicBezTo>
                  <a:cubicBezTo>
                    <a:pt x="257" y="501"/>
                    <a:pt x="257" y="500"/>
                    <a:pt x="257" y="500"/>
                  </a:cubicBezTo>
                  <a:cubicBezTo>
                    <a:pt x="257" y="500"/>
                    <a:pt x="257" y="500"/>
                    <a:pt x="257" y="499"/>
                  </a:cubicBezTo>
                  <a:cubicBezTo>
                    <a:pt x="257" y="499"/>
                    <a:pt x="257" y="499"/>
                    <a:pt x="257" y="498"/>
                  </a:cubicBezTo>
                  <a:cubicBezTo>
                    <a:pt x="257" y="498"/>
                    <a:pt x="257" y="498"/>
                    <a:pt x="257" y="498"/>
                  </a:cubicBezTo>
                  <a:cubicBezTo>
                    <a:pt x="257" y="497"/>
                    <a:pt x="257" y="497"/>
                    <a:pt x="257" y="497"/>
                  </a:cubicBezTo>
                  <a:cubicBezTo>
                    <a:pt x="257" y="496"/>
                    <a:pt x="257" y="496"/>
                    <a:pt x="257" y="496"/>
                  </a:cubicBezTo>
                  <a:cubicBezTo>
                    <a:pt x="257" y="496"/>
                    <a:pt x="257" y="496"/>
                    <a:pt x="257" y="496"/>
                  </a:cubicBezTo>
                  <a:cubicBezTo>
                    <a:pt x="257" y="495"/>
                    <a:pt x="257" y="495"/>
                    <a:pt x="257" y="495"/>
                  </a:cubicBezTo>
                  <a:cubicBezTo>
                    <a:pt x="256" y="493"/>
                    <a:pt x="253" y="491"/>
                    <a:pt x="252" y="489"/>
                  </a:cubicBezTo>
                  <a:cubicBezTo>
                    <a:pt x="251" y="488"/>
                    <a:pt x="252" y="480"/>
                    <a:pt x="252" y="479"/>
                  </a:cubicBezTo>
                  <a:cubicBezTo>
                    <a:pt x="252" y="478"/>
                    <a:pt x="250" y="474"/>
                    <a:pt x="250" y="473"/>
                  </a:cubicBezTo>
                  <a:cubicBezTo>
                    <a:pt x="250" y="472"/>
                    <a:pt x="250" y="470"/>
                    <a:pt x="250" y="469"/>
                  </a:cubicBezTo>
                  <a:cubicBezTo>
                    <a:pt x="250" y="469"/>
                    <a:pt x="250" y="469"/>
                    <a:pt x="250" y="469"/>
                  </a:cubicBezTo>
                  <a:cubicBezTo>
                    <a:pt x="250" y="469"/>
                    <a:pt x="250" y="469"/>
                    <a:pt x="250" y="469"/>
                  </a:cubicBezTo>
                  <a:cubicBezTo>
                    <a:pt x="251" y="469"/>
                    <a:pt x="251" y="469"/>
                    <a:pt x="251" y="469"/>
                  </a:cubicBezTo>
                  <a:cubicBezTo>
                    <a:pt x="251" y="469"/>
                    <a:pt x="251" y="469"/>
                    <a:pt x="251" y="469"/>
                  </a:cubicBezTo>
                  <a:cubicBezTo>
                    <a:pt x="251" y="468"/>
                    <a:pt x="252" y="467"/>
                    <a:pt x="252" y="466"/>
                  </a:cubicBezTo>
                  <a:cubicBezTo>
                    <a:pt x="252" y="466"/>
                    <a:pt x="252" y="466"/>
                    <a:pt x="252" y="466"/>
                  </a:cubicBezTo>
                  <a:cubicBezTo>
                    <a:pt x="253" y="465"/>
                    <a:pt x="253" y="465"/>
                    <a:pt x="253" y="464"/>
                  </a:cubicBezTo>
                  <a:cubicBezTo>
                    <a:pt x="254" y="462"/>
                    <a:pt x="257" y="457"/>
                    <a:pt x="258" y="456"/>
                  </a:cubicBezTo>
                  <a:cubicBezTo>
                    <a:pt x="258" y="456"/>
                    <a:pt x="258" y="456"/>
                    <a:pt x="258" y="456"/>
                  </a:cubicBezTo>
                  <a:cubicBezTo>
                    <a:pt x="258" y="456"/>
                    <a:pt x="258" y="456"/>
                    <a:pt x="259" y="456"/>
                  </a:cubicBezTo>
                  <a:cubicBezTo>
                    <a:pt x="259" y="456"/>
                    <a:pt x="259" y="456"/>
                    <a:pt x="259" y="455"/>
                  </a:cubicBezTo>
                  <a:cubicBezTo>
                    <a:pt x="259" y="455"/>
                    <a:pt x="259" y="455"/>
                    <a:pt x="259" y="455"/>
                  </a:cubicBezTo>
                  <a:cubicBezTo>
                    <a:pt x="260" y="455"/>
                    <a:pt x="261" y="455"/>
                    <a:pt x="261" y="455"/>
                  </a:cubicBezTo>
                  <a:cubicBezTo>
                    <a:pt x="262" y="455"/>
                    <a:pt x="268" y="447"/>
                    <a:pt x="270" y="443"/>
                  </a:cubicBezTo>
                  <a:cubicBezTo>
                    <a:pt x="272" y="440"/>
                    <a:pt x="278" y="437"/>
                    <a:pt x="280" y="436"/>
                  </a:cubicBezTo>
                  <a:cubicBezTo>
                    <a:pt x="282" y="435"/>
                    <a:pt x="281" y="435"/>
                    <a:pt x="281" y="434"/>
                  </a:cubicBezTo>
                  <a:cubicBezTo>
                    <a:pt x="282" y="433"/>
                    <a:pt x="283" y="432"/>
                    <a:pt x="285" y="431"/>
                  </a:cubicBezTo>
                  <a:cubicBezTo>
                    <a:pt x="287" y="430"/>
                    <a:pt x="292" y="420"/>
                    <a:pt x="293" y="417"/>
                  </a:cubicBezTo>
                  <a:cubicBezTo>
                    <a:pt x="294" y="415"/>
                    <a:pt x="298" y="408"/>
                    <a:pt x="299" y="406"/>
                  </a:cubicBezTo>
                  <a:cubicBezTo>
                    <a:pt x="300" y="405"/>
                    <a:pt x="300" y="398"/>
                    <a:pt x="300" y="396"/>
                  </a:cubicBezTo>
                  <a:cubicBezTo>
                    <a:pt x="300" y="394"/>
                    <a:pt x="300" y="393"/>
                    <a:pt x="299" y="394"/>
                  </a:cubicBezTo>
                  <a:cubicBezTo>
                    <a:pt x="298" y="394"/>
                    <a:pt x="294" y="396"/>
                    <a:pt x="293" y="397"/>
                  </a:cubicBezTo>
                  <a:cubicBezTo>
                    <a:pt x="291" y="398"/>
                    <a:pt x="287" y="397"/>
                    <a:pt x="285" y="397"/>
                  </a:cubicBezTo>
                  <a:cubicBezTo>
                    <a:pt x="283" y="398"/>
                    <a:pt x="283" y="399"/>
                    <a:pt x="282" y="399"/>
                  </a:cubicBezTo>
                  <a:cubicBezTo>
                    <a:pt x="280" y="400"/>
                    <a:pt x="281" y="399"/>
                    <a:pt x="279" y="398"/>
                  </a:cubicBezTo>
                  <a:cubicBezTo>
                    <a:pt x="277" y="398"/>
                    <a:pt x="273" y="400"/>
                    <a:pt x="272" y="401"/>
                  </a:cubicBezTo>
                  <a:cubicBezTo>
                    <a:pt x="271" y="401"/>
                    <a:pt x="268" y="397"/>
                    <a:pt x="268" y="396"/>
                  </a:cubicBezTo>
                  <a:cubicBezTo>
                    <a:pt x="268" y="396"/>
                    <a:pt x="267" y="395"/>
                    <a:pt x="267" y="395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7" y="395"/>
                    <a:pt x="266" y="394"/>
                    <a:pt x="266" y="394"/>
                  </a:cubicBezTo>
                  <a:cubicBezTo>
                    <a:pt x="266" y="394"/>
                    <a:pt x="266" y="394"/>
                    <a:pt x="266" y="394"/>
                  </a:cubicBezTo>
                  <a:cubicBezTo>
                    <a:pt x="266" y="394"/>
                    <a:pt x="266" y="394"/>
                    <a:pt x="266" y="394"/>
                  </a:cubicBezTo>
                  <a:cubicBezTo>
                    <a:pt x="266" y="394"/>
                    <a:pt x="266" y="393"/>
                    <a:pt x="266" y="393"/>
                  </a:cubicBezTo>
                  <a:cubicBezTo>
                    <a:pt x="266" y="392"/>
                    <a:pt x="266" y="392"/>
                    <a:pt x="266" y="391"/>
                  </a:cubicBezTo>
                  <a:cubicBezTo>
                    <a:pt x="265" y="391"/>
                    <a:pt x="265" y="390"/>
                    <a:pt x="265" y="389"/>
                  </a:cubicBezTo>
                  <a:cubicBezTo>
                    <a:pt x="265" y="389"/>
                    <a:pt x="265" y="389"/>
                    <a:pt x="265" y="389"/>
                  </a:cubicBezTo>
                  <a:cubicBezTo>
                    <a:pt x="264" y="389"/>
                    <a:pt x="264" y="389"/>
                    <a:pt x="264" y="389"/>
                  </a:cubicBezTo>
                  <a:cubicBezTo>
                    <a:pt x="264" y="388"/>
                    <a:pt x="264" y="388"/>
                    <a:pt x="264" y="388"/>
                  </a:cubicBezTo>
                  <a:cubicBezTo>
                    <a:pt x="262" y="387"/>
                    <a:pt x="261" y="386"/>
                    <a:pt x="259" y="385"/>
                  </a:cubicBezTo>
                  <a:cubicBezTo>
                    <a:pt x="258" y="384"/>
                    <a:pt x="257" y="382"/>
                    <a:pt x="256" y="382"/>
                  </a:cubicBezTo>
                  <a:cubicBezTo>
                    <a:pt x="255" y="382"/>
                    <a:pt x="252" y="378"/>
                    <a:pt x="250" y="378"/>
                  </a:cubicBezTo>
                  <a:cubicBezTo>
                    <a:pt x="249" y="378"/>
                    <a:pt x="248" y="373"/>
                    <a:pt x="247" y="371"/>
                  </a:cubicBezTo>
                  <a:cubicBezTo>
                    <a:pt x="247" y="370"/>
                    <a:pt x="247" y="370"/>
                    <a:pt x="246" y="369"/>
                  </a:cubicBezTo>
                  <a:cubicBezTo>
                    <a:pt x="246" y="369"/>
                    <a:pt x="246" y="369"/>
                    <a:pt x="246" y="369"/>
                  </a:cubicBezTo>
                  <a:cubicBezTo>
                    <a:pt x="246" y="368"/>
                    <a:pt x="245" y="368"/>
                    <a:pt x="244" y="367"/>
                  </a:cubicBezTo>
                  <a:cubicBezTo>
                    <a:pt x="244" y="367"/>
                    <a:pt x="244" y="367"/>
                    <a:pt x="244" y="367"/>
                  </a:cubicBezTo>
                  <a:cubicBezTo>
                    <a:pt x="244" y="366"/>
                    <a:pt x="244" y="366"/>
                    <a:pt x="244" y="366"/>
                  </a:cubicBezTo>
                  <a:cubicBezTo>
                    <a:pt x="244" y="366"/>
                    <a:pt x="243" y="366"/>
                    <a:pt x="243" y="366"/>
                  </a:cubicBezTo>
                  <a:cubicBezTo>
                    <a:pt x="243" y="366"/>
                    <a:pt x="243" y="365"/>
                    <a:pt x="243" y="365"/>
                  </a:cubicBezTo>
                  <a:cubicBezTo>
                    <a:pt x="243" y="365"/>
                    <a:pt x="243" y="365"/>
                    <a:pt x="243" y="365"/>
                  </a:cubicBezTo>
                  <a:cubicBezTo>
                    <a:pt x="243" y="365"/>
                    <a:pt x="242" y="365"/>
                    <a:pt x="242" y="365"/>
                  </a:cubicBezTo>
                  <a:cubicBezTo>
                    <a:pt x="241" y="364"/>
                    <a:pt x="238" y="360"/>
                    <a:pt x="238" y="357"/>
                  </a:cubicBezTo>
                  <a:cubicBezTo>
                    <a:pt x="238" y="355"/>
                    <a:pt x="237" y="352"/>
                    <a:pt x="237" y="351"/>
                  </a:cubicBezTo>
                  <a:cubicBezTo>
                    <a:pt x="237" y="349"/>
                    <a:pt x="237" y="348"/>
                    <a:pt x="235" y="348"/>
                  </a:cubicBezTo>
                  <a:cubicBezTo>
                    <a:pt x="233" y="347"/>
                    <a:pt x="231" y="344"/>
                    <a:pt x="231" y="344"/>
                  </a:cubicBezTo>
                  <a:cubicBezTo>
                    <a:pt x="230" y="343"/>
                    <a:pt x="232" y="342"/>
                    <a:pt x="231" y="341"/>
                  </a:cubicBezTo>
                  <a:cubicBezTo>
                    <a:pt x="231" y="340"/>
                    <a:pt x="225" y="329"/>
                    <a:pt x="224" y="327"/>
                  </a:cubicBezTo>
                  <a:cubicBezTo>
                    <a:pt x="222" y="324"/>
                    <a:pt x="223" y="324"/>
                    <a:pt x="223" y="323"/>
                  </a:cubicBezTo>
                  <a:cubicBezTo>
                    <a:pt x="223" y="323"/>
                    <a:pt x="221" y="321"/>
                    <a:pt x="220" y="320"/>
                  </a:cubicBezTo>
                  <a:cubicBezTo>
                    <a:pt x="219" y="319"/>
                    <a:pt x="224" y="323"/>
                    <a:pt x="225" y="324"/>
                  </a:cubicBezTo>
                  <a:cubicBezTo>
                    <a:pt x="225" y="324"/>
                    <a:pt x="225" y="324"/>
                    <a:pt x="226" y="324"/>
                  </a:cubicBezTo>
                  <a:cubicBezTo>
                    <a:pt x="226" y="324"/>
                    <a:pt x="226" y="324"/>
                    <a:pt x="226" y="324"/>
                  </a:cubicBezTo>
                  <a:cubicBezTo>
                    <a:pt x="226" y="324"/>
                    <a:pt x="226" y="323"/>
                    <a:pt x="226" y="323"/>
                  </a:cubicBezTo>
                  <a:cubicBezTo>
                    <a:pt x="227" y="323"/>
                    <a:pt x="227" y="323"/>
                    <a:pt x="228" y="323"/>
                  </a:cubicBezTo>
                  <a:cubicBezTo>
                    <a:pt x="228" y="323"/>
                    <a:pt x="228" y="323"/>
                    <a:pt x="228" y="323"/>
                  </a:cubicBezTo>
                  <a:cubicBezTo>
                    <a:pt x="230" y="323"/>
                    <a:pt x="232" y="328"/>
                    <a:pt x="233" y="330"/>
                  </a:cubicBezTo>
                  <a:cubicBezTo>
                    <a:pt x="235" y="332"/>
                    <a:pt x="237" y="334"/>
                    <a:pt x="238" y="335"/>
                  </a:cubicBezTo>
                  <a:cubicBezTo>
                    <a:pt x="239" y="335"/>
                    <a:pt x="237" y="336"/>
                    <a:pt x="238" y="337"/>
                  </a:cubicBezTo>
                  <a:cubicBezTo>
                    <a:pt x="238" y="338"/>
                    <a:pt x="240" y="339"/>
                    <a:pt x="241" y="340"/>
                  </a:cubicBezTo>
                  <a:cubicBezTo>
                    <a:pt x="242" y="340"/>
                    <a:pt x="247" y="347"/>
                    <a:pt x="247" y="348"/>
                  </a:cubicBezTo>
                  <a:cubicBezTo>
                    <a:pt x="248" y="349"/>
                    <a:pt x="247" y="349"/>
                    <a:pt x="246" y="350"/>
                  </a:cubicBezTo>
                  <a:cubicBezTo>
                    <a:pt x="246" y="351"/>
                    <a:pt x="248" y="355"/>
                    <a:pt x="249" y="357"/>
                  </a:cubicBezTo>
                  <a:cubicBezTo>
                    <a:pt x="250" y="358"/>
                    <a:pt x="252" y="359"/>
                    <a:pt x="253" y="360"/>
                  </a:cubicBezTo>
                  <a:cubicBezTo>
                    <a:pt x="254" y="361"/>
                    <a:pt x="256" y="363"/>
                    <a:pt x="257" y="365"/>
                  </a:cubicBezTo>
                  <a:cubicBezTo>
                    <a:pt x="258" y="367"/>
                    <a:pt x="261" y="370"/>
                    <a:pt x="262" y="372"/>
                  </a:cubicBezTo>
                  <a:cubicBezTo>
                    <a:pt x="262" y="373"/>
                    <a:pt x="262" y="373"/>
                    <a:pt x="262" y="373"/>
                  </a:cubicBezTo>
                  <a:cubicBezTo>
                    <a:pt x="262" y="373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5"/>
                  </a:cubicBezTo>
                  <a:cubicBezTo>
                    <a:pt x="262" y="375"/>
                    <a:pt x="262" y="375"/>
                    <a:pt x="262" y="375"/>
                  </a:cubicBezTo>
                  <a:cubicBezTo>
                    <a:pt x="262" y="376"/>
                    <a:pt x="262" y="376"/>
                    <a:pt x="262" y="376"/>
                  </a:cubicBezTo>
                  <a:cubicBezTo>
                    <a:pt x="262" y="376"/>
                    <a:pt x="262" y="376"/>
                    <a:pt x="262" y="376"/>
                  </a:cubicBezTo>
                  <a:cubicBezTo>
                    <a:pt x="262" y="378"/>
                    <a:pt x="266" y="385"/>
                    <a:pt x="266" y="387"/>
                  </a:cubicBezTo>
                  <a:cubicBezTo>
                    <a:pt x="266" y="388"/>
                    <a:pt x="267" y="390"/>
                    <a:pt x="268" y="390"/>
                  </a:cubicBezTo>
                  <a:cubicBezTo>
                    <a:pt x="270" y="390"/>
                    <a:pt x="273" y="389"/>
                    <a:pt x="274" y="388"/>
                  </a:cubicBezTo>
                  <a:cubicBezTo>
                    <a:pt x="275" y="387"/>
                    <a:pt x="279" y="387"/>
                    <a:pt x="282" y="387"/>
                  </a:cubicBezTo>
                  <a:cubicBezTo>
                    <a:pt x="285" y="387"/>
                    <a:pt x="292" y="383"/>
                    <a:pt x="294" y="382"/>
                  </a:cubicBezTo>
                  <a:cubicBezTo>
                    <a:pt x="296" y="380"/>
                    <a:pt x="303" y="379"/>
                    <a:pt x="304" y="378"/>
                  </a:cubicBezTo>
                  <a:cubicBezTo>
                    <a:pt x="304" y="378"/>
                    <a:pt x="305" y="375"/>
                    <a:pt x="305" y="374"/>
                  </a:cubicBezTo>
                  <a:cubicBezTo>
                    <a:pt x="305" y="374"/>
                    <a:pt x="306" y="374"/>
                    <a:pt x="306" y="374"/>
                  </a:cubicBezTo>
                  <a:cubicBezTo>
                    <a:pt x="306" y="374"/>
                    <a:pt x="306" y="374"/>
                    <a:pt x="306" y="374"/>
                  </a:cubicBezTo>
                  <a:cubicBezTo>
                    <a:pt x="306" y="374"/>
                    <a:pt x="306" y="374"/>
                    <a:pt x="307" y="374"/>
                  </a:cubicBezTo>
                  <a:cubicBezTo>
                    <a:pt x="307" y="374"/>
                    <a:pt x="307" y="373"/>
                    <a:pt x="307" y="373"/>
                  </a:cubicBezTo>
                  <a:cubicBezTo>
                    <a:pt x="307" y="373"/>
                    <a:pt x="307" y="373"/>
                    <a:pt x="308" y="373"/>
                  </a:cubicBezTo>
                  <a:cubicBezTo>
                    <a:pt x="308" y="373"/>
                    <a:pt x="308" y="373"/>
                    <a:pt x="308" y="373"/>
                  </a:cubicBezTo>
                  <a:cubicBezTo>
                    <a:pt x="308" y="373"/>
                    <a:pt x="309" y="373"/>
                    <a:pt x="309" y="373"/>
                  </a:cubicBezTo>
                  <a:cubicBezTo>
                    <a:pt x="309" y="373"/>
                    <a:pt x="309" y="373"/>
                    <a:pt x="309" y="372"/>
                  </a:cubicBezTo>
                  <a:cubicBezTo>
                    <a:pt x="310" y="372"/>
                    <a:pt x="310" y="372"/>
                    <a:pt x="310" y="372"/>
                  </a:cubicBezTo>
                  <a:cubicBezTo>
                    <a:pt x="310" y="372"/>
                    <a:pt x="311" y="372"/>
                    <a:pt x="311" y="372"/>
                  </a:cubicBezTo>
                  <a:cubicBezTo>
                    <a:pt x="311" y="372"/>
                    <a:pt x="311" y="372"/>
                    <a:pt x="311" y="372"/>
                  </a:cubicBezTo>
                  <a:cubicBezTo>
                    <a:pt x="312" y="372"/>
                    <a:pt x="312" y="372"/>
                    <a:pt x="312" y="372"/>
                  </a:cubicBezTo>
                  <a:cubicBezTo>
                    <a:pt x="312" y="372"/>
                    <a:pt x="312" y="372"/>
                    <a:pt x="312" y="372"/>
                  </a:cubicBezTo>
                  <a:cubicBezTo>
                    <a:pt x="313" y="372"/>
                    <a:pt x="313" y="371"/>
                    <a:pt x="313" y="371"/>
                  </a:cubicBezTo>
                  <a:cubicBezTo>
                    <a:pt x="313" y="371"/>
                    <a:pt x="313" y="371"/>
                    <a:pt x="313" y="371"/>
                  </a:cubicBezTo>
                  <a:cubicBezTo>
                    <a:pt x="315" y="371"/>
                    <a:pt x="318" y="371"/>
                    <a:pt x="318" y="370"/>
                  </a:cubicBezTo>
                  <a:cubicBezTo>
                    <a:pt x="318" y="368"/>
                    <a:pt x="319" y="368"/>
                    <a:pt x="320" y="367"/>
                  </a:cubicBezTo>
                  <a:cubicBezTo>
                    <a:pt x="322" y="367"/>
                    <a:pt x="322" y="366"/>
                    <a:pt x="322" y="365"/>
                  </a:cubicBezTo>
                  <a:cubicBezTo>
                    <a:pt x="323" y="364"/>
                    <a:pt x="325" y="363"/>
                    <a:pt x="327" y="363"/>
                  </a:cubicBezTo>
                  <a:cubicBezTo>
                    <a:pt x="328" y="363"/>
                    <a:pt x="327" y="362"/>
                    <a:pt x="327" y="360"/>
                  </a:cubicBezTo>
                  <a:cubicBezTo>
                    <a:pt x="327" y="359"/>
                    <a:pt x="327" y="358"/>
                    <a:pt x="328" y="356"/>
                  </a:cubicBezTo>
                  <a:cubicBezTo>
                    <a:pt x="328" y="354"/>
                    <a:pt x="328" y="356"/>
                    <a:pt x="329" y="357"/>
                  </a:cubicBezTo>
                  <a:cubicBezTo>
                    <a:pt x="330" y="357"/>
                    <a:pt x="331" y="354"/>
                    <a:pt x="332" y="353"/>
                  </a:cubicBezTo>
                  <a:cubicBezTo>
                    <a:pt x="333" y="353"/>
                    <a:pt x="334" y="351"/>
                    <a:pt x="334" y="349"/>
                  </a:cubicBezTo>
                  <a:cubicBezTo>
                    <a:pt x="335" y="348"/>
                    <a:pt x="335" y="347"/>
                    <a:pt x="334" y="347"/>
                  </a:cubicBezTo>
                  <a:cubicBezTo>
                    <a:pt x="332" y="346"/>
                    <a:pt x="332" y="345"/>
                    <a:pt x="330" y="343"/>
                  </a:cubicBezTo>
                  <a:cubicBezTo>
                    <a:pt x="329" y="342"/>
                    <a:pt x="326" y="342"/>
                    <a:pt x="324" y="342"/>
                  </a:cubicBezTo>
                  <a:cubicBezTo>
                    <a:pt x="324" y="342"/>
                    <a:pt x="324" y="342"/>
                    <a:pt x="324" y="342"/>
                  </a:cubicBezTo>
                  <a:cubicBezTo>
                    <a:pt x="323" y="342"/>
                    <a:pt x="323" y="342"/>
                    <a:pt x="323" y="341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22" y="341"/>
                    <a:pt x="322" y="341"/>
                    <a:pt x="322" y="340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0"/>
                    <a:pt x="322" y="340"/>
                    <a:pt x="321" y="339"/>
                  </a:cubicBezTo>
                  <a:cubicBezTo>
                    <a:pt x="321" y="339"/>
                    <a:pt x="321" y="339"/>
                    <a:pt x="321" y="339"/>
                  </a:cubicBezTo>
                  <a:cubicBezTo>
                    <a:pt x="321" y="339"/>
                    <a:pt x="321" y="339"/>
                    <a:pt x="321" y="338"/>
                  </a:cubicBezTo>
                  <a:cubicBezTo>
                    <a:pt x="321" y="338"/>
                    <a:pt x="321" y="338"/>
                    <a:pt x="321" y="338"/>
                  </a:cubicBezTo>
                  <a:cubicBezTo>
                    <a:pt x="320" y="337"/>
                    <a:pt x="320" y="336"/>
                    <a:pt x="320" y="335"/>
                  </a:cubicBezTo>
                  <a:cubicBezTo>
                    <a:pt x="319" y="333"/>
                    <a:pt x="321" y="332"/>
                    <a:pt x="320" y="332"/>
                  </a:cubicBezTo>
                  <a:cubicBezTo>
                    <a:pt x="319" y="332"/>
                    <a:pt x="313" y="338"/>
                    <a:pt x="312" y="340"/>
                  </a:cubicBezTo>
                  <a:cubicBezTo>
                    <a:pt x="311" y="341"/>
                    <a:pt x="307" y="340"/>
                    <a:pt x="305" y="340"/>
                  </a:cubicBezTo>
                  <a:cubicBezTo>
                    <a:pt x="303" y="340"/>
                    <a:pt x="303" y="341"/>
                    <a:pt x="301" y="340"/>
                  </a:cubicBezTo>
                  <a:cubicBezTo>
                    <a:pt x="301" y="340"/>
                    <a:pt x="301" y="340"/>
                    <a:pt x="300" y="340"/>
                  </a:cubicBezTo>
                  <a:cubicBezTo>
                    <a:pt x="300" y="340"/>
                    <a:pt x="300" y="340"/>
                    <a:pt x="300" y="340"/>
                  </a:cubicBezTo>
                  <a:cubicBezTo>
                    <a:pt x="300" y="340"/>
                    <a:pt x="300" y="339"/>
                    <a:pt x="300" y="339"/>
                  </a:cubicBezTo>
                  <a:cubicBezTo>
                    <a:pt x="299" y="339"/>
                    <a:pt x="299" y="339"/>
                    <a:pt x="299" y="339"/>
                  </a:cubicBezTo>
                  <a:cubicBezTo>
                    <a:pt x="299" y="339"/>
                    <a:pt x="299" y="339"/>
                    <a:pt x="299" y="339"/>
                  </a:cubicBezTo>
                  <a:cubicBezTo>
                    <a:pt x="299" y="339"/>
                    <a:pt x="299" y="338"/>
                    <a:pt x="299" y="338"/>
                  </a:cubicBezTo>
                  <a:cubicBezTo>
                    <a:pt x="299" y="338"/>
                    <a:pt x="299" y="338"/>
                    <a:pt x="298" y="338"/>
                  </a:cubicBezTo>
                  <a:cubicBezTo>
                    <a:pt x="298" y="337"/>
                    <a:pt x="301" y="336"/>
                    <a:pt x="301" y="335"/>
                  </a:cubicBezTo>
                  <a:cubicBezTo>
                    <a:pt x="301" y="334"/>
                    <a:pt x="299" y="332"/>
                    <a:pt x="298" y="331"/>
                  </a:cubicBezTo>
                  <a:cubicBezTo>
                    <a:pt x="298" y="331"/>
                    <a:pt x="297" y="333"/>
                    <a:pt x="297" y="334"/>
                  </a:cubicBezTo>
                  <a:cubicBezTo>
                    <a:pt x="296" y="334"/>
                    <a:pt x="296" y="334"/>
                    <a:pt x="296" y="334"/>
                  </a:cubicBezTo>
                  <a:cubicBezTo>
                    <a:pt x="296" y="334"/>
                    <a:pt x="296" y="334"/>
                    <a:pt x="296" y="334"/>
                  </a:cubicBezTo>
                  <a:cubicBezTo>
                    <a:pt x="296" y="334"/>
                    <a:pt x="296" y="334"/>
                    <a:pt x="295" y="334"/>
                  </a:cubicBezTo>
                  <a:cubicBezTo>
                    <a:pt x="295" y="334"/>
                    <a:pt x="295" y="334"/>
                    <a:pt x="295" y="334"/>
                  </a:cubicBezTo>
                  <a:cubicBezTo>
                    <a:pt x="295" y="333"/>
                    <a:pt x="295" y="333"/>
                    <a:pt x="295" y="333"/>
                  </a:cubicBezTo>
                  <a:cubicBezTo>
                    <a:pt x="295" y="333"/>
                    <a:pt x="294" y="333"/>
                    <a:pt x="294" y="333"/>
                  </a:cubicBezTo>
                  <a:cubicBezTo>
                    <a:pt x="294" y="332"/>
                    <a:pt x="293" y="330"/>
                    <a:pt x="293" y="329"/>
                  </a:cubicBezTo>
                  <a:cubicBezTo>
                    <a:pt x="293" y="328"/>
                    <a:pt x="291" y="326"/>
                    <a:pt x="290" y="325"/>
                  </a:cubicBezTo>
                  <a:cubicBezTo>
                    <a:pt x="289" y="325"/>
                    <a:pt x="287" y="323"/>
                    <a:pt x="287" y="322"/>
                  </a:cubicBezTo>
                  <a:cubicBezTo>
                    <a:pt x="287" y="322"/>
                    <a:pt x="287" y="321"/>
                    <a:pt x="286" y="321"/>
                  </a:cubicBezTo>
                  <a:cubicBezTo>
                    <a:pt x="286" y="321"/>
                    <a:pt x="286" y="321"/>
                    <a:pt x="286" y="321"/>
                  </a:cubicBezTo>
                  <a:cubicBezTo>
                    <a:pt x="286" y="320"/>
                    <a:pt x="286" y="320"/>
                    <a:pt x="285" y="319"/>
                  </a:cubicBezTo>
                  <a:cubicBezTo>
                    <a:pt x="285" y="319"/>
                    <a:pt x="284" y="318"/>
                    <a:pt x="284" y="318"/>
                  </a:cubicBezTo>
                  <a:cubicBezTo>
                    <a:pt x="284" y="318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5"/>
                  </a:cubicBezTo>
                  <a:cubicBezTo>
                    <a:pt x="284" y="315"/>
                    <a:pt x="286" y="315"/>
                    <a:pt x="287" y="315"/>
                  </a:cubicBezTo>
                  <a:cubicBezTo>
                    <a:pt x="287" y="315"/>
                    <a:pt x="287" y="315"/>
                    <a:pt x="287" y="315"/>
                  </a:cubicBezTo>
                  <a:cubicBezTo>
                    <a:pt x="287" y="315"/>
                    <a:pt x="287" y="315"/>
                    <a:pt x="288" y="315"/>
                  </a:cubicBezTo>
                  <a:cubicBezTo>
                    <a:pt x="288" y="315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3"/>
                    <a:pt x="289" y="314"/>
                    <a:pt x="290" y="315"/>
                  </a:cubicBezTo>
                  <a:cubicBezTo>
                    <a:pt x="290" y="315"/>
                    <a:pt x="292" y="316"/>
                    <a:pt x="293" y="316"/>
                  </a:cubicBezTo>
                  <a:cubicBezTo>
                    <a:pt x="293" y="316"/>
                    <a:pt x="295" y="319"/>
                    <a:pt x="296" y="321"/>
                  </a:cubicBezTo>
                  <a:cubicBezTo>
                    <a:pt x="297" y="323"/>
                    <a:pt x="298" y="323"/>
                    <a:pt x="300" y="323"/>
                  </a:cubicBezTo>
                  <a:cubicBezTo>
                    <a:pt x="303" y="324"/>
                    <a:pt x="303" y="325"/>
                    <a:pt x="304" y="326"/>
                  </a:cubicBezTo>
                  <a:cubicBezTo>
                    <a:pt x="305" y="327"/>
                    <a:pt x="308" y="328"/>
                    <a:pt x="309" y="329"/>
                  </a:cubicBezTo>
                  <a:cubicBezTo>
                    <a:pt x="311" y="329"/>
                    <a:pt x="313" y="330"/>
                    <a:pt x="314" y="330"/>
                  </a:cubicBezTo>
                  <a:cubicBezTo>
                    <a:pt x="315" y="330"/>
                    <a:pt x="318" y="327"/>
                    <a:pt x="319" y="327"/>
                  </a:cubicBezTo>
                  <a:cubicBezTo>
                    <a:pt x="319" y="326"/>
                    <a:pt x="321" y="328"/>
                    <a:pt x="321" y="330"/>
                  </a:cubicBezTo>
                  <a:cubicBezTo>
                    <a:pt x="322" y="332"/>
                    <a:pt x="322" y="333"/>
                    <a:pt x="325" y="334"/>
                  </a:cubicBezTo>
                  <a:cubicBezTo>
                    <a:pt x="328" y="334"/>
                    <a:pt x="337" y="335"/>
                    <a:pt x="338" y="335"/>
                  </a:cubicBezTo>
                  <a:cubicBezTo>
                    <a:pt x="338" y="335"/>
                    <a:pt x="338" y="335"/>
                    <a:pt x="339" y="335"/>
                  </a:cubicBezTo>
                  <a:cubicBezTo>
                    <a:pt x="339" y="335"/>
                    <a:pt x="339" y="335"/>
                    <a:pt x="339" y="335"/>
                  </a:cubicBezTo>
                  <a:cubicBezTo>
                    <a:pt x="340" y="336"/>
                    <a:pt x="342" y="336"/>
                    <a:pt x="344" y="336"/>
                  </a:cubicBezTo>
                  <a:cubicBezTo>
                    <a:pt x="344" y="336"/>
                    <a:pt x="344" y="336"/>
                    <a:pt x="344" y="336"/>
                  </a:cubicBezTo>
                  <a:cubicBezTo>
                    <a:pt x="345" y="336"/>
                    <a:pt x="345" y="336"/>
                    <a:pt x="346" y="336"/>
                  </a:cubicBezTo>
                  <a:cubicBezTo>
                    <a:pt x="349" y="335"/>
                    <a:pt x="349" y="335"/>
                    <a:pt x="351" y="335"/>
                  </a:cubicBezTo>
                  <a:cubicBezTo>
                    <a:pt x="352" y="335"/>
                    <a:pt x="352" y="336"/>
                    <a:pt x="354" y="336"/>
                  </a:cubicBezTo>
                  <a:cubicBezTo>
                    <a:pt x="356" y="336"/>
                    <a:pt x="362" y="335"/>
                    <a:pt x="363" y="335"/>
                  </a:cubicBezTo>
                  <a:cubicBezTo>
                    <a:pt x="364" y="335"/>
                    <a:pt x="365" y="338"/>
                    <a:pt x="366" y="339"/>
                  </a:cubicBezTo>
                  <a:cubicBezTo>
                    <a:pt x="367" y="339"/>
                    <a:pt x="366" y="341"/>
                    <a:pt x="368" y="342"/>
                  </a:cubicBezTo>
                  <a:cubicBezTo>
                    <a:pt x="368" y="342"/>
                    <a:pt x="369" y="342"/>
                    <a:pt x="369" y="342"/>
                  </a:cubicBezTo>
                  <a:cubicBezTo>
                    <a:pt x="369" y="342"/>
                    <a:pt x="369" y="342"/>
                    <a:pt x="369" y="342"/>
                  </a:cubicBezTo>
                  <a:cubicBezTo>
                    <a:pt x="370" y="342"/>
                    <a:pt x="370" y="342"/>
                    <a:pt x="370" y="342"/>
                  </a:cubicBezTo>
                  <a:cubicBezTo>
                    <a:pt x="370" y="342"/>
                    <a:pt x="370" y="342"/>
                    <a:pt x="370" y="342"/>
                  </a:cubicBezTo>
                  <a:cubicBezTo>
                    <a:pt x="371" y="342"/>
                    <a:pt x="371" y="342"/>
                    <a:pt x="371" y="342"/>
                  </a:cubicBezTo>
                  <a:cubicBezTo>
                    <a:pt x="371" y="342"/>
                    <a:pt x="372" y="342"/>
                    <a:pt x="372" y="342"/>
                  </a:cubicBezTo>
                  <a:cubicBezTo>
                    <a:pt x="373" y="342"/>
                    <a:pt x="372" y="342"/>
                    <a:pt x="373" y="344"/>
                  </a:cubicBezTo>
                  <a:cubicBezTo>
                    <a:pt x="373" y="347"/>
                    <a:pt x="379" y="346"/>
                    <a:pt x="380" y="347"/>
                  </a:cubicBezTo>
                  <a:cubicBezTo>
                    <a:pt x="381" y="347"/>
                    <a:pt x="379" y="348"/>
                    <a:pt x="378" y="348"/>
                  </a:cubicBezTo>
                  <a:cubicBezTo>
                    <a:pt x="376" y="349"/>
                    <a:pt x="374" y="347"/>
                    <a:pt x="374" y="348"/>
                  </a:cubicBezTo>
                  <a:cubicBezTo>
                    <a:pt x="374" y="348"/>
                    <a:pt x="381" y="356"/>
                    <a:pt x="382" y="357"/>
                  </a:cubicBezTo>
                  <a:cubicBezTo>
                    <a:pt x="384" y="357"/>
                    <a:pt x="387" y="356"/>
                    <a:pt x="388" y="355"/>
                  </a:cubicBezTo>
                  <a:cubicBezTo>
                    <a:pt x="389" y="354"/>
                    <a:pt x="388" y="349"/>
                    <a:pt x="389" y="350"/>
                  </a:cubicBezTo>
                  <a:cubicBezTo>
                    <a:pt x="389" y="350"/>
                    <a:pt x="390" y="353"/>
                    <a:pt x="390" y="354"/>
                  </a:cubicBezTo>
                  <a:cubicBezTo>
                    <a:pt x="391" y="354"/>
                    <a:pt x="392" y="360"/>
                    <a:pt x="392" y="361"/>
                  </a:cubicBezTo>
                  <a:cubicBezTo>
                    <a:pt x="392" y="362"/>
                    <a:pt x="393" y="366"/>
                    <a:pt x="394" y="369"/>
                  </a:cubicBezTo>
                  <a:cubicBezTo>
                    <a:pt x="395" y="372"/>
                    <a:pt x="399" y="380"/>
                    <a:pt x="400" y="382"/>
                  </a:cubicBezTo>
                  <a:cubicBezTo>
                    <a:pt x="401" y="384"/>
                    <a:pt x="403" y="386"/>
                    <a:pt x="403" y="388"/>
                  </a:cubicBezTo>
                  <a:cubicBezTo>
                    <a:pt x="403" y="390"/>
                    <a:pt x="407" y="395"/>
                    <a:pt x="407" y="396"/>
                  </a:cubicBezTo>
                  <a:cubicBezTo>
                    <a:pt x="408" y="397"/>
                    <a:pt x="413" y="406"/>
                    <a:pt x="414" y="408"/>
                  </a:cubicBezTo>
                  <a:cubicBezTo>
                    <a:pt x="415" y="409"/>
                    <a:pt x="417" y="411"/>
                    <a:pt x="418" y="411"/>
                  </a:cubicBezTo>
                  <a:cubicBezTo>
                    <a:pt x="419" y="412"/>
                    <a:pt x="421" y="409"/>
                    <a:pt x="421" y="408"/>
                  </a:cubicBezTo>
                  <a:cubicBezTo>
                    <a:pt x="421" y="407"/>
                    <a:pt x="423" y="407"/>
                    <a:pt x="423" y="407"/>
                  </a:cubicBezTo>
                  <a:cubicBezTo>
                    <a:pt x="424" y="407"/>
                    <a:pt x="425" y="404"/>
                    <a:pt x="425" y="404"/>
                  </a:cubicBezTo>
                  <a:cubicBezTo>
                    <a:pt x="426" y="403"/>
                    <a:pt x="427" y="402"/>
                    <a:pt x="428" y="400"/>
                  </a:cubicBezTo>
                  <a:cubicBezTo>
                    <a:pt x="428" y="399"/>
                    <a:pt x="427" y="397"/>
                    <a:pt x="426" y="396"/>
                  </a:cubicBezTo>
                  <a:cubicBezTo>
                    <a:pt x="426" y="395"/>
                    <a:pt x="427" y="393"/>
                    <a:pt x="428" y="392"/>
                  </a:cubicBezTo>
                  <a:cubicBezTo>
                    <a:pt x="428" y="391"/>
                    <a:pt x="429" y="387"/>
                    <a:pt x="428" y="385"/>
                  </a:cubicBezTo>
                  <a:cubicBezTo>
                    <a:pt x="428" y="382"/>
                    <a:pt x="428" y="380"/>
                    <a:pt x="428" y="378"/>
                  </a:cubicBezTo>
                  <a:cubicBezTo>
                    <a:pt x="429" y="377"/>
                    <a:pt x="430" y="377"/>
                    <a:pt x="431" y="377"/>
                  </a:cubicBezTo>
                  <a:cubicBezTo>
                    <a:pt x="432" y="376"/>
                    <a:pt x="432" y="375"/>
                    <a:pt x="433" y="375"/>
                  </a:cubicBezTo>
                  <a:cubicBezTo>
                    <a:pt x="434" y="374"/>
                    <a:pt x="434" y="371"/>
                    <a:pt x="436" y="370"/>
                  </a:cubicBezTo>
                  <a:cubicBezTo>
                    <a:pt x="438" y="369"/>
                    <a:pt x="444" y="364"/>
                    <a:pt x="447" y="362"/>
                  </a:cubicBezTo>
                  <a:cubicBezTo>
                    <a:pt x="449" y="359"/>
                    <a:pt x="451" y="359"/>
                    <a:pt x="452" y="359"/>
                  </a:cubicBezTo>
                  <a:cubicBezTo>
                    <a:pt x="453" y="359"/>
                    <a:pt x="453" y="358"/>
                    <a:pt x="453" y="356"/>
                  </a:cubicBezTo>
                  <a:cubicBezTo>
                    <a:pt x="453" y="355"/>
                    <a:pt x="452" y="353"/>
                    <a:pt x="453" y="353"/>
                  </a:cubicBezTo>
                  <a:cubicBezTo>
                    <a:pt x="454" y="353"/>
                    <a:pt x="456" y="352"/>
                    <a:pt x="457" y="351"/>
                  </a:cubicBezTo>
                  <a:cubicBezTo>
                    <a:pt x="458" y="351"/>
                    <a:pt x="460" y="352"/>
                    <a:pt x="460" y="352"/>
                  </a:cubicBezTo>
                  <a:cubicBezTo>
                    <a:pt x="460" y="352"/>
                    <a:pt x="460" y="352"/>
                    <a:pt x="461" y="352"/>
                  </a:cubicBezTo>
                  <a:cubicBezTo>
                    <a:pt x="461" y="352"/>
                    <a:pt x="461" y="352"/>
                    <a:pt x="461" y="352"/>
                  </a:cubicBezTo>
                  <a:cubicBezTo>
                    <a:pt x="461" y="352"/>
                    <a:pt x="461" y="352"/>
                    <a:pt x="461" y="352"/>
                  </a:cubicBezTo>
                  <a:cubicBezTo>
                    <a:pt x="461" y="352"/>
                    <a:pt x="462" y="352"/>
                    <a:pt x="462" y="352"/>
                  </a:cubicBezTo>
                  <a:cubicBezTo>
                    <a:pt x="462" y="352"/>
                    <a:pt x="462" y="352"/>
                    <a:pt x="462" y="352"/>
                  </a:cubicBezTo>
                  <a:cubicBezTo>
                    <a:pt x="462" y="351"/>
                    <a:pt x="462" y="351"/>
                    <a:pt x="462" y="351"/>
                  </a:cubicBezTo>
                  <a:cubicBezTo>
                    <a:pt x="463" y="351"/>
                    <a:pt x="463" y="351"/>
                    <a:pt x="463" y="351"/>
                  </a:cubicBezTo>
                  <a:cubicBezTo>
                    <a:pt x="463" y="351"/>
                    <a:pt x="463" y="351"/>
                    <a:pt x="463" y="351"/>
                  </a:cubicBezTo>
                  <a:cubicBezTo>
                    <a:pt x="463" y="351"/>
                    <a:pt x="463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0"/>
                    <a:pt x="465" y="350"/>
                    <a:pt x="465" y="350"/>
                  </a:cubicBezTo>
                  <a:cubicBezTo>
                    <a:pt x="465" y="350"/>
                    <a:pt x="466" y="350"/>
                    <a:pt x="467" y="351"/>
                  </a:cubicBezTo>
                  <a:cubicBezTo>
                    <a:pt x="469" y="351"/>
                    <a:pt x="468" y="350"/>
                    <a:pt x="468" y="349"/>
                  </a:cubicBezTo>
                  <a:cubicBezTo>
                    <a:pt x="468" y="348"/>
                    <a:pt x="469" y="348"/>
                    <a:pt x="469" y="348"/>
                  </a:cubicBezTo>
                  <a:cubicBezTo>
                    <a:pt x="470" y="349"/>
                    <a:pt x="471" y="348"/>
                    <a:pt x="471" y="347"/>
                  </a:cubicBezTo>
                  <a:cubicBezTo>
                    <a:pt x="471" y="346"/>
                    <a:pt x="472" y="349"/>
                    <a:pt x="473" y="350"/>
                  </a:cubicBezTo>
                  <a:cubicBezTo>
                    <a:pt x="473" y="351"/>
                    <a:pt x="474" y="353"/>
                    <a:pt x="475" y="354"/>
                  </a:cubicBezTo>
                  <a:cubicBezTo>
                    <a:pt x="475" y="354"/>
                    <a:pt x="475" y="354"/>
                    <a:pt x="475" y="354"/>
                  </a:cubicBezTo>
                  <a:cubicBezTo>
                    <a:pt x="475" y="354"/>
                    <a:pt x="475" y="354"/>
                    <a:pt x="475" y="354"/>
                  </a:cubicBezTo>
                  <a:cubicBezTo>
                    <a:pt x="475" y="355"/>
                    <a:pt x="475" y="355"/>
                    <a:pt x="476" y="355"/>
                  </a:cubicBezTo>
                  <a:cubicBezTo>
                    <a:pt x="476" y="355"/>
                    <a:pt x="476" y="355"/>
                    <a:pt x="476" y="355"/>
                  </a:cubicBezTo>
                  <a:cubicBezTo>
                    <a:pt x="476" y="356"/>
                    <a:pt x="476" y="356"/>
                    <a:pt x="476" y="356"/>
                  </a:cubicBezTo>
                  <a:cubicBezTo>
                    <a:pt x="476" y="356"/>
                    <a:pt x="476" y="357"/>
                    <a:pt x="476" y="357"/>
                  </a:cubicBezTo>
                  <a:cubicBezTo>
                    <a:pt x="477" y="357"/>
                    <a:pt x="477" y="357"/>
                    <a:pt x="477" y="357"/>
                  </a:cubicBezTo>
                  <a:cubicBezTo>
                    <a:pt x="477" y="358"/>
                    <a:pt x="477" y="358"/>
                    <a:pt x="478" y="358"/>
                  </a:cubicBezTo>
                  <a:cubicBezTo>
                    <a:pt x="480" y="360"/>
                    <a:pt x="482" y="361"/>
                    <a:pt x="484" y="363"/>
                  </a:cubicBezTo>
                  <a:cubicBezTo>
                    <a:pt x="486" y="365"/>
                    <a:pt x="487" y="368"/>
                    <a:pt x="488" y="369"/>
                  </a:cubicBezTo>
                  <a:cubicBezTo>
                    <a:pt x="488" y="370"/>
                    <a:pt x="487" y="374"/>
                    <a:pt x="487" y="375"/>
                  </a:cubicBezTo>
                  <a:cubicBezTo>
                    <a:pt x="486" y="376"/>
                    <a:pt x="488" y="377"/>
                    <a:pt x="490" y="378"/>
                  </a:cubicBezTo>
                  <a:cubicBezTo>
                    <a:pt x="491" y="378"/>
                    <a:pt x="493" y="377"/>
                    <a:pt x="495" y="376"/>
                  </a:cubicBezTo>
                  <a:cubicBezTo>
                    <a:pt x="497" y="375"/>
                    <a:pt x="498" y="372"/>
                    <a:pt x="499" y="373"/>
                  </a:cubicBezTo>
                  <a:cubicBezTo>
                    <a:pt x="499" y="374"/>
                    <a:pt x="499" y="373"/>
                    <a:pt x="500" y="3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84" name="Freeform 17"/>
            <p:cNvSpPr>
              <a:spLocks/>
            </p:cNvSpPr>
            <p:nvPr/>
          </p:nvSpPr>
          <p:spPr bwMode="auto">
            <a:xfrm>
              <a:off x="5077706" y="4607745"/>
              <a:ext cx="168401" cy="353643"/>
            </a:xfrm>
            <a:custGeom>
              <a:avLst/>
              <a:gdLst>
                <a:gd name="T0" fmla="*/ 26 w 34"/>
                <a:gd name="T1" fmla="*/ 0 h 71"/>
                <a:gd name="T2" fmla="*/ 25 w 34"/>
                <a:gd name="T3" fmla="*/ 4 h 71"/>
                <a:gd name="T4" fmla="*/ 24 w 34"/>
                <a:gd name="T5" fmla="*/ 7 h 71"/>
                <a:gd name="T6" fmla="*/ 22 w 34"/>
                <a:gd name="T7" fmla="*/ 9 h 71"/>
                <a:gd name="T8" fmla="*/ 19 w 34"/>
                <a:gd name="T9" fmla="*/ 10 h 71"/>
                <a:gd name="T10" fmla="*/ 20 w 34"/>
                <a:gd name="T11" fmla="*/ 13 h 71"/>
                <a:gd name="T12" fmla="*/ 17 w 34"/>
                <a:gd name="T13" fmla="*/ 15 h 71"/>
                <a:gd name="T14" fmla="*/ 14 w 34"/>
                <a:gd name="T15" fmla="*/ 18 h 71"/>
                <a:gd name="T16" fmla="*/ 12 w 34"/>
                <a:gd name="T17" fmla="*/ 17 h 71"/>
                <a:gd name="T18" fmla="*/ 8 w 34"/>
                <a:gd name="T19" fmla="*/ 19 h 71"/>
                <a:gd name="T20" fmla="*/ 6 w 34"/>
                <a:gd name="T21" fmla="*/ 20 h 71"/>
                <a:gd name="T22" fmla="*/ 3 w 34"/>
                <a:gd name="T23" fmla="*/ 26 h 71"/>
                <a:gd name="T24" fmla="*/ 7 w 34"/>
                <a:gd name="T25" fmla="*/ 39 h 71"/>
                <a:gd name="T26" fmla="*/ 3 w 34"/>
                <a:gd name="T27" fmla="*/ 45 h 71"/>
                <a:gd name="T28" fmla="*/ 0 w 34"/>
                <a:gd name="T29" fmla="*/ 51 h 71"/>
                <a:gd name="T30" fmla="*/ 2 w 34"/>
                <a:gd name="T31" fmla="*/ 54 h 71"/>
                <a:gd name="T32" fmla="*/ 2 w 34"/>
                <a:gd name="T33" fmla="*/ 56 h 71"/>
                <a:gd name="T34" fmla="*/ 3 w 34"/>
                <a:gd name="T35" fmla="*/ 65 h 71"/>
                <a:gd name="T36" fmla="*/ 7 w 34"/>
                <a:gd name="T37" fmla="*/ 68 h 71"/>
                <a:gd name="T38" fmla="*/ 10 w 34"/>
                <a:gd name="T39" fmla="*/ 71 h 71"/>
                <a:gd name="T40" fmla="*/ 17 w 34"/>
                <a:gd name="T41" fmla="*/ 67 h 71"/>
                <a:gd name="T42" fmla="*/ 20 w 34"/>
                <a:gd name="T43" fmla="*/ 65 h 71"/>
                <a:gd name="T44" fmla="*/ 23 w 34"/>
                <a:gd name="T45" fmla="*/ 53 h 71"/>
                <a:gd name="T46" fmla="*/ 27 w 34"/>
                <a:gd name="T47" fmla="*/ 34 h 71"/>
                <a:gd name="T48" fmla="*/ 30 w 34"/>
                <a:gd name="T49" fmla="*/ 22 h 71"/>
                <a:gd name="T50" fmla="*/ 31 w 34"/>
                <a:gd name="T51" fmla="*/ 17 h 71"/>
                <a:gd name="T52" fmla="*/ 33 w 34"/>
                <a:gd name="T53" fmla="*/ 18 h 71"/>
                <a:gd name="T54" fmla="*/ 31 w 34"/>
                <a:gd name="T55" fmla="*/ 5 h 71"/>
                <a:gd name="T56" fmla="*/ 26 w 34"/>
                <a:gd name="T5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71">
                  <a:moveTo>
                    <a:pt x="26" y="0"/>
                  </a:moveTo>
                  <a:cubicBezTo>
                    <a:pt x="24" y="0"/>
                    <a:pt x="25" y="3"/>
                    <a:pt x="25" y="4"/>
                  </a:cubicBezTo>
                  <a:cubicBezTo>
                    <a:pt x="25" y="4"/>
                    <a:pt x="24" y="6"/>
                    <a:pt x="24" y="7"/>
                  </a:cubicBezTo>
                  <a:cubicBezTo>
                    <a:pt x="23" y="7"/>
                    <a:pt x="22" y="8"/>
                    <a:pt x="22" y="9"/>
                  </a:cubicBezTo>
                  <a:cubicBezTo>
                    <a:pt x="22" y="10"/>
                    <a:pt x="21" y="9"/>
                    <a:pt x="19" y="10"/>
                  </a:cubicBezTo>
                  <a:cubicBezTo>
                    <a:pt x="18" y="12"/>
                    <a:pt x="19" y="12"/>
                    <a:pt x="20" y="13"/>
                  </a:cubicBezTo>
                  <a:cubicBezTo>
                    <a:pt x="21" y="14"/>
                    <a:pt x="19" y="14"/>
                    <a:pt x="17" y="15"/>
                  </a:cubicBezTo>
                  <a:cubicBezTo>
                    <a:pt x="16" y="16"/>
                    <a:pt x="16" y="16"/>
                    <a:pt x="14" y="18"/>
                  </a:cubicBezTo>
                  <a:cubicBezTo>
                    <a:pt x="13" y="19"/>
                    <a:pt x="13" y="18"/>
                    <a:pt x="12" y="17"/>
                  </a:cubicBezTo>
                  <a:cubicBezTo>
                    <a:pt x="10" y="17"/>
                    <a:pt x="10" y="18"/>
                    <a:pt x="8" y="19"/>
                  </a:cubicBezTo>
                  <a:cubicBezTo>
                    <a:pt x="7" y="20"/>
                    <a:pt x="6" y="19"/>
                    <a:pt x="6" y="20"/>
                  </a:cubicBezTo>
                  <a:cubicBezTo>
                    <a:pt x="7" y="21"/>
                    <a:pt x="4" y="24"/>
                    <a:pt x="3" y="26"/>
                  </a:cubicBezTo>
                  <a:cubicBezTo>
                    <a:pt x="3" y="28"/>
                    <a:pt x="6" y="37"/>
                    <a:pt x="7" y="39"/>
                  </a:cubicBezTo>
                  <a:cubicBezTo>
                    <a:pt x="7" y="41"/>
                    <a:pt x="5" y="42"/>
                    <a:pt x="3" y="45"/>
                  </a:cubicBezTo>
                  <a:cubicBezTo>
                    <a:pt x="1" y="47"/>
                    <a:pt x="0" y="50"/>
                    <a:pt x="0" y="51"/>
                  </a:cubicBezTo>
                  <a:cubicBezTo>
                    <a:pt x="0" y="53"/>
                    <a:pt x="0" y="53"/>
                    <a:pt x="2" y="54"/>
                  </a:cubicBezTo>
                  <a:cubicBezTo>
                    <a:pt x="3" y="56"/>
                    <a:pt x="1" y="55"/>
                    <a:pt x="2" y="56"/>
                  </a:cubicBezTo>
                  <a:cubicBezTo>
                    <a:pt x="3" y="57"/>
                    <a:pt x="3" y="62"/>
                    <a:pt x="3" y="65"/>
                  </a:cubicBezTo>
                  <a:cubicBezTo>
                    <a:pt x="4" y="67"/>
                    <a:pt x="5" y="68"/>
                    <a:pt x="7" y="68"/>
                  </a:cubicBezTo>
                  <a:cubicBezTo>
                    <a:pt x="8" y="68"/>
                    <a:pt x="8" y="70"/>
                    <a:pt x="10" y="71"/>
                  </a:cubicBezTo>
                  <a:cubicBezTo>
                    <a:pt x="11" y="71"/>
                    <a:pt x="16" y="68"/>
                    <a:pt x="17" y="67"/>
                  </a:cubicBezTo>
                  <a:cubicBezTo>
                    <a:pt x="18" y="67"/>
                    <a:pt x="19" y="66"/>
                    <a:pt x="20" y="65"/>
                  </a:cubicBezTo>
                  <a:cubicBezTo>
                    <a:pt x="21" y="64"/>
                    <a:pt x="22" y="56"/>
                    <a:pt x="23" y="53"/>
                  </a:cubicBezTo>
                  <a:cubicBezTo>
                    <a:pt x="25" y="49"/>
                    <a:pt x="27" y="37"/>
                    <a:pt x="27" y="34"/>
                  </a:cubicBezTo>
                  <a:cubicBezTo>
                    <a:pt x="28" y="31"/>
                    <a:pt x="30" y="23"/>
                    <a:pt x="30" y="22"/>
                  </a:cubicBezTo>
                  <a:cubicBezTo>
                    <a:pt x="31" y="21"/>
                    <a:pt x="30" y="18"/>
                    <a:pt x="31" y="17"/>
                  </a:cubicBezTo>
                  <a:cubicBezTo>
                    <a:pt x="31" y="16"/>
                    <a:pt x="31" y="18"/>
                    <a:pt x="33" y="18"/>
                  </a:cubicBezTo>
                  <a:cubicBezTo>
                    <a:pt x="34" y="18"/>
                    <a:pt x="32" y="7"/>
                    <a:pt x="31" y="5"/>
                  </a:cubicBezTo>
                  <a:cubicBezTo>
                    <a:pt x="31" y="4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85" name="Freeform 18"/>
            <p:cNvSpPr>
              <a:spLocks/>
            </p:cNvSpPr>
            <p:nvPr/>
          </p:nvSpPr>
          <p:spPr bwMode="auto">
            <a:xfrm>
              <a:off x="5854457" y="4113065"/>
              <a:ext cx="54731" cy="86307"/>
            </a:xfrm>
            <a:custGeom>
              <a:avLst/>
              <a:gdLst>
                <a:gd name="T0" fmla="*/ 5 w 11"/>
                <a:gd name="T1" fmla="*/ 1 h 17"/>
                <a:gd name="T2" fmla="*/ 2 w 11"/>
                <a:gd name="T3" fmla="*/ 2 h 17"/>
                <a:gd name="T4" fmla="*/ 1 w 11"/>
                <a:gd name="T5" fmla="*/ 4 h 17"/>
                <a:gd name="T6" fmla="*/ 1 w 11"/>
                <a:gd name="T7" fmla="*/ 7 h 17"/>
                <a:gd name="T8" fmla="*/ 5 w 11"/>
                <a:gd name="T9" fmla="*/ 16 h 17"/>
                <a:gd name="T10" fmla="*/ 9 w 11"/>
                <a:gd name="T11" fmla="*/ 14 h 17"/>
                <a:gd name="T12" fmla="*/ 10 w 11"/>
                <a:gd name="T13" fmla="*/ 9 h 17"/>
                <a:gd name="T14" fmla="*/ 5 w 11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7">
                  <a:moveTo>
                    <a:pt x="5" y="1"/>
                  </a:moveTo>
                  <a:cubicBezTo>
                    <a:pt x="2" y="0"/>
                    <a:pt x="4" y="1"/>
                    <a:pt x="2" y="2"/>
                  </a:cubicBezTo>
                  <a:cubicBezTo>
                    <a:pt x="1" y="3"/>
                    <a:pt x="0" y="2"/>
                    <a:pt x="1" y="4"/>
                  </a:cubicBezTo>
                  <a:cubicBezTo>
                    <a:pt x="2" y="5"/>
                    <a:pt x="2" y="4"/>
                    <a:pt x="1" y="7"/>
                  </a:cubicBezTo>
                  <a:cubicBezTo>
                    <a:pt x="0" y="9"/>
                    <a:pt x="2" y="17"/>
                    <a:pt x="5" y="16"/>
                  </a:cubicBezTo>
                  <a:cubicBezTo>
                    <a:pt x="7" y="16"/>
                    <a:pt x="8" y="14"/>
                    <a:pt x="9" y="14"/>
                  </a:cubicBezTo>
                  <a:cubicBezTo>
                    <a:pt x="10" y="14"/>
                    <a:pt x="11" y="11"/>
                    <a:pt x="10" y="9"/>
                  </a:cubicBezTo>
                  <a:cubicBezTo>
                    <a:pt x="10" y="7"/>
                    <a:pt x="7" y="3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86" name="Freeform 19"/>
            <p:cNvSpPr>
              <a:spLocks/>
            </p:cNvSpPr>
            <p:nvPr/>
          </p:nvSpPr>
          <p:spPr bwMode="auto">
            <a:xfrm>
              <a:off x="6203890" y="4188846"/>
              <a:ext cx="277863" cy="284177"/>
            </a:xfrm>
            <a:custGeom>
              <a:avLst/>
              <a:gdLst>
                <a:gd name="T0" fmla="*/ 54 w 56"/>
                <a:gd name="T1" fmla="*/ 55 h 57"/>
                <a:gd name="T2" fmla="*/ 56 w 56"/>
                <a:gd name="T3" fmla="*/ 52 h 57"/>
                <a:gd name="T4" fmla="*/ 54 w 56"/>
                <a:gd name="T5" fmla="*/ 46 h 57"/>
                <a:gd name="T6" fmla="*/ 54 w 56"/>
                <a:gd name="T7" fmla="*/ 45 h 57"/>
                <a:gd name="T8" fmla="*/ 54 w 56"/>
                <a:gd name="T9" fmla="*/ 42 h 57"/>
                <a:gd name="T10" fmla="*/ 54 w 56"/>
                <a:gd name="T11" fmla="*/ 39 h 57"/>
                <a:gd name="T12" fmla="*/ 49 w 56"/>
                <a:gd name="T13" fmla="*/ 38 h 57"/>
                <a:gd name="T14" fmla="*/ 46 w 56"/>
                <a:gd name="T15" fmla="*/ 34 h 57"/>
                <a:gd name="T16" fmla="*/ 43 w 56"/>
                <a:gd name="T17" fmla="*/ 30 h 57"/>
                <a:gd name="T18" fmla="*/ 43 w 56"/>
                <a:gd name="T19" fmla="*/ 28 h 57"/>
                <a:gd name="T20" fmla="*/ 39 w 56"/>
                <a:gd name="T21" fmla="*/ 25 h 57"/>
                <a:gd name="T22" fmla="*/ 39 w 56"/>
                <a:gd name="T23" fmla="*/ 23 h 57"/>
                <a:gd name="T24" fmla="*/ 36 w 56"/>
                <a:gd name="T25" fmla="*/ 22 h 57"/>
                <a:gd name="T26" fmla="*/ 35 w 56"/>
                <a:gd name="T27" fmla="*/ 20 h 57"/>
                <a:gd name="T28" fmla="*/ 33 w 56"/>
                <a:gd name="T29" fmla="*/ 20 h 57"/>
                <a:gd name="T30" fmla="*/ 31 w 56"/>
                <a:gd name="T31" fmla="*/ 18 h 57"/>
                <a:gd name="T32" fmla="*/ 26 w 56"/>
                <a:gd name="T33" fmla="*/ 18 h 57"/>
                <a:gd name="T34" fmla="*/ 23 w 56"/>
                <a:gd name="T35" fmla="*/ 14 h 57"/>
                <a:gd name="T36" fmla="*/ 21 w 56"/>
                <a:gd name="T37" fmla="*/ 13 h 57"/>
                <a:gd name="T38" fmla="*/ 14 w 56"/>
                <a:gd name="T39" fmla="*/ 8 h 57"/>
                <a:gd name="T40" fmla="*/ 10 w 56"/>
                <a:gd name="T41" fmla="*/ 4 h 57"/>
                <a:gd name="T42" fmla="*/ 5 w 56"/>
                <a:gd name="T43" fmla="*/ 3 h 57"/>
                <a:gd name="T44" fmla="*/ 1 w 56"/>
                <a:gd name="T45" fmla="*/ 1 h 57"/>
                <a:gd name="T46" fmla="*/ 3 w 56"/>
                <a:gd name="T47" fmla="*/ 7 h 57"/>
                <a:gd name="T48" fmla="*/ 7 w 56"/>
                <a:gd name="T49" fmla="*/ 10 h 57"/>
                <a:gd name="T50" fmla="*/ 8 w 56"/>
                <a:gd name="T51" fmla="*/ 12 h 57"/>
                <a:gd name="T52" fmla="*/ 13 w 56"/>
                <a:gd name="T53" fmla="*/ 16 h 57"/>
                <a:gd name="T54" fmla="*/ 15 w 56"/>
                <a:gd name="T55" fmla="*/ 18 h 57"/>
                <a:gd name="T56" fmla="*/ 19 w 56"/>
                <a:gd name="T57" fmla="*/ 20 h 57"/>
                <a:gd name="T58" fmla="*/ 22 w 56"/>
                <a:gd name="T59" fmla="*/ 26 h 57"/>
                <a:gd name="T60" fmla="*/ 25 w 56"/>
                <a:gd name="T61" fmla="*/ 29 h 57"/>
                <a:gd name="T62" fmla="*/ 28 w 56"/>
                <a:gd name="T63" fmla="*/ 32 h 57"/>
                <a:gd name="T64" fmla="*/ 32 w 56"/>
                <a:gd name="T65" fmla="*/ 39 h 57"/>
                <a:gd name="T66" fmla="*/ 40 w 56"/>
                <a:gd name="T67" fmla="*/ 46 h 57"/>
                <a:gd name="T68" fmla="*/ 47 w 56"/>
                <a:gd name="T69" fmla="*/ 52 h 57"/>
                <a:gd name="T70" fmla="*/ 52 w 56"/>
                <a:gd name="T71" fmla="*/ 56 h 57"/>
                <a:gd name="T72" fmla="*/ 51 w 56"/>
                <a:gd name="T73" fmla="*/ 53 h 57"/>
                <a:gd name="T74" fmla="*/ 54 w 56"/>
                <a:gd name="T75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7">
                  <a:moveTo>
                    <a:pt x="54" y="55"/>
                  </a:moveTo>
                  <a:cubicBezTo>
                    <a:pt x="55" y="55"/>
                    <a:pt x="56" y="54"/>
                    <a:pt x="56" y="52"/>
                  </a:cubicBezTo>
                  <a:cubicBezTo>
                    <a:pt x="55" y="51"/>
                    <a:pt x="55" y="47"/>
                    <a:pt x="54" y="46"/>
                  </a:cubicBezTo>
                  <a:cubicBezTo>
                    <a:pt x="53" y="45"/>
                    <a:pt x="52" y="45"/>
                    <a:pt x="54" y="45"/>
                  </a:cubicBezTo>
                  <a:cubicBezTo>
                    <a:pt x="55" y="44"/>
                    <a:pt x="54" y="43"/>
                    <a:pt x="54" y="42"/>
                  </a:cubicBezTo>
                  <a:cubicBezTo>
                    <a:pt x="54" y="41"/>
                    <a:pt x="55" y="40"/>
                    <a:pt x="54" y="39"/>
                  </a:cubicBezTo>
                  <a:cubicBezTo>
                    <a:pt x="52" y="39"/>
                    <a:pt x="49" y="39"/>
                    <a:pt x="49" y="38"/>
                  </a:cubicBezTo>
                  <a:cubicBezTo>
                    <a:pt x="49" y="38"/>
                    <a:pt x="47" y="35"/>
                    <a:pt x="46" y="34"/>
                  </a:cubicBezTo>
                  <a:cubicBezTo>
                    <a:pt x="44" y="32"/>
                    <a:pt x="42" y="31"/>
                    <a:pt x="43" y="30"/>
                  </a:cubicBezTo>
                  <a:cubicBezTo>
                    <a:pt x="43" y="30"/>
                    <a:pt x="43" y="29"/>
                    <a:pt x="43" y="28"/>
                  </a:cubicBezTo>
                  <a:cubicBezTo>
                    <a:pt x="43" y="28"/>
                    <a:pt x="40" y="26"/>
                    <a:pt x="39" y="25"/>
                  </a:cubicBezTo>
                  <a:cubicBezTo>
                    <a:pt x="39" y="24"/>
                    <a:pt x="40" y="23"/>
                    <a:pt x="39" y="23"/>
                  </a:cubicBezTo>
                  <a:cubicBezTo>
                    <a:pt x="38" y="23"/>
                    <a:pt x="38" y="23"/>
                    <a:pt x="36" y="22"/>
                  </a:cubicBezTo>
                  <a:cubicBezTo>
                    <a:pt x="35" y="21"/>
                    <a:pt x="36" y="20"/>
                    <a:pt x="35" y="20"/>
                  </a:cubicBezTo>
                  <a:cubicBezTo>
                    <a:pt x="34" y="20"/>
                    <a:pt x="34" y="20"/>
                    <a:pt x="33" y="20"/>
                  </a:cubicBezTo>
                  <a:cubicBezTo>
                    <a:pt x="32" y="19"/>
                    <a:pt x="32" y="18"/>
                    <a:pt x="31" y="18"/>
                  </a:cubicBezTo>
                  <a:cubicBezTo>
                    <a:pt x="31" y="18"/>
                    <a:pt x="27" y="18"/>
                    <a:pt x="26" y="18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3" y="14"/>
                    <a:pt x="22" y="14"/>
                    <a:pt x="21" y="13"/>
                  </a:cubicBezTo>
                  <a:cubicBezTo>
                    <a:pt x="20" y="12"/>
                    <a:pt x="16" y="10"/>
                    <a:pt x="14" y="8"/>
                  </a:cubicBezTo>
                  <a:cubicBezTo>
                    <a:pt x="13" y="6"/>
                    <a:pt x="11" y="4"/>
                    <a:pt x="10" y="4"/>
                  </a:cubicBezTo>
                  <a:cubicBezTo>
                    <a:pt x="9" y="4"/>
                    <a:pt x="6" y="4"/>
                    <a:pt x="5" y="3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0" y="2"/>
                    <a:pt x="2" y="6"/>
                    <a:pt x="3" y="7"/>
                  </a:cubicBezTo>
                  <a:cubicBezTo>
                    <a:pt x="4" y="9"/>
                    <a:pt x="7" y="10"/>
                    <a:pt x="7" y="10"/>
                  </a:cubicBezTo>
                  <a:cubicBezTo>
                    <a:pt x="7" y="11"/>
                    <a:pt x="6" y="11"/>
                    <a:pt x="8" y="12"/>
                  </a:cubicBezTo>
                  <a:cubicBezTo>
                    <a:pt x="11" y="14"/>
                    <a:pt x="12" y="15"/>
                    <a:pt x="13" y="16"/>
                  </a:cubicBezTo>
                  <a:cubicBezTo>
                    <a:pt x="14" y="17"/>
                    <a:pt x="13" y="18"/>
                    <a:pt x="15" y="18"/>
                  </a:cubicBezTo>
                  <a:cubicBezTo>
                    <a:pt x="17" y="18"/>
                    <a:pt x="18" y="19"/>
                    <a:pt x="19" y="20"/>
                  </a:cubicBezTo>
                  <a:cubicBezTo>
                    <a:pt x="19" y="21"/>
                    <a:pt x="19" y="25"/>
                    <a:pt x="22" y="26"/>
                  </a:cubicBezTo>
                  <a:cubicBezTo>
                    <a:pt x="24" y="28"/>
                    <a:pt x="24" y="28"/>
                    <a:pt x="25" y="29"/>
                  </a:cubicBezTo>
                  <a:cubicBezTo>
                    <a:pt x="26" y="31"/>
                    <a:pt x="26" y="31"/>
                    <a:pt x="28" y="32"/>
                  </a:cubicBezTo>
                  <a:cubicBezTo>
                    <a:pt x="30" y="33"/>
                    <a:pt x="30" y="37"/>
                    <a:pt x="32" y="39"/>
                  </a:cubicBezTo>
                  <a:cubicBezTo>
                    <a:pt x="34" y="42"/>
                    <a:pt x="39" y="46"/>
                    <a:pt x="40" y="46"/>
                  </a:cubicBezTo>
                  <a:cubicBezTo>
                    <a:pt x="42" y="47"/>
                    <a:pt x="46" y="51"/>
                    <a:pt x="47" y="52"/>
                  </a:cubicBezTo>
                  <a:cubicBezTo>
                    <a:pt x="47" y="52"/>
                    <a:pt x="53" y="57"/>
                    <a:pt x="52" y="56"/>
                  </a:cubicBezTo>
                  <a:cubicBezTo>
                    <a:pt x="51" y="55"/>
                    <a:pt x="50" y="53"/>
                    <a:pt x="51" y="53"/>
                  </a:cubicBezTo>
                  <a:cubicBezTo>
                    <a:pt x="51" y="54"/>
                    <a:pt x="53" y="55"/>
                    <a:pt x="54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87" name="Freeform 20"/>
            <p:cNvSpPr>
              <a:spLocks/>
            </p:cNvSpPr>
            <p:nvPr/>
          </p:nvSpPr>
          <p:spPr bwMode="auto">
            <a:xfrm>
              <a:off x="6471227" y="4458288"/>
              <a:ext cx="218923" cy="69467"/>
            </a:xfrm>
            <a:custGeom>
              <a:avLst/>
              <a:gdLst>
                <a:gd name="T0" fmla="*/ 40 w 44"/>
                <a:gd name="T1" fmla="*/ 8 h 14"/>
                <a:gd name="T2" fmla="*/ 39 w 44"/>
                <a:gd name="T3" fmla="*/ 7 h 14"/>
                <a:gd name="T4" fmla="*/ 39 w 44"/>
                <a:gd name="T5" fmla="*/ 6 h 14"/>
                <a:gd name="T6" fmla="*/ 39 w 44"/>
                <a:gd name="T7" fmla="*/ 5 h 14"/>
                <a:gd name="T8" fmla="*/ 30 w 44"/>
                <a:gd name="T9" fmla="*/ 4 h 14"/>
                <a:gd name="T10" fmla="*/ 25 w 44"/>
                <a:gd name="T11" fmla="*/ 3 h 14"/>
                <a:gd name="T12" fmla="*/ 21 w 44"/>
                <a:gd name="T13" fmla="*/ 4 h 14"/>
                <a:gd name="T14" fmla="*/ 16 w 44"/>
                <a:gd name="T15" fmla="*/ 4 h 14"/>
                <a:gd name="T16" fmla="*/ 10 w 44"/>
                <a:gd name="T17" fmla="*/ 1 h 14"/>
                <a:gd name="T18" fmla="*/ 7 w 44"/>
                <a:gd name="T19" fmla="*/ 1 h 14"/>
                <a:gd name="T20" fmla="*/ 3 w 44"/>
                <a:gd name="T21" fmla="*/ 2 h 14"/>
                <a:gd name="T22" fmla="*/ 1 w 44"/>
                <a:gd name="T23" fmla="*/ 4 h 14"/>
                <a:gd name="T24" fmla="*/ 6 w 44"/>
                <a:gd name="T25" fmla="*/ 6 h 14"/>
                <a:gd name="T26" fmla="*/ 5 w 44"/>
                <a:gd name="T27" fmla="*/ 7 h 14"/>
                <a:gd name="T28" fmla="*/ 11 w 44"/>
                <a:gd name="T29" fmla="*/ 8 h 14"/>
                <a:gd name="T30" fmla="*/ 20 w 44"/>
                <a:gd name="T31" fmla="*/ 9 h 14"/>
                <a:gd name="T32" fmla="*/ 26 w 44"/>
                <a:gd name="T33" fmla="*/ 11 h 14"/>
                <a:gd name="T34" fmla="*/ 37 w 44"/>
                <a:gd name="T35" fmla="*/ 12 h 14"/>
                <a:gd name="T36" fmla="*/ 43 w 44"/>
                <a:gd name="T37" fmla="*/ 14 h 14"/>
                <a:gd name="T38" fmla="*/ 43 w 44"/>
                <a:gd name="T39" fmla="*/ 9 h 14"/>
                <a:gd name="T40" fmla="*/ 40 w 44"/>
                <a:gd name="T4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14">
                  <a:moveTo>
                    <a:pt x="40" y="8"/>
                  </a:moveTo>
                  <a:cubicBezTo>
                    <a:pt x="40" y="8"/>
                    <a:pt x="39" y="7"/>
                    <a:pt x="39" y="7"/>
                  </a:cubicBezTo>
                  <a:cubicBezTo>
                    <a:pt x="38" y="6"/>
                    <a:pt x="38" y="6"/>
                    <a:pt x="39" y="6"/>
                  </a:cubicBezTo>
                  <a:cubicBezTo>
                    <a:pt x="39" y="6"/>
                    <a:pt x="40" y="5"/>
                    <a:pt x="39" y="5"/>
                  </a:cubicBezTo>
                  <a:cubicBezTo>
                    <a:pt x="37" y="4"/>
                    <a:pt x="32" y="5"/>
                    <a:pt x="30" y="4"/>
                  </a:cubicBezTo>
                  <a:cubicBezTo>
                    <a:pt x="28" y="3"/>
                    <a:pt x="27" y="3"/>
                    <a:pt x="25" y="3"/>
                  </a:cubicBezTo>
                  <a:cubicBezTo>
                    <a:pt x="23" y="3"/>
                    <a:pt x="23" y="4"/>
                    <a:pt x="21" y="4"/>
                  </a:cubicBezTo>
                  <a:cubicBezTo>
                    <a:pt x="19" y="4"/>
                    <a:pt x="17" y="4"/>
                    <a:pt x="16" y="4"/>
                  </a:cubicBezTo>
                  <a:cubicBezTo>
                    <a:pt x="15" y="4"/>
                    <a:pt x="12" y="1"/>
                    <a:pt x="10" y="1"/>
                  </a:cubicBezTo>
                  <a:cubicBezTo>
                    <a:pt x="9" y="0"/>
                    <a:pt x="9" y="1"/>
                    <a:pt x="7" y="1"/>
                  </a:cubicBezTo>
                  <a:cubicBezTo>
                    <a:pt x="6" y="1"/>
                    <a:pt x="4" y="2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0" y="5"/>
                    <a:pt x="4" y="5"/>
                    <a:pt x="6" y="6"/>
                  </a:cubicBezTo>
                  <a:cubicBezTo>
                    <a:pt x="7" y="6"/>
                    <a:pt x="6" y="6"/>
                    <a:pt x="5" y="7"/>
                  </a:cubicBezTo>
                  <a:cubicBezTo>
                    <a:pt x="4" y="8"/>
                    <a:pt x="10" y="8"/>
                    <a:pt x="11" y="8"/>
                  </a:cubicBezTo>
                  <a:cubicBezTo>
                    <a:pt x="13" y="8"/>
                    <a:pt x="18" y="8"/>
                    <a:pt x="20" y="9"/>
                  </a:cubicBezTo>
                  <a:cubicBezTo>
                    <a:pt x="23" y="10"/>
                    <a:pt x="23" y="10"/>
                    <a:pt x="26" y="11"/>
                  </a:cubicBezTo>
                  <a:cubicBezTo>
                    <a:pt x="30" y="13"/>
                    <a:pt x="34" y="12"/>
                    <a:pt x="37" y="12"/>
                  </a:cubicBezTo>
                  <a:cubicBezTo>
                    <a:pt x="40" y="12"/>
                    <a:pt x="39" y="12"/>
                    <a:pt x="43" y="14"/>
                  </a:cubicBezTo>
                  <a:cubicBezTo>
                    <a:pt x="44" y="14"/>
                    <a:pt x="43" y="10"/>
                    <a:pt x="43" y="9"/>
                  </a:cubicBezTo>
                  <a:cubicBezTo>
                    <a:pt x="43" y="8"/>
                    <a:pt x="41" y="8"/>
                    <a:pt x="4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88" name="Freeform 21"/>
            <p:cNvSpPr>
              <a:spLocks/>
            </p:cNvSpPr>
            <p:nvPr/>
          </p:nvSpPr>
          <p:spPr bwMode="auto">
            <a:xfrm>
              <a:off x="6690149" y="4508809"/>
              <a:ext cx="21051" cy="8420"/>
            </a:xfrm>
            <a:custGeom>
              <a:avLst/>
              <a:gdLst>
                <a:gd name="T0" fmla="*/ 1 w 4"/>
                <a:gd name="T1" fmla="*/ 1 h 2"/>
                <a:gd name="T2" fmla="*/ 3 w 4"/>
                <a:gd name="T3" fmla="*/ 2 h 2"/>
                <a:gd name="T4" fmla="*/ 4 w 4"/>
                <a:gd name="T5" fmla="*/ 1 h 2"/>
                <a:gd name="T6" fmla="*/ 1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89" name="Freeform 22"/>
            <p:cNvSpPr>
              <a:spLocks/>
            </p:cNvSpPr>
            <p:nvPr/>
          </p:nvSpPr>
          <p:spPr bwMode="auto">
            <a:xfrm>
              <a:off x="6721725" y="4517228"/>
              <a:ext cx="18945" cy="10525"/>
            </a:xfrm>
            <a:custGeom>
              <a:avLst/>
              <a:gdLst>
                <a:gd name="T0" fmla="*/ 2 w 4"/>
                <a:gd name="T1" fmla="*/ 0 h 2"/>
                <a:gd name="T2" fmla="*/ 2 w 4"/>
                <a:gd name="T3" fmla="*/ 2 h 2"/>
                <a:gd name="T4" fmla="*/ 2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0" y="2"/>
                    <a:pt x="2" y="2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90" name="Freeform 23"/>
            <p:cNvSpPr>
              <a:spLocks/>
            </p:cNvSpPr>
            <p:nvPr/>
          </p:nvSpPr>
          <p:spPr bwMode="auto">
            <a:xfrm>
              <a:off x="6744879" y="4517228"/>
              <a:ext cx="25260" cy="10525"/>
            </a:xfrm>
            <a:custGeom>
              <a:avLst/>
              <a:gdLst>
                <a:gd name="T0" fmla="*/ 4 w 5"/>
                <a:gd name="T1" fmla="*/ 2 h 2"/>
                <a:gd name="T2" fmla="*/ 3 w 5"/>
                <a:gd name="T3" fmla="*/ 0 h 2"/>
                <a:gd name="T4" fmla="*/ 0 w 5"/>
                <a:gd name="T5" fmla="*/ 1 h 2"/>
                <a:gd name="T6" fmla="*/ 4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5" y="2"/>
                    <a:pt x="4" y="1"/>
                    <a:pt x="3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2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91" name="Freeform 24"/>
            <p:cNvSpPr>
              <a:spLocks/>
            </p:cNvSpPr>
            <p:nvPr/>
          </p:nvSpPr>
          <p:spPr bwMode="auto">
            <a:xfrm>
              <a:off x="6755405" y="4513019"/>
              <a:ext cx="39995" cy="14735"/>
            </a:xfrm>
            <a:custGeom>
              <a:avLst/>
              <a:gdLst>
                <a:gd name="T0" fmla="*/ 8 w 8"/>
                <a:gd name="T1" fmla="*/ 1 h 3"/>
                <a:gd name="T2" fmla="*/ 3 w 8"/>
                <a:gd name="T3" fmla="*/ 0 h 3"/>
                <a:gd name="T4" fmla="*/ 6 w 8"/>
                <a:gd name="T5" fmla="*/ 3 h 3"/>
                <a:gd name="T6" fmla="*/ 8 w 8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1"/>
                  </a:moveTo>
                  <a:cubicBezTo>
                    <a:pt x="8" y="1"/>
                    <a:pt x="6" y="0"/>
                    <a:pt x="3" y="0"/>
                  </a:cubicBezTo>
                  <a:cubicBezTo>
                    <a:pt x="0" y="0"/>
                    <a:pt x="5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92" name="Freeform 25"/>
            <p:cNvSpPr>
              <a:spLocks/>
            </p:cNvSpPr>
            <p:nvPr/>
          </p:nvSpPr>
          <p:spPr bwMode="auto">
            <a:xfrm>
              <a:off x="6795400" y="4531965"/>
              <a:ext cx="54731" cy="35785"/>
            </a:xfrm>
            <a:custGeom>
              <a:avLst/>
              <a:gdLst>
                <a:gd name="T0" fmla="*/ 4 w 11"/>
                <a:gd name="T1" fmla="*/ 1 h 7"/>
                <a:gd name="T2" fmla="*/ 3 w 11"/>
                <a:gd name="T3" fmla="*/ 2 h 7"/>
                <a:gd name="T4" fmla="*/ 9 w 11"/>
                <a:gd name="T5" fmla="*/ 6 h 7"/>
                <a:gd name="T6" fmla="*/ 10 w 11"/>
                <a:gd name="T7" fmla="*/ 5 h 7"/>
                <a:gd name="T8" fmla="*/ 4 w 1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4" y="1"/>
                  </a:moveTo>
                  <a:cubicBezTo>
                    <a:pt x="2" y="0"/>
                    <a:pt x="0" y="1"/>
                    <a:pt x="3" y="2"/>
                  </a:cubicBezTo>
                  <a:cubicBezTo>
                    <a:pt x="5" y="3"/>
                    <a:pt x="6" y="5"/>
                    <a:pt x="9" y="6"/>
                  </a:cubicBezTo>
                  <a:cubicBezTo>
                    <a:pt x="11" y="7"/>
                    <a:pt x="10" y="5"/>
                    <a:pt x="10" y="5"/>
                  </a:cubicBezTo>
                  <a:cubicBezTo>
                    <a:pt x="10" y="4"/>
                    <a:pt x="6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93" name="Freeform 26"/>
            <p:cNvSpPr>
              <a:spLocks/>
            </p:cNvSpPr>
            <p:nvPr/>
          </p:nvSpPr>
          <p:spPr bwMode="auto">
            <a:xfrm>
              <a:off x="6810137" y="4513019"/>
              <a:ext cx="79991" cy="14735"/>
            </a:xfrm>
            <a:custGeom>
              <a:avLst/>
              <a:gdLst>
                <a:gd name="T0" fmla="*/ 12 w 16"/>
                <a:gd name="T1" fmla="*/ 3 h 3"/>
                <a:gd name="T2" fmla="*/ 15 w 16"/>
                <a:gd name="T3" fmla="*/ 1 h 3"/>
                <a:gd name="T4" fmla="*/ 11 w 16"/>
                <a:gd name="T5" fmla="*/ 1 h 3"/>
                <a:gd name="T6" fmla="*/ 4 w 16"/>
                <a:gd name="T7" fmla="*/ 1 h 3"/>
                <a:gd name="T8" fmla="*/ 1 w 16"/>
                <a:gd name="T9" fmla="*/ 2 h 3"/>
                <a:gd name="T10" fmla="*/ 7 w 16"/>
                <a:gd name="T11" fmla="*/ 3 h 3"/>
                <a:gd name="T12" fmla="*/ 12 w 1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">
                  <a:moveTo>
                    <a:pt x="12" y="3"/>
                  </a:moveTo>
                  <a:cubicBezTo>
                    <a:pt x="13" y="3"/>
                    <a:pt x="14" y="2"/>
                    <a:pt x="15" y="1"/>
                  </a:cubicBezTo>
                  <a:cubicBezTo>
                    <a:pt x="16" y="0"/>
                    <a:pt x="13" y="1"/>
                    <a:pt x="11" y="1"/>
                  </a:cubicBezTo>
                  <a:cubicBezTo>
                    <a:pt x="9" y="2"/>
                    <a:pt x="7" y="1"/>
                    <a:pt x="4" y="1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0" y="3"/>
                    <a:pt x="5" y="3"/>
                    <a:pt x="7" y="3"/>
                  </a:cubicBezTo>
                  <a:cubicBezTo>
                    <a:pt x="8" y="3"/>
                    <a:pt x="11" y="3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94" name="Freeform 27"/>
            <p:cNvSpPr>
              <a:spLocks/>
            </p:cNvSpPr>
            <p:nvPr/>
          </p:nvSpPr>
          <p:spPr bwMode="auto">
            <a:xfrm>
              <a:off x="6904862" y="4517229"/>
              <a:ext cx="75781" cy="35785"/>
            </a:xfrm>
            <a:custGeom>
              <a:avLst/>
              <a:gdLst>
                <a:gd name="T0" fmla="*/ 3 w 15"/>
                <a:gd name="T1" fmla="*/ 7 h 7"/>
                <a:gd name="T2" fmla="*/ 4 w 15"/>
                <a:gd name="T3" fmla="*/ 7 h 7"/>
                <a:gd name="T4" fmla="*/ 5 w 15"/>
                <a:gd name="T5" fmla="*/ 7 h 7"/>
                <a:gd name="T6" fmla="*/ 5 w 15"/>
                <a:gd name="T7" fmla="*/ 7 h 7"/>
                <a:gd name="T8" fmla="*/ 6 w 15"/>
                <a:gd name="T9" fmla="*/ 7 h 7"/>
                <a:gd name="T10" fmla="*/ 6 w 15"/>
                <a:gd name="T11" fmla="*/ 6 h 7"/>
                <a:gd name="T12" fmla="*/ 7 w 15"/>
                <a:gd name="T13" fmla="*/ 6 h 7"/>
                <a:gd name="T14" fmla="*/ 8 w 15"/>
                <a:gd name="T15" fmla="*/ 5 h 7"/>
                <a:gd name="T16" fmla="*/ 8 w 15"/>
                <a:gd name="T17" fmla="*/ 5 h 7"/>
                <a:gd name="T18" fmla="*/ 8 w 15"/>
                <a:gd name="T19" fmla="*/ 5 h 7"/>
                <a:gd name="T20" fmla="*/ 8 w 15"/>
                <a:gd name="T21" fmla="*/ 4 h 7"/>
                <a:gd name="T22" fmla="*/ 9 w 15"/>
                <a:gd name="T23" fmla="*/ 4 h 7"/>
                <a:gd name="T24" fmla="*/ 9 w 15"/>
                <a:gd name="T25" fmla="*/ 3 h 7"/>
                <a:gd name="T26" fmla="*/ 10 w 15"/>
                <a:gd name="T27" fmla="*/ 3 h 7"/>
                <a:gd name="T28" fmla="*/ 10 w 15"/>
                <a:gd name="T29" fmla="*/ 3 h 7"/>
                <a:gd name="T30" fmla="*/ 13 w 15"/>
                <a:gd name="T31" fmla="*/ 1 h 7"/>
                <a:gd name="T32" fmla="*/ 6 w 15"/>
                <a:gd name="T33" fmla="*/ 2 h 7"/>
                <a:gd name="T34" fmla="*/ 5 w 15"/>
                <a:gd name="T35" fmla="*/ 2 h 7"/>
                <a:gd name="T36" fmla="*/ 5 w 15"/>
                <a:gd name="T37" fmla="*/ 3 h 7"/>
                <a:gd name="T38" fmla="*/ 4 w 15"/>
                <a:gd name="T39" fmla="*/ 3 h 7"/>
                <a:gd name="T40" fmla="*/ 3 w 15"/>
                <a:gd name="T41" fmla="*/ 4 h 7"/>
                <a:gd name="T42" fmla="*/ 3 w 15"/>
                <a:gd name="T43" fmla="*/ 4 h 7"/>
                <a:gd name="T44" fmla="*/ 1 w 15"/>
                <a:gd name="T45" fmla="*/ 5 h 7"/>
                <a:gd name="T46" fmla="*/ 3 w 15"/>
                <a:gd name="T4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" h="7">
                  <a:moveTo>
                    <a:pt x="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5" y="2"/>
                    <a:pt x="13" y="1"/>
                  </a:cubicBezTo>
                  <a:cubicBezTo>
                    <a:pt x="11" y="0"/>
                    <a:pt x="6" y="1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7"/>
                    <a:pt x="1" y="7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95" name="Freeform 28"/>
            <p:cNvSpPr>
              <a:spLocks/>
            </p:cNvSpPr>
            <p:nvPr/>
          </p:nvSpPr>
          <p:spPr bwMode="auto">
            <a:xfrm>
              <a:off x="6765930" y="4294096"/>
              <a:ext cx="124196" cy="153667"/>
            </a:xfrm>
            <a:custGeom>
              <a:avLst/>
              <a:gdLst>
                <a:gd name="T0" fmla="*/ 24 w 25"/>
                <a:gd name="T1" fmla="*/ 0 h 31"/>
                <a:gd name="T2" fmla="*/ 21 w 25"/>
                <a:gd name="T3" fmla="*/ 3 h 31"/>
                <a:gd name="T4" fmla="*/ 16 w 25"/>
                <a:gd name="T5" fmla="*/ 3 h 31"/>
                <a:gd name="T6" fmla="*/ 9 w 25"/>
                <a:gd name="T7" fmla="*/ 2 h 31"/>
                <a:gd name="T8" fmla="*/ 6 w 25"/>
                <a:gd name="T9" fmla="*/ 2 h 31"/>
                <a:gd name="T10" fmla="*/ 4 w 25"/>
                <a:gd name="T11" fmla="*/ 4 h 31"/>
                <a:gd name="T12" fmla="*/ 2 w 25"/>
                <a:gd name="T13" fmla="*/ 9 h 31"/>
                <a:gd name="T14" fmla="*/ 1 w 25"/>
                <a:gd name="T15" fmla="*/ 12 h 31"/>
                <a:gd name="T16" fmla="*/ 1 w 25"/>
                <a:gd name="T17" fmla="*/ 17 h 31"/>
                <a:gd name="T18" fmla="*/ 0 w 25"/>
                <a:gd name="T19" fmla="*/ 21 h 31"/>
                <a:gd name="T20" fmla="*/ 4 w 25"/>
                <a:gd name="T21" fmla="*/ 23 h 31"/>
                <a:gd name="T22" fmla="*/ 5 w 25"/>
                <a:gd name="T23" fmla="*/ 28 h 31"/>
                <a:gd name="T24" fmla="*/ 5 w 25"/>
                <a:gd name="T25" fmla="*/ 30 h 31"/>
                <a:gd name="T26" fmla="*/ 9 w 25"/>
                <a:gd name="T27" fmla="*/ 30 h 31"/>
                <a:gd name="T28" fmla="*/ 8 w 25"/>
                <a:gd name="T29" fmla="*/ 23 h 31"/>
                <a:gd name="T30" fmla="*/ 8 w 25"/>
                <a:gd name="T31" fmla="*/ 19 h 31"/>
                <a:gd name="T32" fmla="*/ 11 w 25"/>
                <a:gd name="T33" fmla="*/ 19 h 31"/>
                <a:gd name="T34" fmla="*/ 11 w 25"/>
                <a:gd name="T35" fmla="*/ 22 h 31"/>
                <a:gd name="T36" fmla="*/ 13 w 25"/>
                <a:gd name="T37" fmla="*/ 26 h 31"/>
                <a:gd name="T38" fmla="*/ 15 w 25"/>
                <a:gd name="T39" fmla="*/ 28 h 31"/>
                <a:gd name="T40" fmla="*/ 16 w 25"/>
                <a:gd name="T41" fmla="*/ 27 h 31"/>
                <a:gd name="T42" fmla="*/ 18 w 25"/>
                <a:gd name="T43" fmla="*/ 26 h 31"/>
                <a:gd name="T44" fmla="*/ 16 w 25"/>
                <a:gd name="T45" fmla="*/ 23 h 31"/>
                <a:gd name="T46" fmla="*/ 16 w 25"/>
                <a:gd name="T47" fmla="*/ 20 h 31"/>
                <a:gd name="T48" fmla="*/ 15 w 25"/>
                <a:gd name="T49" fmla="*/ 17 h 31"/>
                <a:gd name="T50" fmla="*/ 12 w 25"/>
                <a:gd name="T51" fmla="*/ 15 h 31"/>
                <a:gd name="T52" fmla="*/ 14 w 25"/>
                <a:gd name="T53" fmla="*/ 12 h 31"/>
                <a:gd name="T54" fmla="*/ 17 w 25"/>
                <a:gd name="T55" fmla="*/ 10 h 31"/>
                <a:gd name="T56" fmla="*/ 16 w 25"/>
                <a:gd name="T57" fmla="*/ 9 h 31"/>
                <a:gd name="T58" fmla="*/ 10 w 25"/>
                <a:gd name="T59" fmla="*/ 11 h 31"/>
                <a:gd name="T60" fmla="*/ 7 w 25"/>
                <a:gd name="T61" fmla="*/ 12 h 31"/>
                <a:gd name="T62" fmla="*/ 4 w 25"/>
                <a:gd name="T63" fmla="*/ 9 h 31"/>
                <a:gd name="T64" fmla="*/ 5 w 25"/>
                <a:gd name="T65" fmla="*/ 6 h 31"/>
                <a:gd name="T66" fmla="*/ 8 w 25"/>
                <a:gd name="T67" fmla="*/ 6 h 31"/>
                <a:gd name="T68" fmla="*/ 13 w 25"/>
                <a:gd name="T69" fmla="*/ 5 h 31"/>
                <a:gd name="T70" fmla="*/ 17 w 25"/>
                <a:gd name="T71" fmla="*/ 6 h 31"/>
                <a:gd name="T72" fmla="*/ 21 w 25"/>
                <a:gd name="T73" fmla="*/ 5 h 31"/>
                <a:gd name="T74" fmla="*/ 24 w 25"/>
                <a:gd name="T75" fmla="*/ 3 h 31"/>
                <a:gd name="T76" fmla="*/ 24 w 25"/>
                <a:gd name="T7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" h="31">
                  <a:moveTo>
                    <a:pt x="24" y="0"/>
                  </a:moveTo>
                  <a:cubicBezTo>
                    <a:pt x="23" y="0"/>
                    <a:pt x="22" y="2"/>
                    <a:pt x="21" y="3"/>
                  </a:cubicBezTo>
                  <a:cubicBezTo>
                    <a:pt x="20" y="4"/>
                    <a:pt x="17" y="3"/>
                    <a:pt x="16" y="3"/>
                  </a:cubicBezTo>
                  <a:cubicBezTo>
                    <a:pt x="14" y="3"/>
                    <a:pt x="12" y="3"/>
                    <a:pt x="9" y="2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8"/>
                    <a:pt x="2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0" y="19"/>
                    <a:pt x="0" y="18"/>
                    <a:pt x="0" y="21"/>
                  </a:cubicBezTo>
                  <a:cubicBezTo>
                    <a:pt x="1" y="23"/>
                    <a:pt x="2" y="22"/>
                    <a:pt x="4" y="23"/>
                  </a:cubicBezTo>
                  <a:cubicBezTo>
                    <a:pt x="5" y="24"/>
                    <a:pt x="6" y="26"/>
                    <a:pt x="5" y="28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6" y="31"/>
                    <a:pt x="8" y="30"/>
                    <a:pt x="9" y="30"/>
                  </a:cubicBezTo>
                  <a:cubicBezTo>
                    <a:pt x="9" y="30"/>
                    <a:pt x="8" y="24"/>
                    <a:pt x="8" y="23"/>
                  </a:cubicBezTo>
                  <a:cubicBezTo>
                    <a:pt x="7" y="22"/>
                    <a:pt x="8" y="19"/>
                    <a:pt x="8" y="19"/>
                  </a:cubicBezTo>
                  <a:cubicBezTo>
                    <a:pt x="8" y="19"/>
                    <a:pt x="12" y="18"/>
                    <a:pt x="11" y="19"/>
                  </a:cubicBezTo>
                  <a:cubicBezTo>
                    <a:pt x="10" y="20"/>
                    <a:pt x="10" y="21"/>
                    <a:pt x="11" y="22"/>
                  </a:cubicBezTo>
                  <a:cubicBezTo>
                    <a:pt x="13" y="24"/>
                    <a:pt x="12" y="25"/>
                    <a:pt x="13" y="26"/>
                  </a:cubicBezTo>
                  <a:cubicBezTo>
                    <a:pt x="13" y="26"/>
                    <a:pt x="14" y="27"/>
                    <a:pt x="15" y="28"/>
                  </a:cubicBezTo>
                  <a:cubicBezTo>
                    <a:pt x="16" y="28"/>
                    <a:pt x="16" y="27"/>
                    <a:pt x="16" y="27"/>
                  </a:cubicBezTo>
                  <a:cubicBezTo>
                    <a:pt x="16" y="26"/>
                    <a:pt x="17" y="26"/>
                    <a:pt x="18" y="26"/>
                  </a:cubicBezTo>
                  <a:cubicBezTo>
                    <a:pt x="19" y="25"/>
                    <a:pt x="17" y="24"/>
                    <a:pt x="16" y="23"/>
                  </a:cubicBezTo>
                  <a:cubicBezTo>
                    <a:pt x="15" y="21"/>
                    <a:pt x="16" y="21"/>
                    <a:pt x="16" y="20"/>
                  </a:cubicBezTo>
                  <a:cubicBezTo>
                    <a:pt x="17" y="20"/>
                    <a:pt x="17" y="18"/>
                    <a:pt x="15" y="17"/>
                  </a:cubicBezTo>
                  <a:cubicBezTo>
                    <a:pt x="12" y="17"/>
                    <a:pt x="13" y="16"/>
                    <a:pt x="12" y="15"/>
                  </a:cubicBezTo>
                  <a:cubicBezTo>
                    <a:pt x="12" y="15"/>
                    <a:pt x="13" y="12"/>
                    <a:pt x="14" y="12"/>
                  </a:cubicBezTo>
                  <a:cubicBezTo>
                    <a:pt x="14" y="11"/>
                    <a:pt x="16" y="11"/>
                    <a:pt x="17" y="10"/>
                  </a:cubicBezTo>
                  <a:cubicBezTo>
                    <a:pt x="18" y="9"/>
                    <a:pt x="18" y="9"/>
                    <a:pt x="16" y="9"/>
                  </a:cubicBezTo>
                  <a:cubicBezTo>
                    <a:pt x="13" y="9"/>
                    <a:pt x="10" y="10"/>
                    <a:pt x="10" y="11"/>
                  </a:cubicBezTo>
                  <a:cubicBezTo>
                    <a:pt x="10" y="12"/>
                    <a:pt x="8" y="12"/>
                    <a:pt x="7" y="12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5" y="8"/>
                    <a:pt x="6" y="7"/>
                    <a:pt x="5" y="6"/>
                  </a:cubicBezTo>
                  <a:cubicBezTo>
                    <a:pt x="5" y="5"/>
                    <a:pt x="7" y="5"/>
                    <a:pt x="8" y="6"/>
                  </a:cubicBezTo>
                  <a:cubicBezTo>
                    <a:pt x="9" y="6"/>
                    <a:pt x="12" y="6"/>
                    <a:pt x="13" y="5"/>
                  </a:cubicBezTo>
                  <a:cubicBezTo>
                    <a:pt x="13" y="5"/>
                    <a:pt x="15" y="5"/>
                    <a:pt x="17" y="6"/>
                  </a:cubicBezTo>
                  <a:cubicBezTo>
                    <a:pt x="19" y="6"/>
                    <a:pt x="20" y="6"/>
                    <a:pt x="21" y="5"/>
                  </a:cubicBezTo>
                  <a:cubicBezTo>
                    <a:pt x="22" y="5"/>
                    <a:pt x="24" y="3"/>
                    <a:pt x="24" y="3"/>
                  </a:cubicBezTo>
                  <a:cubicBezTo>
                    <a:pt x="25" y="2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96" name="Freeform 29"/>
            <p:cNvSpPr>
              <a:spLocks/>
            </p:cNvSpPr>
            <p:nvPr/>
          </p:nvSpPr>
          <p:spPr bwMode="auto">
            <a:xfrm>
              <a:off x="6536481" y="4167797"/>
              <a:ext cx="218923" cy="250497"/>
            </a:xfrm>
            <a:custGeom>
              <a:avLst/>
              <a:gdLst>
                <a:gd name="T0" fmla="*/ 41 w 44"/>
                <a:gd name="T1" fmla="*/ 28 h 50"/>
                <a:gd name="T2" fmla="*/ 38 w 44"/>
                <a:gd name="T3" fmla="*/ 23 h 50"/>
                <a:gd name="T4" fmla="*/ 34 w 44"/>
                <a:gd name="T5" fmla="*/ 16 h 50"/>
                <a:gd name="T6" fmla="*/ 36 w 44"/>
                <a:gd name="T7" fmla="*/ 15 h 50"/>
                <a:gd name="T8" fmla="*/ 35 w 44"/>
                <a:gd name="T9" fmla="*/ 14 h 50"/>
                <a:gd name="T10" fmla="*/ 35 w 44"/>
                <a:gd name="T11" fmla="*/ 14 h 50"/>
                <a:gd name="T12" fmla="*/ 39 w 44"/>
                <a:gd name="T13" fmla="*/ 12 h 50"/>
                <a:gd name="T14" fmla="*/ 35 w 44"/>
                <a:gd name="T15" fmla="*/ 6 h 50"/>
                <a:gd name="T16" fmla="*/ 31 w 44"/>
                <a:gd name="T17" fmla="*/ 2 h 50"/>
                <a:gd name="T18" fmla="*/ 25 w 44"/>
                <a:gd name="T19" fmla="*/ 6 h 50"/>
                <a:gd name="T20" fmla="*/ 23 w 44"/>
                <a:gd name="T21" fmla="*/ 10 h 50"/>
                <a:gd name="T22" fmla="*/ 22 w 44"/>
                <a:gd name="T23" fmla="*/ 10 h 50"/>
                <a:gd name="T24" fmla="*/ 22 w 44"/>
                <a:gd name="T25" fmla="*/ 10 h 50"/>
                <a:gd name="T26" fmla="*/ 21 w 44"/>
                <a:gd name="T27" fmla="*/ 10 h 50"/>
                <a:gd name="T28" fmla="*/ 19 w 44"/>
                <a:gd name="T29" fmla="*/ 14 h 50"/>
                <a:gd name="T30" fmla="*/ 19 w 44"/>
                <a:gd name="T31" fmla="*/ 14 h 50"/>
                <a:gd name="T32" fmla="*/ 17 w 44"/>
                <a:gd name="T33" fmla="*/ 15 h 50"/>
                <a:gd name="T34" fmla="*/ 16 w 44"/>
                <a:gd name="T35" fmla="*/ 16 h 50"/>
                <a:gd name="T36" fmla="*/ 16 w 44"/>
                <a:gd name="T37" fmla="*/ 16 h 50"/>
                <a:gd name="T38" fmla="*/ 15 w 44"/>
                <a:gd name="T39" fmla="*/ 17 h 50"/>
                <a:gd name="T40" fmla="*/ 15 w 44"/>
                <a:gd name="T41" fmla="*/ 19 h 50"/>
                <a:gd name="T42" fmla="*/ 7 w 44"/>
                <a:gd name="T43" fmla="*/ 25 h 50"/>
                <a:gd name="T44" fmla="*/ 4 w 44"/>
                <a:gd name="T45" fmla="*/ 25 h 50"/>
                <a:gd name="T46" fmla="*/ 2 w 44"/>
                <a:gd name="T47" fmla="*/ 24 h 50"/>
                <a:gd name="T48" fmla="*/ 1 w 44"/>
                <a:gd name="T49" fmla="*/ 23 h 50"/>
                <a:gd name="T50" fmla="*/ 0 w 44"/>
                <a:gd name="T51" fmla="*/ 29 h 50"/>
                <a:gd name="T52" fmla="*/ 4 w 44"/>
                <a:gd name="T53" fmla="*/ 37 h 50"/>
                <a:gd name="T54" fmla="*/ 13 w 44"/>
                <a:gd name="T55" fmla="*/ 45 h 50"/>
                <a:gd name="T56" fmla="*/ 19 w 44"/>
                <a:gd name="T57" fmla="*/ 46 h 50"/>
                <a:gd name="T58" fmla="*/ 27 w 44"/>
                <a:gd name="T59" fmla="*/ 48 h 50"/>
                <a:gd name="T60" fmla="*/ 34 w 44"/>
                <a:gd name="T61" fmla="*/ 44 h 50"/>
                <a:gd name="T62" fmla="*/ 39 w 44"/>
                <a:gd name="T63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" h="50">
                  <a:moveTo>
                    <a:pt x="39" y="32"/>
                  </a:moveTo>
                  <a:cubicBezTo>
                    <a:pt x="40" y="29"/>
                    <a:pt x="39" y="28"/>
                    <a:pt x="41" y="28"/>
                  </a:cubicBezTo>
                  <a:cubicBezTo>
                    <a:pt x="43" y="28"/>
                    <a:pt x="44" y="27"/>
                    <a:pt x="43" y="26"/>
                  </a:cubicBezTo>
                  <a:cubicBezTo>
                    <a:pt x="41" y="25"/>
                    <a:pt x="37" y="24"/>
                    <a:pt x="38" y="23"/>
                  </a:cubicBezTo>
                  <a:cubicBezTo>
                    <a:pt x="39" y="22"/>
                    <a:pt x="39" y="21"/>
                    <a:pt x="38" y="21"/>
                  </a:cubicBezTo>
                  <a:cubicBezTo>
                    <a:pt x="38" y="20"/>
                    <a:pt x="33" y="16"/>
                    <a:pt x="34" y="16"/>
                  </a:cubicBezTo>
                  <a:cubicBezTo>
                    <a:pt x="34" y="16"/>
                    <a:pt x="37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5" y="15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4"/>
                    <a:pt x="40" y="13"/>
                    <a:pt x="39" y="12"/>
                  </a:cubicBezTo>
                  <a:cubicBezTo>
                    <a:pt x="37" y="11"/>
                    <a:pt x="42" y="9"/>
                    <a:pt x="41" y="8"/>
                  </a:cubicBezTo>
                  <a:cubicBezTo>
                    <a:pt x="39" y="8"/>
                    <a:pt x="37" y="6"/>
                    <a:pt x="35" y="6"/>
                  </a:cubicBezTo>
                  <a:cubicBezTo>
                    <a:pt x="33" y="5"/>
                    <a:pt x="32" y="5"/>
                    <a:pt x="32" y="4"/>
                  </a:cubicBezTo>
                  <a:cubicBezTo>
                    <a:pt x="32" y="4"/>
                    <a:pt x="32" y="3"/>
                    <a:pt x="31" y="2"/>
                  </a:cubicBezTo>
                  <a:cubicBezTo>
                    <a:pt x="30" y="1"/>
                    <a:pt x="29" y="0"/>
                    <a:pt x="28" y="1"/>
                  </a:cubicBezTo>
                  <a:cubicBezTo>
                    <a:pt x="27" y="1"/>
                    <a:pt x="25" y="6"/>
                    <a:pt x="25" y="6"/>
                  </a:cubicBezTo>
                  <a:cubicBezTo>
                    <a:pt x="25" y="6"/>
                    <a:pt x="24" y="8"/>
                    <a:pt x="24" y="8"/>
                  </a:cubicBezTo>
                  <a:cubicBezTo>
                    <a:pt x="24" y="9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0" y="12"/>
                    <a:pt x="19" y="12"/>
                  </a:cubicBezTo>
                  <a:cubicBezTo>
                    <a:pt x="18" y="12"/>
                    <a:pt x="19" y="13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5" y="18"/>
                    <a:pt x="15" y="19"/>
                  </a:cubicBezTo>
                  <a:cubicBezTo>
                    <a:pt x="14" y="19"/>
                    <a:pt x="10" y="19"/>
                    <a:pt x="9" y="19"/>
                  </a:cubicBezTo>
                  <a:cubicBezTo>
                    <a:pt x="8" y="19"/>
                    <a:pt x="8" y="25"/>
                    <a:pt x="7" y="25"/>
                  </a:cubicBezTo>
                  <a:cubicBezTo>
                    <a:pt x="7" y="25"/>
                    <a:pt x="5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8"/>
                    <a:pt x="0" y="29"/>
                  </a:cubicBezTo>
                  <a:cubicBezTo>
                    <a:pt x="0" y="30"/>
                    <a:pt x="2" y="36"/>
                    <a:pt x="3" y="36"/>
                  </a:cubicBezTo>
                  <a:cubicBezTo>
                    <a:pt x="4" y="36"/>
                    <a:pt x="4" y="35"/>
                    <a:pt x="4" y="37"/>
                  </a:cubicBezTo>
                  <a:cubicBezTo>
                    <a:pt x="4" y="38"/>
                    <a:pt x="7" y="44"/>
                    <a:pt x="7" y="44"/>
                  </a:cubicBezTo>
                  <a:cubicBezTo>
                    <a:pt x="8" y="44"/>
                    <a:pt x="13" y="45"/>
                    <a:pt x="13" y="45"/>
                  </a:cubicBezTo>
                  <a:cubicBezTo>
                    <a:pt x="14" y="45"/>
                    <a:pt x="13" y="46"/>
                    <a:pt x="14" y="46"/>
                  </a:cubicBezTo>
                  <a:cubicBezTo>
                    <a:pt x="16" y="46"/>
                    <a:pt x="19" y="46"/>
                    <a:pt x="19" y="46"/>
                  </a:cubicBezTo>
                  <a:cubicBezTo>
                    <a:pt x="20" y="45"/>
                    <a:pt x="19" y="45"/>
                    <a:pt x="21" y="46"/>
                  </a:cubicBezTo>
                  <a:cubicBezTo>
                    <a:pt x="24" y="47"/>
                    <a:pt x="27" y="48"/>
                    <a:pt x="27" y="48"/>
                  </a:cubicBezTo>
                  <a:cubicBezTo>
                    <a:pt x="28" y="49"/>
                    <a:pt x="28" y="50"/>
                    <a:pt x="30" y="49"/>
                  </a:cubicBezTo>
                  <a:cubicBezTo>
                    <a:pt x="32" y="48"/>
                    <a:pt x="34" y="46"/>
                    <a:pt x="34" y="44"/>
                  </a:cubicBezTo>
                  <a:cubicBezTo>
                    <a:pt x="34" y="42"/>
                    <a:pt x="34" y="40"/>
                    <a:pt x="35" y="39"/>
                  </a:cubicBezTo>
                  <a:cubicBezTo>
                    <a:pt x="36" y="37"/>
                    <a:pt x="38" y="34"/>
                    <a:pt x="39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97" name="Freeform 30"/>
            <p:cNvSpPr>
              <a:spLocks/>
            </p:cNvSpPr>
            <p:nvPr/>
          </p:nvSpPr>
          <p:spPr bwMode="auto">
            <a:xfrm>
              <a:off x="6452283" y="3879408"/>
              <a:ext cx="48415" cy="44205"/>
            </a:xfrm>
            <a:custGeom>
              <a:avLst/>
              <a:gdLst>
                <a:gd name="T0" fmla="*/ 5 w 10"/>
                <a:gd name="T1" fmla="*/ 1 h 9"/>
                <a:gd name="T2" fmla="*/ 1 w 10"/>
                <a:gd name="T3" fmla="*/ 3 h 9"/>
                <a:gd name="T4" fmla="*/ 1 w 10"/>
                <a:gd name="T5" fmla="*/ 8 h 9"/>
                <a:gd name="T6" fmla="*/ 8 w 10"/>
                <a:gd name="T7" fmla="*/ 7 h 9"/>
                <a:gd name="T8" fmla="*/ 9 w 10"/>
                <a:gd name="T9" fmla="*/ 4 h 9"/>
                <a:gd name="T10" fmla="*/ 8 w 10"/>
                <a:gd name="T11" fmla="*/ 1 h 9"/>
                <a:gd name="T12" fmla="*/ 5 w 10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5" y="1"/>
                  </a:moveTo>
                  <a:cubicBezTo>
                    <a:pt x="3" y="1"/>
                    <a:pt x="2" y="3"/>
                    <a:pt x="1" y="3"/>
                  </a:cubicBezTo>
                  <a:cubicBezTo>
                    <a:pt x="0" y="4"/>
                    <a:pt x="0" y="8"/>
                    <a:pt x="1" y="8"/>
                  </a:cubicBezTo>
                  <a:cubicBezTo>
                    <a:pt x="5" y="9"/>
                    <a:pt x="8" y="7"/>
                    <a:pt x="8" y="7"/>
                  </a:cubicBezTo>
                  <a:cubicBezTo>
                    <a:pt x="8" y="6"/>
                    <a:pt x="8" y="4"/>
                    <a:pt x="9" y="4"/>
                  </a:cubicBezTo>
                  <a:cubicBezTo>
                    <a:pt x="9" y="4"/>
                    <a:pt x="10" y="2"/>
                    <a:pt x="8" y="1"/>
                  </a:cubicBezTo>
                  <a:cubicBezTo>
                    <a:pt x="7" y="0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98" name="Freeform 31"/>
            <p:cNvSpPr>
              <a:spLocks/>
            </p:cNvSpPr>
            <p:nvPr/>
          </p:nvSpPr>
          <p:spPr bwMode="auto">
            <a:xfrm>
              <a:off x="6675415" y="3759424"/>
              <a:ext cx="39995" cy="84201"/>
            </a:xfrm>
            <a:custGeom>
              <a:avLst/>
              <a:gdLst>
                <a:gd name="T0" fmla="*/ 5 w 8"/>
                <a:gd name="T1" fmla="*/ 1 h 17"/>
                <a:gd name="T2" fmla="*/ 1 w 8"/>
                <a:gd name="T3" fmla="*/ 5 h 17"/>
                <a:gd name="T4" fmla="*/ 1 w 8"/>
                <a:gd name="T5" fmla="*/ 10 h 17"/>
                <a:gd name="T6" fmla="*/ 4 w 8"/>
                <a:gd name="T7" fmla="*/ 16 h 17"/>
                <a:gd name="T8" fmla="*/ 5 w 8"/>
                <a:gd name="T9" fmla="*/ 15 h 17"/>
                <a:gd name="T10" fmla="*/ 7 w 8"/>
                <a:gd name="T11" fmla="*/ 9 h 17"/>
                <a:gd name="T12" fmla="*/ 7 w 8"/>
                <a:gd name="T13" fmla="*/ 4 h 17"/>
                <a:gd name="T14" fmla="*/ 5 w 8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7">
                  <a:moveTo>
                    <a:pt x="5" y="1"/>
                  </a:moveTo>
                  <a:cubicBezTo>
                    <a:pt x="5" y="0"/>
                    <a:pt x="1" y="4"/>
                    <a:pt x="1" y="5"/>
                  </a:cubicBezTo>
                  <a:cubicBezTo>
                    <a:pt x="1" y="5"/>
                    <a:pt x="0" y="9"/>
                    <a:pt x="1" y="10"/>
                  </a:cubicBezTo>
                  <a:cubicBezTo>
                    <a:pt x="1" y="12"/>
                    <a:pt x="3" y="15"/>
                    <a:pt x="4" y="16"/>
                  </a:cubicBezTo>
                  <a:cubicBezTo>
                    <a:pt x="5" y="17"/>
                    <a:pt x="5" y="17"/>
                    <a:pt x="5" y="15"/>
                  </a:cubicBezTo>
                  <a:cubicBezTo>
                    <a:pt x="6" y="13"/>
                    <a:pt x="6" y="10"/>
                    <a:pt x="7" y="9"/>
                  </a:cubicBezTo>
                  <a:cubicBezTo>
                    <a:pt x="7" y="9"/>
                    <a:pt x="8" y="5"/>
                    <a:pt x="7" y="4"/>
                  </a:cubicBezTo>
                  <a:cubicBezTo>
                    <a:pt x="6" y="3"/>
                    <a:pt x="6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99" name="Freeform 32"/>
            <p:cNvSpPr>
              <a:spLocks/>
            </p:cNvSpPr>
            <p:nvPr/>
          </p:nvSpPr>
          <p:spPr bwMode="auto">
            <a:xfrm>
              <a:off x="6831185" y="3569969"/>
              <a:ext cx="54731" cy="69467"/>
            </a:xfrm>
            <a:custGeom>
              <a:avLst/>
              <a:gdLst>
                <a:gd name="T0" fmla="*/ 8 w 11"/>
                <a:gd name="T1" fmla="*/ 3 h 14"/>
                <a:gd name="T2" fmla="*/ 7 w 11"/>
                <a:gd name="T3" fmla="*/ 1 h 14"/>
                <a:gd name="T4" fmla="*/ 5 w 11"/>
                <a:gd name="T5" fmla="*/ 1 h 14"/>
                <a:gd name="T6" fmla="*/ 2 w 11"/>
                <a:gd name="T7" fmla="*/ 1 h 14"/>
                <a:gd name="T8" fmla="*/ 0 w 11"/>
                <a:gd name="T9" fmla="*/ 3 h 14"/>
                <a:gd name="T10" fmla="*/ 0 w 11"/>
                <a:gd name="T11" fmla="*/ 5 h 14"/>
                <a:gd name="T12" fmla="*/ 3 w 11"/>
                <a:gd name="T13" fmla="*/ 7 h 14"/>
                <a:gd name="T14" fmla="*/ 2 w 11"/>
                <a:gd name="T15" fmla="*/ 5 h 14"/>
                <a:gd name="T16" fmla="*/ 4 w 11"/>
                <a:gd name="T17" fmla="*/ 6 h 14"/>
                <a:gd name="T18" fmla="*/ 4 w 11"/>
                <a:gd name="T19" fmla="*/ 9 h 14"/>
                <a:gd name="T20" fmla="*/ 4 w 11"/>
                <a:gd name="T21" fmla="*/ 11 h 14"/>
                <a:gd name="T22" fmla="*/ 6 w 11"/>
                <a:gd name="T23" fmla="*/ 14 h 14"/>
                <a:gd name="T24" fmla="*/ 6 w 11"/>
                <a:gd name="T25" fmla="*/ 12 h 14"/>
                <a:gd name="T26" fmla="*/ 8 w 11"/>
                <a:gd name="T27" fmla="*/ 14 h 14"/>
                <a:gd name="T28" fmla="*/ 9 w 11"/>
                <a:gd name="T29" fmla="*/ 13 h 14"/>
                <a:gd name="T30" fmla="*/ 9 w 11"/>
                <a:gd name="T31" fmla="*/ 9 h 14"/>
                <a:gd name="T32" fmla="*/ 10 w 11"/>
                <a:gd name="T33" fmla="*/ 5 h 14"/>
                <a:gd name="T34" fmla="*/ 8 w 11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4">
                  <a:moveTo>
                    <a:pt x="8" y="3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0" y="5"/>
                    <a:pt x="2" y="7"/>
                    <a:pt x="3" y="7"/>
                  </a:cubicBezTo>
                  <a:cubicBezTo>
                    <a:pt x="3" y="7"/>
                    <a:pt x="2" y="5"/>
                    <a:pt x="2" y="5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5" y="7"/>
                    <a:pt x="4" y="9"/>
                    <a:pt x="4" y="9"/>
                  </a:cubicBezTo>
                  <a:cubicBezTo>
                    <a:pt x="3" y="9"/>
                    <a:pt x="4" y="11"/>
                    <a:pt x="4" y="11"/>
                  </a:cubicBezTo>
                  <a:cubicBezTo>
                    <a:pt x="4" y="12"/>
                    <a:pt x="5" y="14"/>
                    <a:pt x="6" y="14"/>
                  </a:cubicBezTo>
                  <a:cubicBezTo>
                    <a:pt x="6" y="14"/>
                    <a:pt x="6" y="12"/>
                    <a:pt x="6" y="12"/>
                  </a:cubicBezTo>
                  <a:cubicBezTo>
                    <a:pt x="6" y="12"/>
                    <a:pt x="7" y="14"/>
                    <a:pt x="8" y="14"/>
                  </a:cubicBezTo>
                  <a:cubicBezTo>
                    <a:pt x="8" y="14"/>
                    <a:pt x="9" y="13"/>
                    <a:pt x="9" y="13"/>
                  </a:cubicBezTo>
                  <a:cubicBezTo>
                    <a:pt x="10" y="12"/>
                    <a:pt x="9" y="11"/>
                    <a:pt x="9" y="9"/>
                  </a:cubicBezTo>
                  <a:cubicBezTo>
                    <a:pt x="9" y="8"/>
                    <a:pt x="10" y="6"/>
                    <a:pt x="10" y="5"/>
                  </a:cubicBezTo>
                  <a:cubicBezTo>
                    <a:pt x="11" y="5"/>
                    <a:pt x="9" y="4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00" name="Freeform 33"/>
            <p:cNvSpPr>
              <a:spLocks/>
            </p:cNvSpPr>
            <p:nvPr/>
          </p:nvSpPr>
          <p:spPr bwMode="auto">
            <a:xfrm>
              <a:off x="6885917" y="3559446"/>
              <a:ext cx="48415" cy="44205"/>
            </a:xfrm>
            <a:custGeom>
              <a:avLst/>
              <a:gdLst>
                <a:gd name="T0" fmla="*/ 3 w 10"/>
                <a:gd name="T1" fmla="*/ 9 h 9"/>
                <a:gd name="T2" fmla="*/ 5 w 10"/>
                <a:gd name="T3" fmla="*/ 5 h 9"/>
                <a:gd name="T4" fmla="*/ 8 w 10"/>
                <a:gd name="T5" fmla="*/ 5 h 9"/>
                <a:gd name="T6" fmla="*/ 9 w 10"/>
                <a:gd name="T7" fmla="*/ 2 h 9"/>
                <a:gd name="T8" fmla="*/ 6 w 10"/>
                <a:gd name="T9" fmla="*/ 1 h 9"/>
                <a:gd name="T10" fmla="*/ 4 w 10"/>
                <a:gd name="T11" fmla="*/ 3 h 9"/>
                <a:gd name="T12" fmla="*/ 2 w 10"/>
                <a:gd name="T13" fmla="*/ 3 h 9"/>
                <a:gd name="T14" fmla="*/ 0 w 10"/>
                <a:gd name="T15" fmla="*/ 5 h 9"/>
                <a:gd name="T16" fmla="*/ 1 w 10"/>
                <a:gd name="T17" fmla="*/ 6 h 9"/>
                <a:gd name="T18" fmla="*/ 3 w 10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3" y="9"/>
                  </a:moveTo>
                  <a:cubicBezTo>
                    <a:pt x="4" y="9"/>
                    <a:pt x="5" y="6"/>
                    <a:pt x="5" y="5"/>
                  </a:cubicBezTo>
                  <a:cubicBezTo>
                    <a:pt x="6" y="4"/>
                    <a:pt x="8" y="5"/>
                    <a:pt x="8" y="5"/>
                  </a:cubicBezTo>
                  <a:cubicBezTo>
                    <a:pt x="9" y="5"/>
                    <a:pt x="10" y="2"/>
                    <a:pt x="9" y="2"/>
                  </a:cubicBezTo>
                  <a:cubicBezTo>
                    <a:pt x="9" y="1"/>
                    <a:pt x="7" y="0"/>
                    <a:pt x="6" y="1"/>
                  </a:cubicBezTo>
                  <a:cubicBezTo>
                    <a:pt x="5" y="1"/>
                    <a:pt x="6" y="3"/>
                    <a:pt x="4" y="3"/>
                  </a:cubicBezTo>
                  <a:cubicBezTo>
                    <a:pt x="3" y="3"/>
                    <a:pt x="2" y="2"/>
                    <a:pt x="2" y="3"/>
                  </a:cubicBezTo>
                  <a:cubicBezTo>
                    <a:pt x="1" y="3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6"/>
                    <a:pt x="2" y="8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01" name="Freeform 34"/>
            <p:cNvSpPr>
              <a:spLocks/>
            </p:cNvSpPr>
            <p:nvPr/>
          </p:nvSpPr>
          <p:spPr bwMode="auto">
            <a:xfrm>
              <a:off x="6850131" y="3395255"/>
              <a:ext cx="204187" cy="189452"/>
            </a:xfrm>
            <a:custGeom>
              <a:avLst/>
              <a:gdLst>
                <a:gd name="T0" fmla="*/ 37 w 41"/>
                <a:gd name="T1" fmla="*/ 27 h 38"/>
                <a:gd name="T2" fmla="*/ 36 w 41"/>
                <a:gd name="T3" fmla="*/ 30 h 38"/>
                <a:gd name="T4" fmla="*/ 39 w 41"/>
                <a:gd name="T5" fmla="*/ 28 h 38"/>
                <a:gd name="T6" fmla="*/ 39 w 41"/>
                <a:gd name="T7" fmla="*/ 24 h 38"/>
                <a:gd name="T8" fmla="*/ 38 w 41"/>
                <a:gd name="T9" fmla="*/ 16 h 38"/>
                <a:gd name="T10" fmla="*/ 39 w 41"/>
                <a:gd name="T11" fmla="*/ 14 h 38"/>
                <a:gd name="T12" fmla="*/ 40 w 41"/>
                <a:gd name="T13" fmla="*/ 9 h 38"/>
                <a:gd name="T14" fmla="*/ 35 w 41"/>
                <a:gd name="T15" fmla="*/ 1 h 38"/>
                <a:gd name="T16" fmla="*/ 33 w 41"/>
                <a:gd name="T17" fmla="*/ 1 h 38"/>
                <a:gd name="T18" fmla="*/ 35 w 41"/>
                <a:gd name="T19" fmla="*/ 2 h 38"/>
                <a:gd name="T20" fmla="*/ 32 w 41"/>
                <a:gd name="T21" fmla="*/ 1 h 38"/>
                <a:gd name="T22" fmla="*/ 31 w 41"/>
                <a:gd name="T23" fmla="*/ 2 h 38"/>
                <a:gd name="T24" fmla="*/ 31 w 41"/>
                <a:gd name="T25" fmla="*/ 5 h 38"/>
                <a:gd name="T26" fmla="*/ 32 w 41"/>
                <a:gd name="T27" fmla="*/ 8 h 38"/>
                <a:gd name="T28" fmla="*/ 31 w 41"/>
                <a:gd name="T29" fmla="*/ 16 h 38"/>
                <a:gd name="T30" fmla="*/ 25 w 41"/>
                <a:gd name="T31" fmla="*/ 21 h 38"/>
                <a:gd name="T32" fmla="*/ 22 w 41"/>
                <a:gd name="T33" fmla="*/ 20 h 38"/>
                <a:gd name="T34" fmla="*/ 21 w 41"/>
                <a:gd name="T35" fmla="*/ 20 h 38"/>
                <a:gd name="T36" fmla="*/ 20 w 41"/>
                <a:gd name="T37" fmla="*/ 25 h 38"/>
                <a:gd name="T38" fmla="*/ 19 w 41"/>
                <a:gd name="T39" fmla="*/ 28 h 38"/>
                <a:gd name="T40" fmla="*/ 15 w 41"/>
                <a:gd name="T41" fmla="*/ 27 h 38"/>
                <a:gd name="T42" fmla="*/ 7 w 41"/>
                <a:gd name="T43" fmla="*/ 28 h 38"/>
                <a:gd name="T44" fmla="*/ 2 w 41"/>
                <a:gd name="T45" fmla="*/ 33 h 38"/>
                <a:gd name="T46" fmla="*/ 3 w 41"/>
                <a:gd name="T47" fmla="*/ 35 h 38"/>
                <a:gd name="T48" fmla="*/ 7 w 41"/>
                <a:gd name="T49" fmla="*/ 34 h 38"/>
                <a:gd name="T50" fmla="*/ 11 w 41"/>
                <a:gd name="T51" fmla="*/ 33 h 38"/>
                <a:gd name="T52" fmla="*/ 15 w 41"/>
                <a:gd name="T53" fmla="*/ 32 h 38"/>
                <a:gd name="T54" fmla="*/ 18 w 41"/>
                <a:gd name="T55" fmla="*/ 34 h 38"/>
                <a:gd name="T56" fmla="*/ 21 w 41"/>
                <a:gd name="T57" fmla="*/ 38 h 38"/>
                <a:gd name="T58" fmla="*/ 25 w 41"/>
                <a:gd name="T59" fmla="*/ 34 h 38"/>
                <a:gd name="T60" fmla="*/ 27 w 41"/>
                <a:gd name="T61" fmla="*/ 33 h 38"/>
                <a:gd name="T62" fmla="*/ 32 w 41"/>
                <a:gd name="T63" fmla="*/ 32 h 38"/>
                <a:gd name="T64" fmla="*/ 34 w 41"/>
                <a:gd name="T65" fmla="*/ 32 h 38"/>
                <a:gd name="T66" fmla="*/ 35 w 41"/>
                <a:gd name="T6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38">
                  <a:moveTo>
                    <a:pt x="35" y="28"/>
                  </a:moveTo>
                  <a:cubicBezTo>
                    <a:pt x="36" y="28"/>
                    <a:pt x="36" y="27"/>
                    <a:pt x="37" y="27"/>
                  </a:cubicBezTo>
                  <a:cubicBezTo>
                    <a:pt x="37" y="27"/>
                    <a:pt x="37" y="28"/>
                    <a:pt x="37" y="28"/>
                  </a:cubicBezTo>
                  <a:cubicBezTo>
                    <a:pt x="37" y="28"/>
                    <a:pt x="36" y="29"/>
                    <a:pt x="36" y="30"/>
                  </a:cubicBezTo>
                  <a:cubicBezTo>
                    <a:pt x="37" y="31"/>
                    <a:pt x="38" y="31"/>
                    <a:pt x="39" y="31"/>
                  </a:cubicBezTo>
                  <a:cubicBezTo>
                    <a:pt x="39" y="31"/>
                    <a:pt x="39" y="30"/>
                    <a:pt x="39" y="28"/>
                  </a:cubicBezTo>
                  <a:cubicBezTo>
                    <a:pt x="39" y="27"/>
                    <a:pt x="41" y="28"/>
                    <a:pt x="40" y="27"/>
                  </a:cubicBezTo>
                  <a:cubicBezTo>
                    <a:pt x="39" y="26"/>
                    <a:pt x="39" y="24"/>
                    <a:pt x="39" y="24"/>
                  </a:cubicBezTo>
                  <a:cubicBezTo>
                    <a:pt x="39" y="23"/>
                    <a:pt x="39" y="21"/>
                    <a:pt x="39" y="20"/>
                  </a:cubicBezTo>
                  <a:cubicBezTo>
                    <a:pt x="39" y="19"/>
                    <a:pt x="38" y="16"/>
                    <a:pt x="38" y="16"/>
                  </a:cubicBezTo>
                  <a:cubicBezTo>
                    <a:pt x="38" y="15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39" y="13"/>
                    <a:pt x="39" y="12"/>
                  </a:cubicBezTo>
                  <a:cubicBezTo>
                    <a:pt x="39" y="11"/>
                    <a:pt x="40" y="10"/>
                    <a:pt x="40" y="9"/>
                  </a:cubicBezTo>
                  <a:cubicBezTo>
                    <a:pt x="40" y="9"/>
                    <a:pt x="38" y="4"/>
                    <a:pt x="37" y="4"/>
                  </a:cubicBezTo>
                  <a:cubicBezTo>
                    <a:pt x="37" y="4"/>
                    <a:pt x="36" y="1"/>
                    <a:pt x="35" y="1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5" y="1"/>
                    <a:pt x="35" y="2"/>
                    <a:pt x="35" y="2"/>
                  </a:cubicBezTo>
                  <a:cubicBezTo>
                    <a:pt x="35" y="3"/>
                    <a:pt x="34" y="2"/>
                    <a:pt x="33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32" y="1"/>
                    <a:pt x="32" y="0"/>
                    <a:pt x="31" y="0"/>
                  </a:cubicBezTo>
                  <a:cubicBezTo>
                    <a:pt x="31" y="1"/>
                    <a:pt x="31" y="1"/>
                    <a:pt x="31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30" y="4"/>
                    <a:pt x="31" y="4"/>
                    <a:pt x="31" y="5"/>
                  </a:cubicBezTo>
                  <a:cubicBezTo>
                    <a:pt x="32" y="6"/>
                    <a:pt x="32" y="6"/>
                    <a:pt x="31" y="7"/>
                  </a:cubicBezTo>
                  <a:cubicBezTo>
                    <a:pt x="31" y="7"/>
                    <a:pt x="32" y="7"/>
                    <a:pt x="32" y="8"/>
                  </a:cubicBezTo>
                  <a:cubicBezTo>
                    <a:pt x="33" y="8"/>
                    <a:pt x="32" y="11"/>
                    <a:pt x="32" y="12"/>
                  </a:cubicBezTo>
                  <a:cubicBezTo>
                    <a:pt x="32" y="13"/>
                    <a:pt x="32" y="15"/>
                    <a:pt x="31" y="16"/>
                  </a:cubicBezTo>
                  <a:cubicBezTo>
                    <a:pt x="30" y="17"/>
                    <a:pt x="29" y="19"/>
                    <a:pt x="28" y="19"/>
                  </a:cubicBezTo>
                  <a:cubicBezTo>
                    <a:pt x="27" y="19"/>
                    <a:pt x="25" y="21"/>
                    <a:pt x="25" y="21"/>
                  </a:cubicBezTo>
                  <a:cubicBezTo>
                    <a:pt x="25" y="22"/>
                    <a:pt x="24" y="22"/>
                    <a:pt x="23" y="22"/>
                  </a:cubicBezTo>
                  <a:cubicBezTo>
                    <a:pt x="23" y="22"/>
                    <a:pt x="22" y="21"/>
                    <a:pt x="22" y="20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2" y="19"/>
                    <a:pt x="21" y="19"/>
                    <a:pt x="21" y="20"/>
                  </a:cubicBezTo>
                  <a:cubicBezTo>
                    <a:pt x="21" y="20"/>
                    <a:pt x="21" y="21"/>
                    <a:pt x="21" y="22"/>
                  </a:cubicBezTo>
                  <a:cubicBezTo>
                    <a:pt x="21" y="23"/>
                    <a:pt x="20" y="24"/>
                    <a:pt x="20" y="25"/>
                  </a:cubicBezTo>
                  <a:cubicBezTo>
                    <a:pt x="19" y="26"/>
                    <a:pt x="20" y="26"/>
                    <a:pt x="20" y="27"/>
                  </a:cubicBezTo>
                  <a:cubicBezTo>
                    <a:pt x="20" y="28"/>
                    <a:pt x="19" y="28"/>
                    <a:pt x="19" y="28"/>
                  </a:cubicBezTo>
                  <a:cubicBezTo>
                    <a:pt x="18" y="28"/>
                    <a:pt x="18" y="27"/>
                    <a:pt x="17" y="27"/>
                  </a:cubicBezTo>
                  <a:cubicBezTo>
                    <a:pt x="17" y="27"/>
                    <a:pt x="17" y="27"/>
                    <a:pt x="15" y="27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1" y="28"/>
                    <a:pt x="8" y="28"/>
                    <a:pt x="7" y="28"/>
                  </a:cubicBezTo>
                  <a:cubicBezTo>
                    <a:pt x="6" y="28"/>
                    <a:pt x="5" y="30"/>
                    <a:pt x="4" y="31"/>
                  </a:cubicBezTo>
                  <a:cubicBezTo>
                    <a:pt x="3" y="31"/>
                    <a:pt x="3" y="32"/>
                    <a:pt x="2" y="33"/>
                  </a:cubicBezTo>
                  <a:cubicBezTo>
                    <a:pt x="2" y="33"/>
                    <a:pt x="0" y="33"/>
                    <a:pt x="0" y="34"/>
                  </a:cubicBezTo>
                  <a:cubicBezTo>
                    <a:pt x="0" y="35"/>
                    <a:pt x="2" y="35"/>
                    <a:pt x="3" y="35"/>
                  </a:cubicBezTo>
                  <a:cubicBezTo>
                    <a:pt x="4" y="35"/>
                    <a:pt x="5" y="35"/>
                    <a:pt x="5" y="34"/>
                  </a:cubicBezTo>
                  <a:cubicBezTo>
                    <a:pt x="5" y="34"/>
                    <a:pt x="6" y="34"/>
                    <a:pt x="7" y="34"/>
                  </a:cubicBezTo>
                  <a:cubicBezTo>
                    <a:pt x="7" y="35"/>
                    <a:pt x="9" y="34"/>
                    <a:pt x="9" y="34"/>
                  </a:cubicBezTo>
                  <a:cubicBezTo>
                    <a:pt x="10" y="34"/>
                    <a:pt x="10" y="33"/>
                    <a:pt x="11" y="33"/>
                  </a:cubicBezTo>
                  <a:cubicBezTo>
                    <a:pt x="11" y="33"/>
                    <a:pt x="12" y="33"/>
                    <a:pt x="13" y="32"/>
                  </a:cubicBezTo>
                  <a:cubicBezTo>
                    <a:pt x="13" y="32"/>
                    <a:pt x="15" y="32"/>
                    <a:pt x="15" y="32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9" y="33"/>
                    <a:pt x="18" y="34"/>
                    <a:pt x="18" y="34"/>
                  </a:cubicBezTo>
                  <a:cubicBezTo>
                    <a:pt x="17" y="34"/>
                    <a:pt x="18" y="36"/>
                    <a:pt x="19" y="36"/>
                  </a:cubicBezTo>
                  <a:cubicBezTo>
                    <a:pt x="20" y="37"/>
                    <a:pt x="20" y="38"/>
                    <a:pt x="21" y="38"/>
                  </a:cubicBezTo>
                  <a:cubicBezTo>
                    <a:pt x="23" y="38"/>
                    <a:pt x="23" y="35"/>
                    <a:pt x="24" y="35"/>
                  </a:cubicBezTo>
                  <a:cubicBezTo>
                    <a:pt x="24" y="34"/>
                    <a:pt x="25" y="34"/>
                    <a:pt x="25" y="34"/>
                  </a:cubicBezTo>
                  <a:cubicBezTo>
                    <a:pt x="25" y="34"/>
                    <a:pt x="25" y="32"/>
                    <a:pt x="25" y="32"/>
                  </a:cubicBezTo>
                  <a:cubicBezTo>
                    <a:pt x="26" y="32"/>
                    <a:pt x="26" y="33"/>
                    <a:pt x="27" y="33"/>
                  </a:cubicBezTo>
                  <a:cubicBezTo>
                    <a:pt x="27" y="33"/>
                    <a:pt x="28" y="33"/>
                    <a:pt x="29" y="33"/>
                  </a:cubicBezTo>
                  <a:cubicBezTo>
                    <a:pt x="30" y="33"/>
                    <a:pt x="31" y="32"/>
                    <a:pt x="32" y="32"/>
                  </a:cubicBezTo>
                  <a:cubicBezTo>
                    <a:pt x="32" y="31"/>
                    <a:pt x="32" y="30"/>
                    <a:pt x="33" y="30"/>
                  </a:cubicBezTo>
                  <a:cubicBezTo>
                    <a:pt x="33" y="30"/>
                    <a:pt x="33" y="32"/>
                    <a:pt x="34" y="32"/>
                  </a:cubicBezTo>
                  <a:cubicBezTo>
                    <a:pt x="34" y="32"/>
                    <a:pt x="34" y="29"/>
                    <a:pt x="34" y="29"/>
                  </a:cubicBezTo>
                  <a:cubicBezTo>
                    <a:pt x="34" y="28"/>
                    <a:pt x="35" y="28"/>
                    <a:pt x="3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02" name="Freeform 35"/>
            <p:cNvSpPr>
              <a:spLocks/>
            </p:cNvSpPr>
            <p:nvPr/>
          </p:nvSpPr>
          <p:spPr bwMode="auto">
            <a:xfrm>
              <a:off x="6984853" y="3290004"/>
              <a:ext cx="113671" cy="105251"/>
            </a:xfrm>
            <a:custGeom>
              <a:avLst/>
              <a:gdLst>
                <a:gd name="T0" fmla="*/ 20 w 23"/>
                <a:gd name="T1" fmla="*/ 9 h 21"/>
                <a:gd name="T2" fmla="*/ 20 w 23"/>
                <a:gd name="T3" fmla="*/ 7 h 21"/>
                <a:gd name="T4" fmla="*/ 17 w 23"/>
                <a:gd name="T5" fmla="*/ 8 h 21"/>
                <a:gd name="T6" fmla="*/ 16 w 23"/>
                <a:gd name="T7" fmla="*/ 6 h 21"/>
                <a:gd name="T8" fmla="*/ 14 w 23"/>
                <a:gd name="T9" fmla="*/ 7 h 21"/>
                <a:gd name="T10" fmla="*/ 10 w 23"/>
                <a:gd name="T11" fmla="*/ 4 h 21"/>
                <a:gd name="T12" fmla="*/ 6 w 23"/>
                <a:gd name="T13" fmla="*/ 1 h 21"/>
                <a:gd name="T14" fmla="*/ 5 w 23"/>
                <a:gd name="T15" fmla="*/ 1 h 21"/>
                <a:gd name="T16" fmla="*/ 5 w 23"/>
                <a:gd name="T17" fmla="*/ 3 h 21"/>
                <a:gd name="T18" fmla="*/ 6 w 23"/>
                <a:gd name="T19" fmla="*/ 8 h 21"/>
                <a:gd name="T20" fmla="*/ 6 w 23"/>
                <a:gd name="T21" fmla="*/ 10 h 21"/>
                <a:gd name="T22" fmla="*/ 5 w 23"/>
                <a:gd name="T23" fmla="*/ 13 h 21"/>
                <a:gd name="T24" fmla="*/ 3 w 23"/>
                <a:gd name="T25" fmla="*/ 12 h 21"/>
                <a:gd name="T26" fmla="*/ 2 w 23"/>
                <a:gd name="T27" fmla="*/ 14 h 21"/>
                <a:gd name="T28" fmla="*/ 1 w 23"/>
                <a:gd name="T29" fmla="*/ 15 h 21"/>
                <a:gd name="T30" fmla="*/ 2 w 23"/>
                <a:gd name="T31" fmla="*/ 18 h 21"/>
                <a:gd name="T32" fmla="*/ 2 w 23"/>
                <a:gd name="T33" fmla="*/ 19 h 21"/>
                <a:gd name="T34" fmla="*/ 3 w 23"/>
                <a:gd name="T35" fmla="*/ 20 h 21"/>
                <a:gd name="T36" fmla="*/ 5 w 23"/>
                <a:gd name="T37" fmla="*/ 19 h 21"/>
                <a:gd name="T38" fmla="*/ 6 w 23"/>
                <a:gd name="T39" fmla="*/ 19 h 21"/>
                <a:gd name="T40" fmla="*/ 5 w 23"/>
                <a:gd name="T41" fmla="*/ 17 h 21"/>
                <a:gd name="T42" fmla="*/ 3 w 23"/>
                <a:gd name="T43" fmla="*/ 17 h 21"/>
                <a:gd name="T44" fmla="*/ 3 w 23"/>
                <a:gd name="T45" fmla="*/ 15 h 21"/>
                <a:gd name="T46" fmla="*/ 5 w 23"/>
                <a:gd name="T47" fmla="*/ 16 h 21"/>
                <a:gd name="T48" fmla="*/ 7 w 23"/>
                <a:gd name="T49" fmla="*/ 15 h 21"/>
                <a:gd name="T50" fmla="*/ 10 w 23"/>
                <a:gd name="T51" fmla="*/ 16 h 21"/>
                <a:gd name="T52" fmla="*/ 14 w 23"/>
                <a:gd name="T53" fmla="*/ 18 h 21"/>
                <a:gd name="T54" fmla="*/ 15 w 23"/>
                <a:gd name="T55" fmla="*/ 16 h 21"/>
                <a:gd name="T56" fmla="*/ 18 w 23"/>
                <a:gd name="T57" fmla="*/ 12 h 21"/>
                <a:gd name="T58" fmla="*/ 23 w 23"/>
                <a:gd name="T59" fmla="*/ 11 h 21"/>
                <a:gd name="T60" fmla="*/ 21 w 23"/>
                <a:gd name="T61" fmla="*/ 11 h 21"/>
                <a:gd name="T62" fmla="*/ 20 w 23"/>
                <a:gd name="T6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" h="21">
                  <a:moveTo>
                    <a:pt x="20" y="9"/>
                  </a:moveTo>
                  <a:cubicBezTo>
                    <a:pt x="20" y="8"/>
                    <a:pt x="20" y="7"/>
                    <a:pt x="20" y="7"/>
                  </a:cubicBezTo>
                  <a:cubicBezTo>
                    <a:pt x="19" y="6"/>
                    <a:pt x="18" y="8"/>
                    <a:pt x="17" y="8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6" y="6"/>
                    <a:pt x="15" y="6"/>
                    <a:pt x="14" y="7"/>
                  </a:cubicBezTo>
                  <a:cubicBezTo>
                    <a:pt x="13" y="7"/>
                    <a:pt x="11" y="5"/>
                    <a:pt x="10" y="4"/>
                  </a:cubicBezTo>
                  <a:cubicBezTo>
                    <a:pt x="8" y="3"/>
                    <a:pt x="6" y="1"/>
                    <a:pt x="6" y="1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4" y="2"/>
                    <a:pt x="5" y="2"/>
                    <a:pt x="5" y="3"/>
                  </a:cubicBezTo>
                  <a:cubicBezTo>
                    <a:pt x="6" y="3"/>
                    <a:pt x="6" y="7"/>
                    <a:pt x="6" y="8"/>
                  </a:cubicBezTo>
                  <a:cubicBezTo>
                    <a:pt x="6" y="8"/>
                    <a:pt x="6" y="10"/>
                    <a:pt x="6" y="10"/>
                  </a:cubicBezTo>
                  <a:cubicBezTo>
                    <a:pt x="7" y="11"/>
                    <a:pt x="6" y="12"/>
                    <a:pt x="5" y="13"/>
                  </a:cubicBezTo>
                  <a:cubicBezTo>
                    <a:pt x="5" y="13"/>
                    <a:pt x="4" y="12"/>
                    <a:pt x="3" y="12"/>
                  </a:cubicBezTo>
                  <a:cubicBezTo>
                    <a:pt x="2" y="12"/>
                    <a:pt x="3" y="13"/>
                    <a:pt x="2" y="14"/>
                  </a:cubicBezTo>
                  <a:cubicBezTo>
                    <a:pt x="2" y="14"/>
                    <a:pt x="1" y="15"/>
                    <a:pt x="1" y="15"/>
                  </a:cubicBezTo>
                  <a:cubicBezTo>
                    <a:pt x="0" y="16"/>
                    <a:pt x="1" y="17"/>
                    <a:pt x="2" y="18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4" y="21"/>
                    <a:pt x="4" y="20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7" y="19"/>
                    <a:pt x="6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2" y="16"/>
                    <a:pt x="3" y="15"/>
                    <a:pt x="3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7"/>
                    <a:pt x="7" y="15"/>
                    <a:pt x="7" y="15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1" y="16"/>
                    <a:pt x="14" y="17"/>
                    <a:pt x="14" y="18"/>
                  </a:cubicBezTo>
                  <a:cubicBezTo>
                    <a:pt x="15" y="19"/>
                    <a:pt x="15" y="17"/>
                    <a:pt x="15" y="16"/>
                  </a:cubicBezTo>
                  <a:cubicBezTo>
                    <a:pt x="16" y="14"/>
                    <a:pt x="17" y="13"/>
                    <a:pt x="18" y="12"/>
                  </a:cubicBezTo>
                  <a:cubicBezTo>
                    <a:pt x="19" y="12"/>
                    <a:pt x="23" y="11"/>
                    <a:pt x="23" y="11"/>
                  </a:cubicBezTo>
                  <a:cubicBezTo>
                    <a:pt x="23" y="11"/>
                    <a:pt x="22" y="11"/>
                    <a:pt x="21" y="11"/>
                  </a:cubicBezTo>
                  <a:cubicBezTo>
                    <a:pt x="21" y="11"/>
                    <a:pt x="20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03" name="Freeform 36"/>
            <p:cNvSpPr>
              <a:spLocks/>
            </p:cNvSpPr>
            <p:nvPr/>
          </p:nvSpPr>
          <p:spPr bwMode="auto">
            <a:xfrm>
              <a:off x="6934332" y="3039505"/>
              <a:ext cx="109461" cy="235763"/>
            </a:xfrm>
            <a:custGeom>
              <a:avLst/>
              <a:gdLst>
                <a:gd name="T0" fmla="*/ 2 w 22"/>
                <a:gd name="T1" fmla="*/ 9 h 47"/>
                <a:gd name="T2" fmla="*/ 5 w 22"/>
                <a:gd name="T3" fmla="*/ 13 h 47"/>
                <a:gd name="T4" fmla="*/ 7 w 22"/>
                <a:gd name="T5" fmla="*/ 18 h 47"/>
                <a:gd name="T6" fmla="*/ 8 w 22"/>
                <a:gd name="T7" fmla="*/ 22 h 47"/>
                <a:gd name="T8" fmla="*/ 9 w 22"/>
                <a:gd name="T9" fmla="*/ 25 h 47"/>
                <a:gd name="T10" fmla="*/ 9 w 22"/>
                <a:gd name="T11" fmla="*/ 26 h 47"/>
                <a:gd name="T12" fmla="*/ 9 w 22"/>
                <a:gd name="T13" fmla="*/ 30 h 47"/>
                <a:gd name="T14" fmla="*/ 12 w 22"/>
                <a:gd name="T15" fmla="*/ 37 h 47"/>
                <a:gd name="T16" fmla="*/ 14 w 22"/>
                <a:gd name="T17" fmla="*/ 47 h 47"/>
                <a:gd name="T18" fmla="*/ 16 w 22"/>
                <a:gd name="T19" fmla="*/ 44 h 47"/>
                <a:gd name="T20" fmla="*/ 20 w 22"/>
                <a:gd name="T21" fmla="*/ 46 h 47"/>
                <a:gd name="T22" fmla="*/ 18 w 22"/>
                <a:gd name="T23" fmla="*/ 42 h 47"/>
                <a:gd name="T24" fmla="*/ 15 w 22"/>
                <a:gd name="T25" fmla="*/ 38 h 47"/>
                <a:gd name="T26" fmla="*/ 15 w 22"/>
                <a:gd name="T27" fmla="*/ 34 h 47"/>
                <a:gd name="T28" fmla="*/ 15 w 22"/>
                <a:gd name="T29" fmla="*/ 30 h 47"/>
                <a:gd name="T30" fmla="*/ 21 w 22"/>
                <a:gd name="T31" fmla="*/ 33 h 47"/>
                <a:gd name="T32" fmla="*/ 19 w 22"/>
                <a:gd name="T33" fmla="*/ 30 h 47"/>
                <a:gd name="T34" fmla="*/ 19 w 22"/>
                <a:gd name="T35" fmla="*/ 29 h 47"/>
                <a:gd name="T36" fmla="*/ 19 w 22"/>
                <a:gd name="T37" fmla="*/ 29 h 47"/>
                <a:gd name="T38" fmla="*/ 18 w 22"/>
                <a:gd name="T39" fmla="*/ 28 h 47"/>
                <a:gd name="T40" fmla="*/ 18 w 22"/>
                <a:gd name="T41" fmla="*/ 28 h 47"/>
                <a:gd name="T42" fmla="*/ 18 w 22"/>
                <a:gd name="T43" fmla="*/ 27 h 47"/>
                <a:gd name="T44" fmla="*/ 18 w 22"/>
                <a:gd name="T45" fmla="*/ 27 h 47"/>
                <a:gd name="T46" fmla="*/ 17 w 22"/>
                <a:gd name="T47" fmla="*/ 26 h 47"/>
                <a:gd name="T48" fmla="*/ 17 w 22"/>
                <a:gd name="T49" fmla="*/ 24 h 47"/>
                <a:gd name="T50" fmla="*/ 14 w 22"/>
                <a:gd name="T51" fmla="*/ 21 h 47"/>
                <a:gd name="T52" fmla="*/ 10 w 22"/>
                <a:gd name="T53" fmla="*/ 13 h 47"/>
                <a:gd name="T54" fmla="*/ 8 w 22"/>
                <a:gd name="T55" fmla="*/ 10 h 47"/>
                <a:gd name="T56" fmla="*/ 6 w 22"/>
                <a:gd name="T57" fmla="*/ 4 h 47"/>
                <a:gd name="T58" fmla="*/ 5 w 22"/>
                <a:gd name="T59" fmla="*/ 2 h 47"/>
                <a:gd name="T60" fmla="*/ 1 w 22"/>
                <a:gd name="T61" fmla="*/ 1 h 47"/>
                <a:gd name="T62" fmla="*/ 4 w 22"/>
                <a:gd name="T63" fmla="*/ 4 h 47"/>
                <a:gd name="T64" fmla="*/ 2 w 22"/>
                <a:gd name="T65" fmla="*/ 5 h 47"/>
                <a:gd name="T66" fmla="*/ 2 w 22"/>
                <a:gd name="T6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47">
                  <a:moveTo>
                    <a:pt x="2" y="9"/>
                  </a:moveTo>
                  <a:cubicBezTo>
                    <a:pt x="3" y="10"/>
                    <a:pt x="4" y="11"/>
                    <a:pt x="5" y="13"/>
                  </a:cubicBezTo>
                  <a:cubicBezTo>
                    <a:pt x="6" y="14"/>
                    <a:pt x="6" y="18"/>
                    <a:pt x="7" y="18"/>
                  </a:cubicBezTo>
                  <a:cubicBezTo>
                    <a:pt x="8" y="19"/>
                    <a:pt x="8" y="21"/>
                    <a:pt x="8" y="22"/>
                  </a:cubicBezTo>
                  <a:cubicBezTo>
                    <a:pt x="8" y="22"/>
                    <a:pt x="9" y="24"/>
                    <a:pt x="9" y="25"/>
                  </a:cubicBezTo>
                  <a:cubicBezTo>
                    <a:pt x="9" y="25"/>
                    <a:pt x="9" y="26"/>
                    <a:pt x="9" y="26"/>
                  </a:cubicBezTo>
                  <a:cubicBezTo>
                    <a:pt x="9" y="27"/>
                    <a:pt x="9" y="29"/>
                    <a:pt x="9" y="30"/>
                  </a:cubicBezTo>
                  <a:cubicBezTo>
                    <a:pt x="9" y="31"/>
                    <a:pt x="12" y="36"/>
                    <a:pt x="12" y="37"/>
                  </a:cubicBezTo>
                  <a:cubicBezTo>
                    <a:pt x="12" y="38"/>
                    <a:pt x="13" y="46"/>
                    <a:pt x="14" y="47"/>
                  </a:cubicBezTo>
                  <a:cubicBezTo>
                    <a:pt x="16" y="47"/>
                    <a:pt x="15" y="45"/>
                    <a:pt x="16" y="44"/>
                  </a:cubicBezTo>
                  <a:cubicBezTo>
                    <a:pt x="16" y="44"/>
                    <a:pt x="18" y="46"/>
                    <a:pt x="20" y="46"/>
                  </a:cubicBezTo>
                  <a:cubicBezTo>
                    <a:pt x="22" y="47"/>
                    <a:pt x="18" y="42"/>
                    <a:pt x="18" y="42"/>
                  </a:cubicBezTo>
                  <a:cubicBezTo>
                    <a:pt x="18" y="41"/>
                    <a:pt x="16" y="39"/>
                    <a:pt x="15" y="38"/>
                  </a:cubicBezTo>
                  <a:cubicBezTo>
                    <a:pt x="14" y="37"/>
                    <a:pt x="14" y="35"/>
                    <a:pt x="15" y="34"/>
                  </a:cubicBezTo>
                  <a:cubicBezTo>
                    <a:pt x="15" y="33"/>
                    <a:pt x="15" y="31"/>
                    <a:pt x="15" y="30"/>
                  </a:cubicBezTo>
                  <a:cubicBezTo>
                    <a:pt x="16" y="30"/>
                    <a:pt x="20" y="32"/>
                    <a:pt x="21" y="33"/>
                  </a:cubicBezTo>
                  <a:cubicBezTo>
                    <a:pt x="22" y="33"/>
                    <a:pt x="20" y="31"/>
                    <a:pt x="19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7" y="25"/>
                    <a:pt x="17" y="25"/>
                    <a:pt x="17" y="24"/>
                  </a:cubicBezTo>
                  <a:cubicBezTo>
                    <a:pt x="17" y="23"/>
                    <a:pt x="15" y="22"/>
                    <a:pt x="14" y="21"/>
                  </a:cubicBezTo>
                  <a:cubicBezTo>
                    <a:pt x="13" y="19"/>
                    <a:pt x="11" y="14"/>
                    <a:pt x="10" y="13"/>
                  </a:cubicBezTo>
                  <a:cubicBezTo>
                    <a:pt x="9" y="12"/>
                    <a:pt x="9" y="12"/>
                    <a:pt x="8" y="10"/>
                  </a:cubicBezTo>
                  <a:cubicBezTo>
                    <a:pt x="8" y="9"/>
                    <a:pt x="6" y="5"/>
                    <a:pt x="6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2" y="0"/>
                    <a:pt x="1" y="1"/>
                  </a:cubicBezTo>
                  <a:cubicBezTo>
                    <a:pt x="0" y="1"/>
                    <a:pt x="3" y="3"/>
                    <a:pt x="4" y="4"/>
                  </a:cubicBezTo>
                  <a:cubicBezTo>
                    <a:pt x="4" y="5"/>
                    <a:pt x="3" y="4"/>
                    <a:pt x="2" y="5"/>
                  </a:cubicBezTo>
                  <a:cubicBezTo>
                    <a:pt x="1" y="6"/>
                    <a:pt x="2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04" name="Freeform 37"/>
            <p:cNvSpPr>
              <a:spLocks/>
            </p:cNvSpPr>
            <p:nvPr/>
          </p:nvSpPr>
          <p:spPr bwMode="auto">
            <a:xfrm>
              <a:off x="6696464" y="3908880"/>
              <a:ext cx="119987" cy="134721"/>
            </a:xfrm>
            <a:custGeom>
              <a:avLst/>
              <a:gdLst>
                <a:gd name="T0" fmla="*/ 5 w 24"/>
                <a:gd name="T1" fmla="*/ 1 h 27"/>
                <a:gd name="T2" fmla="*/ 3 w 24"/>
                <a:gd name="T3" fmla="*/ 4 h 27"/>
                <a:gd name="T4" fmla="*/ 4 w 24"/>
                <a:gd name="T5" fmla="*/ 12 h 27"/>
                <a:gd name="T6" fmla="*/ 1 w 24"/>
                <a:gd name="T7" fmla="*/ 11 h 27"/>
                <a:gd name="T8" fmla="*/ 1 w 24"/>
                <a:gd name="T9" fmla="*/ 14 h 27"/>
                <a:gd name="T10" fmla="*/ 3 w 24"/>
                <a:gd name="T11" fmla="*/ 17 h 27"/>
                <a:gd name="T12" fmla="*/ 6 w 24"/>
                <a:gd name="T13" fmla="*/ 19 h 27"/>
                <a:gd name="T14" fmla="*/ 6 w 24"/>
                <a:gd name="T15" fmla="*/ 21 h 27"/>
                <a:gd name="T16" fmla="*/ 9 w 24"/>
                <a:gd name="T17" fmla="*/ 22 h 27"/>
                <a:gd name="T18" fmla="*/ 12 w 24"/>
                <a:gd name="T19" fmla="*/ 21 h 27"/>
                <a:gd name="T20" fmla="*/ 12 w 24"/>
                <a:gd name="T21" fmla="*/ 22 h 27"/>
                <a:gd name="T22" fmla="*/ 14 w 24"/>
                <a:gd name="T23" fmla="*/ 23 h 27"/>
                <a:gd name="T24" fmla="*/ 17 w 24"/>
                <a:gd name="T25" fmla="*/ 24 h 27"/>
                <a:gd name="T26" fmla="*/ 17 w 24"/>
                <a:gd name="T27" fmla="*/ 22 h 27"/>
                <a:gd name="T28" fmla="*/ 19 w 24"/>
                <a:gd name="T29" fmla="*/ 24 h 27"/>
                <a:gd name="T30" fmla="*/ 18 w 24"/>
                <a:gd name="T31" fmla="*/ 26 h 27"/>
                <a:gd name="T32" fmla="*/ 23 w 24"/>
                <a:gd name="T33" fmla="*/ 27 h 27"/>
                <a:gd name="T34" fmla="*/ 23 w 24"/>
                <a:gd name="T35" fmla="*/ 26 h 27"/>
                <a:gd name="T36" fmla="*/ 21 w 24"/>
                <a:gd name="T37" fmla="*/ 24 h 27"/>
                <a:gd name="T38" fmla="*/ 21 w 24"/>
                <a:gd name="T39" fmla="*/ 22 h 27"/>
                <a:gd name="T40" fmla="*/ 19 w 24"/>
                <a:gd name="T41" fmla="*/ 21 h 27"/>
                <a:gd name="T42" fmla="*/ 17 w 24"/>
                <a:gd name="T43" fmla="*/ 20 h 27"/>
                <a:gd name="T44" fmla="*/ 12 w 24"/>
                <a:gd name="T45" fmla="*/ 20 h 27"/>
                <a:gd name="T46" fmla="*/ 11 w 24"/>
                <a:gd name="T47" fmla="*/ 17 h 27"/>
                <a:gd name="T48" fmla="*/ 13 w 24"/>
                <a:gd name="T49" fmla="*/ 18 h 27"/>
                <a:gd name="T50" fmla="*/ 12 w 24"/>
                <a:gd name="T51" fmla="*/ 16 h 27"/>
                <a:gd name="T52" fmla="*/ 10 w 24"/>
                <a:gd name="T53" fmla="*/ 14 h 27"/>
                <a:gd name="T54" fmla="*/ 12 w 24"/>
                <a:gd name="T55" fmla="*/ 12 h 27"/>
                <a:gd name="T56" fmla="*/ 11 w 24"/>
                <a:gd name="T57" fmla="*/ 7 h 27"/>
                <a:gd name="T58" fmla="*/ 10 w 24"/>
                <a:gd name="T59" fmla="*/ 4 h 27"/>
                <a:gd name="T60" fmla="*/ 8 w 24"/>
                <a:gd name="T61" fmla="*/ 2 h 27"/>
                <a:gd name="T62" fmla="*/ 5 w 24"/>
                <a:gd name="T6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27">
                  <a:moveTo>
                    <a:pt x="5" y="1"/>
                  </a:moveTo>
                  <a:cubicBezTo>
                    <a:pt x="3" y="1"/>
                    <a:pt x="2" y="2"/>
                    <a:pt x="3" y="4"/>
                  </a:cubicBezTo>
                  <a:cubicBezTo>
                    <a:pt x="3" y="5"/>
                    <a:pt x="4" y="11"/>
                    <a:pt x="4" y="12"/>
                  </a:cubicBezTo>
                  <a:cubicBezTo>
                    <a:pt x="3" y="13"/>
                    <a:pt x="2" y="11"/>
                    <a:pt x="1" y="11"/>
                  </a:cubicBezTo>
                  <a:cubicBezTo>
                    <a:pt x="0" y="11"/>
                    <a:pt x="2" y="14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4" y="18"/>
                    <a:pt x="7" y="18"/>
                    <a:pt x="6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7" y="21"/>
                    <a:pt x="8" y="22"/>
                    <a:pt x="9" y="22"/>
                  </a:cubicBezTo>
                  <a:cubicBezTo>
                    <a:pt x="11" y="23"/>
                    <a:pt x="11" y="22"/>
                    <a:pt x="12" y="21"/>
                  </a:cubicBezTo>
                  <a:cubicBezTo>
                    <a:pt x="13" y="21"/>
                    <a:pt x="12" y="22"/>
                    <a:pt x="12" y="22"/>
                  </a:cubicBezTo>
                  <a:cubicBezTo>
                    <a:pt x="12" y="23"/>
                    <a:pt x="13" y="23"/>
                    <a:pt x="14" y="23"/>
                  </a:cubicBezTo>
                  <a:cubicBezTo>
                    <a:pt x="16" y="23"/>
                    <a:pt x="16" y="24"/>
                    <a:pt x="17" y="24"/>
                  </a:cubicBezTo>
                  <a:cubicBezTo>
                    <a:pt x="17" y="25"/>
                    <a:pt x="17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19" y="25"/>
                    <a:pt x="18" y="25"/>
                    <a:pt x="18" y="26"/>
                  </a:cubicBezTo>
                  <a:cubicBezTo>
                    <a:pt x="19" y="26"/>
                    <a:pt x="22" y="27"/>
                    <a:pt x="23" y="27"/>
                  </a:cubicBezTo>
                  <a:cubicBezTo>
                    <a:pt x="24" y="27"/>
                    <a:pt x="23" y="26"/>
                    <a:pt x="23" y="26"/>
                  </a:cubicBezTo>
                  <a:cubicBezTo>
                    <a:pt x="23" y="25"/>
                    <a:pt x="22" y="24"/>
                    <a:pt x="21" y="24"/>
                  </a:cubicBezTo>
                  <a:cubicBezTo>
                    <a:pt x="21" y="23"/>
                    <a:pt x="22" y="23"/>
                    <a:pt x="21" y="22"/>
                  </a:cubicBezTo>
                  <a:cubicBezTo>
                    <a:pt x="21" y="21"/>
                    <a:pt x="20" y="21"/>
                    <a:pt x="19" y="21"/>
                  </a:cubicBezTo>
                  <a:cubicBezTo>
                    <a:pt x="18" y="21"/>
                    <a:pt x="18" y="21"/>
                    <a:pt x="17" y="20"/>
                  </a:cubicBezTo>
                  <a:cubicBezTo>
                    <a:pt x="16" y="20"/>
                    <a:pt x="14" y="20"/>
                    <a:pt x="12" y="20"/>
                  </a:cubicBezTo>
                  <a:cubicBezTo>
                    <a:pt x="11" y="20"/>
                    <a:pt x="11" y="18"/>
                    <a:pt x="11" y="17"/>
                  </a:cubicBezTo>
                  <a:cubicBezTo>
                    <a:pt x="11" y="16"/>
                    <a:pt x="12" y="18"/>
                    <a:pt x="13" y="18"/>
                  </a:cubicBezTo>
                  <a:cubicBezTo>
                    <a:pt x="15" y="19"/>
                    <a:pt x="13" y="16"/>
                    <a:pt x="12" y="16"/>
                  </a:cubicBezTo>
                  <a:cubicBezTo>
                    <a:pt x="11" y="15"/>
                    <a:pt x="10" y="14"/>
                    <a:pt x="10" y="14"/>
                  </a:cubicBezTo>
                  <a:cubicBezTo>
                    <a:pt x="10" y="13"/>
                    <a:pt x="12" y="12"/>
                    <a:pt x="12" y="12"/>
                  </a:cubicBezTo>
                  <a:cubicBezTo>
                    <a:pt x="12" y="11"/>
                    <a:pt x="13" y="8"/>
                    <a:pt x="11" y="7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0" y="3"/>
                    <a:pt x="10" y="2"/>
                    <a:pt x="8" y="2"/>
                  </a:cubicBezTo>
                  <a:cubicBezTo>
                    <a:pt x="6" y="2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05" name="Freeform 38"/>
            <p:cNvSpPr>
              <a:spLocks/>
            </p:cNvSpPr>
            <p:nvPr/>
          </p:nvSpPr>
          <p:spPr bwMode="auto">
            <a:xfrm>
              <a:off x="6816449" y="4043599"/>
              <a:ext cx="37891" cy="54731"/>
            </a:xfrm>
            <a:custGeom>
              <a:avLst/>
              <a:gdLst>
                <a:gd name="T0" fmla="*/ 1 w 8"/>
                <a:gd name="T1" fmla="*/ 1 h 11"/>
                <a:gd name="T2" fmla="*/ 2 w 8"/>
                <a:gd name="T3" fmla="*/ 2 h 11"/>
                <a:gd name="T4" fmla="*/ 4 w 8"/>
                <a:gd name="T5" fmla="*/ 5 h 11"/>
                <a:gd name="T6" fmla="*/ 4 w 8"/>
                <a:gd name="T7" fmla="*/ 7 h 11"/>
                <a:gd name="T8" fmla="*/ 3 w 8"/>
                <a:gd name="T9" fmla="*/ 8 h 11"/>
                <a:gd name="T10" fmla="*/ 5 w 8"/>
                <a:gd name="T11" fmla="*/ 11 h 11"/>
                <a:gd name="T12" fmla="*/ 6 w 8"/>
                <a:gd name="T13" fmla="*/ 8 h 11"/>
                <a:gd name="T14" fmla="*/ 7 w 8"/>
                <a:gd name="T15" fmla="*/ 6 h 11"/>
                <a:gd name="T16" fmla="*/ 6 w 8"/>
                <a:gd name="T17" fmla="*/ 3 h 11"/>
                <a:gd name="T18" fmla="*/ 4 w 8"/>
                <a:gd name="T19" fmla="*/ 1 h 11"/>
                <a:gd name="T20" fmla="*/ 1 w 8"/>
                <a:gd name="T2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1">
                  <a:moveTo>
                    <a:pt x="1" y="1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3" y="3"/>
                    <a:pt x="4" y="4"/>
                    <a:pt x="4" y="5"/>
                  </a:cubicBezTo>
                  <a:cubicBezTo>
                    <a:pt x="4" y="6"/>
                    <a:pt x="5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4" y="9"/>
                    <a:pt x="5" y="11"/>
                    <a:pt x="5" y="11"/>
                  </a:cubicBezTo>
                  <a:cubicBezTo>
                    <a:pt x="6" y="10"/>
                    <a:pt x="5" y="8"/>
                    <a:pt x="6" y="8"/>
                  </a:cubicBezTo>
                  <a:cubicBezTo>
                    <a:pt x="7" y="7"/>
                    <a:pt x="8" y="8"/>
                    <a:pt x="7" y="6"/>
                  </a:cubicBezTo>
                  <a:cubicBezTo>
                    <a:pt x="7" y="5"/>
                    <a:pt x="7" y="3"/>
                    <a:pt x="6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2" y="0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06" name="Freeform 39"/>
            <p:cNvSpPr>
              <a:spLocks/>
            </p:cNvSpPr>
            <p:nvPr/>
          </p:nvSpPr>
          <p:spPr bwMode="auto">
            <a:xfrm>
              <a:off x="6791191" y="4102541"/>
              <a:ext cx="109461" cy="90516"/>
            </a:xfrm>
            <a:custGeom>
              <a:avLst/>
              <a:gdLst>
                <a:gd name="T0" fmla="*/ 20 w 22"/>
                <a:gd name="T1" fmla="*/ 9 h 18"/>
                <a:gd name="T2" fmla="*/ 14 w 22"/>
                <a:gd name="T3" fmla="*/ 1 h 18"/>
                <a:gd name="T4" fmla="*/ 14 w 22"/>
                <a:gd name="T5" fmla="*/ 5 h 18"/>
                <a:gd name="T6" fmla="*/ 11 w 22"/>
                <a:gd name="T7" fmla="*/ 6 h 18"/>
                <a:gd name="T8" fmla="*/ 8 w 22"/>
                <a:gd name="T9" fmla="*/ 8 h 18"/>
                <a:gd name="T10" fmla="*/ 6 w 22"/>
                <a:gd name="T11" fmla="*/ 7 h 18"/>
                <a:gd name="T12" fmla="*/ 4 w 22"/>
                <a:gd name="T13" fmla="*/ 8 h 18"/>
                <a:gd name="T14" fmla="*/ 3 w 22"/>
                <a:gd name="T15" fmla="*/ 8 h 18"/>
                <a:gd name="T16" fmla="*/ 0 w 22"/>
                <a:gd name="T17" fmla="*/ 10 h 18"/>
                <a:gd name="T18" fmla="*/ 1 w 22"/>
                <a:gd name="T19" fmla="*/ 12 h 18"/>
                <a:gd name="T20" fmla="*/ 3 w 22"/>
                <a:gd name="T21" fmla="*/ 10 h 18"/>
                <a:gd name="T22" fmla="*/ 5 w 22"/>
                <a:gd name="T23" fmla="*/ 12 h 18"/>
                <a:gd name="T24" fmla="*/ 8 w 22"/>
                <a:gd name="T25" fmla="*/ 10 h 18"/>
                <a:gd name="T26" fmla="*/ 10 w 22"/>
                <a:gd name="T27" fmla="*/ 12 h 18"/>
                <a:gd name="T28" fmla="*/ 11 w 22"/>
                <a:gd name="T29" fmla="*/ 16 h 18"/>
                <a:gd name="T30" fmla="*/ 15 w 22"/>
                <a:gd name="T31" fmla="*/ 18 h 18"/>
                <a:gd name="T32" fmla="*/ 17 w 22"/>
                <a:gd name="T33" fmla="*/ 16 h 18"/>
                <a:gd name="T34" fmla="*/ 16 w 22"/>
                <a:gd name="T35" fmla="*/ 14 h 18"/>
                <a:gd name="T36" fmla="*/ 18 w 22"/>
                <a:gd name="T37" fmla="*/ 13 h 18"/>
                <a:gd name="T38" fmla="*/ 21 w 22"/>
                <a:gd name="T39" fmla="*/ 14 h 18"/>
                <a:gd name="T40" fmla="*/ 20 w 22"/>
                <a:gd name="T4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8">
                  <a:moveTo>
                    <a:pt x="20" y="9"/>
                  </a:moveTo>
                  <a:cubicBezTo>
                    <a:pt x="19" y="7"/>
                    <a:pt x="16" y="1"/>
                    <a:pt x="14" y="1"/>
                  </a:cubicBezTo>
                  <a:cubicBezTo>
                    <a:pt x="14" y="0"/>
                    <a:pt x="14" y="5"/>
                    <a:pt x="14" y="5"/>
                  </a:cubicBezTo>
                  <a:cubicBezTo>
                    <a:pt x="13" y="5"/>
                    <a:pt x="11" y="5"/>
                    <a:pt x="11" y="6"/>
                  </a:cubicBezTo>
                  <a:cubicBezTo>
                    <a:pt x="11" y="7"/>
                    <a:pt x="9" y="9"/>
                    <a:pt x="8" y="8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6" y="7"/>
                    <a:pt x="4" y="7"/>
                    <a:pt x="4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9"/>
                    <a:pt x="0" y="9"/>
                    <a:pt x="0" y="10"/>
                  </a:cubicBezTo>
                  <a:cubicBezTo>
                    <a:pt x="1" y="11"/>
                    <a:pt x="0" y="13"/>
                    <a:pt x="1" y="12"/>
                  </a:cubicBezTo>
                  <a:cubicBezTo>
                    <a:pt x="2" y="11"/>
                    <a:pt x="2" y="10"/>
                    <a:pt x="3" y="10"/>
                  </a:cubicBezTo>
                  <a:cubicBezTo>
                    <a:pt x="3" y="11"/>
                    <a:pt x="3" y="12"/>
                    <a:pt x="5" y="12"/>
                  </a:cubicBezTo>
                  <a:cubicBezTo>
                    <a:pt x="6" y="11"/>
                    <a:pt x="8" y="10"/>
                    <a:pt x="8" y="10"/>
                  </a:cubicBezTo>
                  <a:cubicBezTo>
                    <a:pt x="9" y="11"/>
                    <a:pt x="11" y="12"/>
                    <a:pt x="10" y="12"/>
                  </a:cubicBezTo>
                  <a:cubicBezTo>
                    <a:pt x="10" y="13"/>
                    <a:pt x="9" y="15"/>
                    <a:pt x="11" y="16"/>
                  </a:cubicBezTo>
                  <a:cubicBezTo>
                    <a:pt x="13" y="18"/>
                    <a:pt x="14" y="18"/>
                    <a:pt x="15" y="18"/>
                  </a:cubicBezTo>
                  <a:cubicBezTo>
                    <a:pt x="16" y="18"/>
                    <a:pt x="18" y="17"/>
                    <a:pt x="17" y="16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9" y="14"/>
                    <a:pt x="20" y="15"/>
                    <a:pt x="21" y="14"/>
                  </a:cubicBezTo>
                  <a:cubicBezTo>
                    <a:pt x="22" y="13"/>
                    <a:pt x="20" y="11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07" name="Freeform 40"/>
            <p:cNvSpPr>
              <a:spLocks/>
            </p:cNvSpPr>
            <p:nvPr/>
          </p:nvSpPr>
          <p:spPr bwMode="auto">
            <a:xfrm>
              <a:off x="6765929" y="4064649"/>
              <a:ext cx="39995" cy="33680"/>
            </a:xfrm>
            <a:custGeom>
              <a:avLst/>
              <a:gdLst>
                <a:gd name="T0" fmla="*/ 5 w 8"/>
                <a:gd name="T1" fmla="*/ 5 h 7"/>
                <a:gd name="T2" fmla="*/ 7 w 8"/>
                <a:gd name="T3" fmla="*/ 3 h 7"/>
                <a:gd name="T4" fmla="*/ 5 w 8"/>
                <a:gd name="T5" fmla="*/ 1 h 7"/>
                <a:gd name="T6" fmla="*/ 2 w 8"/>
                <a:gd name="T7" fmla="*/ 0 h 7"/>
                <a:gd name="T8" fmla="*/ 3 w 8"/>
                <a:gd name="T9" fmla="*/ 3 h 7"/>
                <a:gd name="T10" fmla="*/ 2 w 8"/>
                <a:gd name="T11" fmla="*/ 6 h 7"/>
                <a:gd name="T12" fmla="*/ 5 w 8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5" y="5"/>
                  </a:moveTo>
                  <a:cubicBezTo>
                    <a:pt x="6" y="4"/>
                    <a:pt x="6" y="4"/>
                    <a:pt x="7" y="3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2" y="2"/>
                    <a:pt x="3" y="3"/>
                  </a:cubicBezTo>
                  <a:cubicBezTo>
                    <a:pt x="4" y="4"/>
                    <a:pt x="2" y="4"/>
                    <a:pt x="2" y="6"/>
                  </a:cubicBezTo>
                  <a:cubicBezTo>
                    <a:pt x="2" y="7"/>
                    <a:pt x="4" y="6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08" name="Freeform 41"/>
            <p:cNvSpPr>
              <a:spLocks/>
            </p:cNvSpPr>
            <p:nvPr/>
          </p:nvSpPr>
          <p:spPr bwMode="auto">
            <a:xfrm>
              <a:off x="6791191" y="4083595"/>
              <a:ext cx="25260" cy="50520"/>
            </a:xfrm>
            <a:custGeom>
              <a:avLst/>
              <a:gdLst>
                <a:gd name="T0" fmla="*/ 4 w 5"/>
                <a:gd name="T1" fmla="*/ 0 h 10"/>
                <a:gd name="T2" fmla="*/ 1 w 5"/>
                <a:gd name="T3" fmla="*/ 3 h 10"/>
                <a:gd name="T4" fmla="*/ 1 w 5"/>
                <a:gd name="T5" fmla="*/ 6 h 10"/>
                <a:gd name="T6" fmla="*/ 4 w 5"/>
                <a:gd name="T7" fmla="*/ 9 h 10"/>
                <a:gd name="T8" fmla="*/ 4 w 5"/>
                <a:gd name="T9" fmla="*/ 4 h 10"/>
                <a:gd name="T10" fmla="*/ 4 w 5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3" y="0"/>
                    <a:pt x="2" y="2"/>
                    <a:pt x="1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7"/>
                    <a:pt x="4" y="10"/>
                    <a:pt x="4" y="9"/>
                  </a:cubicBezTo>
                  <a:cubicBezTo>
                    <a:pt x="4" y="8"/>
                    <a:pt x="4" y="6"/>
                    <a:pt x="4" y="4"/>
                  </a:cubicBezTo>
                  <a:cubicBezTo>
                    <a:pt x="4" y="3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09" name="Freeform 42"/>
            <p:cNvSpPr>
              <a:spLocks/>
            </p:cNvSpPr>
            <p:nvPr/>
          </p:nvSpPr>
          <p:spPr bwMode="auto">
            <a:xfrm>
              <a:off x="6816451" y="4098331"/>
              <a:ext cx="33680" cy="14735"/>
            </a:xfrm>
            <a:custGeom>
              <a:avLst/>
              <a:gdLst>
                <a:gd name="T0" fmla="*/ 1 w 7"/>
                <a:gd name="T1" fmla="*/ 3 h 3"/>
                <a:gd name="T2" fmla="*/ 3 w 7"/>
                <a:gd name="T3" fmla="*/ 1 h 3"/>
                <a:gd name="T4" fmla="*/ 1 w 7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3"/>
                  </a:moveTo>
                  <a:cubicBezTo>
                    <a:pt x="2" y="3"/>
                    <a:pt x="7" y="2"/>
                    <a:pt x="3" y="1"/>
                  </a:cubicBezTo>
                  <a:cubicBezTo>
                    <a:pt x="1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10" name="Freeform 43"/>
            <p:cNvSpPr>
              <a:spLocks/>
            </p:cNvSpPr>
            <p:nvPr/>
          </p:nvSpPr>
          <p:spPr bwMode="auto">
            <a:xfrm>
              <a:off x="6725934" y="4028865"/>
              <a:ext cx="29471" cy="25260"/>
            </a:xfrm>
            <a:custGeom>
              <a:avLst/>
              <a:gdLst>
                <a:gd name="T0" fmla="*/ 4 w 6"/>
                <a:gd name="T1" fmla="*/ 0 h 5"/>
                <a:gd name="T2" fmla="*/ 0 w 6"/>
                <a:gd name="T3" fmla="*/ 0 h 5"/>
                <a:gd name="T4" fmla="*/ 2 w 6"/>
                <a:gd name="T5" fmla="*/ 2 h 5"/>
                <a:gd name="T6" fmla="*/ 5 w 6"/>
                <a:gd name="T7" fmla="*/ 5 h 5"/>
                <a:gd name="T8" fmla="*/ 6 w 6"/>
                <a:gd name="T9" fmla="*/ 3 h 5"/>
                <a:gd name="T10" fmla="*/ 4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2"/>
                    <a:pt x="3" y="5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6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11" name="Freeform 44"/>
            <p:cNvSpPr>
              <a:spLocks/>
            </p:cNvSpPr>
            <p:nvPr/>
          </p:nvSpPr>
          <p:spPr bwMode="auto">
            <a:xfrm>
              <a:off x="6675415" y="4079385"/>
              <a:ext cx="50520" cy="58940"/>
            </a:xfrm>
            <a:custGeom>
              <a:avLst/>
              <a:gdLst>
                <a:gd name="T0" fmla="*/ 4 w 10"/>
                <a:gd name="T1" fmla="*/ 7 h 12"/>
                <a:gd name="T2" fmla="*/ 1 w 10"/>
                <a:gd name="T3" fmla="*/ 12 h 12"/>
                <a:gd name="T4" fmla="*/ 6 w 10"/>
                <a:gd name="T5" fmla="*/ 8 h 12"/>
                <a:gd name="T6" fmla="*/ 10 w 10"/>
                <a:gd name="T7" fmla="*/ 4 h 12"/>
                <a:gd name="T8" fmla="*/ 8 w 10"/>
                <a:gd name="T9" fmla="*/ 1 h 12"/>
                <a:gd name="T10" fmla="*/ 8 w 10"/>
                <a:gd name="T11" fmla="*/ 3 h 12"/>
                <a:gd name="T12" fmla="*/ 4 w 10"/>
                <a:gd name="T1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4" y="7"/>
                  </a:moveTo>
                  <a:cubicBezTo>
                    <a:pt x="4" y="7"/>
                    <a:pt x="0" y="12"/>
                    <a:pt x="1" y="12"/>
                  </a:cubicBezTo>
                  <a:cubicBezTo>
                    <a:pt x="2" y="12"/>
                    <a:pt x="5" y="8"/>
                    <a:pt x="6" y="8"/>
                  </a:cubicBezTo>
                  <a:cubicBezTo>
                    <a:pt x="7" y="7"/>
                    <a:pt x="10" y="5"/>
                    <a:pt x="10" y="4"/>
                  </a:cubicBezTo>
                  <a:cubicBezTo>
                    <a:pt x="10" y="3"/>
                    <a:pt x="9" y="0"/>
                    <a:pt x="8" y="1"/>
                  </a:cubicBezTo>
                  <a:cubicBezTo>
                    <a:pt x="8" y="1"/>
                    <a:pt x="9" y="3"/>
                    <a:pt x="8" y="3"/>
                  </a:cubicBezTo>
                  <a:cubicBezTo>
                    <a:pt x="7" y="4"/>
                    <a:pt x="5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12" name="Freeform 45"/>
            <p:cNvSpPr>
              <a:spLocks/>
            </p:cNvSpPr>
            <p:nvPr/>
          </p:nvSpPr>
          <p:spPr bwMode="auto">
            <a:xfrm>
              <a:off x="7020638" y="4327777"/>
              <a:ext cx="532569" cy="244183"/>
            </a:xfrm>
            <a:custGeom>
              <a:avLst/>
              <a:gdLst>
                <a:gd name="T0" fmla="*/ 80 w 107"/>
                <a:gd name="T1" fmla="*/ 36 h 49"/>
                <a:gd name="T2" fmla="*/ 87 w 107"/>
                <a:gd name="T3" fmla="*/ 44 h 49"/>
                <a:gd name="T4" fmla="*/ 100 w 107"/>
                <a:gd name="T5" fmla="*/ 47 h 49"/>
                <a:gd name="T6" fmla="*/ 105 w 107"/>
                <a:gd name="T7" fmla="*/ 48 h 49"/>
                <a:gd name="T8" fmla="*/ 93 w 107"/>
                <a:gd name="T9" fmla="*/ 40 h 49"/>
                <a:gd name="T10" fmla="*/ 83 w 107"/>
                <a:gd name="T11" fmla="*/ 29 h 49"/>
                <a:gd name="T12" fmla="*/ 82 w 107"/>
                <a:gd name="T13" fmla="*/ 25 h 49"/>
                <a:gd name="T14" fmla="*/ 73 w 107"/>
                <a:gd name="T15" fmla="*/ 20 h 49"/>
                <a:gd name="T16" fmla="*/ 65 w 107"/>
                <a:gd name="T17" fmla="*/ 15 h 49"/>
                <a:gd name="T18" fmla="*/ 51 w 107"/>
                <a:gd name="T19" fmla="*/ 11 h 49"/>
                <a:gd name="T20" fmla="*/ 50 w 107"/>
                <a:gd name="T21" fmla="*/ 10 h 49"/>
                <a:gd name="T22" fmla="*/ 48 w 107"/>
                <a:gd name="T23" fmla="*/ 9 h 49"/>
                <a:gd name="T24" fmla="*/ 48 w 107"/>
                <a:gd name="T25" fmla="*/ 9 h 49"/>
                <a:gd name="T26" fmla="*/ 47 w 107"/>
                <a:gd name="T27" fmla="*/ 9 h 49"/>
                <a:gd name="T28" fmla="*/ 45 w 107"/>
                <a:gd name="T29" fmla="*/ 9 h 49"/>
                <a:gd name="T30" fmla="*/ 33 w 107"/>
                <a:gd name="T31" fmla="*/ 5 h 49"/>
                <a:gd name="T32" fmla="*/ 28 w 107"/>
                <a:gd name="T33" fmla="*/ 7 h 49"/>
                <a:gd name="T34" fmla="*/ 28 w 107"/>
                <a:gd name="T35" fmla="*/ 10 h 49"/>
                <a:gd name="T36" fmla="*/ 25 w 107"/>
                <a:gd name="T37" fmla="*/ 14 h 49"/>
                <a:gd name="T38" fmla="*/ 19 w 107"/>
                <a:gd name="T39" fmla="*/ 9 h 49"/>
                <a:gd name="T40" fmla="*/ 14 w 107"/>
                <a:gd name="T41" fmla="*/ 3 h 49"/>
                <a:gd name="T42" fmla="*/ 5 w 107"/>
                <a:gd name="T43" fmla="*/ 2 h 49"/>
                <a:gd name="T44" fmla="*/ 2 w 107"/>
                <a:gd name="T45" fmla="*/ 3 h 49"/>
                <a:gd name="T46" fmla="*/ 9 w 107"/>
                <a:gd name="T47" fmla="*/ 7 h 49"/>
                <a:gd name="T48" fmla="*/ 13 w 107"/>
                <a:gd name="T49" fmla="*/ 11 h 49"/>
                <a:gd name="T50" fmla="*/ 15 w 107"/>
                <a:gd name="T51" fmla="*/ 15 h 49"/>
                <a:gd name="T52" fmla="*/ 18 w 107"/>
                <a:gd name="T53" fmla="*/ 16 h 49"/>
                <a:gd name="T54" fmla="*/ 21 w 107"/>
                <a:gd name="T55" fmla="*/ 17 h 49"/>
                <a:gd name="T56" fmla="*/ 36 w 107"/>
                <a:gd name="T57" fmla="*/ 23 h 49"/>
                <a:gd name="T58" fmla="*/ 48 w 107"/>
                <a:gd name="T59" fmla="*/ 34 h 49"/>
                <a:gd name="T60" fmla="*/ 42 w 107"/>
                <a:gd name="T61" fmla="*/ 38 h 49"/>
                <a:gd name="T62" fmla="*/ 49 w 107"/>
                <a:gd name="T63" fmla="*/ 37 h 49"/>
                <a:gd name="T64" fmla="*/ 54 w 107"/>
                <a:gd name="T65" fmla="*/ 37 h 49"/>
                <a:gd name="T66" fmla="*/ 54 w 107"/>
                <a:gd name="T67" fmla="*/ 38 h 49"/>
                <a:gd name="T68" fmla="*/ 55 w 107"/>
                <a:gd name="T69" fmla="*/ 39 h 49"/>
                <a:gd name="T70" fmla="*/ 56 w 107"/>
                <a:gd name="T71" fmla="*/ 40 h 49"/>
                <a:gd name="T72" fmla="*/ 57 w 107"/>
                <a:gd name="T73" fmla="*/ 41 h 49"/>
                <a:gd name="T74" fmla="*/ 58 w 107"/>
                <a:gd name="T75" fmla="*/ 41 h 49"/>
                <a:gd name="T76" fmla="*/ 59 w 107"/>
                <a:gd name="T77" fmla="*/ 42 h 49"/>
                <a:gd name="T78" fmla="*/ 59 w 107"/>
                <a:gd name="T79" fmla="*/ 42 h 49"/>
                <a:gd name="T80" fmla="*/ 66 w 107"/>
                <a:gd name="T81" fmla="*/ 42 h 49"/>
                <a:gd name="T82" fmla="*/ 66 w 107"/>
                <a:gd name="T83" fmla="*/ 37 h 49"/>
                <a:gd name="T84" fmla="*/ 70 w 107"/>
                <a:gd name="T85" fmla="*/ 35 h 49"/>
                <a:gd name="T86" fmla="*/ 76 w 107"/>
                <a:gd name="T87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49">
                  <a:moveTo>
                    <a:pt x="76" y="35"/>
                  </a:moveTo>
                  <a:cubicBezTo>
                    <a:pt x="78" y="36"/>
                    <a:pt x="79" y="36"/>
                    <a:pt x="80" y="36"/>
                  </a:cubicBezTo>
                  <a:cubicBezTo>
                    <a:pt x="80" y="36"/>
                    <a:pt x="83" y="39"/>
                    <a:pt x="83" y="39"/>
                  </a:cubicBezTo>
                  <a:cubicBezTo>
                    <a:pt x="83" y="39"/>
                    <a:pt x="86" y="43"/>
                    <a:pt x="87" y="44"/>
                  </a:cubicBezTo>
                  <a:cubicBezTo>
                    <a:pt x="88" y="45"/>
                    <a:pt x="91" y="45"/>
                    <a:pt x="92" y="45"/>
                  </a:cubicBezTo>
                  <a:cubicBezTo>
                    <a:pt x="94" y="45"/>
                    <a:pt x="98" y="47"/>
                    <a:pt x="100" y="47"/>
                  </a:cubicBezTo>
                  <a:cubicBezTo>
                    <a:pt x="101" y="48"/>
                    <a:pt x="101" y="49"/>
                    <a:pt x="103" y="49"/>
                  </a:cubicBezTo>
                  <a:cubicBezTo>
                    <a:pt x="105" y="49"/>
                    <a:pt x="107" y="49"/>
                    <a:pt x="105" y="48"/>
                  </a:cubicBezTo>
                  <a:cubicBezTo>
                    <a:pt x="103" y="47"/>
                    <a:pt x="103" y="46"/>
                    <a:pt x="100" y="44"/>
                  </a:cubicBezTo>
                  <a:cubicBezTo>
                    <a:pt x="98" y="43"/>
                    <a:pt x="95" y="41"/>
                    <a:pt x="93" y="40"/>
                  </a:cubicBezTo>
                  <a:cubicBezTo>
                    <a:pt x="92" y="40"/>
                    <a:pt x="91" y="38"/>
                    <a:pt x="89" y="36"/>
                  </a:cubicBezTo>
                  <a:cubicBezTo>
                    <a:pt x="87" y="34"/>
                    <a:pt x="81" y="29"/>
                    <a:pt x="83" y="29"/>
                  </a:cubicBezTo>
                  <a:cubicBezTo>
                    <a:pt x="84" y="29"/>
                    <a:pt x="88" y="30"/>
                    <a:pt x="87" y="29"/>
                  </a:cubicBezTo>
                  <a:cubicBezTo>
                    <a:pt x="86" y="28"/>
                    <a:pt x="84" y="26"/>
                    <a:pt x="82" y="25"/>
                  </a:cubicBezTo>
                  <a:cubicBezTo>
                    <a:pt x="80" y="25"/>
                    <a:pt x="76" y="24"/>
                    <a:pt x="75" y="23"/>
                  </a:cubicBezTo>
                  <a:cubicBezTo>
                    <a:pt x="75" y="22"/>
                    <a:pt x="76" y="22"/>
                    <a:pt x="73" y="20"/>
                  </a:cubicBezTo>
                  <a:cubicBezTo>
                    <a:pt x="70" y="19"/>
                    <a:pt x="69" y="18"/>
                    <a:pt x="68" y="17"/>
                  </a:cubicBezTo>
                  <a:cubicBezTo>
                    <a:pt x="67" y="16"/>
                    <a:pt x="68" y="16"/>
                    <a:pt x="65" y="15"/>
                  </a:cubicBezTo>
                  <a:cubicBezTo>
                    <a:pt x="63" y="15"/>
                    <a:pt x="62" y="14"/>
                    <a:pt x="59" y="13"/>
                  </a:cubicBezTo>
                  <a:cubicBezTo>
                    <a:pt x="57" y="12"/>
                    <a:pt x="53" y="12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10"/>
                    <a:pt x="49" y="10"/>
                    <a:pt x="48" y="10"/>
                  </a:cubicBezTo>
                  <a:cubicBezTo>
                    <a:pt x="48" y="10"/>
                    <a:pt x="48" y="10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8"/>
                    <a:pt x="46" y="7"/>
                    <a:pt x="46" y="7"/>
                  </a:cubicBezTo>
                  <a:cubicBezTo>
                    <a:pt x="46" y="8"/>
                    <a:pt x="46" y="9"/>
                    <a:pt x="45" y="9"/>
                  </a:cubicBezTo>
                  <a:cubicBezTo>
                    <a:pt x="44" y="9"/>
                    <a:pt x="42" y="8"/>
                    <a:pt x="40" y="8"/>
                  </a:cubicBezTo>
                  <a:cubicBezTo>
                    <a:pt x="38" y="8"/>
                    <a:pt x="34" y="5"/>
                    <a:pt x="33" y="5"/>
                  </a:cubicBezTo>
                  <a:cubicBezTo>
                    <a:pt x="33" y="5"/>
                    <a:pt x="32" y="8"/>
                    <a:pt x="31" y="8"/>
                  </a:cubicBezTo>
                  <a:cubicBezTo>
                    <a:pt x="31" y="8"/>
                    <a:pt x="30" y="7"/>
                    <a:pt x="28" y="7"/>
                  </a:cubicBezTo>
                  <a:cubicBezTo>
                    <a:pt x="27" y="7"/>
                    <a:pt x="25" y="8"/>
                    <a:pt x="25" y="8"/>
                  </a:cubicBezTo>
                  <a:cubicBezTo>
                    <a:pt x="26" y="8"/>
                    <a:pt x="28" y="9"/>
                    <a:pt x="28" y="10"/>
                  </a:cubicBezTo>
                  <a:cubicBezTo>
                    <a:pt x="27" y="10"/>
                    <a:pt x="28" y="12"/>
                    <a:pt x="27" y="12"/>
                  </a:cubicBezTo>
                  <a:cubicBezTo>
                    <a:pt x="27" y="12"/>
                    <a:pt x="26" y="14"/>
                    <a:pt x="25" y="14"/>
                  </a:cubicBezTo>
                  <a:cubicBezTo>
                    <a:pt x="23" y="13"/>
                    <a:pt x="24" y="12"/>
                    <a:pt x="24" y="11"/>
                  </a:cubicBezTo>
                  <a:cubicBezTo>
                    <a:pt x="23" y="11"/>
                    <a:pt x="20" y="9"/>
                    <a:pt x="19" y="9"/>
                  </a:cubicBezTo>
                  <a:cubicBezTo>
                    <a:pt x="17" y="9"/>
                    <a:pt x="20" y="8"/>
                    <a:pt x="18" y="6"/>
                  </a:cubicBezTo>
                  <a:cubicBezTo>
                    <a:pt x="17" y="4"/>
                    <a:pt x="15" y="3"/>
                    <a:pt x="14" y="3"/>
                  </a:cubicBezTo>
                  <a:cubicBezTo>
                    <a:pt x="14" y="3"/>
                    <a:pt x="9" y="2"/>
                    <a:pt x="8" y="1"/>
                  </a:cubicBezTo>
                  <a:cubicBezTo>
                    <a:pt x="7" y="1"/>
                    <a:pt x="5" y="2"/>
                    <a:pt x="5" y="2"/>
                  </a:cubicBezTo>
                  <a:cubicBezTo>
                    <a:pt x="4" y="2"/>
                    <a:pt x="0" y="0"/>
                    <a:pt x="1" y="1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3" y="3"/>
                    <a:pt x="3" y="2"/>
                    <a:pt x="4" y="3"/>
                  </a:cubicBezTo>
                  <a:cubicBezTo>
                    <a:pt x="5" y="5"/>
                    <a:pt x="5" y="6"/>
                    <a:pt x="9" y="7"/>
                  </a:cubicBezTo>
                  <a:cubicBezTo>
                    <a:pt x="12" y="9"/>
                    <a:pt x="16" y="8"/>
                    <a:pt x="15" y="9"/>
                  </a:cubicBezTo>
                  <a:cubicBezTo>
                    <a:pt x="15" y="9"/>
                    <a:pt x="14" y="11"/>
                    <a:pt x="13" y="11"/>
                  </a:cubicBezTo>
                  <a:cubicBezTo>
                    <a:pt x="12" y="11"/>
                    <a:pt x="9" y="11"/>
                    <a:pt x="11" y="12"/>
                  </a:cubicBezTo>
                  <a:cubicBezTo>
                    <a:pt x="13" y="13"/>
                    <a:pt x="16" y="15"/>
                    <a:pt x="15" y="15"/>
                  </a:cubicBezTo>
                  <a:cubicBezTo>
                    <a:pt x="14" y="15"/>
                    <a:pt x="13" y="16"/>
                    <a:pt x="15" y="17"/>
                  </a:cubicBezTo>
                  <a:cubicBezTo>
                    <a:pt x="17" y="18"/>
                    <a:pt x="18" y="17"/>
                    <a:pt x="18" y="16"/>
                  </a:cubicBezTo>
                  <a:cubicBezTo>
                    <a:pt x="17" y="15"/>
                    <a:pt x="16" y="13"/>
                    <a:pt x="18" y="14"/>
                  </a:cubicBezTo>
                  <a:cubicBezTo>
                    <a:pt x="19" y="15"/>
                    <a:pt x="19" y="16"/>
                    <a:pt x="21" y="17"/>
                  </a:cubicBezTo>
                  <a:cubicBezTo>
                    <a:pt x="24" y="18"/>
                    <a:pt x="29" y="19"/>
                    <a:pt x="31" y="20"/>
                  </a:cubicBezTo>
                  <a:cubicBezTo>
                    <a:pt x="32" y="21"/>
                    <a:pt x="35" y="23"/>
                    <a:pt x="36" y="23"/>
                  </a:cubicBezTo>
                  <a:cubicBezTo>
                    <a:pt x="37" y="23"/>
                    <a:pt x="40" y="24"/>
                    <a:pt x="42" y="26"/>
                  </a:cubicBezTo>
                  <a:cubicBezTo>
                    <a:pt x="44" y="29"/>
                    <a:pt x="49" y="34"/>
                    <a:pt x="48" y="34"/>
                  </a:cubicBezTo>
                  <a:cubicBezTo>
                    <a:pt x="47" y="34"/>
                    <a:pt x="45" y="33"/>
                    <a:pt x="44" y="34"/>
                  </a:cubicBezTo>
                  <a:cubicBezTo>
                    <a:pt x="44" y="35"/>
                    <a:pt x="41" y="38"/>
                    <a:pt x="42" y="38"/>
                  </a:cubicBezTo>
                  <a:cubicBezTo>
                    <a:pt x="43" y="38"/>
                    <a:pt x="47" y="35"/>
                    <a:pt x="47" y="36"/>
                  </a:cubicBezTo>
                  <a:cubicBezTo>
                    <a:pt x="47" y="36"/>
                    <a:pt x="48" y="38"/>
                    <a:pt x="49" y="37"/>
                  </a:cubicBezTo>
                  <a:cubicBezTo>
                    <a:pt x="50" y="36"/>
                    <a:pt x="51" y="35"/>
                    <a:pt x="51" y="36"/>
                  </a:cubicBezTo>
                  <a:cubicBezTo>
                    <a:pt x="52" y="36"/>
                    <a:pt x="53" y="36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2"/>
                    <a:pt x="58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1" y="42"/>
                    <a:pt x="64" y="42"/>
                    <a:pt x="66" y="42"/>
                  </a:cubicBezTo>
                  <a:cubicBezTo>
                    <a:pt x="67" y="42"/>
                    <a:pt x="69" y="41"/>
                    <a:pt x="68" y="40"/>
                  </a:cubicBezTo>
                  <a:cubicBezTo>
                    <a:pt x="67" y="39"/>
                    <a:pt x="65" y="37"/>
                    <a:pt x="66" y="37"/>
                  </a:cubicBezTo>
                  <a:cubicBezTo>
                    <a:pt x="67" y="36"/>
                    <a:pt x="69" y="37"/>
                    <a:pt x="69" y="36"/>
                  </a:cubicBezTo>
                  <a:cubicBezTo>
                    <a:pt x="69" y="36"/>
                    <a:pt x="69" y="35"/>
                    <a:pt x="70" y="35"/>
                  </a:cubicBezTo>
                  <a:cubicBezTo>
                    <a:pt x="71" y="34"/>
                    <a:pt x="74" y="36"/>
                    <a:pt x="74" y="35"/>
                  </a:cubicBezTo>
                  <a:cubicBezTo>
                    <a:pt x="75" y="35"/>
                    <a:pt x="73" y="34"/>
                    <a:pt x="7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13" name="Freeform 46"/>
            <p:cNvSpPr>
              <a:spLocks/>
            </p:cNvSpPr>
            <p:nvPr/>
          </p:nvSpPr>
          <p:spPr bwMode="auto">
            <a:xfrm>
              <a:off x="7462691" y="4433027"/>
              <a:ext cx="79991" cy="29471"/>
            </a:xfrm>
            <a:custGeom>
              <a:avLst/>
              <a:gdLst>
                <a:gd name="T0" fmla="*/ 12 w 16"/>
                <a:gd name="T1" fmla="*/ 1 h 6"/>
                <a:gd name="T2" fmla="*/ 8 w 16"/>
                <a:gd name="T3" fmla="*/ 4 h 6"/>
                <a:gd name="T4" fmla="*/ 6 w 16"/>
                <a:gd name="T5" fmla="*/ 3 h 6"/>
                <a:gd name="T6" fmla="*/ 1 w 16"/>
                <a:gd name="T7" fmla="*/ 5 h 6"/>
                <a:gd name="T8" fmla="*/ 11 w 16"/>
                <a:gd name="T9" fmla="*/ 6 h 6"/>
                <a:gd name="T10" fmla="*/ 15 w 16"/>
                <a:gd name="T11" fmla="*/ 2 h 6"/>
                <a:gd name="T12" fmla="*/ 12 w 1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">
                  <a:moveTo>
                    <a:pt x="12" y="1"/>
                  </a:moveTo>
                  <a:cubicBezTo>
                    <a:pt x="11" y="1"/>
                    <a:pt x="9" y="4"/>
                    <a:pt x="8" y="4"/>
                  </a:cubicBezTo>
                  <a:cubicBezTo>
                    <a:pt x="7" y="4"/>
                    <a:pt x="7" y="2"/>
                    <a:pt x="6" y="3"/>
                  </a:cubicBezTo>
                  <a:cubicBezTo>
                    <a:pt x="6" y="3"/>
                    <a:pt x="0" y="4"/>
                    <a:pt x="1" y="5"/>
                  </a:cubicBezTo>
                  <a:cubicBezTo>
                    <a:pt x="2" y="5"/>
                    <a:pt x="10" y="6"/>
                    <a:pt x="11" y="6"/>
                  </a:cubicBezTo>
                  <a:cubicBezTo>
                    <a:pt x="12" y="5"/>
                    <a:pt x="16" y="3"/>
                    <a:pt x="15" y="2"/>
                  </a:cubicBezTo>
                  <a:cubicBezTo>
                    <a:pt x="15" y="1"/>
                    <a:pt x="12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14" name="Freeform 47"/>
            <p:cNvSpPr>
              <a:spLocks/>
            </p:cNvSpPr>
            <p:nvPr/>
          </p:nvSpPr>
          <p:spPr bwMode="auto">
            <a:xfrm>
              <a:off x="7601621" y="4454078"/>
              <a:ext cx="54731" cy="29471"/>
            </a:xfrm>
            <a:custGeom>
              <a:avLst/>
              <a:gdLst>
                <a:gd name="T0" fmla="*/ 5 w 11"/>
                <a:gd name="T1" fmla="*/ 5 h 6"/>
                <a:gd name="T2" fmla="*/ 2 w 11"/>
                <a:gd name="T3" fmla="*/ 0 h 6"/>
                <a:gd name="T4" fmla="*/ 5 w 11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5" y="5"/>
                  </a:moveTo>
                  <a:cubicBezTo>
                    <a:pt x="11" y="6"/>
                    <a:pt x="4" y="1"/>
                    <a:pt x="2" y="0"/>
                  </a:cubicBezTo>
                  <a:cubicBezTo>
                    <a:pt x="0" y="0"/>
                    <a:pt x="4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15" name="Freeform 48"/>
            <p:cNvSpPr>
              <a:spLocks/>
            </p:cNvSpPr>
            <p:nvPr/>
          </p:nvSpPr>
          <p:spPr bwMode="auto">
            <a:xfrm>
              <a:off x="7921585" y="4807720"/>
              <a:ext cx="88411" cy="54731"/>
            </a:xfrm>
            <a:custGeom>
              <a:avLst/>
              <a:gdLst>
                <a:gd name="T0" fmla="*/ 11 w 18"/>
                <a:gd name="T1" fmla="*/ 7 h 11"/>
                <a:gd name="T2" fmla="*/ 1 w 18"/>
                <a:gd name="T3" fmla="*/ 1 h 11"/>
                <a:gd name="T4" fmla="*/ 8 w 18"/>
                <a:gd name="T5" fmla="*/ 7 h 11"/>
                <a:gd name="T6" fmla="*/ 17 w 18"/>
                <a:gd name="T7" fmla="*/ 11 h 11"/>
                <a:gd name="T8" fmla="*/ 11 w 18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1" y="7"/>
                  </a:moveTo>
                  <a:cubicBezTo>
                    <a:pt x="10" y="6"/>
                    <a:pt x="2" y="1"/>
                    <a:pt x="1" y="1"/>
                  </a:cubicBezTo>
                  <a:cubicBezTo>
                    <a:pt x="0" y="0"/>
                    <a:pt x="6" y="6"/>
                    <a:pt x="8" y="7"/>
                  </a:cubicBezTo>
                  <a:cubicBezTo>
                    <a:pt x="11" y="9"/>
                    <a:pt x="16" y="11"/>
                    <a:pt x="17" y="11"/>
                  </a:cubicBezTo>
                  <a:cubicBezTo>
                    <a:pt x="18" y="11"/>
                    <a:pt x="13" y="8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16" name="Freeform 49"/>
            <p:cNvSpPr>
              <a:spLocks/>
            </p:cNvSpPr>
            <p:nvPr/>
          </p:nvSpPr>
          <p:spPr bwMode="auto">
            <a:xfrm>
              <a:off x="8191027" y="4727730"/>
              <a:ext cx="33680" cy="29471"/>
            </a:xfrm>
            <a:custGeom>
              <a:avLst/>
              <a:gdLst>
                <a:gd name="T0" fmla="*/ 5 w 7"/>
                <a:gd name="T1" fmla="*/ 3 h 6"/>
                <a:gd name="T2" fmla="*/ 2 w 7"/>
                <a:gd name="T3" fmla="*/ 1 h 6"/>
                <a:gd name="T4" fmla="*/ 0 w 7"/>
                <a:gd name="T5" fmla="*/ 4 h 6"/>
                <a:gd name="T6" fmla="*/ 6 w 7"/>
                <a:gd name="T7" fmla="*/ 6 h 6"/>
                <a:gd name="T8" fmla="*/ 5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3"/>
                  </a:moveTo>
                  <a:cubicBezTo>
                    <a:pt x="4" y="2"/>
                    <a:pt x="2" y="0"/>
                    <a:pt x="2" y="1"/>
                  </a:cubicBezTo>
                  <a:cubicBezTo>
                    <a:pt x="3" y="2"/>
                    <a:pt x="1" y="2"/>
                    <a:pt x="0" y="4"/>
                  </a:cubicBezTo>
                  <a:cubicBezTo>
                    <a:pt x="0" y="6"/>
                    <a:pt x="4" y="6"/>
                    <a:pt x="6" y="6"/>
                  </a:cubicBezTo>
                  <a:cubicBezTo>
                    <a:pt x="7" y="6"/>
                    <a:pt x="7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17" name="Freeform 50"/>
            <p:cNvSpPr>
              <a:spLocks/>
            </p:cNvSpPr>
            <p:nvPr/>
          </p:nvSpPr>
          <p:spPr bwMode="auto">
            <a:xfrm>
              <a:off x="8199447" y="4698259"/>
              <a:ext cx="31575" cy="29471"/>
            </a:xfrm>
            <a:custGeom>
              <a:avLst/>
              <a:gdLst>
                <a:gd name="T0" fmla="*/ 2 w 6"/>
                <a:gd name="T1" fmla="*/ 4 h 6"/>
                <a:gd name="T2" fmla="*/ 5 w 6"/>
                <a:gd name="T3" fmla="*/ 1 h 6"/>
                <a:gd name="T4" fmla="*/ 2 w 6"/>
                <a:gd name="T5" fmla="*/ 3 h 6"/>
                <a:gd name="T6" fmla="*/ 2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cubicBezTo>
                    <a:pt x="4" y="6"/>
                    <a:pt x="6" y="2"/>
                    <a:pt x="5" y="1"/>
                  </a:cubicBezTo>
                  <a:cubicBezTo>
                    <a:pt x="5" y="0"/>
                    <a:pt x="4" y="2"/>
                    <a:pt x="2" y="3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18" name="Freeform 51"/>
            <p:cNvSpPr>
              <a:spLocks/>
            </p:cNvSpPr>
            <p:nvPr/>
          </p:nvSpPr>
          <p:spPr bwMode="auto">
            <a:xfrm>
              <a:off x="7932109" y="4668790"/>
              <a:ext cx="33680" cy="29471"/>
            </a:xfrm>
            <a:custGeom>
              <a:avLst/>
              <a:gdLst>
                <a:gd name="T0" fmla="*/ 6 w 7"/>
                <a:gd name="T1" fmla="*/ 3 h 6"/>
                <a:gd name="T2" fmla="*/ 2 w 7"/>
                <a:gd name="T3" fmla="*/ 0 h 6"/>
                <a:gd name="T4" fmla="*/ 5 w 7"/>
                <a:gd name="T5" fmla="*/ 5 h 6"/>
                <a:gd name="T6" fmla="*/ 6 w 7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3"/>
                  </a:moveTo>
                  <a:cubicBezTo>
                    <a:pt x="6" y="2"/>
                    <a:pt x="5" y="1"/>
                    <a:pt x="2" y="0"/>
                  </a:cubicBezTo>
                  <a:cubicBezTo>
                    <a:pt x="0" y="0"/>
                    <a:pt x="4" y="4"/>
                    <a:pt x="5" y="5"/>
                  </a:cubicBezTo>
                  <a:cubicBezTo>
                    <a:pt x="6" y="6"/>
                    <a:pt x="7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19" name="Freeform 52"/>
            <p:cNvSpPr>
              <a:spLocks/>
            </p:cNvSpPr>
            <p:nvPr/>
          </p:nvSpPr>
          <p:spPr bwMode="auto">
            <a:xfrm>
              <a:off x="7527948" y="4418293"/>
              <a:ext cx="18945" cy="18945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0 h 4"/>
                <a:gd name="T4" fmla="*/ 2 w 4"/>
                <a:gd name="T5" fmla="*/ 3 h 4"/>
                <a:gd name="T6" fmla="*/ 3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20" name="Freeform 53"/>
            <p:cNvSpPr>
              <a:spLocks/>
            </p:cNvSpPr>
            <p:nvPr/>
          </p:nvSpPr>
          <p:spPr bwMode="auto">
            <a:xfrm>
              <a:off x="6736459" y="4571960"/>
              <a:ext cx="1014619" cy="795697"/>
            </a:xfrm>
            <a:custGeom>
              <a:avLst/>
              <a:gdLst>
                <a:gd name="T0" fmla="*/ 195 w 204"/>
                <a:gd name="T1" fmla="*/ 79 h 159"/>
                <a:gd name="T2" fmla="*/ 180 w 204"/>
                <a:gd name="T3" fmla="*/ 62 h 159"/>
                <a:gd name="T4" fmla="*/ 173 w 204"/>
                <a:gd name="T5" fmla="*/ 57 h 159"/>
                <a:gd name="T6" fmla="*/ 159 w 204"/>
                <a:gd name="T7" fmla="*/ 44 h 159"/>
                <a:gd name="T8" fmla="*/ 148 w 204"/>
                <a:gd name="T9" fmla="*/ 31 h 159"/>
                <a:gd name="T10" fmla="*/ 137 w 204"/>
                <a:gd name="T11" fmla="*/ 17 h 159"/>
                <a:gd name="T12" fmla="*/ 129 w 204"/>
                <a:gd name="T13" fmla="*/ 6 h 159"/>
                <a:gd name="T14" fmla="*/ 123 w 204"/>
                <a:gd name="T15" fmla="*/ 6 h 159"/>
                <a:gd name="T16" fmla="*/ 126 w 204"/>
                <a:gd name="T17" fmla="*/ 23 h 159"/>
                <a:gd name="T18" fmla="*/ 119 w 204"/>
                <a:gd name="T19" fmla="*/ 33 h 159"/>
                <a:gd name="T20" fmla="*/ 108 w 204"/>
                <a:gd name="T21" fmla="*/ 26 h 159"/>
                <a:gd name="T22" fmla="*/ 96 w 204"/>
                <a:gd name="T23" fmla="*/ 20 h 159"/>
                <a:gd name="T24" fmla="*/ 97 w 204"/>
                <a:gd name="T25" fmla="*/ 12 h 159"/>
                <a:gd name="T26" fmla="*/ 96 w 204"/>
                <a:gd name="T27" fmla="*/ 6 h 159"/>
                <a:gd name="T28" fmla="*/ 91 w 204"/>
                <a:gd name="T29" fmla="*/ 7 h 159"/>
                <a:gd name="T30" fmla="*/ 79 w 204"/>
                <a:gd name="T31" fmla="*/ 3 h 159"/>
                <a:gd name="T32" fmla="*/ 71 w 204"/>
                <a:gd name="T33" fmla="*/ 7 h 159"/>
                <a:gd name="T34" fmla="*/ 67 w 204"/>
                <a:gd name="T35" fmla="*/ 14 h 159"/>
                <a:gd name="T36" fmla="*/ 69 w 204"/>
                <a:gd name="T37" fmla="*/ 22 h 159"/>
                <a:gd name="T38" fmla="*/ 61 w 204"/>
                <a:gd name="T39" fmla="*/ 21 h 159"/>
                <a:gd name="T40" fmla="*/ 52 w 204"/>
                <a:gd name="T41" fmla="*/ 17 h 159"/>
                <a:gd name="T42" fmla="*/ 48 w 204"/>
                <a:gd name="T43" fmla="*/ 21 h 159"/>
                <a:gd name="T44" fmla="*/ 45 w 204"/>
                <a:gd name="T45" fmla="*/ 26 h 159"/>
                <a:gd name="T46" fmla="*/ 42 w 204"/>
                <a:gd name="T47" fmla="*/ 30 h 159"/>
                <a:gd name="T48" fmla="*/ 35 w 204"/>
                <a:gd name="T49" fmla="*/ 33 h 159"/>
                <a:gd name="T50" fmla="*/ 32 w 204"/>
                <a:gd name="T51" fmla="*/ 44 h 159"/>
                <a:gd name="T52" fmla="*/ 9 w 204"/>
                <a:gd name="T53" fmla="*/ 52 h 159"/>
                <a:gd name="T54" fmla="*/ 3 w 204"/>
                <a:gd name="T55" fmla="*/ 58 h 159"/>
                <a:gd name="T56" fmla="*/ 2 w 204"/>
                <a:gd name="T57" fmla="*/ 70 h 159"/>
                <a:gd name="T58" fmla="*/ 4 w 204"/>
                <a:gd name="T59" fmla="*/ 76 h 159"/>
                <a:gd name="T60" fmla="*/ 4 w 204"/>
                <a:gd name="T61" fmla="*/ 81 h 159"/>
                <a:gd name="T62" fmla="*/ 9 w 204"/>
                <a:gd name="T63" fmla="*/ 90 h 159"/>
                <a:gd name="T64" fmla="*/ 20 w 204"/>
                <a:gd name="T65" fmla="*/ 112 h 159"/>
                <a:gd name="T66" fmla="*/ 19 w 204"/>
                <a:gd name="T67" fmla="*/ 123 h 159"/>
                <a:gd name="T68" fmla="*/ 25 w 204"/>
                <a:gd name="T69" fmla="*/ 132 h 159"/>
                <a:gd name="T70" fmla="*/ 43 w 204"/>
                <a:gd name="T71" fmla="*/ 126 h 159"/>
                <a:gd name="T72" fmla="*/ 57 w 204"/>
                <a:gd name="T73" fmla="*/ 125 h 159"/>
                <a:gd name="T74" fmla="*/ 74 w 204"/>
                <a:gd name="T75" fmla="*/ 119 h 159"/>
                <a:gd name="T76" fmla="*/ 98 w 204"/>
                <a:gd name="T77" fmla="*/ 114 h 159"/>
                <a:gd name="T78" fmla="*/ 112 w 204"/>
                <a:gd name="T79" fmla="*/ 121 h 159"/>
                <a:gd name="T80" fmla="*/ 120 w 204"/>
                <a:gd name="T81" fmla="*/ 132 h 159"/>
                <a:gd name="T82" fmla="*/ 125 w 204"/>
                <a:gd name="T83" fmla="*/ 125 h 159"/>
                <a:gd name="T84" fmla="*/ 129 w 204"/>
                <a:gd name="T85" fmla="*/ 125 h 159"/>
                <a:gd name="T86" fmla="*/ 129 w 204"/>
                <a:gd name="T87" fmla="*/ 134 h 159"/>
                <a:gd name="T88" fmla="*/ 136 w 204"/>
                <a:gd name="T89" fmla="*/ 134 h 159"/>
                <a:gd name="T90" fmla="*/ 139 w 204"/>
                <a:gd name="T91" fmla="*/ 138 h 159"/>
                <a:gd name="T92" fmla="*/ 153 w 204"/>
                <a:gd name="T93" fmla="*/ 154 h 159"/>
                <a:gd name="T94" fmla="*/ 166 w 204"/>
                <a:gd name="T95" fmla="*/ 158 h 159"/>
                <a:gd name="T96" fmla="*/ 175 w 204"/>
                <a:gd name="T97" fmla="*/ 156 h 159"/>
                <a:gd name="T98" fmla="*/ 187 w 204"/>
                <a:gd name="T99" fmla="*/ 154 h 159"/>
                <a:gd name="T100" fmla="*/ 196 w 204"/>
                <a:gd name="T101" fmla="*/ 141 h 159"/>
                <a:gd name="T102" fmla="*/ 199 w 204"/>
                <a:gd name="T103" fmla="*/ 122 h 159"/>
                <a:gd name="T104" fmla="*/ 201 w 204"/>
                <a:gd name="T105" fmla="*/ 9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159">
                  <a:moveTo>
                    <a:pt x="201" y="92"/>
                  </a:moveTo>
                  <a:cubicBezTo>
                    <a:pt x="200" y="90"/>
                    <a:pt x="199" y="89"/>
                    <a:pt x="199" y="87"/>
                  </a:cubicBezTo>
                  <a:cubicBezTo>
                    <a:pt x="198" y="84"/>
                    <a:pt x="195" y="80"/>
                    <a:pt x="195" y="79"/>
                  </a:cubicBezTo>
                  <a:cubicBezTo>
                    <a:pt x="194" y="78"/>
                    <a:pt x="190" y="72"/>
                    <a:pt x="189" y="71"/>
                  </a:cubicBezTo>
                  <a:cubicBezTo>
                    <a:pt x="188" y="70"/>
                    <a:pt x="185" y="67"/>
                    <a:pt x="183" y="66"/>
                  </a:cubicBezTo>
                  <a:cubicBezTo>
                    <a:pt x="182" y="65"/>
                    <a:pt x="181" y="65"/>
                    <a:pt x="180" y="62"/>
                  </a:cubicBezTo>
                  <a:cubicBezTo>
                    <a:pt x="178" y="59"/>
                    <a:pt x="177" y="59"/>
                    <a:pt x="177" y="59"/>
                  </a:cubicBezTo>
                  <a:cubicBezTo>
                    <a:pt x="176" y="59"/>
                    <a:pt x="175" y="58"/>
                    <a:pt x="175" y="59"/>
                  </a:cubicBezTo>
                  <a:cubicBezTo>
                    <a:pt x="175" y="59"/>
                    <a:pt x="174" y="59"/>
                    <a:pt x="173" y="57"/>
                  </a:cubicBezTo>
                  <a:cubicBezTo>
                    <a:pt x="171" y="55"/>
                    <a:pt x="170" y="53"/>
                    <a:pt x="169" y="52"/>
                  </a:cubicBezTo>
                  <a:cubicBezTo>
                    <a:pt x="168" y="51"/>
                    <a:pt x="166" y="48"/>
                    <a:pt x="165" y="47"/>
                  </a:cubicBezTo>
                  <a:cubicBezTo>
                    <a:pt x="163" y="47"/>
                    <a:pt x="160" y="46"/>
                    <a:pt x="159" y="44"/>
                  </a:cubicBezTo>
                  <a:cubicBezTo>
                    <a:pt x="158" y="43"/>
                    <a:pt x="156" y="42"/>
                    <a:pt x="155" y="41"/>
                  </a:cubicBezTo>
                  <a:cubicBezTo>
                    <a:pt x="154" y="40"/>
                    <a:pt x="151" y="39"/>
                    <a:pt x="151" y="37"/>
                  </a:cubicBezTo>
                  <a:cubicBezTo>
                    <a:pt x="151" y="36"/>
                    <a:pt x="150" y="34"/>
                    <a:pt x="148" y="31"/>
                  </a:cubicBezTo>
                  <a:cubicBezTo>
                    <a:pt x="147" y="29"/>
                    <a:pt x="144" y="25"/>
                    <a:pt x="143" y="23"/>
                  </a:cubicBezTo>
                  <a:cubicBezTo>
                    <a:pt x="143" y="22"/>
                    <a:pt x="141" y="19"/>
                    <a:pt x="140" y="18"/>
                  </a:cubicBezTo>
                  <a:cubicBezTo>
                    <a:pt x="139" y="17"/>
                    <a:pt x="138" y="17"/>
                    <a:pt x="137" y="17"/>
                  </a:cubicBezTo>
                  <a:cubicBezTo>
                    <a:pt x="136" y="17"/>
                    <a:pt x="135" y="18"/>
                    <a:pt x="135" y="17"/>
                  </a:cubicBezTo>
                  <a:cubicBezTo>
                    <a:pt x="134" y="16"/>
                    <a:pt x="133" y="11"/>
                    <a:pt x="131" y="9"/>
                  </a:cubicBezTo>
                  <a:cubicBezTo>
                    <a:pt x="129" y="6"/>
                    <a:pt x="128" y="6"/>
                    <a:pt x="129" y="6"/>
                  </a:cubicBezTo>
                  <a:cubicBezTo>
                    <a:pt x="130" y="5"/>
                    <a:pt x="127" y="4"/>
                    <a:pt x="127" y="4"/>
                  </a:cubicBezTo>
                  <a:cubicBezTo>
                    <a:pt x="126" y="3"/>
                    <a:pt x="125" y="0"/>
                    <a:pt x="124" y="0"/>
                  </a:cubicBezTo>
                  <a:cubicBezTo>
                    <a:pt x="123" y="0"/>
                    <a:pt x="123" y="5"/>
                    <a:pt x="123" y="6"/>
                  </a:cubicBezTo>
                  <a:cubicBezTo>
                    <a:pt x="122" y="7"/>
                    <a:pt x="123" y="10"/>
                    <a:pt x="123" y="10"/>
                  </a:cubicBezTo>
                  <a:cubicBezTo>
                    <a:pt x="123" y="11"/>
                    <a:pt x="123" y="12"/>
                    <a:pt x="124" y="14"/>
                  </a:cubicBezTo>
                  <a:cubicBezTo>
                    <a:pt x="124" y="15"/>
                    <a:pt x="126" y="22"/>
                    <a:pt x="126" y="23"/>
                  </a:cubicBezTo>
                  <a:cubicBezTo>
                    <a:pt x="126" y="25"/>
                    <a:pt x="125" y="34"/>
                    <a:pt x="124" y="34"/>
                  </a:cubicBezTo>
                  <a:cubicBezTo>
                    <a:pt x="123" y="34"/>
                    <a:pt x="122" y="33"/>
                    <a:pt x="121" y="33"/>
                  </a:cubicBezTo>
                  <a:cubicBezTo>
                    <a:pt x="120" y="33"/>
                    <a:pt x="121" y="34"/>
                    <a:pt x="119" y="33"/>
                  </a:cubicBezTo>
                  <a:cubicBezTo>
                    <a:pt x="118" y="33"/>
                    <a:pt x="118" y="32"/>
                    <a:pt x="116" y="31"/>
                  </a:cubicBezTo>
                  <a:cubicBezTo>
                    <a:pt x="115" y="30"/>
                    <a:pt x="112" y="30"/>
                    <a:pt x="111" y="29"/>
                  </a:cubicBezTo>
                  <a:cubicBezTo>
                    <a:pt x="110" y="28"/>
                    <a:pt x="110" y="27"/>
                    <a:pt x="108" y="26"/>
                  </a:cubicBezTo>
                  <a:cubicBezTo>
                    <a:pt x="106" y="25"/>
                    <a:pt x="105" y="24"/>
                    <a:pt x="104" y="24"/>
                  </a:cubicBezTo>
                  <a:cubicBezTo>
                    <a:pt x="102" y="23"/>
                    <a:pt x="102" y="24"/>
                    <a:pt x="101" y="23"/>
                  </a:cubicBezTo>
                  <a:cubicBezTo>
                    <a:pt x="100" y="22"/>
                    <a:pt x="97" y="21"/>
                    <a:pt x="96" y="20"/>
                  </a:cubicBezTo>
                  <a:cubicBezTo>
                    <a:pt x="96" y="18"/>
                    <a:pt x="97" y="16"/>
                    <a:pt x="97" y="16"/>
                  </a:cubicBezTo>
                  <a:cubicBezTo>
                    <a:pt x="98" y="16"/>
                    <a:pt x="98" y="14"/>
                    <a:pt x="98" y="14"/>
                  </a:cubicBezTo>
                  <a:cubicBezTo>
                    <a:pt x="97" y="13"/>
                    <a:pt x="96" y="12"/>
                    <a:pt x="97" y="12"/>
                  </a:cubicBezTo>
                  <a:cubicBezTo>
                    <a:pt x="99" y="11"/>
                    <a:pt x="100" y="12"/>
                    <a:pt x="99" y="11"/>
                  </a:cubicBezTo>
                  <a:cubicBezTo>
                    <a:pt x="99" y="10"/>
                    <a:pt x="101" y="7"/>
                    <a:pt x="99" y="6"/>
                  </a:cubicBezTo>
                  <a:cubicBezTo>
                    <a:pt x="97" y="5"/>
                    <a:pt x="96" y="5"/>
                    <a:pt x="96" y="6"/>
                  </a:cubicBezTo>
                  <a:cubicBezTo>
                    <a:pt x="96" y="6"/>
                    <a:pt x="97" y="8"/>
                    <a:pt x="96" y="7"/>
                  </a:cubicBezTo>
                  <a:cubicBezTo>
                    <a:pt x="95" y="6"/>
                    <a:pt x="94" y="5"/>
                    <a:pt x="93" y="6"/>
                  </a:cubicBezTo>
                  <a:cubicBezTo>
                    <a:pt x="93" y="6"/>
                    <a:pt x="93" y="7"/>
                    <a:pt x="91" y="7"/>
                  </a:cubicBezTo>
                  <a:cubicBezTo>
                    <a:pt x="90" y="6"/>
                    <a:pt x="87" y="5"/>
                    <a:pt x="86" y="5"/>
                  </a:cubicBezTo>
                  <a:cubicBezTo>
                    <a:pt x="84" y="5"/>
                    <a:pt x="83" y="4"/>
                    <a:pt x="82" y="4"/>
                  </a:cubicBezTo>
                  <a:cubicBezTo>
                    <a:pt x="81" y="3"/>
                    <a:pt x="79" y="3"/>
                    <a:pt x="79" y="3"/>
                  </a:cubicBezTo>
                  <a:cubicBezTo>
                    <a:pt x="79" y="3"/>
                    <a:pt x="80" y="5"/>
                    <a:pt x="79" y="6"/>
                  </a:cubicBezTo>
                  <a:cubicBezTo>
                    <a:pt x="78" y="7"/>
                    <a:pt x="74" y="8"/>
                    <a:pt x="74" y="7"/>
                  </a:cubicBezTo>
                  <a:cubicBezTo>
                    <a:pt x="73" y="7"/>
                    <a:pt x="72" y="6"/>
                    <a:pt x="71" y="7"/>
                  </a:cubicBezTo>
                  <a:cubicBezTo>
                    <a:pt x="70" y="8"/>
                    <a:pt x="69" y="10"/>
                    <a:pt x="69" y="10"/>
                  </a:cubicBezTo>
                  <a:cubicBezTo>
                    <a:pt x="68" y="10"/>
                    <a:pt x="70" y="12"/>
                    <a:pt x="69" y="12"/>
                  </a:cubicBezTo>
                  <a:cubicBezTo>
                    <a:pt x="68" y="13"/>
                    <a:pt x="68" y="13"/>
                    <a:pt x="67" y="14"/>
                  </a:cubicBezTo>
                  <a:cubicBezTo>
                    <a:pt x="67" y="15"/>
                    <a:pt x="66" y="18"/>
                    <a:pt x="67" y="18"/>
                  </a:cubicBezTo>
                  <a:cubicBezTo>
                    <a:pt x="68" y="18"/>
                    <a:pt x="70" y="19"/>
                    <a:pt x="69" y="19"/>
                  </a:cubicBezTo>
                  <a:cubicBezTo>
                    <a:pt x="69" y="20"/>
                    <a:pt x="71" y="22"/>
                    <a:pt x="69" y="22"/>
                  </a:cubicBezTo>
                  <a:cubicBezTo>
                    <a:pt x="68" y="21"/>
                    <a:pt x="67" y="20"/>
                    <a:pt x="66" y="20"/>
                  </a:cubicBezTo>
                  <a:cubicBezTo>
                    <a:pt x="66" y="20"/>
                    <a:pt x="63" y="20"/>
                    <a:pt x="63" y="20"/>
                  </a:cubicBezTo>
                  <a:cubicBezTo>
                    <a:pt x="62" y="20"/>
                    <a:pt x="62" y="22"/>
                    <a:pt x="61" y="21"/>
                  </a:cubicBezTo>
                  <a:cubicBezTo>
                    <a:pt x="60" y="19"/>
                    <a:pt x="61" y="19"/>
                    <a:pt x="59" y="18"/>
                  </a:cubicBezTo>
                  <a:cubicBezTo>
                    <a:pt x="58" y="18"/>
                    <a:pt x="57" y="16"/>
                    <a:pt x="56" y="16"/>
                  </a:cubicBezTo>
                  <a:cubicBezTo>
                    <a:pt x="55" y="15"/>
                    <a:pt x="53" y="17"/>
                    <a:pt x="52" y="17"/>
                  </a:cubicBezTo>
                  <a:cubicBezTo>
                    <a:pt x="51" y="16"/>
                    <a:pt x="51" y="15"/>
                    <a:pt x="50" y="16"/>
                  </a:cubicBezTo>
                  <a:cubicBezTo>
                    <a:pt x="50" y="17"/>
                    <a:pt x="50" y="19"/>
                    <a:pt x="49" y="18"/>
                  </a:cubicBezTo>
                  <a:cubicBezTo>
                    <a:pt x="48" y="18"/>
                    <a:pt x="48" y="20"/>
                    <a:pt x="48" y="21"/>
                  </a:cubicBezTo>
                  <a:cubicBezTo>
                    <a:pt x="48" y="21"/>
                    <a:pt x="49" y="24"/>
                    <a:pt x="48" y="23"/>
                  </a:cubicBezTo>
                  <a:cubicBezTo>
                    <a:pt x="46" y="23"/>
                    <a:pt x="45" y="22"/>
                    <a:pt x="45" y="22"/>
                  </a:cubicBezTo>
                  <a:cubicBezTo>
                    <a:pt x="45" y="23"/>
                    <a:pt x="44" y="25"/>
                    <a:pt x="45" y="26"/>
                  </a:cubicBezTo>
                  <a:cubicBezTo>
                    <a:pt x="45" y="26"/>
                    <a:pt x="45" y="28"/>
                    <a:pt x="44" y="28"/>
                  </a:cubicBezTo>
                  <a:cubicBezTo>
                    <a:pt x="44" y="28"/>
                    <a:pt x="42" y="27"/>
                    <a:pt x="42" y="27"/>
                  </a:cubicBezTo>
                  <a:cubicBezTo>
                    <a:pt x="42" y="28"/>
                    <a:pt x="42" y="29"/>
                    <a:pt x="42" y="30"/>
                  </a:cubicBezTo>
                  <a:cubicBezTo>
                    <a:pt x="43" y="31"/>
                    <a:pt x="43" y="34"/>
                    <a:pt x="42" y="33"/>
                  </a:cubicBezTo>
                  <a:cubicBezTo>
                    <a:pt x="41" y="32"/>
                    <a:pt x="39" y="29"/>
                    <a:pt x="38" y="29"/>
                  </a:cubicBezTo>
                  <a:cubicBezTo>
                    <a:pt x="38" y="29"/>
                    <a:pt x="35" y="32"/>
                    <a:pt x="35" y="33"/>
                  </a:cubicBezTo>
                  <a:cubicBezTo>
                    <a:pt x="35" y="35"/>
                    <a:pt x="37" y="37"/>
                    <a:pt x="36" y="38"/>
                  </a:cubicBezTo>
                  <a:cubicBezTo>
                    <a:pt x="35" y="39"/>
                    <a:pt x="35" y="41"/>
                    <a:pt x="35" y="42"/>
                  </a:cubicBezTo>
                  <a:cubicBezTo>
                    <a:pt x="34" y="43"/>
                    <a:pt x="33" y="43"/>
                    <a:pt x="32" y="44"/>
                  </a:cubicBezTo>
                  <a:cubicBezTo>
                    <a:pt x="30" y="45"/>
                    <a:pt x="24" y="47"/>
                    <a:pt x="23" y="48"/>
                  </a:cubicBezTo>
                  <a:cubicBezTo>
                    <a:pt x="21" y="49"/>
                    <a:pt x="19" y="50"/>
                    <a:pt x="17" y="50"/>
                  </a:cubicBezTo>
                  <a:cubicBezTo>
                    <a:pt x="15" y="50"/>
                    <a:pt x="10" y="51"/>
                    <a:pt x="9" y="52"/>
                  </a:cubicBezTo>
                  <a:cubicBezTo>
                    <a:pt x="8" y="53"/>
                    <a:pt x="7" y="55"/>
                    <a:pt x="6" y="55"/>
                  </a:cubicBezTo>
                  <a:cubicBezTo>
                    <a:pt x="5" y="55"/>
                    <a:pt x="4" y="60"/>
                    <a:pt x="4" y="59"/>
                  </a:cubicBezTo>
                  <a:cubicBezTo>
                    <a:pt x="3" y="59"/>
                    <a:pt x="4" y="57"/>
                    <a:pt x="3" y="58"/>
                  </a:cubicBezTo>
                  <a:cubicBezTo>
                    <a:pt x="2" y="59"/>
                    <a:pt x="0" y="60"/>
                    <a:pt x="1" y="62"/>
                  </a:cubicBezTo>
                  <a:cubicBezTo>
                    <a:pt x="2" y="64"/>
                    <a:pt x="2" y="65"/>
                    <a:pt x="2" y="66"/>
                  </a:cubicBezTo>
                  <a:cubicBezTo>
                    <a:pt x="1" y="67"/>
                    <a:pt x="1" y="71"/>
                    <a:pt x="2" y="70"/>
                  </a:cubicBezTo>
                  <a:cubicBezTo>
                    <a:pt x="2" y="70"/>
                    <a:pt x="3" y="68"/>
                    <a:pt x="3" y="68"/>
                  </a:cubicBezTo>
                  <a:cubicBezTo>
                    <a:pt x="3" y="69"/>
                    <a:pt x="2" y="70"/>
                    <a:pt x="3" y="72"/>
                  </a:cubicBezTo>
                  <a:cubicBezTo>
                    <a:pt x="3" y="74"/>
                    <a:pt x="3" y="74"/>
                    <a:pt x="4" y="76"/>
                  </a:cubicBezTo>
                  <a:cubicBezTo>
                    <a:pt x="6" y="77"/>
                    <a:pt x="8" y="80"/>
                    <a:pt x="6" y="80"/>
                  </a:cubicBezTo>
                  <a:cubicBezTo>
                    <a:pt x="5" y="79"/>
                    <a:pt x="3" y="77"/>
                    <a:pt x="4" y="78"/>
                  </a:cubicBezTo>
                  <a:cubicBezTo>
                    <a:pt x="4" y="79"/>
                    <a:pt x="4" y="81"/>
                    <a:pt x="4" y="81"/>
                  </a:cubicBezTo>
                  <a:cubicBezTo>
                    <a:pt x="3" y="80"/>
                    <a:pt x="2" y="78"/>
                    <a:pt x="2" y="80"/>
                  </a:cubicBezTo>
                  <a:cubicBezTo>
                    <a:pt x="3" y="82"/>
                    <a:pt x="3" y="84"/>
                    <a:pt x="5" y="85"/>
                  </a:cubicBezTo>
                  <a:cubicBezTo>
                    <a:pt x="6" y="86"/>
                    <a:pt x="8" y="89"/>
                    <a:pt x="9" y="90"/>
                  </a:cubicBezTo>
                  <a:cubicBezTo>
                    <a:pt x="9" y="92"/>
                    <a:pt x="12" y="96"/>
                    <a:pt x="12" y="97"/>
                  </a:cubicBezTo>
                  <a:cubicBezTo>
                    <a:pt x="13" y="97"/>
                    <a:pt x="15" y="101"/>
                    <a:pt x="15" y="103"/>
                  </a:cubicBezTo>
                  <a:cubicBezTo>
                    <a:pt x="16" y="104"/>
                    <a:pt x="18" y="110"/>
                    <a:pt x="20" y="112"/>
                  </a:cubicBezTo>
                  <a:cubicBezTo>
                    <a:pt x="21" y="115"/>
                    <a:pt x="23" y="119"/>
                    <a:pt x="22" y="119"/>
                  </a:cubicBezTo>
                  <a:cubicBezTo>
                    <a:pt x="21" y="118"/>
                    <a:pt x="20" y="116"/>
                    <a:pt x="20" y="118"/>
                  </a:cubicBezTo>
                  <a:cubicBezTo>
                    <a:pt x="20" y="120"/>
                    <a:pt x="20" y="122"/>
                    <a:pt x="19" y="123"/>
                  </a:cubicBezTo>
                  <a:cubicBezTo>
                    <a:pt x="18" y="124"/>
                    <a:pt x="17" y="124"/>
                    <a:pt x="18" y="125"/>
                  </a:cubicBezTo>
                  <a:cubicBezTo>
                    <a:pt x="18" y="126"/>
                    <a:pt x="19" y="128"/>
                    <a:pt x="20" y="128"/>
                  </a:cubicBezTo>
                  <a:cubicBezTo>
                    <a:pt x="22" y="129"/>
                    <a:pt x="23" y="131"/>
                    <a:pt x="25" y="132"/>
                  </a:cubicBezTo>
                  <a:cubicBezTo>
                    <a:pt x="27" y="133"/>
                    <a:pt x="31" y="134"/>
                    <a:pt x="32" y="133"/>
                  </a:cubicBezTo>
                  <a:cubicBezTo>
                    <a:pt x="34" y="133"/>
                    <a:pt x="37" y="130"/>
                    <a:pt x="38" y="129"/>
                  </a:cubicBezTo>
                  <a:cubicBezTo>
                    <a:pt x="40" y="129"/>
                    <a:pt x="41" y="126"/>
                    <a:pt x="43" y="126"/>
                  </a:cubicBezTo>
                  <a:cubicBezTo>
                    <a:pt x="44" y="126"/>
                    <a:pt x="49" y="125"/>
                    <a:pt x="51" y="126"/>
                  </a:cubicBezTo>
                  <a:cubicBezTo>
                    <a:pt x="52" y="126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5"/>
                  </a:cubicBezTo>
                  <a:cubicBezTo>
                    <a:pt x="58" y="126"/>
                    <a:pt x="59" y="127"/>
                    <a:pt x="60" y="126"/>
                  </a:cubicBezTo>
                  <a:cubicBezTo>
                    <a:pt x="61" y="124"/>
                    <a:pt x="61" y="120"/>
                    <a:pt x="63" y="120"/>
                  </a:cubicBezTo>
                  <a:cubicBezTo>
                    <a:pt x="65" y="119"/>
                    <a:pt x="70" y="119"/>
                    <a:pt x="74" y="119"/>
                  </a:cubicBezTo>
                  <a:cubicBezTo>
                    <a:pt x="79" y="119"/>
                    <a:pt x="79" y="120"/>
                    <a:pt x="82" y="118"/>
                  </a:cubicBezTo>
                  <a:cubicBezTo>
                    <a:pt x="85" y="116"/>
                    <a:pt x="90" y="115"/>
                    <a:pt x="92" y="114"/>
                  </a:cubicBezTo>
                  <a:cubicBezTo>
                    <a:pt x="94" y="114"/>
                    <a:pt x="96" y="113"/>
                    <a:pt x="98" y="114"/>
                  </a:cubicBezTo>
                  <a:cubicBezTo>
                    <a:pt x="100" y="115"/>
                    <a:pt x="101" y="117"/>
                    <a:pt x="105" y="117"/>
                  </a:cubicBezTo>
                  <a:cubicBezTo>
                    <a:pt x="108" y="117"/>
                    <a:pt x="111" y="118"/>
                    <a:pt x="111" y="118"/>
                  </a:cubicBezTo>
                  <a:cubicBezTo>
                    <a:pt x="112" y="119"/>
                    <a:pt x="111" y="119"/>
                    <a:pt x="112" y="121"/>
                  </a:cubicBezTo>
                  <a:cubicBezTo>
                    <a:pt x="112" y="122"/>
                    <a:pt x="113" y="121"/>
                    <a:pt x="114" y="123"/>
                  </a:cubicBezTo>
                  <a:cubicBezTo>
                    <a:pt x="115" y="125"/>
                    <a:pt x="117" y="127"/>
                    <a:pt x="118" y="128"/>
                  </a:cubicBezTo>
                  <a:cubicBezTo>
                    <a:pt x="118" y="129"/>
                    <a:pt x="119" y="131"/>
                    <a:pt x="120" y="132"/>
                  </a:cubicBezTo>
                  <a:cubicBezTo>
                    <a:pt x="121" y="132"/>
                    <a:pt x="123" y="134"/>
                    <a:pt x="123" y="133"/>
                  </a:cubicBezTo>
                  <a:cubicBezTo>
                    <a:pt x="123" y="131"/>
                    <a:pt x="122" y="131"/>
                    <a:pt x="123" y="130"/>
                  </a:cubicBezTo>
                  <a:cubicBezTo>
                    <a:pt x="124" y="129"/>
                    <a:pt x="123" y="125"/>
                    <a:pt x="125" y="125"/>
                  </a:cubicBezTo>
                  <a:cubicBezTo>
                    <a:pt x="127" y="124"/>
                    <a:pt x="127" y="124"/>
                    <a:pt x="127" y="123"/>
                  </a:cubicBezTo>
                  <a:cubicBezTo>
                    <a:pt x="127" y="122"/>
                    <a:pt x="129" y="120"/>
                    <a:pt x="129" y="121"/>
                  </a:cubicBezTo>
                  <a:cubicBezTo>
                    <a:pt x="129" y="121"/>
                    <a:pt x="130" y="123"/>
                    <a:pt x="129" y="125"/>
                  </a:cubicBezTo>
                  <a:cubicBezTo>
                    <a:pt x="129" y="126"/>
                    <a:pt x="130" y="131"/>
                    <a:pt x="129" y="132"/>
                  </a:cubicBezTo>
                  <a:cubicBezTo>
                    <a:pt x="129" y="132"/>
                    <a:pt x="128" y="133"/>
                    <a:pt x="128" y="134"/>
                  </a:cubicBezTo>
                  <a:cubicBezTo>
                    <a:pt x="128" y="135"/>
                    <a:pt x="129" y="135"/>
                    <a:pt x="129" y="134"/>
                  </a:cubicBezTo>
                  <a:cubicBezTo>
                    <a:pt x="130" y="134"/>
                    <a:pt x="132" y="133"/>
                    <a:pt x="132" y="132"/>
                  </a:cubicBezTo>
                  <a:cubicBezTo>
                    <a:pt x="132" y="131"/>
                    <a:pt x="132" y="128"/>
                    <a:pt x="133" y="129"/>
                  </a:cubicBezTo>
                  <a:cubicBezTo>
                    <a:pt x="133" y="130"/>
                    <a:pt x="135" y="133"/>
                    <a:pt x="136" y="134"/>
                  </a:cubicBezTo>
                  <a:cubicBezTo>
                    <a:pt x="137" y="136"/>
                    <a:pt x="134" y="137"/>
                    <a:pt x="134" y="137"/>
                  </a:cubicBezTo>
                  <a:cubicBezTo>
                    <a:pt x="135" y="138"/>
                    <a:pt x="136" y="138"/>
                    <a:pt x="137" y="138"/>
                  </a:cubicBezTo>
                  <a:cubicBezTo>
                    <a:pt x="138" y="137"/>
                    <a:pt x="137" y="135"/>
                    <a:pt x="139" y="138"/>
                  </a:cubicBezTo>
                  <a:cubicBezTo>
                    <a:pt x="141" y="140"/>
                    <a:pt x="144" y="143"/>
                    <a:pt x="145" y="145"/>
                  </a:cubicBezTo>
                  <a:cubicBezTo>
                    <a:pt x="145" y="147"/>
                    <a:pt x="146" y="149"/>
                    <a:pt x="148" y="151"/>
                  </a:cubicBezTo>
                  <a:cubicBezTo>
                    <a:pt x="150" y="153"/>
                    <a:pt x="149" y="153"/>
                    <a:pt x="153" y="154"/>
                  </a:cubicBezTo>
                  <a:cubicBezTo>
                    <a:pt x="156" y="155"/>
                    <a:pt x="155" y="158"/>
                    <a:pt x="157" y="157"/>
                  </a:cubicBezTo>
                  <a:cubicBezTo>
                    <a:pt x="158" y="156"/>
                    <a:pt x="157" y="154"/>
                    <a:pt x="159" y="155"/>
                  </a:cubicBezTo>
                  <a:cubicBezTo>
                    <a:pt x="161" y="156"/>
                    <a:pt x="165" y="159"/>
                    <a:pt x="166" y="158"/>
                  </a:cubicBezTo>
                  <a:cubicBezTo>
                    <a:pt x="167" y="158"/>
                    <a:pt x="169" y="156"/>
                    <a:pt x="171" y="156"/>
                  </a:cubicBezTo>
                  <a:cubicBezTo>
                    <a:pt x="172" y="156"/>
                    <a:pt x="172" y="153"/>
                    <a:pt x="172" y="153"/>
                  </a:cubicBezTo>
                  <a:cubicBezTo>
                    <a:pt x="172" y="153"/>
                    <a:pt x="173" y="153"/>
                    <a:pt x="175" y="156"/>
                  </a:cubicBezTo>
                  <a:cubicBezTo>
                    <a:pt x="178" y="158"/>
                    <a:pt x="178" y="159"/>
                    <a:pt x="180" y="159"/>
                  </a:cubicBezTo>
                  <a:cubicBezTo>
                    <a:pt x="182" y="158"/>
                    <a:pt x="184" y="159"/>
                    <a:pt x="185" y="158"/>
                  </a:cubicBezTo>
                  <a:cubicBezTo>
                    <a:pt x="186" y="156"/>
                    <a:pt x="185" y="154"/>
                    <a:pt x="187" y="154"/>
                  </a:cubicBezTo>
                  <a:cubicBezTo>
                    <a:pt x="190" y="153"/>
                    <a:pt x="191" y="153"/>
                    <a:pt x="193" y="152"/>
                  </a:cubicBezTo>
                  <a:cubicBezTo>
                    <a:pt x="195" y="151"/>
                    <a:pt x="197" y="152"/>
                    <a:pt x="197" y="150"/>
                  </a:cubicBezTo>
                  <a:cubicBezTo>
                    <a:pt x="197" y="148"/>
                    <a:pt x="195" y="142"/>
                    <a:pt x="196" y="141"/>
                  </a:cubicBezTo>
                  <a:cubicBezTo>
                    <a:pt x="196" y="141"/>
                    <a:pt x="195" y="137"/>
                    <a:pt x="196" y="135"/>
                  </a:cubicBezTo>
                  <a:cubicBezTo>
                    <a:pt x="196" y="133"/>
                    <a:pt x="195" y="130"/>
                    <a:pt x="196" y="129"/>
                  </a:cubicBezTo>
                  <a:cubicBezTo>
                    <a:pt x="197" y="128"/>
                    <a:pt x="198" y="123"/>
                    <a:pt x="199" y="122"/>
                  </a:cubicBezTo>
                  <a:cubicBezTo>
                    <a:pt x="200" y="121"/>
                    <a:pt x="201" y="121"/>
                    <a:pt x="203" y="119"/>
                  </a:cubicBezTo>
                  <a:cubicBezTo>
                    <a:pt x="204" y="118"/>
                    <a:pt x="204" y="105"/>
                    <a:pt x="203" y="102"/>
                  </a:cubicBezTo>
                  <a:cubicBezTo>
                    <a:pt x="203" y="99"/>
                    <a:pt x="203" y="94"/>
                    <a:pt x="201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21" name="Freeform 54"/>
            <p:cNvSpPr>
              <a:spLocks/>
            </p:cNvSpPr>
            <p:nvPr/>
          </p:nvSpPr>
          <p:spPr bwMode="auto">
            <a:xfrm>
              <a:off x="7618462" y="5430807"/>
              <a:ext cx="109461" cy="115776"/>
            </a:xfrm>
            <a:custGeom>
              <a:avLst/>
              <a:gdLst>
                <a:gd name="T0" fmla="*/ 18 w 22"/>
                <a:gd name="T1" fmla="*/ 2 h 23"/>
                <a:gd name="T2" fmla="*/ 12 w 22"/>
                <a:gd name="T3" fmla="*/ 3 h 23"/>
                <a:gd name="T4" fmla="*/ 4 w 22"/>
                <a:gd name="T5" fmla="*/ 1 h 23"/>
                <a:gd name="T6" fmla="*/ 0 w 22"/>
                <a:gd name="T7" fmla="*/ 2 h 23"/>
                <a:gd name="T8" fmla="*/ 6 w 22"/>
                <a:gd name="T9" fmla="*/ 11 h 23"/>
                <a:gd name="T10" fmla="*/ 8 w 22"/>
                <a:gd name="T11" fmla="*/ 16 h 23"/>
                <a:gd name="T12" fmla="*/ 16 w 22"/>
                <a:gd name="T13" fmla="*/ 23 h 23"/>
                <a:gd name="T14" fmla="*/ 18 w 22"/>
                <a:gd name="T15" fmla="*/ 18 h 23"/>
                <a:gd name="T16" fmla="*/ 21 w 22"/>
                <a:gd name="T17" fmla="*/ 20 h 23"/>
                <a:gd name="T18" fmla="*/ 21 w 22"/>
                <a:gd name="T19" fmla="*/ 18 h 23"/>
                <a:gd name="T20" fmla="*/ 22 w 22"/>
                <a:gd name="T21" fmla="*/ 13 h 23"/>
                <a:gd name="T22" fmla="*/ 20 w 22"/>
                <a:gd name="T23" fmla="*/ 5 h 23"/>
                <a:gd name="T24" fmla="*/ 18 w 22"/>
                <a:gd name="T2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3">
                  <a:moveTo>
                    <a:pt x="18" y="2"/>
                  </a:moveTo>
                  <a:cubicBezTo>
                    <a:pt x="17" y="1"/>
                    <a:pt x="13" y="3"/>
                    <a:pt x="12" y="3"/>
                  </a:cubicBezTo>
                  <a:cubicBezTo>
                    <a:pt x="10" y="4"/>
                    <a:pt x="7" y="3"/>
                    <a:pt x="4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2"/>
                    <a:pt x="5" y="9"/>
                    <a:pt x="6" y="11"/>
                  </a:cubicBezTo>
                  <a:cubicBezTo>
                    <a:pt x="7" y="13"/>
                    <a:pt x="8" y="13"/>
                    <a:pt x="8" y="16"/>
                  </a:cubicBezTo>
                  <a:cubicBezTo>
                    <a:pt x="9" y="19"/>
                    <a:pt x="14" y="23"/>
                    <a:pt x="16" y="23"/>
                  </a:cubicBezTo>
                  <a:cubicBezTo>
                    <a:pt x="18" y="23"/>
                    <a:pt x="18" y="19"/>
                    <a:pt x="18" y="18"/>
                  </a:cubicBezTo>
                  <a:cubicBezTo>
                    <a:pt x="19" y="17"/>
                    <a:pt x="20" y="19"/>
                    <a:pt x="21" y="20"/>
                  </a:cubicBezTo>
                  <a:cubicBezTo>
                    <a:pt x="22" y="21"/>
                    <a:pt x="21" y="18"/>
                    <a:pt x="21" y="18"/>
                  </a:cubicBezTo>
                  <a:cubicBezTo>
                    <a:pt x="20" y="17"/>
                    <a:pt x="21" y="14"/>
                    <a:pt x="22" y="13"/>
                  </a:cubicBezTo>
                  <a:cubicBezTo>
                    <a:pt x="22" y="12"/>
                    <a:pt x="21" y="7"/>
                    <a:pt x="20" y="5"/>
                  </a:cubicBezTo>
                  <a:cubicBezTo>
                    <a:pt x="18" y="4"/>
                    <a:pt x="20" y="4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22" name="Freeform 55"/>
            <p:cNvSpPr>
              <a:spLocks/>
            </p:cNvSpPr>
            <p:nvPr/>
          </p:nvSpPr>
          <p:spPr bwMode="auto">
            <a:xfrm>
              <a:off x="8205761" y="5426595"/>
              <a:ext cx="138931" cy="244183"/>
            </a:xfrm>
            <a:custGeom>
              <a:avLst/>
              <a:gdLst>
                <a:gd name="T0" fmla="*/ 27 w 28"/>
                <a:gd name="T1" fmla="*/ 14 h 49"/>
                <a:gd name="T2" fmla="*/ 25 w 28"/>
                <a:gd name="T3" fmla="*/ 6 h 49"/>
                <a:gd name="T4" fmla="*/ 23 w 28"/>
                <a:gd name="T5" fmla="*/ 3 h 49"/>
                <a:gd name="T6" fmla="*/ 21 w 28"/>
                <a:gd name="T7" fmla="*/ 5 h 49"/>
                <a:gd name="T8" fmla="*/ 19 w 28"/>
                <a:gd name="T9" fmla="*/ 3 h 49"/>
                <a:gd name="T10" fmla="*/ 17 w 28"/>
                <a:gd name="T11" fmla="*/ 1 h 49"/>
                <a:gd name="T12" fmla="*/ 14 w 28"/>
                <a:gd name="T13" fmla="*/ 2 h 49"/>
                <a:gd name="T14" fmla="*/ 13 w 28"/>
                <a:gd name="T15" fmla="*/ 9 h 49"/>
                <a:gd name="T16" fmla="*/ 13 w 28"/>
                <a:gd name="T17" fmla="*/ 14 h 49"/>
                <a:gd name="T18" fmla="*/ 9 w 28"/>
                <a:gd name="T19" fmla="*/ 23 h 49"/>
                <a:gd name="T20" fmla="*/ 4 w 28"/>
                <a:gd name="T21" fmla="*/ 28 h 49"/>
                <a:gd name="T22" fmla="*/ 4 w 28"/>
                <a:gd name="T23" fmla="*/ 34 h 49"/>
                <a:gd name="T24" fmla="*/ 2 w 28"/>
                <a:gd name="T25" fmla="*/ 38 h 49"/>
                <a:gd name="T26" fmla="*/ 0 w 28"/>
                <a:gd name="T27" fmla="*/ 42 h 49"/>
                <a:gd name="T28" fmla="*/ 7 w 28"/>
                <a:gd name="T29" fmla="*/ 45 h 49"/>
                <a:gd name="T30" fmla="*/ 10 w 28"/>
                <a:gd name="T31" fmla="*/ 48 h 49"/>
                <a:gd name="T32" fmla="*/ 15 w 28"/>
                <a:gd name="T33" fmla="*/ 48 h 49"/>
                <a:gd name="T34" fmla="*/ 19 w 28"/>
                <a:gd name="T35" fmla="*/ 44 h 49"/>
                <a:gd name="T36" fmla="*/ 20 w 28"/>
                <a:gd name="T37" fmla="*/ 38 h 49"/>
                <a:gd name="T38" fmla="*/ 18 w 28"/>
                <a:gd name="T39" fmla="*/ 31 h 49"/>
                <a:gd name="T40" fmla="*/ 24 w 28"/>
                <a:gd name="T41" fmla="*/ 26 h 49"/>
                <a:gd name="T42" fmla="*/ 27 w 28"/>
                <a:gd name="T43" fmla="*/ 26 h 49"/>
                <a:gd name="T44" fmla="*/ 25 w 28"/>
                <a:gd name="T45" fmla="*/ 21 h 49"/>
                <a:gd name="T46" fmla="*/ 27 w 28"/>
                <a:gd name="T47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49">
                  <a:moveTo>
                    <a:pt x="27" y="14"/>
                  </a:moveTo>
                  <a:cubicBezTo>
                    <a:pt x="27" y="12"/>
                    <a:pt x="26" y="9"/>
                    <a:pt x="25" y="6"/>
                  </a:cubicBezTo>
                  <a:cubicBezTo>
                    <a:pt x="24" y="3"/>
                    <a:pt x="24" y="4"/>
                    <a:pt x="23" y="3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1" y="6"/>
                    <a:pt x="20" y="4"/>
                    <a:pt x="19" y="3"/>
                  </a:cubicBezTo>
                  <a:cubicBezTo>
                    <a:pt x="19" y="2"/>
                    <a:pt x="18" y="2"/>
                    <a:pt x="17" y="1"/>
                  </a:cubicBezTo>
                  <a:cubicBezTo>
                    <a:pt x="16" y="0"/>
                    <a:pt x="14" y="0"/>
                    <a:pt x="14" y="2"/>
                  </a:cubicBezTo>
                  <a:cubicBezTo>
                    <a:pt x="14" y="4"/>
                    <a:pt x="14" y="8"/>
                    <a:pt x="13" y="9"/>
                  </a:cubicBezTo>
                  <a:cubicBezTo>
                    <a:pt x="12" y="10"/>
                    <a:pt x="12" y="12"/>
                    <a:pt x="13" y="14"/>
                  </a:cubicBezTo>
                  <a:cubicBezTo>
                    <a:pt x="14" y="17"/>
                    <a:pt x="10" y="21"/>
                    <a:pt x="9" y="23"/>
                  </a:cubicBezTo>
                  <a:cubicBezTo>
                    <a:pt x="8" y="25"/>
                    <a:pt x="6" y="27"/>
                    <a:pt x="4" y="28"/>
                  </a:cubicBezTo>
                  <a:cubicBezTo>
                    <a:pt x="3" y="28"/>
                    <a:pt x="5" y="33"/>
                    <a:pt x="4" y="34"/>
                  </a:cubicBezTo>
                  <a:cubicBezTo>
                    <a:pt x="2" y="35"/>
                    <a:pt x="2" y="36"/>
                    <a:pt x="2" y="38"/>
                  </a:cubicBezTo>
                  <a:cubicBezTo>
                    <a:pt x="1" y="39"/>
                    <a:pt x="0" y="40"/>
                    <a:pt x="0" y="42"/>
                  </a:cubicBezTo>
                  <a:cubicBezTo>
                    <a:pt x="1" y="44"/>
                    <a:pt x="6" y="45"/>
                    <a:pt x="7" y="45"/>
                  </a:cubicBezTo>
                  <a:cubicBezTo>
                    <a:pt x="8" y="45"/>
                    <a:pt x="8" y="46"/>
                    <a:pt x="10" y="48"/>
                  </a:cubicBezTo>
                  <a:cubicBezTo>
                    <a:pt x="11" y="49"/>
                    <a:pt x="14" y="49"/>
                    <a:pt x="15" y="48"/>
                  </a:cubicBezTo>
                  <a:cubicBezTo>
                    <a:pt x="16" y="48"/>
                    <a:pt x="18" y="45"/>
                    <a:pt x="19" y="44"/>
                  </a:cubicBezTo>
                  <a:cubicBezTo>
                    <a:pt x="20" y="42"/>
                    <a:pt x="20" y="40"/>
                    <a:pt x="20" y="38"/>
                  </a:cubicBezTo>
                  <a:cubicBezTo>
                    <a:pt x="20" y="37"/>
                    <a:pt x="19" y="32"/>
                    <a:pt x="18" y="31"/>
                  </a:cubicBezTo>
                  <a:cubicBezTo>
                    <a:pt x="18" y="30"/>
                    <a:pt x="23" y="27"/>
                    <a:pt x="24" y="26"/>
                  </a:cubicBezTo>
                  <a:cubicBezTo>
                    <a:pt x="25" y="25"/>
                    <a:pt x="26" y="26"/>
                    <a:pt x="27" y="26"/>
                  </a:cubicBezTo>
                  <a:cubicBezTo>
                    <a:pt x="28" y="25"/>
                    <a:pt x="25" y="23"/>
                    <a:pt x="25" y="21"/>
                  </a:cubicBezTo>
                  <a:cubicBezTo>
                    <a:pt x="25" y="19"/>
                    <a:pt x="26" y="15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23" name="Freeform 56"/>
            <p:cNvSpPr>
              <a:spLocks/>
            </p:cNvSpPr>
            <p:nvPr/>
          </p:nvSpPr>
          <p:spPr bwMode="auto">
            <a:xfrm>
              <a:off x="8205762" y="5207675"/>
              <a:ext cx="193663" cy="254707"/>
            </a:xfrm>
            <a:custGeom>
              <a:avLst/>
              <a:gdLst>
                <a:gd name="T0" fmla="*/ 38 w 39"/>
                <a:gd name="T1" fmla="*/ 32 h 51"/>
                <a:gd name="T2" fmla="*/ 39 w 39"/>
                <a:gd name="T3" fmla="*/ 25 h 51"/>
                <a:gd name="T4" fmla="*/ 35 w 39"/>
                <a:gd name="T5" fmla="*/ 24 h 51"/>
                <a:gd name="T6" fmla="*/ 31 w 39"/>
                <a:gd name="T7" fmla="*/ 25 h 51"/>
                <a:gd name="T8" fmla="*/ 25 w 39"/>
                <a:gd name="T9" fmla="*/ 20 h 51"/>
                <a:gd name="T10" fmla="*/ 20 w 39"/>
                <a:gd name="T11" fmla="*/ 13 h 51"/>
                <a:gd name="T12" fmla="*/ 21 w 39"/>
                <a:gd name="T13" fmla="*/ 17 h 51"/>
                <a:gd name="T14" fmla="*/ 21 w 39"/>
                <a:gd name="T15" fmla="*/ 20 h 51"/>
                <a:gd name="T16" fmla="*/ 17 w 39"/>
                <a:gd name="T17" fmla="*/ 17 h 51"/>
                <a:gd name="T18" fmla="*/ 15 w 39"/>
                <a:gd name="T19" fmla="*/ 11 h 51"/>
                <a:gd name="T20" fmla="*/ 9 w 39"/>
                <a:gd name="T21" fmla="*/ 6 h 51"/>
                <a:gd name="T22" fmla="*/ 2 w 39"/>
                <a:gd name="T23" fmla="*/ 1 h 51"/>
                <a:gd name="T24" fmla="*/ 8 w 39"/>
                <a:gd name="T25" fmla="*/ 9 h 51"/>
                <a:gd name="T26" fmla="*/ 15 w 39"/>
                <a:gd name="T27" fmla="*/ 17 h 51"/>
                <a:gd name="T28" fmla="*/ 18 w 39"/>
                <a:gd name="T29" fmla="*/ 20 h 51"/>
                <a:gd name="T30" fmla="*/ 20 w 39"/>
                <a:gd name="T31" fmla="*/ 23 h 51"/>
                <a:gd name="T32" fmla="*/ 20 w 39"/>
                <a:gd name="T33" fmla="*/ 29 h 51"/>
                <a:gd name="T34" fmla="*/ 18 w 39"/>
                <a:gd name="T35" fmla="*/ 35 h 51"/>
                <a:gd name="T36" fmla="*/ 27 w 39"/>
                <a:gd name="T37" fmla="*/ 41 h 51"/>
                <a:gd name="T38" fmla="*/ 28 w 39"/>
                <a:gd name="T39" fmla="*/ 49 h 51"/>
                <a:gd name="T40" fmla="*/ 33 w 39"/>
                <a:gd name="T41" fmla="*/ 51 h 51"/>
                <a:gd name="T42" fmla="*/ 34 w 39"/>
                <a:gd name="T43" fmla="*/ 46 h 51"/>
                <a:gd name="T44" fmla="*/ 37 w 39"/>
                <a:gd name="T45" fmla="*/ 39 h 51"/>
                <a:gd name="T46" fmla="*/ 36 w 39"/>
                <a:gd name="T47" fmla="*/ 35 h 51"/>
                <a:gd name="T48" fmla="*/ 38 w 39"/>
                <a:gd name="T49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51">
                  <a:moveTo>
                    <a:pt x="38" y="32"/>
                  </a:moveTo>
                  <a:cubicBezTo>
                    <a:pt x="38" y="31"/>
                    <a:pt x="39" y="27"/>
                    <a:pt x="39" y="25"/>
                  </a:cubicBezTo>
                  <a:cubicBezTo>
                    <a:pt x="38" y="24"/>
                    <a:pt x="36" y="23"/>
                    <a:pt x="35" y="24"/>
                  </a:cubicBezTo>
                  <a:cubicBezTo>
                    <a:pt x="33" y="25"/>
                    <a:pt x="34" y="26"/>
                    <a:pt x="31" y="25"/>
                  </a:cubicBezTo>
                  <a:cubicBezTo>
                    <a:pt x="28" y="24"/>
                    <a:pt x="25" y="21"/>
                    <a:pt x="25" y="20"/>
                  </a:cubicBezTo>
                  <a:cubicBezTo>
                    <a:pt x="24" y="19"/>
                    <a:pt x="21" y="14"/>
                    <a:pt x="20" y="13"/>
                  </a:cubicBezTo>
                  <a:cubicBezTo>
                    <a:pt x="19" y="12"/>
                    <a:pt x="20" y="15"/>
                    <a:pt x="21" y="17"/>
                  </a:cubicBezTo>
                  <a:cubicBezTo>
                    <a:pt x="23" y="19"/>
                    <a:pt x="22" y="20"/>
                    <a:pt x="21" y="20"/>
                  </a:cubicBezTo>
                  <a:cubicBezTo>
                    <a:pt x="21" y="21"/>
                    <a:pt x="19" y="19"/>
                    <a:pt x="17" y="17"/>
                  </a:cubicBezTo>
                  <a:cubicBezTo>
                    <a:pt x="16" y="14"/>
                    <a:pt x="15" y="13"/>
                    <a:pt x="15" y="11"/>
                  </a:cubicBezTo>
                  <a:cubicBezTo>
                    <a:pt x="15" y="10"/>
                    <a:pt x="11" y="7"/>
                    <a:pt x="9" y="6"/>
                  </a:cubicBezTo>
                  <a:cubicBezTo>
                    <a:pt x="7" y="5"/>
                    <a:pt x="4" y="2"/>
                    <a:pt x="2" y="1"/>
                  </a:cubicBezTo>
                  <a:cubicBezTo>
                    <a:pt x="0" y="0"/>
                    <a:pt x="6" y="7"/>
                    <a:pt x="8" y="9"/>
                  </a:cubicBezTo>
                  <a:cubicBezTo>
                    <a:pt x="10" y="11"/>
                    <a:pt x="14" y="16"/>
                    <a:pt x="15" y="17"/>
                  </a:cubicBezTo>
                  <a:cubicBezTo>
                    <a:pt x="17" y="18"/>
                    <a:pt x="18" y="19"/>
                    <a:pt x="18" y="20"/>
                  </a:cubicBezTo>
                  <a:cubicBezTo>
                    <a:pt x="17" y="21"/>
                    <a:pt x="17" y="21"/>
                    <a:pt x="20" y="23"/>
                  </a:cubicBezTo>
                  <a:cubicBezTo>
                    <a:pt x="22" y="25"/>
                    <a:pt x="19" y="26"/>
                    <a:pt x="20" y="29"/>
                  </a:cubicBezTo>
                  <a:cubicBezTo>
                    <a:pt x="21" y="31"/>
                    <a:pt x="19" y="34"/>
                    <a:pt x="18" y="35"/>
                  </a:cubicBezTo>
                  <a:cubicBezTo>
                    <a:pt x="18" y="37"/>
                    <a:pt x="25" y="39"/>
                    <a:pt x="27" y="41"/>
                  </a:cubicBezTo>
                  <a:cubicBezTo>
                    <a:pt x="30" y="43"/>
                    <a:pt x="27" y="49"/>
                    <a:pt x="28" y="49"/>
                  </a:cubicBezTo>
                  <a:cubicBezTo>
                    <a:pt x="29" y="51"/>
                    <a:pt x="32" y="51"/>
                    <a:pt x="33" y="51"/>
                  </a:cubicBezTo>
                  <a:cubicBezTo>
                    <a:pt x="34" y="51"/>
                    <a:pt x="34" y="48"/>
                    <a:pt x="34" y="46"/>
                  </a:cubicBezTo>
                  <a:cubicBezTo>
                    <a:pt x="34" y="45"/>
                    <a:pt x="36" y="40"/>
                    <a:pt x="37" y="39"/>
                  </a:cubicBezTo>
                  <a:cubicBezTo>
                    <a:pt x="37" y="37"/>
                    <a:pt x="35" y="36"/>
                    <a:pt x="36" y="35"/>
                  </a:cubicBezTo>
                  <a:cubicBezTo>
                    <a:pt x="37" y="34"/>
                    <a:pt x="38" y="33"/>
                    <a:pt x="3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24" name="Freeform 57"/>
            <p:cNvSpPr>
              <a:spLocks/>
            </p:cNvSpPr>
            <p:nvPr/>
          </p:nvSpPr>
          <p:spPr bwMode="auto">
            <a:xfrm>
              <a:off x="977131" y="2401687"/>
              <a:ext cx="2292364" cy="3574319"/>
            </a:xfrm>
            <a:custGeom>
              <a:avLst/>
              <a:gdLst>
                <a:gd name="T0" fmla="*/ 393 w 460"/>
                <a:gd name="T1" fmla="*/ 367 h 716"/>
                <a:gd name="T2" fmla="*/ 379 w 460"/>
                <a:gd name="T3" fmla="*/ 358 h 716"/>
                <a:gd name="T4" fmla="*/ 355 w 460"/>
                <a:gd name="T5" fmla="*/ 339 h 716"/>
                <a:gd name="T6" fmla="*/ 294 w 460"/>
                <a:gd name="T7" fmla="*/ 337 h 716"/>
                <a:gd name="T8" fmla="*/ 256 w 460"/>
                <a:gd name="T9" fmla="*/ 338 h 716"/>
                <a:gd name="T10" fmla="*/ 261 w 460"/>
                <a:gd name="T11" fmla="*/ 317 h 716"/>
                <a:gd name="T12" fmla="*/ 238 w 460"/>
                <a:gd name="T13" fmla="*/ 314 h 716"/>
                <a:gd name="T14" fmla="*/ 250 w 460"/>
                <a:gd name="T15" fmla="*/ 290 h 716"/>
                <a:gd name="T16" fmla="*/ 209 w 460"/>
                <a:gd name="T17" fmla="*/ 279 h 716"/>
                <a:gd name="T18" fmla="*/ 229 w 460"/>
                <a:gd name="T19" fmla="*/ 255 h 716"/>
                <a:gd name="T20" fmla="*/ 282 w 460"/>
                <a:gd name="T21" fmla="*/ 270 h 716"/>
                <a:gd name="T22" fmla="*/ 319 w 460"/>
                <a:gd name="T23" fmla="*/ 218 h 716"/>
                <a:gd name="T24" fmla="*/ 363 w 460"/>
                <a:gd name="T25" fmla="*/ 180 h 716"/>
                <a:gd name="T26" fmla="*/ 372 w 460"/>
                <a:gd name="T27" fmla="*/ 184 h 716"/>
                <a:gd name="T28" fmla="*/ 364 w 460"/>
                <a:gd name="T29" fmla="*/ 160 h 716"/>
                <a:gd name="T30" fmla="*/ 412 w 460"/>
                <a:gd name="T31" fmla="*/ 132 h 716"/>
                <a:gd name="T32" fmla="*/ 393 w 460"/>
                <a:gd name="T33" fmla="*/ 104 h 716"/>
                <a:gd name="T34" fmla="*/ 371 w 460"/>
                <a:gd name="T35" fmla="*/ 95 h 716"/>
                <a:gd name="T36" fmla="*/ 339 w 460"/>
                <a:gd name="T37" fmla="*/ 88 h 716"/>
                <a:gd name="T38" fmla="*/ 325 w 460"/>
                <a:gd name="T39" fmla="*/ 142 h 716"/>
                <a:gd name="T40" fmla="*/ 277 w 460"/>
                <a:gd name="T41" fmla="*/ 113 h 716"/>
                <a:gd name="T42" fmla="*/ 296 w 460"/>
                <a:gd name="T43" fmla="*/ 72 h 716"/>
                <a:gd name="T44" fmla="*/ 317 w 460"/>
                <a:gd name="T45" fmla="*/ 47 h 716"/>
                <a:gd name="T46" fmla="*/ 340 w 460"/>
                <a:gd name="T47" fmla="*/ 30 h 716"/>
                <a:gd name="T48" fmla="*/ 328 w 460"/>
                <a:gd name="T49" fmla="*/ 28 h 716"/>
                <a:gd name="T50" fmla="*/ 309 w 460"/>
                <a:gd name="T51" fmla="*/ 24 h 716"/>
                <a:gd name="T52" fmla="*/ 291 w 460"/>
                <a:gd name="T53" fmla="*/ 18 h 716"/>
                <a:gd name="T54" fmla="*/ 284 w 460"/>
                <a:gd name="T55" fmla="*/ 33 h 716"/>
                <a:gd name="T56" fmla="*/ 242 w 460"/>
                <a:gd name="T57" fmla="*/ 32 h 716"/>
                <a:gd name="T58" fmla="*/ 226 w 460"/>
                <a:gd name="T59" fmla="*/ 37 h 716"/>
                <a:gd name="T60" fmla="*/ 189 w 460"/>
                <a:gd name="T61" fmla="*/ 20 h 716"/>
                <a:gd name="T62" fmla="*/ 163 w 460"/>
                <a:gd name="T63" fmla="*/ 19 h 716"/>
                <a:gd name="T64" fmla="*/ 128 w 460"/>
                <a:gd name="T65" fmla="*/ 21 h 716"/>
                <a:gd name="T66" fmla="*/ 78 w 460"/>
                <a:gd name="T67" fmla="*/ 8 h 716"/>
                <a:gd name="T68" fmla="*/ 32 w 460"/>
                <a:gd name="T69" fmla="*/ 42 h 716"/>
                <a:gd name="T70" fmla="*/ 22 w 460"/>
                <a:gd name="T71" fmla="*/ 48 h 716"/>
                <a:gd name="T72" fmla="*/ 26 w 460"/>
                <a:gd name="T73" fmla="*/ 70 h 716"/>
                <a:gd name="T74" fmla="*/ 15 w 460"/>
                <a:gd name="T75" fmla="*/ 95 h 716"/>
                <a:gd name="T76" fmla="*/ 15 w 460"/>
                <a:gd name="T77" fmla="*/ 115 h 716"/>
                <a:gd name="T78" fmla="*/ 49 w 460"/>
                <a:gd name="T79" fmla="*/ 95 h 716"/>
                <a:gd name="T80" fmla="*/ 73 w 460"/>
                <a:gd name="T81" fmla="*/ 91 h 716"/>
                <a:gd name="T82" fmla="*/ 111 w 460"/>
                <a:gd name="T83" fmla="*/ 102 h 716"/>
                <a:gd name="T84" fmla="*/ 129 w 460"/>
                <a:gd name="T85" fmla="*/ 124 h 716"/>
                <a:gd name="T86" fmla="*/ 138 w 460"/>
                <a:gd name="T87" fmla="*/ 149 h 716"/>
                <a:gd name="T88" fmla="*/ 135 w 460"/>
                <a:gd name="T89" fmla="*/ 163 h 716"/>
                <a:gd name="T90" fmla="*/ 139 w 460"/>
                <a:gd name="T91" fmla="*/ 237 h 716"/>
                <a:gd name="T92" fmla="*/ 155 w 460"/>
                <a:gd name="T93" fmla="*/ 281 h 716"/>
                <a:gd name="T94" fmla="*/ 160 w 460"/>
                <a:gd name="T95" fmla="*/ 262 h 716"/>
                <a:gd name="T96" fmla="*/ 222 w 460"/>
                <a:gd name="T97" fmla="*/ 321 h 716"/>
                <a:gd name="T98" fmla="*/ 240 w 460"/>
                <a:gd name="T99" fmla="*/ 326 h 716"/>
                <a:gd name="T100" fmla="*/ 246 w 460"/>
                <a:gd name="T101" fmla="*/ 340 h 716"/>
                <a:gd name="T102" fmla="*/ 279 w 460"/>
                <a:gd name="T103" fmla="*/ 354 h 716"/>
                <a:gd name="T104" fmla="*/ 253 w 460"/>
                <a:gd name="T105" fmla="*/ 396 h 716"/>
                <a:gd name="T106" fmla="*/ 265 w 460"/>
                <a:gd name="T107" fmla="*/ 458 h 716"/>
                <a:gd name="T108" fmla="*/ 259 w 460"/>
                <a:gd name="T109" fmla="*/ 546 h 716"/>
                <a:gd name="T110" fmla="*/ 232 w 460"/>
                <a:gd name="T111" fmla="*/ 635 h 716"/>
                <a:gd name="T112" fmla="*/ 213 w 460"/>
                <a:gd name="T113" fmla="*/ 687 h 716"/>
                <a:gd name="T114" fmla="*/ 236 w 460"/>
                <a:gd name="T115" fmla="*/ 704 h 716"/>
                <a:gd name="T116" fmla="*/ 250 w 460"/>
                <a:gd name="T117" fmla="*/ 677 h 716"/>
                <a:gd name="T118" fmla="*/ 301 w 460"/>
                <a:gd name="T119" fmla="*/ 594 h 716"/>
                <a:gd name="T120" fmla="*/ 349 w 460"/>
                <a:gd name="T121" fmla="*/ 556 h 716"/>
                <a:gd name="T122" fmla="*/ 395 w 460"/>
                <a:gd name="T123" fmla="*/ 498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0" h="716">
                  <a:moveTo>
                    <a:pt x="458" y="407"/>
                  </a:moveTo>
                  <a:cubicBezTo>
                    <a:pt x="457" y="406"/>
                    <a:pt x="455" y="405"/>
                    <a:pt x="452" y="404"/>
                  </a:cubicBezTo>
                  <a:cubicBezTo>
                    <a:pt x="449" y="404"/>
                    <a:pt x="446" y="404"/>
                    <a:pt x="445" y="402"/>
                  </a:cubicBezTo>
                  <a:cubicBezTo>
                    <a:pt x="443" y="401"/>
                    <a:pt x="442" y="398"/>
                    <a:pt x="438" y="397"/>
                  </a:cubicBezTo>
                  <a:cubicBezTo>
                    <a:pt x="434" y="397"/>
                    <a:pt x="430" y="397"/>
                    <a:pt x="428" y="397"/>
                  </a:cubicBezTo>
                  <a:cubicBezTo>
                    <a:pt x="426" y="396"/>
                    <a:pt x="426" y="395"/>
                    <a:pt x="423" y="395"/>
                  </a:cubicBezTo>
                  <a:cubicBezTo>
                    <a:pt x="421" y="395"/>
                    <a:pt x="419" y="395"/>
                    <a:pt x="418" y="395"/>
                  </a:cubicBezTo>
                  <a:cubicBezTo>
                    <a:pt x="418" y="394"/>
                    <a:pt x="417" y="392"/>
                    <a:pt x="416" y="392"/>
                  </a:cubicBezTo>
                  <a:cubicBezTo>
                    <a:pt x="414" y="391"/>
                    <a:pt x="410" y="389"/>
                    <a:pt x="409" y="388"/>
                  </a:cubicBezTo>
                  <a:cubicBezTo>
                    <a:pt x="408" y="388"/>
                    <a:pt x="406" y="386"/>
                    <a:pt x="405" y="387"/>
                  </a:cubicBezTo>
                  <a:cubicBezTo>
                    <a:pt x="403" y="388"/>
                    <a:pt x="400" y="393"/>
                    <a:pt x="399" y="393"/>
                  </a:cubicBezTo>
                  <a:cubicBezTo>
                    <a:pt x="398" y="393"/>
                    <a:pt x="402" y="388"/>
                    <a:pt x="403" y="388"/>
                  </a:cubicBezTo>
                  <a:cubicBezTo>
                    <a:pt x="403" y="387"/>
                    <a:pt x="403" y="385"/>
                    <a:pt x="401" y="385"/>
                  </a:cubicBezTo>
                  <a:cubicBezTo>
                    <a:pt x="399" y="385"/>
                    <a:pt x="397" y="386"/>
                    <a:pt x="396" y="385"/>
                  </a:cubicBezTo>
                  <a:cubicBezTo>
                    <a:pt x="396" y="385"/>
                    <a:pt x="396" y="382"/>
                    <a:pt x="394" y="383"/>
                  </a:cubicBezTo>
                  <a:cubicBezTo>
                    <a:pt x="393" y="384"/>
                    <a:pt x="391" y="387"/>
                    <a:pt x="391" y="386"/>
                  </a:cubicBezTo>
                  <a:cubicBezTo>
                    <a:pt x="391" y="384"/>
                    <a:pt x="394" y="383"/>
                    <a:pt x="395" y="382"/>
                  </a:cubicBezTo>
                  <a:cubicBezTo>
                    <a:pt x="396" y="382"/>
                    <a:pt x="397" y="379"/>
                    <a:pt x="397" y="378"/>
                  </a:cubicBezTo>
                  <a:cubicBezTo>
                    <a:pt x="397" y="377"/>
                    <a:pt x="396" y="377"/>
                    <a:pt x="395" y="375"/>
                  </a:cubicBezTo>
                  <a:cubicBezTo>
                    <a:pt x="394" y="374"/>
                    <a:pt x="393" y="368"/>
                    <a:pt x="393" y="367"/>
                  </a:cubicBezTo>
                  <a:cubicBezTo>
                    <a:pt x="393" y="367"/>
                    <a:pt x="393" y="366"/>
                    <a:pt x="392" y="366"/>
                  </a:cubicBezTo>
                  <a:cubicBezTo>
                    <a:pt x="392" y="366"/>
                    <a:pt x="392" y="366"/>
                    <a:pt x="392" y="366"/>
                  </a:cubicBezTo>
                  <a:cubicBezTo>
                    <a:pt x="392" y="366"/>
                    <a:pt x="392" y="366"/>
                    <a:pt x="392" y="366"/>
                  </a:cubicBezTo>
                  <a:cubicBezTo>
                    <a:pt x="392" y="365"/>
                    <a:pt x="392" y="365"/>
                    <a:pt x="391" y="365"/>
                  </a:cubicBezTo>
                  <a:cubicBezTo>
                    <a:pt x="391" y="365"/>
                    <a:pt x="391" y="364"/>
                    <a:pt x="391" y="364"/>
                  </a:cubicBezTo>
                  <a:cubicBezTo>
                    <a:pt x="391" y="364"/>
                    <a:pt x="390" y="364"/>
                    <a:pt x="390" y="364"/>
                  </a:cubicBezTo>
                  <a:cubicBezTo>
                    <a:pt x="390" y="364"/>
                    <a:pt x="389" y="363"/>
                    <a:pt x="389" y="363"/>
                  </a:cubicBezTo>
                  <a:cubicBezTo>
                    <a:pt x="389" y="363"/>
                    <a:pt x="389" y="363"/>
                    <a:pt x="389" y="363"/>
                  </a:cubicBezTo>
                  <a:cubicBezTo>
                    <a:pt x="389" y="363"/>
                    <a:pt x="388" y="363"/>
                    <a:pt x="388" y="362"/>
                  </a:cubicBezTo>
                  <a:cubicBezTo>
                    <a:pt x="388" y="362"/>
                    <a:pt x="388" y="362"/>
                    <a:pt x="388" y="362"/>
                  </a:cubicBezTo>
                  <a:cubicBezTo>
                    <a:pt x="388" y="362"/>
                    <a:pt x="387" y="362"/>
                    <a:pt x="387" y="362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1"/>
                    <a:pt x="386" y="361"/>
                    <a:pt x="386" y="361"/>
                  </a:cubicBezTo>
                  <a:cubicBezTo>
                    <a:pt x="386" y="361"/>
                    <a:pt x="385" y="360"/>
                    <a:pt x="385" y="360"/>
                  </a:cubicBezTo>
                  <a:cubicBezTo>
                    <a:pt x="385" y="360"/>
                    <a:pt x="384" y="360"/>
                    <a:pt x="384" y="360"/>
                  </a:cubicBezTo>
                  <a:cubicBezTo>
                    <a:pt x="384" y="360"/>
                    <a:pt x="383" y="360"/>
                    <a:pt x="383" y="359"/>
                  </a:cubicBezTo>
                  <a:cubicBezTo>
                    <a:pt x="383" y="359"/>
                    <a:pt x="383" y="359"/>
                    <a:pt x="383" y="359"/>
                  </a:cubicBezTo>
                  <a:cubicBezTo>
                    <a:pt x="382" y="359"/>
                    <a:pt x="382" y="359"/>
                    <a:pt x="382" y="359"/>
                  </a:cubicBezTo>
                  <a:cubicBezTo>
                    <a:pt x="381" y="358"/>
                    <a:pt x="380" y="358"/>
                    <a:pt x="380" y="358"/>
                  </a:cubicBezTo>
                  <a:cubicBezTo>
                    <a:pt x="379" y="358"/>
                    <a:pt x="379" y="358"/>
                    <a:pt x="379" y="358"/>
                  </a:cubicBezTo>
                  <a:cubicBezTo>
                    <a:pt x="376" y="358"/>
                    <a:pt x="373" y="359"/>
                    <a:pt x="371" y="358"/>
                  </a:cubicBezTo>
                  <a:cubicBezTo>
                    <a:pt x="371" y="358"/>
                    <a:pt x="370" y="358"/>
                    <a:pt x="370" y="358"/>
                  </a:cubicBezTo>
                  <a:cubicBezTo>
                    <a:pt x="370" y="358"/>
                    <a:pt x="370" y="357"/>
                    <a:pt x="369" y="357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369" y="357"/>
                    <a:pt x="368" y="356"/>
                    <a:pt x="368" y="356"/>
                  </a:cubicBezTo>
                  <a:cubicBezTo>
                    <a:pt x="368" y="356"/>
                    <a:pt x="368" y="356"/>
                    <a:pt x="367" y="356"/>
                  </a:cubicBezTo>
                  <a:cubicBezTo>
                    <a:pt x="367" y="355"/>
                    <a:pt x="367" y="355"/>
                    <a:pt x="366" y="355"/>
                  </a:cubicBezTo>
                  <a:cubicBezTo>
                    <a:pt x="366" y="355"/>
                    <a:pt x="366" y="354"/>
                    <a:pt x="365" y="354"/>
                  </a:cubicBezTo>
                  <a:cubicBezTo>
                    <a:pt x="365" y="354"/>
                    <a:pt x="365" y="354"/>
                    <a:pt x="365" y="354"/>
                  </a:cubicBezTo>
                  <a:cubicBezTo>
                    <a:pt x="365" y="354"/>
                    <a:pt x="364" y="354"/>
                    <a:pt x="364" y="354"/>
                  </a:cubicBezTo>
                  <a:cubicBezTo>
                    <a:pt x="363" y="353"/>
                    <a:pt x="364" y="353"/>
                    <a:pt x="362" y="351"/>
                  </a:cubicBezTo>
                  <a:cubicBezTo>
                    <a:pt x="361" y="349"/>
                    <a:pt x="361" y="348"/>
                    <a:pt x="358" y="347"/>
                  </a:cubicBezTo>
                  <a:cubicBezTo>
                    <a:pt x="358" y="347"/>
                    <a:pt x="358" y="347"/>
                    <a:pt x="358" y="347"/>
                  </a:cubicBezTo>
                  <a:cubicBezTo>
                    <a:pt x="357" y="347"/>
                    <a:pt x="357" y="347"/>
                    <a:pt x="357" y="347"/>
                  </a:cubicBezTo>
                  <a:cubicBezTo>
                    <a:pt x="357" y="347"/>
                    <a:pt x="357" y="347"/>
                    <a:pt x="357" y="347"/>
                  </a:cubicBezTo>
                  <a:cubicBezTo>
                    <a:pt x="356" y="347"/>
                    <a:pt x="356" y="347"/>
                    <a:pt x="356" y="346"/>
                  </a:cubicBezTo>
                  <a:cubicBezTo>
                    <a:pt x="356" y="346"/>
                    <a:pt x="356" y="346"/>
                    <a:pt x="356" y="346"/>
                  </a:cubicBezTo>
                  <a:cubicBezTo>
                    <a:pt x="355" y="346"/>
                    <a:pt x="355" y="346"/>
                    <a:pt x="355" y="346"/>
                  </a:cubicBezTo>
                  <a:cubicBezTo>
                    <a:pt x="353" y="346"/>
                    <a:pt x="354" y="346"/>
                    <a:pt x="354" y="344"/>
                  </a:cubicBezTo>
                  <a:cubicBezTo>
                    <a:pt x="354" y="343"/>
                    <a:pt x="353" y="340"/>
                    <a:pt x="355" y="339"/>
                  </a:cubicBezTo>
                  <a:cubicBezTo>
                    <a:pt x="356" y="339"/>
                    <a:pt x="356" y="337"/>
                    <a:pt x="355" y="338"/>
                  </a:cubicBezTo>
                  <a:cubicBezTo>
                    <a:pt x="353" y="339"/>
                    <a:pt x="352" y="341"/>
                    <a:pt x="350" y="340"/>
                  </a:cubicBezTo>
                  <a:cubicBezTo>
                    <a:pt x="347" y="339"/>
                    <a:pt x="348" y="338"/>
                    <a:pt x="345" y="338"/>
                  </a:cubicBezTo>
                  <a:cubicBezTo>
                    <a:pt x="343" y="338"/>
                    <a:pt x="340" y="340"/>
                    <a:pt x="337" y="339"/>
                  </a:cubicBezTo>
                  <a:cubicBezTo>
                    <a:pt x="334" y="339"/>
                    <a:pt x="332" y="337"/>
                    <a:pt x="330" y="337"/>
                  </a:cubicBezTo>
                  <a:cubicBezTo>
                    <a:pt x="328" y="337"/>
                    <a:pt x="325" y="339"/>
                    <a:pt x="324" y="338"/>
                  </a:cubicBezTo>
                  <a:cubicBezTo>
                    <a:pt x="323" y="337"/>
                    <a:pt x="325" y="336"/>
                    <a:pt x="324" y="335"/>
                  </a:cubicBezTo>
                  <a:cubicBezTo>
                    <a:pt x="323" y="334"/>
                    <a:pt x="319" y="333"/>
                    <a:pt x="318" y="334"/>
                  </a:cubicBezTo>
                  <a:cubicBezTo>
                    <a:pt x="316" y="335"/>
                    <a:pt x="313" y="336"/>
                    <a:pt x="311" y="336"/>
                  </a:cubicBezTo>
                  <a:cubicBezTo>
                    <a:pt x="310" y="336"/>
                    <a:pt x="307" y="338"/>
                    <a:pt x="308" y="336"/>
                  </a:cubicBezTo>
                  <a:cubicBezTo>
                    <a:pt x="308" y="336"/>
                    <a:pt x="308" y="336"/>
                    <a:pt x="308" y="335"/>
                  </a:cubicBezTo>
                  <a:cubicBezTo>
                    <a:pt x="308" y="335"/>
                    <a:pt x="308" y="335"/>
                    <a:pt x="308" y="335"/>
                  </a:cubicBezTo>
                  <a:cubicBezTo>
                    <a:pt x="308" y="335"/>
                    <a:pt x="308" y="335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10" y="334"/>
                    <a:pt x="310" y="333"/>
                  </a:cubicBezTo>
                  <a:cubicBezTo>
                    <a:pt x="312" y="333"/>
                    <a:pt x="313" y="332"/>
                    <a:pt x="312" y="330"/>
                  </a:cubicBezTo>
                  <a:cubicBezTo>
                    <a:pt x="310" y="329"/>
                    <a:pt x="309" y="329"/>
                    <a:pt x="308" y="331"/>
                  </a:cubicBezTo>
                  <a:cubicBezTo>
                    <a:pt x="306" y="332"/>
                    <a:pt x="302" y="335"/>
                    <a:pt x="301" y="334"/>
                  </a:cubicBezTo>
                  <a:cubicBezTo>
                    <a:pt x="300" y="334"/>
                    <a:pt x="299" y="333"/>
                    <a:pt x="298" y="334"/>
                  </a:cubicBezTo>
                  <a:cubicBezTo>
                    <a:pt x="297" y="335"/>
                    <a:pt x="295" y="336"/>
                    <a:pt x="294" y="337"/>
                  </a:cubicBezTo>
                  <a:cubicBezTo>
                    <a:pt x="293" y="337"/>
                    <a:pt x="291" y="337"/>
                    <a:pt x="292" y="338"/>
                  </a:cubicBezTo>
                  <a:cubicBezTo>
                    <a:pt x="292" y="339"/>
                    <a:pt x="290" y="339"/>
                    <a:pt x="290" y="340"/>
                  </a:cubicBezTo>
                  <a:cubicBezTo>
                    <a:pt x="290" y="341"/>
                    <a:pt x="290" y="342"/>
                    <a:pt x="289" y="342"/>
                  </a:cubicBezTo>
                  <a:cubicBezTo>
                    <a:pt x="288" y="342"/>
                    <a:pt x="286" y="345"/>
                    <a:pt x="285" y="346"/>
                  </a:cubicBezTo>
                  <a:cubicBezTo>
                    <a:pt x="285" y="346"/>
                    <a:pt x="283" y="346"/>
                    <a:pt x="282" y="346"/>
                  </a:cubicBezTo>
                  <a:cubicBezTo>
                    <a:pt x="282" y="346"/>
                    <a:pt x="282" y="346"/>
                    <a:pt x="282" y="346"/>
                  </a:cubicBezTo>
                  <a:cubicBezTo>
                    <a:pt x="282" y="345"/>
                    <a:pt x="282" y="345"/>
                    <a:pt x="281" y="345"/>
                  </a:cubicBezTo>
                  <a:cubicBezTo>
                    <a:pt x="281" y="345"/>
                    <a:pt x="281" y="345"/>
                    <a:pt x="281" y="345"/>
                  </a:cubicBezTo>
                  <a:cubicBezTo>
                    <a:pt x="281" y="345"/>
                    <a:pt x="281" y="344"/>
                    <a:pt x="281" y="344"/>
                  </a:cubicBezTo>
                  <a:cubicBezTo>
                    <a:pt x="281" y="344"/>
                    <a:pt x="280" y="344"/>
                    <a:pt x="280" y="344"/>
                  </a:cubicBezTo>
                  <a:cubicBezTo>
                    <a:pt x="280" y="344"/>
                    <a:pt x="280" y="344"/>
                    <a:pt x="279" y="343"/>
                  </a:cubicBezTo>
                  <a:cubicBezTo>
                    <a:pt x="277" y="343"/>
                    <a:pt x="274" y="342"/>
                    <a:pt x="273" y="342"/>
                  </a:cubicBezTo>
                  <a:cubicBezTo>
                    <a:pt x="271" y="343"/>
                    <a:pt x="270" y="344"/>
                    <a:pt x="269" y="344"/>
                  </a:cubicBezTo>
                  <a:cubicBezTo>
                    <a:pt x="267" y="344"/>
                    <a:pt x="264" y="345"/>
                    <a:pt x="263" y="344"/>
                  </a:cubicBezTo>
                  <a:cubicBezTo>
                    <a:pt x="262" y="343"/>
                    <a:pt x="261" y="345"/>
                    <a:pt x="260" y="344"/>
                  </a:cubicBezTo>
                  <a:cubicBezTo>
                    <a:pt x="259" y="342"/>
                    <a:pt x="260" y="343"/>
                    <a:pt x="259" y="341"/>
                  </a:cubicBezTo>
                  <a:cubicBezTo>
                    <a:pt x="259" y="340"/>
                    <a:pt x="258" y="340"/>
                    <a:pt x="258" y="340"/>
                  </a:cubicBezTo>
                  <a:cubicBezTo>
                    <a:pt x="258" y="340"/>
                    <a:pt x="258" y="340"/>
                    <a:pt x="258" y="340"/>
                  </a:cubicBezTo>
                  <a:cubicBezTo>
                    <a:pt x="257" y="339"/>
                    <a:pt x="257" y="339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7"/>
                  </a:cubicBezTo>
                  <a:cubicBezTo>
                    <a:pt x="255" y="337"/>
                    <a:pt x="255" y="337"/>
                    <a:pt x="255" y="337"/>
                  </a:cubicBezTo>
                  <a:cubicBezTo>
                    <a:pt x="255" y="336"/>
                    <a:pt x="255" y="336"/>
                    <a:pt x="255" y="336"/>
                  </a:cubicBezTo>
                  <a:cubicBezTo>
                    <a:pt x="255" y="336"/>
                    <a:pt x="255" y="335"/>
                    <a:pt x="255" y="335"/>
                  </a:cubicBezTo>
                  <a:cubicBezTo>
                    <a:pt x="255" y="335"/>
                    <a:pt x="255" y="335"/>
                    <a:pt x="255" y="334"/>
                  </a:cubicBezTo>
                  <a:cubicBezTo>
                    <a:pt x="255" y="334"/>
                    <a:pt x="255" y="334"/>
                    <a:pt x="255" y="334"/>
                  </a:cubicBezTo>
                  <a:cubicBezTo>
                    <a:pt x="255" y="334"/>
                    <a:pt x="255" y="333"/>
                    <a:pt x="255" y="333"/>
                  </a:cubicBezTo>
                  <a:cubicBezTo>
                    <a:pt x="255" y="333"/>
                    <a:pt x="255" y="333"/>
                    <a:pt x="255" y="333"/>
                  </a:cubicBezTo>
                  <a:cubicBezTo>
                    <a:pt x="255" y="333"/>
                    <a:pt x="255" y="333"/>
                    <a:pt x="256" y="332"/>
                  </a:cubicBezTo>
                  <a:cubicBezTo>
                    <a:pt x="257" y="332"/>
                    <a:pt x="256" y="331"/>
                    <a:pt x="257" y="330"/>
                  </a:cubicBezTo>
                  <a:cubicBezTo>
                    <a:pt x="258" y="329"/>
                    <a:pt x="258" y="325"/>
                    <a:pt x="260" y="324"/>
                  </a:cubicBezTo>
                  <a:cubicBezTo>
                    <a:pt x="261" y="323"/>
                    <a:pt x="261" y="321"/>
                    <a:pt x="261" y="320"/>
                  </a:cubicBezTo>
                  <a:cubicBezTo>
                    <a:pt x="261" y="320"/>
                    <a:pt x="261" y="320"/>
                    <a:pt x="261" y="319"/>
                  </a:cubicBezTo>
                  <a:cubicBezTo>
                    <a:pt x="261" y="319"/>
                    <a:pt x="261" y="319"/>
                    <a:pt x="261" y="319"/>
                  </a:cubicBezTo>
                  <a:cubicBezTo>
                    <a:pt x="261" y="319"/>
                    <a:pt x="261" y="318"/>
                    <a:pt x="261" y="318"/>
                  </a:cubicBezTo>
                  <a:cubicBezTo>
                    <a:pt x="261" y="318"/>
                    <a:pt x="261" y="317"/>
                    <a:pt x="261" y="317"/>
                  </a:cubicBezTo>
                  <a:cubicBezTo>
                    <a:pt x="261" y="317"/>
                    <a:pt x="261" y="317"/>
                    <a:pt x="261" y="317"/>
                  </a:cubicBezTo>
                  <a:cubicBezTo>
                    <a:pt x="261" y="317"/>
                    <a:pt x="261" y="316"/>
                    <a:pt x="261" y="316"/>
                  </a:cubicBezTo>
                  <a:cubicBezTo>
                    <a:pt x="261" y="316"/>
                    <a:pt x="261" y="316"/>
                    <a:pt x="261" y="316"/>
                  </a:cubicBezTo>
                  <a:cubicBezTo>
                    <a:pt x="261" y="316"/>
                    <a:pt x="261" y="316"/>
                    <a:pt x="261" y="315"/>
                  </a:cubicBezTo>
                  <a:cubicBezTo>
                    <a:pt x="261" y="315"/>
                    <a:pt x="261" y="315"/>
                    <a:pt x="261" y="315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58" y="315"/>
                    <a:pt x="257" y="315"/>
                    <a:pt x="256" y="315"/>
                  </a:cubicBezTo>
                  <a:cubicBezTo>
                    <a:pt x="255" y="315"/>
                    <a:pt x="254" y="314"/>
                    <a:pt x="253" y="314"/>
                  </a:cubicBezTo>
                  <a:cubicBezTo>
                    <a:pt x="252" y="315"/>
                    <a:pt x="251" y="315"/>
                    <a:pt x="249" y="315"/>
                  </a:cubicBezTo>
                  <a:cubicBezTo>
                    <a:pt x="247" y="315"/>
                    <a:pt x="244" y="315"/>
                    <a:pt x="243" y="315"/>
                  </a:cubicBezTo>
                  <a:cubicBezTo>
                    <a:pt x="243" y="315"/>
                    <a:pt x="242" y="315"/>
                    <a:pt x="242" y="315"/>
                  </a:cubicBezTo>
                  <a:cubicBezTo>
                    <a:pt x="242" y="315"/>
                    <a:pt x="242" y="315"/>
                    <a:pt x="241" y="315"/>
                  </a:cubicBezTo>
                  <a:cubicBezTo>
                    <a:pt x="241" y="315"/>
                    <a:pt x="241" y="315"/>
                    <a:pt x="241" y="315"/>
                  </a:cubicBezTo>
                  <a:cubicBezTo>
                    <a:pt x="241" y="315"/>
                    <a:pt x="241" y="315"/>
                    <a:pt x="240" y="315"/>
                  </a:cubicBezTo>
                  <a:cubicBezTo>
                    <a:pt x="240" y="315"/>
                    <a:pt x="240" y="315"/>
                    <a:pt x="240" y="315"/>
                  </a:cubicBezTo>
                  <a:cubicBezTo>
                    <a:pt x="240" y="315"/>
                    <a:pt x="240" y="315"/>
                    <a:pt x="239" y="315"/>
                  </a:cubicBezTo>
                  <a:cubicBezTo>
                    <a:pt x="239" y="315"/>
                    <a:pt x="239" y="315"/>
                    <a:pt x="239" y="315"/>
                  </a:cubicBezTo>
                  <a:cubicBezTo>
                    <a:pt x="239" y="315"/>
                    <a:pt x="239" y="315"/>
                    <a:pt x="239" y="315"/>
                  </a:cubicBezTo>
                  <a:cubicBezTo>
                    <a:pt x="239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3"/>
                  </a:cubicBezTo>
                  <a:cubicBezTo>
                    <a:pt x="238" y="313"/>
                    <a:pt x="238" y="313"/>
                    <a:pt x="238" y="3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1" y="312"/>
                    <a:pt x="241" y="311"/>
                    <a:pt x="242" y="309"/>
                  </a:cubicBezTo>
                  <a:cubicBezTo>
                    <a:pt x="243" y="307"/>
                    <a:pt x="244" y="305"/>
                    <a:pt x="244" y="304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5" y="302"/>
                  </a:cubicBezTo>
                  <a:cubicBezTo>
                    <a:pt x="246" y="303"/>
                    <a:pt x="246" y="303"/>
                    <a:pt x="247" y="302"/>
                  </a:cubicBezTo>
                  <a:cubicBezTo>
                    <a:pt x="248" y="301"/>
                    <a:pt x="249" y="296"/>
                    <a:pt x="250" y="295"/>
                  </a:cubicBezTo>
                  <a:cubicBezTo>
                    <a:pt x="251" y="294"/>
                    <a:pt x="253" y="293"/>
                    <a:pt x="253" y="292"/>
                  </a:cubicBezTo>
                  <a:cubicBezTo>
                    <a:pt x="253" y="291"/>
                    <a:pt x="253" y="290"/>
                    <a:pt x="253" y="290"/>
                  </a:cubicBezTo>
                  <a:cubicBezTo>
                    <a:pt x="252" y="290"/>
                    <a:pt x="251" y="290"/>
                    <a:pt x="250" y="290"/>
                  </a:cubicBezTo>
                  <a:cubicBezTo>
                    <a:pt x="250" y="290"/>
                    <a:pt x="250" y="289"/>
                    <a:pt x="249" y="289"/>
                  </a:cubicBezTo>
                  <a:cubicBezTo>
                    <a:pt x="248" y="289"/>
                    <a:pt x="247" y="290"/>
                    <a:pt x="246" y="289"/>
                  </a:cubicBezTo>
                  <a:cubicBezTo>
                    <a:pt x="245" y="289"/>
                    <a:pt x="244" y="289"/>
                    <a:pt x="243" y="289"/>
                  </a:cubicBezTo>
                  <a:cubicBezTo>
                    <a:pt x="241" y="290"/>
                    <a:pt x="239" y="292"/>
                    <a:pt x="238" y="292"/>
                  </a:cubicBezTo>
                  <a:cubicBezTo>
                    <a:pt x="238" y="292"/>
                    <a:pt x="236" y="295"/>
                    <a:pt x="236" y="295"/>
                  </a:cubicBezTo>
                  <a:cubicBezTo>
                    <a:pt x="236" y="296"/>
                    <a:pt x="235" y="297"/>
                    <a:pt x="235" y="297"/>
                  </a:cubicBezTo>
                  <a:cubicBezTo>
                    <a:pt x="234" y="298"/>
                    <a:pt x="235" y="298"/>
                    <a:pt x="234" y="299"/>
                  </a:cubicBezTo>
                  <a:cubicBezTo>
                    <a:pt x="234" y="299"/>
                    <a:pt x="232" y="302"/>
                    <a:pt x="230" y="302"/>
                  </a:cubicBezTo>
                  <a:cubicBezTo>
                    <a:pt x="227" y="301"/>
                    <a:pt x="226" y="301"/>
                    <a:pt x="225" y="302"/>
                  </a:cubicBezTo>
                  <a:cubicBezTo>
                    <a:pt x="224" y="303"/>
                    <a:pt x="224" y="303"/>
                    <a:pt x="223" y="303"/>
                  </a:cubicBezTo>
                  <a:cubicBezTo>
                    <a:pt x="221" y="303"/>
                    <a:pt x="221" y="302"/>
                    <a:pt x="220" y="302"/>
                  </a:cubicBezTo>
                  <a:cubicBezTo>
                    <a:pt x="220" y="302"/>
                    <a:pt x="218" y="304"/>
                    <a:pt x="218" y="303"/>
                  </a:cubicBezTo>
                  <a:cubicBezTo>
                    <a:pt x="217" y="303"/>
                    <a:pt x="217" y="303"/>
                    <a:pt x="216" y="302"/>
                  </a:cubicBezTo>
                  <a:cubicBezTo>
                    <a:pt x="215" y="302"/>
                    <a:pt x="211" y="301"/>
                    <a:pt x="211" y="300"/>
                  </a:cubicBezTo>
                  <a:cubicBezTo>
                    <a:pt x="211" y="300"/>
                    <a:pt x="212" y="300"/>
                    <a:pt x="211" y="299"/>
                  </a:cubicBezTo>
                  <a:cubicBezTo>
                    <a:pt x="210" y="298"/>
                    <a:pt x="211" y="297"/>
                    <a:pt x="211" y="296"/>
                  </a:cubicBezTo>
                  <a:cubicBezTo>
                    <a:pt x="211" y="295"/>
                    <a:pt x="208" y="294"/>
                    <a:pt x="208" y="292"/>
                  </a:cubicBezTo>
                  <a:cubicBezTo>
                    <a:pt x="208" y="290"/>
                    <a:pt x="209" y="290"/>
                    <a:pt x="209" y="288"/>
                  </a:cubicBezTo>
                  <a:cubicBezTo>
                    <a:pt x="208" y="286"/>
                    <a:pt x="207" y="285"/>
                    <a:pt x="208" y="284"/>
                  </a:cubicBezTo>
                  <a:cubicBezTo>
                    <a:pt x="209" y="283"/>
                    <a:pt x="208" y="280"/>
                    <a:pt x="209" y="279"/>
                  </a:cubicBezTo>
                  <a:cubicBezTo>
                    <a:pt x="211" y="277"/>
                    <a:pt x="212" y="275"/>
                    <a:pt x="213" y="273"/>
                  </a:cubicBezTo>
                  <a:cubicBezTo>
                    <a:pt x="213" y="273"/>
                    <a:pt x="213" y="273"/>
                    <a:pt x="214" y="273"/>
                  </a:cubicBezTo>
                  <a:cubicBezTo>
                    <a:pt x="214" y="273"/>
                    <a:pt x="214" y="273"/>
                    <a:pt x="214" y="273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1"/>
                    <a:pt x="215" y="271"/>
                    <a:pt x="215" y="271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69"/>
                    <a:pt x="215" y="269"/>
                    <a:pt x="215" y="269"/>
                  </a:cubicBezTo>
                  <a:cubicBezTo>
                    <a:pt x="215" y="269"/>
                    <a:pt x="215" y="269"/>
                    <a:pt x="215" y="268"/>
                  </a:cubicBezTo>
                  <a:cubicBezTo>
                    <a:pt x="216" y="268"/>
                    <a:pt x="216" y="268"/>
                    <a:pt x="216" y="268"/>
                  </a:cubicBezTo>
                  <a:cubicBezTo>
                    <a:pt x="216" y="268"/>
                    <a:pt x="216" y="268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6"/>
                    <a:pt x="216" y="266"/>
                  </a:cubicBezTo>
                  <a:cubicBezTo>
                    <a:pt x="216" y="264"/>
                    <a:pt x="217" y="263"/>
                    <a:pt x="217" y="262"/>
                  </a:cubicBezTo>
                  <a:cubicBezTo>
                    <a:pt x="217" y="262"/>
                    <a:pt x="216" y="261"/>
                    <a:pt x="219" y="261"/>
                  </a:cubicBezTo>
                  <a:cubicBezTo>
                    <a:pt x="221" y="260"/>
                    <a:pt x="221" y="259"/>
                    <a:pt x="222" y="258"/>
                  </a:cubicBezTo>
                  <a:cubicBezTo>
                    <a:pt x="224" y="257"/>
                    <a:pt x="227" y="256"/>
                    <a:pt x="229" y="255"/>
                  </a:cubicBezTo>
                  <a:cubicBezTo>
                    <a:pt x="230" y="254"/>
                    <a:pt x="228" y="253"/>
                    <a:pt x="230" y="254"/>
                  </a:cubicBezTo>
                  <a:cubicBezTo>
                    <a:pt x="232" y="255"/>
                    <a:pt x="233" y="254"/>
                    <a:pt x="234" y="254"/>
                  </a:cubicBezTo>
                  <a:cubicBezTo>
                    <a:pt x="235" y="254"/>
                    <a:pt x="239" y="254"/>
                    <a:pt x="239" y="254"/>
                  </a:cubicBezTo>
                  <a:cubicBezTo>
                    <a:pt x="240" y="253"/>
                    <a:pt x="242" y="253"/>
                    <a:pt x="242" y="253"/>
                  </a:cubicBezTo>
                  <a:cubicBezTo>
                    <a:pt x="242" y="254"/>
                    <a:pt x="245" y="254"/>
                    <a:pt x="245" y="255"/>
                  </a:cubicBezTo>
                  <a:cubicBezTo>
                    <a:pt x="245" y="255"/>
                    <a:pt x="246" y="256"/>
                    <a:pt x="247" y="256"/>
                  </a:cubicBezTo>
                  <a:cubicBezTo>
                    <a:pt x="248" y="255"/>
                    <a:pt x="249" y="254"/>
                    <a:pt x="251" y="253"/>
                  </a:cubicBezTo>
                  <a:cubicBezTo>
                    <a:pt x="254" y="252"/>
                    <a:pt x="255" y="251"/>
                    <a:pt x="257" y="251"/>
                  </a:cubicBezTo>
                  <a:cubicBezTo>
                    <a:pt x="258" y="251"/>
                    <a:pt x="259" y="251"/>
                    <a:pt x="260" y="250"/>
                  </a:cubicBezTo>
                  <a:cubicBezTo>
                    <a:pt x="261" y="250"/>
                    <a:pt x="259" y="251"/>
                    <a:pt x="261" y="251"/>
                  </a:cubicBezTo>
                  <a:cubicBezTo>
                    <a:pt x="263" y="250"/>
                    <a:pt x="263" y="250"/>
                    <a:pt x="265" y="251"/>
                  </a:cubicBezTo>
                  <a:cubicBezTo>
                    <a:pt x="266" y="251"/>
                    <a:pt x="267" y="250"/>
                    <a:pt x="268" y="251"/>
                  </a:cubicBezTo>
                  <a:cubicBezTo>
                    <a:pt x="268" y="251"/>
                    <a:pt x="270" y="253"/>
                    <a:pt x="271" y="253"/>
                  </a:cubicBezTo>
                  <a:cubicBezTo>
                    <a:pt x="273" y="253"/>
                    <a:pt x="274" y="253"/>
                    <a:pt x="274" y="252"/>
                  </a:cubicBezTo>
                  <a:cubicBezTo>
                    <a:pt x="275" y="251"/>
                    <a:pt x="276" y="250"/>
                    <a:pt x="277" y="252"/>
                  </a:cubicBezTo>
                  <a:cubicBezTo>
                    <a:pt x="278" y="253"/>
                    <a:pt x="278" y="255"/>
                    <a:pt x="279" y="256"/>
                  </a:cubicBezTo>
                  <a:cubicBezTo>
                    <a:pt x="280" y="256"/>
                    <a:pt x="279" y="261"/>
                    <a:pt x="279" y="262"/>
                  </a:cubicBezTo>
                  <a:cubicBezTo>
                    <a:pt x="279" y="263"/>
                    <a:pt x="279" y="267"/>
                    <a:pt x="280" y="267"/>
                  </a:cubicBezTo>
                  <a:cubicBezTo>
                    <a:pt x="280" y="266"/>
                    <a:pt x="280" y="265"/>
                    <a:pt x="281" y="266"/>
                  </a:cubicBezTo>
                  <a:cubicBezTo>
                    <a:pt x="281" y="267"/>
                    <a:pt x="281" y="269"/>
                    <a:pt x="282" y="270"/>
                  </a:cubicBezTo>
                  <a:cubicBezTo>
                    <a:pt x="283" y="272"/>
                    <a:pt x="283" y="272"/>
                    <a:pt x="283" y="273"/>
                  </a:cubicBezTo>
                  <a:cubicBezTo>
                    <a:pt x="284" y="274"/>
                    <a:pt x="285" y="276"/>
                    <a:pt x="286" y="275"/>
                  </a:cubicBezTo>
                  <a:cubicBezTo>
                    <a:pt x="287" y="274"/>
                    <a:pt x="288" y="269"/>
                    <a:pt x="288" y="267"/>
                  </a:cubicBezTo>
                  <a:cubicBezTo>
                    <a:pt x="289" y="265"/>
                    <a:pt x="289" y="259"/>
                    <a:pt x="288" y="257"/>
                  </a:cubicBezTo>
                  <a:cubicBezTo>
                    <a:pt x="287" y="255"/>
                    <a:pt x="285" y="252"/>
                    <a:pt x="287" y="249"/>
                  </a:cubicBezTo>
                  <a:cubicBezTo>
                    <a:pt x="289" y="246"/>
                    <a:pt x="290" y="244"/>
                    <a:pt x="291" y="242"/>
                  </a:cubicBezTo>
                  <a:cubicBezTo>
                    <a:pt x="292" y="241"/>
                    <a:pt x="294" y="241"/>
                    <a:pt x="295" y="240"/>
                  </a:cubicBezTo>
                  <a:cubicBezTo>
                    <a:pt x="296" y="240"/>
                    <a:pt x="297" y="240"/>
                    <a:pt x="298" y="239"/>
                  </a:cubicBezTo>
                  <a:cubicBezTo>
                    <a:pt x="300" y="238"/>
                    <a:pt x="302" y="235"/>
                    <a:pt x="302" y="235"/>
                  </a:cubicBezTo>
                  <a:cubicBezTo>
                    <a:pt x="302" y="235"/>
                    <a:pt x="304" y="235"/>
                    <a:pt x="305" y="235"/>
                  </a:cubicBezTo>
                  <a:cubicBezTo>
                    <a:pt x="307" y="234"/>
                    <a:pt x="309" y="231"/>
                    <a:pt x="310" y="230"/>
                  </a:cubicBezTo>
                  <a:cubicBezTo>
                    <a:pt x="311" y="230"/>
                    <a:pt x="313" y="230"/>
                    <a:pt x="313" y="229"/>
                  </a:cubicBezTo>
                  <a:cubicBezTo>
                    <a:pt x="313" y="229"/>
                    <a:pt x="314" y="227"/>
                    <a:pt x="314" y="227"/>
                  </a:cubicBezTo>
                  <a:cubicBezTo>
                    <a:pt x="315" y="227"/>
                    <a:pt x="317" y="226"/>
                    <a:pt x="317" y="226"/>
                  </a:cubicBezTo>
                  <a:cubicBezTo>
                    <a:pt x="317" y="225"/>
                    <a:pt x="318" y="222"/>
                    <a:pt x="317" y="221"/>
                  </a:cubicBezTo>
                  <a:cubicBezTo>
                    <a:pt x="317" y="220"/>
                    <a:pt x="316" y="219"/>
                    <a:pt x="316" y="218"/>
                  </a:cubicBezTo>
                  <a:cubicBezTo>
                    <a:pt x="316" y="218"/>
                    <a:pt x="317" y="216"/>
                    <a:pt x="317" y="215"/>
                  </a:cubicBezTo>
                  <a:cubicBezTo>
                    <a:pt x="317" y="215"/>
                    <a:pt x="318" y="213"/>
                    <a:pt x="318" y="214"/>
                  </a:cubicBezTo>
                  <a:cubicBezTo>
                    <a:pt x="318" y="214"/>
                    <a:pt x="320" y="215"/>
                    <a:pt x="319" y="216"/>
                  </a:cubicBezTo>
                  <a:cubicBezTo>
                    <a:pt x="318" y="216"/>
                    <a:pt x="318" y="218"/>
                    <a:pt x="319" y="218"/>
                  </a:cubicBezTo>
                  <a:cubicBezTo>
                    <a:pt x="320" y="217"/>
                    <a:pt x="321" y="216"/>
                    <a:pt x="321" y="216"/>
                  </a:cubicBezTo>
                  <a:cubicBezTo>
                    <a:pt x="321" y="215"/>
                    <a:pt x="323" y="212"/>
                    <a:pt x="324" y="211"/>
                  </a:cubicBezTo>
                  <a:cubicBezTo>
                    <a:pt x="325" y="210"/>
                    <a:pt x="323" y="209"/>
                    <a:pt x="324" y="209"/>
                  </a:cubicBezTo>
                  <a:cubicBezTo>
                    <a:pt x="324" y="208"/>
                    <a:pt x="325" y="209"/>
                    <a:pt x="326" y="208"/>
                  </a:cubicBezTo>
                  <a:cubicBezTo>
                    <a:pt x="327" y="207"/>
                    <a:pt x="330" y="204"/>
                    <a:pt x="330" y="203"/>
                  </a:cubicBezTo>
                  <a:cubicBezTo>
                    <a:pt x="330" y="203"/>
                    <a:pt x="329" y="202"/>
                    <a:pt x="331" y="201"/>
                  </a:cubicBezTo>
                  <a:cubicBezTo>
                    <a:pt x="332" y="201"/>
                    <a:pt x="334" y="201"/>
                    <a:pt x="334" y="201"/>
                  </a:cubicBezTo>
                  <a:cubicBezTo>
                    <a:pt x="334" y="200"/>
                    <a:pt x="335" y="199"/>
                    <a:pt x="336" y="199"/>
                  </a:cubicBezTo>
                  <a:cubicBezTo>
                    <a:pt x="336" y="199"/>
                    <a:pt x="337" y="200"/>
                    <a:pt x="338" y="200"/>
                  </a:cubicBezTo>
                  <a:cubicBezTo>
                    <a:pt x="340" y="199"/>
                    <a:pt x="343" y="197"/>
                    <a:pt x="345" y="197"/>
                  </a:cubicBezTo>
                  <a:cubicBezTo>
                    <a:pt x="346" y="197"/>
                    <a:pt x="348" y="197"/>
                    <a:pt x="347" y="196"/>
                  </a:cubicBezTo>
                  <a:cubicBezTo>
                    <a:pt x="347" y="195"/>
                    <a:pt x="346" y="195"/>
                    <a:pt x="345" y="195"/>
                  </a:cubicBezTo>
                  <a:cubicBezTo>
                    <a:pt x="345" y="194"/>
                    <a:pt x="346" y="192"/>
                    <a:pt x="346" y="191"/>
                  </a:cubicBezTo>
                  <a:cubicBezTo>
                    <a:pt x="346" y="190"/>
                    <a:pt x="348" y="188"/>
                    <a:pt x="349" y="187"/>
                  </a:cubicBezTo>
                  <a:cubicBezTo>
                    <a:pt x="350" y="186"/>
                    <a:pt x="353" y="185"/>
                    <a:pt x="355" y="184"/>
                  </a:cubicBezTo>
                  <a:cubicBezTo>
                    <a:pt x="356" y="183"/>
                    <a:pt x="356" y="183"/>
                    <a:pt x="357" y="183"/>
                  </a:cubicBezTo>
                  <a:cubicBezTo>
                    <a:pt x="359" y="183"/>
                    <a:pt x="363" y="181"/>
                    <a:pt x="364" y="180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363" y="180"/>
                    <a:pt x="363" y="180"/>
                    <a:pt x="363" y="180"/>
                  </a:cubicBezTo>
                  <a:cubicBezTo>
                    <a:pt x="363" y="180"/>
                    <a:pt x="363" y="180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4" y="179"/>
                  </a:cubicBezTo>
                  <a:cubicBezTo>
                    <a:pt x="364" y="179"/>
                    <a:pt x="364" y="179"/>
                    <a:pt x="364" y="179"/>
                  </a:cubicBezTo>
                  <a:cubicBezTo>
                    <a:pt x="367" y="179"/>
                    <a:pt x="368" y="178"/>
                    <a:pt x="370" y="177"/>
                  </a:cubicBezTo>
                  <a:cubicBezTo>
                    <a:pt x="371" y="177"/>
                    <a:pt x="372" y="176"/>
                    <a:pt x="372" y="177"/>
                  </a:cubicBezTo>
                  <a:cubicBezTo>
                    <a:pt x="372" y="177"/>
                    <a:pt x="371" y="178"/>
                    <a:pt x="372" y="177"/>
                  </a:cubicBezTo>
                  <a:cubicBezTo>
                    <a:pt x="374" y="177"/>
                    <a:pt x="377" y="177"/>
                    <a:pt x="377" y="177"/>
                  </a:cubicBezTo>
                  <a:cubicBezTo>
                    <a:pt x="376" y="177"/>
                    <a:pt x="375" y="179"/>
                    <a:pt x="374" y="179"/>
                  </a:cubicBezTo>
                  <a:cubicBezTo>
                    <a:pt x="374" y="179"/>
                    <a:pt x="373" y="178"/>
                    <a:pt x="372" y="179"/>
                  </a:cubicBezTo>
                  <a:cubicBezTo>
                    <a:pt x="370" y="180"/>
                    <a:pt x="367" y="182"/>
                    <a:pt x="366" y="182"/>
                  </a:cubicBezTo>
                  <a:cubicBezTo>
                    <a:pt x="366" y="183"/>
                    <a:pt x="366" y="187"/>
                    <a:pt x="367" y="187"/>
                  </a:cubicBezTo>
                  <a:cubicBezTo>
                    <a:pt x="368" y="186"/>
                    <a:pt x="371" y="185"/>
                    <a:pt x="372" y="184"/>
                  </a:cubicBezTo>
                  <a:cubicBezTo>
                    <a:pt x="372" y="183"/>
                    <a:pt x="373" y="181"/>
                    <a:pt x="375" y="181"/>
                  </a:cubicBezTo>
                  <a:cubicBezTo>
                    <a:pt x="377" y="181"/>
                    <a:pt x="377" y="182"/>
                    <a:pt x="379" y="181"/>
                  </a:cubicBezTo>
                  <a:cubicBezTo>
                    <a:pt x="381" y="181"/>
                    <a:pt x="384" y="178"/>
                    <a:pt x="386" y="178"/>
                  </a:cubicBezTo>
                  <a:cubicBezTo>
                    <a:pt x="387" y="178"/>
                    <a:pt x="388" y="178"/>
                    <a:pt x="388" y="177"/>
                  </a:cubicBezTo>
                  <a:cubicBezTo>
                    <a:pt x="387" y="177"/>
                    <a:pt x="387" y="176"/>
                    <a:pt x="386" y="176"/>
                  </a:cubicBezTo>
                  <a:cubicBezTo>
                    <a:pt x="384" y="175"/>
                    <a:pt x="385" y="174"/>
                    <a:pt x="384" y="175"/>
                  </a:cubicBezTo>
                  <a:cubicBezTo>
                    <a:pt x="383" y="175"/>
                    <a:pt x="382" y="175"/>
                    <a:pt x="381" y="175"/>
                  </a:cubicBezTo>
                  <a:cubicBezTo>
                    <a:pt x="379" y="175"/>
                    <a:pt x="378" y="174"/>
                    <a:pt x="378" y="173"/>
                  </a:cubicBezTo>
                  <a:cubicBezTo>
                    <a:pt x="378" y="173"/>
                    <a:pt x="375" y="173"/>
                    <a:pt x="374" y="173"/>
                  </a:cubicBezTo>
                  <a:cubicBezTo>
                    <a:pt x="374" y="173"/>
                    <a:pt x="374" y="172"/>
                    <a:pt x="374" y="171"/>
                  </a:cubicBezTo>
                  <a:cubicBezTo>
                    <a:pt x="373" y="170"/>
                    <a:pt x="372" y="169"/>
                    <a:pt x="373" y="169"/>
                  </a:cubicBezTo>
                  <a:cubicBezTo>
                    <a:pt x="374" y="168"/>
                    <a:pt x="375" y="165"/>
                    <a:pt x="374" y="165"/>
                  </a:cubicBezTo>
                  <a:cubicBezTo>
                    <a:pt x="373" y="165"/>
                    <a:pt x="372" y="166"/>
                    <a:pt x="372" y="165"/>
                  </a:cubicBezTo>
                  <a:cubicBezTo>
                    <a:pt x="371" y="164"/>
                    <a:pt x="369" y="164"/>
                    <a:pt x="369" y="163"/>
                  </a:cubicBezTo>
                  <a:cubicBezTo>
                    <a:pt x="370" y="163"/>
                    <a:pt x="370" y="163"/>
                    <a:pt x="372" y="163"/>
                  </a:cubicBezTo>
                  <a:cubicBezTo>
                    <a:pt x="374" y="163"/>
                    <a:pt x="377" y="163"/>
                    <a:pt x="377" y="161"/>
                  </a:cubicBezTo>
                  <a:cubicBezTo>
                    <a:pt x="378" y="160"/>
                    <a:pt x="378" y="160"/>
                    <a:pt x="378" y="159"/>
                  </a:cubicBezTo>
                  <a:cubicBezTo>
                    <a:pt x="378" y="158"/>
                    <a:pt x="379" y="158"/>
                    <a:pt x="377" y="157"/>
                  </a:cubicBezTo>
                  <a:cubicBezTo>
                    <a:pt x="376" y="156"/>
                    <a:pt x="374" y="156"/>
                    <a:pt x="372" y="157"/>
                  </a:cubicBezTo>
                  <a:cubicBezTo>
                    <a:pt x="371" y="157"/>
                    <a:pt x="366" y="159"/>
                    <a:pt x="364" y="160"/>
                  </a:cubicBezTo>
                  <a:cubicBezTo>
                    <a:pt x="362" y="161"/>
                    <a:pt x="361" y="161"/>
                    <a:pt x="359" y="162"/>
                  </a:cubicBezTo>
                  <a:cubicBezTo>
                    <a:pt x="357" y="163"/>
                    <a:pt x="352" y="169"/>
                    <a:pt x="351" y="169"/>
                  </a:cubicBezTo>
                  <a:cubicBezTo>
                    <a:pt x="350" y="169"/>
                    <a:pt x="351" y="168"/>
                    <a:pt x="353" y="166"/>
                  </a:cubicBezTo>
                  <a:cubicBezTo>
                    <a:pt x="354" y="165"/>
                    <a:pt x="357" y="161"/>
                    <a:pt x="358" y="160"/>
                  </a:cubicBezTo>
                  <a:cubicBezTo>
                    <a:pt x="360" y="159"/>
                    <a:pt x="362" y="157"/>
                    <a:pt x="364" y="157"/>
                  </a:cubicBezTo>
                  <a:cubicBezTo>
                    <a:pt x="365" y="156"/>
                    <a:pt x="367" y="156"/>
                    <a:pt x="367" y="155"/>
                  </a:cubicBezTo>
                  <a:cubicBezTo>
                    <a:pt x="367" y="155"/>
                    <a:pt x="371" y="151"/>
                    <a:pt x="373" y="150"/>
                  </a:cubicBezTo>
                  <a:cubicBezTo>
                    <a:pt x="374" y="150"/>
                    <a:pt x="381" y="151"/>
                    <a:pt x="384" y="151"/>
                  </a:cubicBezTo>
                  <a:cubicBezTo>
                    <a:pt x="386" y="151"/>
                    <a:pt x="397" y="151"/>
                    <a:pt x="399" y="150"/>
                  </a:cubicBezTo>
                  <a:cubicBezTo>
                    <a:pt x="400" y="149"/>
                    <a:pt x="402" y="148"/>
                    <a:pt x="402" y="147"/>
                  </a:cubicBezTo>
                  <a:cubicBezTo>
                    <a:pt x="403" y="146"/>
                    <a:pt x="405" y="145"/>
                    <a:pt x="406" y="145"/>
                  </a:cubicBezTo>
                  <a:cubicBezTo>
                    <a:pt x="406" y="145"/>
                    <a:pt x="409" y="144"/>
                    <a:pt x="410" y="144"/>
                  </a:cubicBezTo>
                  <a:cubicBezTo>
                    <a:pt x="411" y="144"/>
                    <a:pt x="414" y="143"/>
                    <a:pt x="415" y="142"/>
                  </a:cubicBezTo>
                  <a:cubicBezTo>
                    <a:pt x="415" y="141"/>
                    <a:pt x="416" y="140"/>
                    <a:pt x="415" y="140"/>
                  </a:cubicBezTo>
                  <a:cubicBezTo>
                    <a:pt x="415" y="139"/>
                    <a:pt x="414" y="139"/>
                    <a:pt x="414" y="139"/>
                  </a:cubicBezTo>
                  <a:cubicBezTo>
                    <a:pt x="415" y="138"/>
                    <a:pt x="416" y="137"/>
                    <a:pt x="416" y="136"/>
                  </a:cubicBezTo>
                  <a:cubicBezTo>
                    <a:pt x="416" y="136"/>
                    <a:pt x="415" y="135"/>
                    <a:pt x="416" y="135"/>
                  </a:cubicBezTo>
                  <a:cubicBezTo>
                    <a:pt x="417" y="134"/>
                    <a:pt x="418" y="134"/>
                    <a:pt x="417" y="133"/>
                  </a:cubicBezTo>
                  <a:cubicBezTo>
                    <a:pt x="417" y="133"/>
                    <a:pt x="415" y="132"/>
                    <a:pt x="414" y="132"/>
                  </a:cubicBezTo>
                  <a:cubicBezTo>
                    <a:pt x="413" y="132"/>
                    <a:pt x="412" y="133"/>
                    <a:pt x="412" y="132"/>
                  </a:cubicBezTo>
                  <a:cubicBezTo>
                    <a:pt x="412" y="131"/>
                    <a:pt x="411" y="129"/>
                    <a:pt x="411" y="129"/>
                  </a:cubicBezTo>
                  <a:cubicBezTo>
                    <a:pt x="410" y="129"/>
                    <a:pt x="406" y="130"/>
                    <a:pt x="406" y="131"/>
                  </a:cubicBezTo>
                  <a:cubicBezTo>
                    <a:pt x="406" y="132"/>
                    <a:pt x="405" y="132"/>
                    <a:pt x="404" y="132"/>
                  </a:cubicBezTo>
                  <a:cubicBezTo>
                    <a:pt x="404" y="132"/>
                    <a:pt x="398" y="135"/>
                    <a:pt x="399" y="134"/>
                  </a:cubicBezTo>
                  <a:cubicBezTo>
                    <a:pt x="399" y="133"/>
                    <a:pt x="402" y="131"/>
                    <a:pt x="403" y="131"/>
                  </a:cubicBezTo>
                  <a:cubicBezTo>
                    <a:pt x="404" y="130"/>
                    <a:pt x="411" y="128"/>
                    <a:pt x="411" y="127"/>
                  </a:cubicBezTo>
                  <a:cubicBezTo>
                    <a:pt x="411" y="127"/>
                    <a:pt x="411" y="127"/>
                    <a:pt x="411" y="126"/>
                  </a:cubicBezTo>
                  <a:cubicBezTo>
                    <a:pt x="410" y="126"/>
                    <a:pt x="407" y="126"/>
                    <a:pt x="407" y="126"/>
                  </a:cubicBezTo>
                  <a:cubicBezTo>
                    <a:pt x="407" y="125"/>
                    <a:pt x="406" y="124"/>
                    <a:pt x="406" y="124"/>
                  </a:cubicBezTo>
                  <a:cubicBezTo>
                    <a:pt x="405" y="123"/>
                    <a:pt x="404" y="124"/>
                    <a:pt x="403" y="123"/>
                  </a:cubicBezTo>
                  <a:cubicBezTo>
                    <a:pt x="403" y="123"/>
                    <a:pt x="403" y="122"/>
                    <a:pt x="402" y="121"/>
                  </a:cubicBezTo>
                  <a:cubicBezTo>
                    <a:pt x="402" y="120"/>
                    <a:pt x="400" y="119"/>
                    <a:pt x="399" y="119"/>
                  </a:cubicBezTo>
                  <a:cubicBezTo>
                    <a:pt x="399" y="119"/>
                    <a:pt x="398" y="118"/>
                    <a:pt x="397" y="118"/>
                  </a:cubicBezTo>
                  <a:cubicBezTo>
                    <a:pt x="397" y="117"/>
                    <a:pt x="396" y="116"/>
                    <a:pt x="397" y="115"/>
                  </a:cubicBezTo>
                  <a:cubicBezTo>
                    <a:pt x="397" y="115"/>
                    <a:pt x="400" y="114"/>
                    <a:pt x="399" y="114"/>
                  </a:cubicBezTo>
                  <a:cubicBezTo>
                    <a:pt x="399" y="113"/>
                    <a:pt x="398" y="112"/>
                    <a:pt x="398" y="111"/>
                  </a:cubicBezTo>
                  <a:cubicBezTo>
                    <a:pt x="399" y="111"/>
                    <a:pt x="398" y="109"/>
                    <a:pt x="397" y="108"/>
                  </a:cubicBezTo>
                  <a:cubicBezTo>
                    <a:pt x="397" y="107"/>
                    <a:pt x="396" y="105"/>
                    <a:pt x="396" y="105"/>
                  </a:cubicBezTo>
                  <a:cubicBezTo>
                    <a:pt x="396" y="105"/>
                    <a:pt x="396" y="104"/>
                    <a:pt x="395" y="104"/>
                  </a:cubicBezTo>
                  <a:cubicBezTo>
                    <a:pt x="395" y="104"/>
                    <a:pt x="392" y="104"/>
                    <a:pt x="393" y="104"/>
                  </a:cubicBezTo>
                  <a:cubicBezTo>
                    <a:pt x="394" y="103"/>
                    <a:pt x="396" y="103"/>
                    <a:pt x="396" y="102"/>
                  </a:cubicBezTo>
                  <a:cubicBezTo>
                    <a:pt x="396" y="101"/>
                    <a:pt x="395" y="101"/>
                    <a:pt x="395" y="101"/>
                  </a:cubicBezTo>
                  <a:cubicBezTo>
                    <a:pt x="394" y="101"/>
                    <a:pt x="391" y="100"/>
                    <a:pt x="392" y="100"/>
                  </a:cubicBezTo>
                  <a:cubicBezTo>
                    <a:pt x="394" y="99"/>
                    <a:pt x="395" y="98"/>
                    <a:pt x="395" y="98"/>
                  </a:cubicBezTo>
                  <a:cubicBezTo>
                    <a:pt x="394" y="98"/>
                    <a:pt x="393" y="95"/>
                    <a:pt x="392" y="95"/>
                  </a:cubicBezTo>
                  <a:cubicBezTo>
                    <a:pt x="392" y="95"/>
                    <a:pt x="392" y="94"/>
                    <a:pt x="392" y="93"/>
                  </a:cubicBezTo>
                  <a:cubicBezTo>
                    <a:pt x="392" y="93"/>
                    <a:pt x="393" y="90"/>
                    <a:pt x="393" y="90"/>
                  </a:cubicBezTo>
                  <a:cubicBezTo>
                    <a:pt x="392" y="90"/>
                    <a:pt x="390" y="90"/>
                    <a:pt x="390" y="91"/>
                  </a:cubicBezTo>
                  <a:cubicBezTo>
                    <a:pt x="390" y="92"/>
                    <a:pt x="389" y="95"/>
                    <a:pt x="388" y="95"/>
                  </a:cubicBezTo>
                  <a:cubicBezTo>
                    <a:pt x="387" y="95"/>
                    <a:pt x="386" y="96"/>
                    <a:pt x="386" y="97"/>
                  </a:cubicBezTo>
                  <a:cubicBezTo>
                    <a:pt x="385" y="99"/>
                    <a:pt x="384" y="101"/>
                    <a:pt x="384" y="101"/>
                  </a:cubicBezTo>
                  <a:cubicBezTo>
                    <a:pt x="384" y="101"/>
                    <a:pt x="382" y="101"/>
                    <a:pt x="382" y="102"/>
                  </a:cubicBezTo>
                  <a:cubicBezTo>
                    <a:pt x="381" y="102"/>
                    <a:pt x="380" y="103"/>
                    <a:pt x="379" y="103"/>
                  </a:cubicBezTo>
                  <a:cubicBezTo>
                    <a:pt x="379" y="103"/>
                    <a:pt x="378" y="105"/>
                    <a:pt x="377" y="104"/>
                  </a:cubicBezTo>
                  <a:cubicBezTo>
                    <a:pt x="377" y="104"/>
                    <a:pt x="375" y="103"/>
                    <a:pt x="375" y="102"/>
                  </a:cubicBezTo>
                  <a:cubicBezTo>
                    <a:pt x="375" y="102"/>
                    <a:pt x="374" y="101"/>
                    <a:pt x="373" y="101"/>
                  </a:cubicBezTo>
                  <a:cubicBezTo>
                    <a:pt x="373" y="102"/>
                    <a:pt x="371" y="103"/>
                    <a:pt x="371" y="102"/>
                  </a:cubicBezTo>
                  <a:cubicBezTo>
                    <a:pt x="370" y="101"/>
                    <a:pt x="371" y="101"/>
                    <a:pt x="370" y="100"/>
                  </a:cubicBezTo>
                  <a:cubicBezTo>
                    <a:pt x="370" y="99"/>
                    <a:pt x="369" y="98"/>
                    <a:pt x="370" y="98"/>
                  </a:cubicBezTo>
                  <a:cubicBezTo>
                    <a:pt x="371" y="97"/>
                    <a:pt x="371" y="95"/>
                    <a:pt x="371" y="95"/>
                  </a:cubicBezTo>
                  <a:cubicBezTo>
                    <a:pt x="370" y="94"/>
                    <a:pt x="369" y="94"/>
                    <a:pt x="370" y="93"/>
                  </a:cubicBezTo>
                  <a:cubicBezTo>
                    <a:pt x="371" y="93"/>
                    <a:pt x="371" y="93"/>
                    <a:pt x="372" y="92"/>
                  </a:cubicBezTo>
                  <a:cubicBezTo>
                    <a:pt x="372" y="91"/>
                    <a:pt x="375" y="88"/>
                    <a:pt x="373" y="87"/>
                  </a:cubicBezTo>
                  <a:cubicBezTo>
                    <a:pt x="372" y="87"/>
                    <a:pt x="370" y="87"/>
                    <a:pt x="369" y="87"/>
                  </a:cubicBezTo>
                  <a:cubicBezTo>
                    <a:pt x="368" y="87"/>
                    <a:pt x="367" y="85"/>
                    <a:pt x="367" y="85"/>
                  </a:cubicBezTo>
                  <a:cubicBezTo>
                    <a:pt x="366" y="84"/>
                    <a:pt x="365" y="84"/>
                    <a:pt x="366" y="83"/>
                  </a:cubicBezTo>
                  <a:cubicBezTo>
                    <a:pt x="367" y="83"/>
                    <a:pt x="367" y="82"/>
                    <a:pt x="366" y="82"/>
                  </a:cubicBezTo>
                  <a:cubicBezTo>
                    <a:pt x="365" y="82"/>
                    <a:pt x="364" y="82"/>
                    <a:pt x="363" y="81"/>
                  </a:cubicBezTo>
                  <a:cubicBezTo>
                    <a:pt x="363" y="81"/>
                    <a:pt x="362" y="80"/>
                    <a:pt x="362" y="80"/>
                  </a:cubicBezTo>
                  <a:cubicBezTo>
                    <a:pt x="361" y="80"/>
                    <a:pt x="361" y="79"/>
                    <a:pt x="361" y="79"/>
                  </a:cubicBezTo>
                  <a:cubicBezTo>
                    <a:pt x="360" y="78"/>
                    <a:pt x="360" y="77"/>
                    <a:pt x="359" y="77"/>
                  </a:cubicBezTo>
                  <a:cubicBezTo>
                    <a:pt x="358" y="77"/>
                    <a:pt x="354" y="77"/>
                    <a:pt x="354" y="77"/>
                  </a:cubicBezTo>
                  <a:cubicBezTo>
                    <a:pt x="353" y="77"/>
                    <a:pt x="352" y="76"/>
                    <a:pt x="351" y="76"/>
                  </a:cubicBezTo>
                  <a:cubicBezTo>
                    <a:pt x="350" y="76"/>
                    <a:pt x="347" y="76"/>
                    <a:pt x="346" y="76"/>
                  </a:cubicBezTo>
                  <a:cubicBezTo>
                    <a:pt x="344" y="76"/>
                    <a:pt x="343" y="77"/>
                    <a:pt x="343" y="77"/>
                  </a:cubicBezTo>
                  <a:cubicBezTo>
                    <a:pt x="342" y="78"/>
                    <a:pt x="341" y="78"/>
                    <a:pt x="341" y="79"/>
                  </a:cubicBezTo>
                  <a:cubicBezTo>
                    <a:pt x="342" y="81"/>
                    <a:pt x="341" y="82"/>
                    <a:pt x="342" y="82"/>
                  </a:cubicBezTo>
                  <a:cubicBezTo>
                    <a:pt x="343" y="82"/>
                    <a:pt x="343" y="82"/>
                    <a:pt x="342" y="83"/>
                  </a:cubicBezTo>
                  <a:cubicBezTo>
                    <a:pt x="341" y="84"/>
                    <a:pt x="340" y="86"/>
                    <a:pt x="339" y="86"/>
                  </a:cubicBezTo>
                  <a:cubicBezTo>
                    <a:pt x="339" y="87"/>
                    <a:pt x="337" y="88"/>
                    <a:pt x="339" y="88"/>
                  </a:cubicBezTo>
                  <a:cubicBezTo>
                    <a:pt x="340" y="88"/>
                    <a:pt x="340" y="88"/>
                    <a:pt x="340" y="89"/>
                  </a:cubicBezTo>
                  <a:cubicBezTo>
                    <a:pt x="339" y="91"/>
                    <a:pt x="338" y="93"/>
                    <a:pt x="339" y="93"/>
                  </a:cubicBezTo>
                  <a:cubicBezTo>
                    <a:pt x="340" y="93"/>
                    <a:pt x="340" y="94"/>
                    <a:pt x="339" y="95"/>
                  </a:cubicBezTo>
                  <a:cubicBezTo>
                    <a:pt x="339" y="95"/>
                    <a:pt x="338" y="97"/>
                    <a:pt x="338" y="97"/>
                  </a:cubicBezTo>
                  <a:cubicBezTo>
                    <a:pt x="339" y="97"/>
                    <a:pt x="339" y="97"/>
                    <a:pt x="338" y="98"/>
                  </a:cubicBezTo>
                  <a:cubicBezTo>
                    <a:pt x="336" y="99"/>
                    <a:pt x="334" y="100"/>
                    <a:pt x="334" y="100"/>
                  </a:cubicBezTo>
                  <a:cubicBezTo>
                    <a:pt x="333" y="101"/>
                    <a:pt x="333" y="102"/>
                    <a:pt x="334" y="103"/>
                  </a:cubicBezTo>
                  <a:cubicBezTo>
                    <a:pt x="335" y="104"/>
                    <a:pt x="335" y="106"/>
                    <a:pt x="335" y="106"/>
                  </a:cubicBezTo>
                  <a:cubicBezTo>
                    <a:pt x="335" y="107"/>
                    <a:pt x="336" y="107"/>
                    <a:pt x="336" y="109"/>
                  </a:cubicBezTo>
                  <a:cubicBezTo>
                    <a:pt x="336" y="110"/>
                    <a:pt x="336" y="112"/>
                    <a:pt x="336" y="113"/>
                  </a:cubicBezTo>
                  <a:cubicBezTo>
                    <a:pt x="337" y="115"/>
                    <a:pt x="335" y="119"/>
                    <a:pt x="334" y="120"/>
                  </a:cubicBezTo>
                  <a:cubicBezTo>
                    <a:pt x="333" y="120"/>
                    <a:pt x="332" y="123"/>
                    <a:pt x="332" y="122"/>
                  </a:cubicBezTo>
                  <a:cubicBezTo>
                    <a:pt x="332" y="122"/>
                    <a:pt x="332" y="121"/>
                    <a:pt x="331" y="122"/>
                  </a:cubicBezTo>
                  <a:cubicBezTo>
                    <a:pt x="330" y="123"/>
                    <a:pt x="329" y="125"/>
                    <a:pt x="329" y="125"/>
                  </a:cubicBezTo>
                  <a:cubicBezTo>
                    <a:pt x="328" y="126"/>
                    <a:pt x="326" y="126"/>
                    <a:pt x="326" y="127"/>
                  </a:cubicBezTo>
                  <a:cubicBezTo>
                    <a:pt x="326" y="127"/>
                    <a:pt x="328" y="128"/>
                    <a:pt x="327" y="129"/>
                  </a:cubicBezTo>
                  <a:cubicBezTo>
                    <a:pt x="327" y="130"/>
                    <a:pt x="326" y="132"/>
                    <a:pt x="326" y="133"/>
                  </a:cubicBezTo>
                  <a:cubicBezTo>
                    <a:pt x="326" y="133"/>
                    <a:pt x="325" y="136"/>
                    <a:pt x="326" y="136"/>
                  </a:cubicBezTo>
                  <a:cubicBezTo>
                    <a:pt x="327" y="137"/>
                    <a:pt x="327" y="138"/>
                    <a:pt x="327" y="139"/>
                  </a:cubicBezTo>
                  <a:cubicBezTo>
                    <a:pt x="326" y="141"/>
                    <a:pt x="326" y="142"/>
                    <a:pt x="325" y="142"/>
                  </a:cubicBezTo>
                  <a:cubicBezTo>
                    <a:pt x="323" y="143"/>
                    <a:pt x="323" y="144"/>
                    <a:pt x="323" y="145"/>
                  </a:cubicBezTo>
                  <a:cubicBezTo>
                    <a:pt x="323" y="146"/>
                    <a:pt x="323" y="147"/>
                    <a:pt x="322" y="146"/>
                  </a:cubicBezTo>
                  <a:cubicBezTo>
                    <a:pt x="322" y="146"/>
                    <a:pt x="321" y="145"/>
                    <a:pt x="320" y="145"/>
                  </a:cubicBezTo>
                  <a:cubicBezTo>
                    <a:pt x="320" y="146"/>
                    <a:pt x="320" y="148"/>
                    <a:pt x="319" y="147"/>
                  </a:cubicBezTo>
                  <a:cubicBezTo>
                    <a:pt x="318" y="147"/>
                    <a:pt x="316" y="144"/>
                    <a:pt x="316" y="144"/>
                  </a:cubicBezTo>
                  <a:cubicBezTo>
                    <a:pt x="317" y="143"/>
                    <a:pt x="318" y="143"/>
                    <a:pt x="317" y="142"/>
                  </a:cubicBezTo>
                  <a:cubicBezTo>
                    <a:pt x="316" y="142"/>
                    <a:pt x="313" y="141"/>
                    <a:pt x="312" y="140"/>
                  </a:cubicBezTo>
                  <a:cubicBezTo>
                    <a:pt x="312" y="139"/>
                    <a:pt x="313" y="139"/>
                    <a:pt x="312" y="138"/>
                  </a:cubicBezTo>
                  <a:cubicBezTo>
                    <a:pt x="310" y="136"/>
                    <a:pt x="308" y="136"/>
                    <a:pt x="308" y="134"/>
                  </a:cubicBezTo>
                  <a:cubicBezTo>
                    <a:pt x="309" y="133"/>
                    <a:pt x="310" y="131"/>
                    <a:pt x="310" y="129"/>
                  </a:cubicBezTo>
                  <a:cubicBezTo>
                    <a:pt x="310" y="128"/>
                    <a:pt x="311" y="127"/>
                    <a:pt x="312" y="126"/>
                  </a:cubicBezTo>
                  <a:cubicBezTo>
                    <a:pt x="313" y="126"/>
                    <a:pt x="315" y="125"/>
                    <a:pt x="314" y="124"/>
                  </a:cubicBezTo>
                  <a:cubicBezTo>
                    <a:pt x="313" y="124"/>
                    <a:pt x="304" y="124"/>
                    <a:pt x="303" y="124"/>
                  </a:cubicBezTo>
                  <a:cubicBezTo>
                    <a:pt x="302" y="123"/>
                    <a:pt x="302" y="123"/>
                    <a:pt x="301" y="123"/>
                  </a:cubicBezTo>
                  <a:cubicBezTo>
                    <a:pt x="300" y="122"/>
                    <a:pt x="298" y="120"/>
                    <a:pt x="297" y="120"/>
                  </a:cubicBezTo>
                  <a:cubicBezTo>
                    <a:pt x="296" y="119"/>
                    <a:pt x="295" y="118"/>
                    <a:pt x="294" y="117"/>
                  </a:cubicBezTo>
                  <a:cubicBezTo>
                    <a:pt x="294" y="116"/>
                    <a:pt x="291" y="113"/>
                    <a:pt x="290" y="113"/>
                  </a:cubicBezTo>
                  <a:cubicBezTo>
                    <a:pt x="290" y="113"/>
                    <a:pt x="287" y="114"/>
                    <a:pt x="287" y="113"/>
                  </a:cubicBezTo>
                  <a:cubicBezTo>
                    <a:pt x="286" y="113"/>
                    <a:pt x="284" y="111"/>
                    <a:pt x="283" y="111"/>
                  </a:cubicBezTo>
                  <a:cubicBezTo>
                    <a:pt x="282" y="111"/>
                    <a:pt x="278" y="113"/>
                    <a:pt x="277" y="113"/>
                  </a:cubicBezTo>
                  <a:cubicBezTo>
                    <a:pt x="277" y="113"/>
                    <a:pt x="278" y="111"/>
                    <a:pt x="279" y="111"/>
                  </a:cubicBezTo>
                  <a:cubicBezTo>
                    <a:pt x="279" y="110"/>
                    <a:pt x="279" y="103"/>
                    <a:pt x="279" y="102"/>
                  </a:cubicBezTo>
                  <a:cubicBezTo>
                    <a:pt x="278" y="102"/>
                    <a:pt x="277" y="101"/>
                    <a:pt x="276" y="101"/>
                  </a:cubicBezTo>
                  <a:cubicBezTo>
                    <a:pt x="275" y="101"/>
                    <a:pt x="274" y="103"/>
                    <a:pt x="273" y="102"/>
                  </a:cubicBezTo>
                  <a:cubicBezTo>
                    <a:pt x="273" y="101"/>
                    <a:pt x="272" y="99"/>
                    <a:pt x="272" y="99"/>
                  </a:cubicBezTo>
                  <a:cubicBezTo>
                    <a:pt x="272" y="98"/>
                    <a:pt x="273" y="97"/>
                    <a:pt x="273" y="96"/>
                  </a:cubicBezTo>
                  <a:cubicBezTo>
                    <a:pt x="273" y="96"/>
                    <a:pt x="276" y="90"/>
                    <a:pt x="277" y="88"/>
                  </a:cubicBezTo>
                  <a:cubicBezTo>
                    <a:pt x="278" y="87"/>
                    <a:pt x="280" y="87"/>
                    <a:pt x="280" y="85"/>
                  </a:cubicBezTo>
                  <a:cubicBezTo>
                    <a:pt x="280" y="84"/>
                    <a:pt x="279" y="83"/>
                    <a:pt x="279" y="82"/>
                  </a:cubicBezTo>
                  <a:cubicBezTo>
                    <a:pt x="279" y="81"/>
                    <a:pt x="279" y="79"/>
                    <a:pt x="280" y="79"/>
                  </a:cubicBezTo>
                  <a:cubicBezTo>
                    <a:pt x="281" y="79"/>
                    <a:pt x="281" y="80"/>
                    <a:pt x="281" y="79"/>
                  </a:cubicBezTo>
                  <a:cubicBezTo>
                    <a:pt x="282" y="78"/>
                    <a:pt x="282" y="76"/>
                    <a:pt x="283" y="77"/>
                  </a:cubicBezTo>
                  <a:cubicBezTo>
                    <a:pt x="284" y="77"/>
                    <a:pt x="284" y="79"/>
                    <a:pt x="284" y="79"/>
                  </a:cubicBezTo>
                  <a:cubicBezTo>
                    <a:pt x="285" y="79"/>
                    <a:pt x="288" y="80"/>
                    <a:pt x="287" y="79"/>
                  </a:cubicBezTo>
                  <a:cubicBezTo>
                    <a:pt x="287" y="79"/>
                    <a:pt x="285" y="78"/>
                    <a:pt x="286" y="77"/>
                  </a:cubicBezTo>
                  <a:cubicBezTo>
                    <a:pt x="287" y="77"/>
                    <a:pt x="289" y="75"/>
                    <a:pt x="289" y="74"/>
                  </a:cubicBezTo>
                  <a:cubicBezTo>
                    <a:pt x="288" y="74"/>
                    <a:pt x="287" y="73"/>
                    <a:pt x="288" y="73"/>
                  </a:cubicBezTo>
                  <a:cubicBezTo>
                    <a:pt x="289" y="72"/>
                    <a:pt x="290" y="73"/>
                    <a:pt x="291" y="74"/>
                  </a:cubicBezTo>
                  <a:cubicBezTo>
                    <a:pt x="291" y="74"/>
                    <a:pt x="292" y="75"/>
                    <a:pt x="294" y="75"/>
                  </a:cubicBezTo>
                  <a:cubicBezTo>
                    <a:pt x="295" y="74"/>
                    <a:pt x="296" y="73"/>
                    <a:pt x="296" y="72"/>
                  </a:cubicBezTo>
                  <a:cubicBezTo>
                    <a:pt x="296" y="71"/>
                    <a:pt x="293" y="68"/>
                    <a:pt x="291" y="67"/>
                  </a:cubicBezTo>
                  <a:cubicBezTo>
                    <a:pt x="290" y="67"/>
                    <a:pt x="296" y="69"/>
                    <a:pt x="297" y="70"/>
                  </a:cubicBezTo>
                  <a:cubicBezTo>
                    <a:pt x="297" y="70"/>
                    <a:pt x="298" y="69"/>
                    <a:pt x="298" y="67"/>
                  </a:cubicBezTo>
                  <a:cubicBezTo>
                    <a:pt x="298" y="66"/>
                    <a:pt x="298" y="66"/>
                    <a:pt x="299" y="66"/>
                  </a:cubicBezTo>
                  <a:cubicBezTo>
                    <a:pt x="300" y="66"/>
                    <a:pt x="301" y="65"/>
                    <a:pt x="302" y="65"/>
                  </a:cubicBezTo>
                  <a:cubicBezTo>
                    <a:pt x="302" y="64"/>
                    <a:pt x="304" y="67"/>
                    <a:pt x="305" y="67"/>
                  </a:cubicBezTo>
                  <a:cubicBezTo>
                    <a:pt x="306" y="66"/>
                    <a:pt x="308" y="65"/>
                    <a:pt x="308" y="64"/>
                  </a:cubicBezTo>
                  <a:cubicBezTo>
                    <a:pt x="309" y="63"/>
                    <a:pt x="309" y="61"/>
                    <a:pt x="310" y="60"/>
                  </a:cubicBezTo>
                  <a:cubicBezTo>
                    <a:pt x="311" y="59"/>
                    <a:pt x="312" y="57"/>
                    <a:pt x="312" y="57"/>
                  </a:cubicBezTo>
                  <a:cubicBezTo>
                    <a:pt x="311" y="57"/>
                    <a:pt x="308" y="57"/>
                    <a:pt x="306" y="56"/>
                  </a:cubicBezTo>
                  <a:cubicBezTo>
                    <a:pt x="304" y="55"/>
                    <a:pt x="301" y="54"/>
                    <a:pt x="301" y="54"/>
                  </a:cubicBezTo>
                  <a:cubicBezTo>
                    <a:pt x="300" y="54"/>
                    <a:pt x="292" y="55"/>
                    <a:pt x="292" y="55"/>
                  </a:cubicBezTo>
                  <a:cubicBezTo>
                    <a:pt x="292" y="54"/>
                    <a:pt x="294" y="54"/>
                    <a:pt x="295" y="54"/>
                  </a:cubicBezTo>
                  <a:cubicBezTo>
                    <a:pt x="296" y="54"/>
                    <a:pt x="299" y="53"/>
                    <a:pt x="299" y="53"/>
                  </a:cubicBezTo>
                  <a:cubicBezTo>
                    <a:pt x="299" y="53"/>
                    <a:pt x="298" y="52"/>
                    <a:pt x="299" y="51"/>
                  </a:cubicBezTo>
                  <a:cubicBezTo>
                    <a:pt x="300" y="51"/>
                    <a:pt x="301" y="51"/>
                    <a:pt x="302" y="52"/>
                  </a:cubicBezTo>
                  <a:cubicBezTo>
                    <a:pt x="304" y="52"/>
                    <a:pt x="307" y="54"/>
                    <a:pt x="308" y="54"/>
                  </a:cubicBezTo>
                  <a:cubicBezTo>
                    <a:pt x="308" y="55"/>
                    <a:pt x="312" y="56"/>
                    <a:pt x="313" y="56"/>
                  </a:cubicBezTo>
                  <a:cubicBezTo>
                    <a:pt x="314" y="55"/>
                    <a:pt x="319" y="51"/>
                    <a:pt x="319" y="51"/>
                  </a:cubicBezTo>
                  <a:cubicBezTo>
                    <a:pt x="320" y="50"/>
                    <a:pt x="317" y="47"/>
                    <a:pt x="317" y="47"/>
                  </a:cubicBezTo>
                  <a:cubicBezTo>
                    <a:pt x="318" y="46"/>
                    <a:pt x="318" y="47"/>
                    <a:pt x="320" y="47"/>
                  </a:cubicBezTo>
                  <a:cubicBezTo>
                    <a:pt x="321" y="46"/>
                    <a:pt x="322" y="46"/>
                    <a:pt x="322" y="47"/>
                  </a:cubicBezTo>
                  <a:cubicBezTo>
                    <a:pt x="322" y="47"/>
                    <a:pt x="322" y="50"/>
                    <a:pt x="323" y="50"/>
                  </a:cubicBezTo>
                  <a:cubicBezTo>
                    <a:pt x="324" y="50"/>
                    <a:pt x="326" y="51"/>
                    <a:pt x="325" y="50"/>
                  </a:cubicBezTo>
                  <a:cubicBezTo>
                    <a:pt x="325" y="49"/>
                    <a:pt x="324" y="48"/>
                    <a:pt x="325" y="48"/>
                  </a:cubicBezTo>
                  <a:cubicBezTo>
                    <a:pt x="326" y="48"/>
                    <a:pt x="326" y="47"/>
                    <a:pt x="326" y="46"/>
                  </a:cubicBezTo>
                  <a:cubicBezTo>
                    <a:pt x="326" y="46"/>
                    <a:pt x="327" y="46"/>
                    <a:pt x="326" y="45"/>
                  </a:cubicBezTo>
                  <a:cubicBezTo>
                    <a:pt x="325" y="44"/>
                    <a:pt x="323" y="43"/>
                    <a:pt x="324" y="43"/>
                  </a:cubicBezTo>
                  <a:cubicBezTo>
                    <a:pt x="324" y="43"/>
                    <a:pt x="326" y="42"/>
                    <a:pt x="326" y="43"/>
                  </a:cubicBezTo>
                  <a:cubicBezTo>
                    <a:pt x="327" y="44"/>
                    <a:pt x="328" y="44"/>
                    <a:pt x="328" y="45"/>
                  </a:cubicBezTo>
                  <a:cubicBezTo>
                    <a:pt x="328" y="46"/>
                    <a:pt x="329" y="47"/>
                    <a:pt x="329" y="48"/>
                  </a:cubicBezTo>
                  <a:cubicBezTo>
                    <a:pt x="329" y="48"/>
                    <a:pt x="329" y="49"/>
                    <a:pt x="330" y="49"/>
                  </a:cubicBezTo>
                  <a:cubicBezTo>
                    <a:pt x="330" y="49"/>
                    <a:pt x="330" y="48"/>
                    <a:pt x="331" y="47"/>
                  </a:cubicBezTo>
                  <a:cubicBezTo>
                    <a:pt x="333" y="46"/>
                    <a:pt x="334" y="46"/>
                    <a:pt x="335" y="45"/>
                  </a:cubicBezTo>
                  <a:cubicBezTo>
                    <a:pt x="337" y="45"/>
                    <a:pt x="336" y="44"/>
                    <a:pt x="338" y="44"/>
                  </a:cubicBezTo>
                  <a:cubicBezTo>
                    <a:pt x="339" y="44"/>
                    <a:pt x="340" y="43"/>
                    <a:pt x="340" y="42"/>
                  </a:cubicBezTo>
                  <a:cubicBezTo>
                    <a:pt x="340" y="42"/>
                    <a:pt x="341" y="38"/>
                    <a:pt x="340" y="38"/>
                  </a:cubicBezTo>
                  <a:cubicBezTo>
                    <a:pt x="340" y="37"/>
                    <a:pt x="339" y="36"/>
                    <a:pt x="339" y="35"/>
                  </a:cubicBezTo>
                  <a:cubicBezTo>
                    <a:pt x="339" y="34"/>
                    <a:pt x="339" y="32"/>
                    <a:pt x="339" y="32"/>
                  </a:cubicBezTo>
                  <a:cubicBezTo>
                    <a:pt x="339" y="31"/>
                    <a:pt x="338" y="30"/>
                    <a:pt x="340" y="30"/>
                  </a:cubicBezTo>
                  <a:cubicBezTo>
                    <a:pt x="341" y="30"/>
                    <a:pt x="343" y="31"/>
                    <a:pt x="344" y="30"/>
                  </a:cubicBezTo>
                  <a:cubicBezTo>
                    <a:pt x="344" y="29"/>
                    <a:pt x="344" y="28"/>
                    <a:pt x="344" y="27"/>
                  </a:cubicBezTo>
                  <a:cubicBezTo>
                    <a:pt x="343" y="27"/>
                    <a:pt x="343" y="27"/>
                    <a:pt x="344" y="26"/>
                  </a:cubicBezTo>
                  <a:cubicBezTo>
                    <a:pt x="345" y="26"/>
                    <a:pt x="345" y="25"/>
                    <a:pt x="344" y="25"/>
                  </a:cubicBezTo>
                  <a:cubicBezTo>
                    <a:pt x="343" y="25"/>
                    <a:pt x="342" y="26"/>
                    <a:pt x="341" y="25"/>
                  </a:cubicBezTo>
                  <a:cubicBezTo>
                    <a:pt x="341" y="25"/>
                    <a:pt x="341" y="24"/>
                    <a:pt x="341" y="24"/>
                  </a:cubicBezTo>
                  <a:cubicBezTo>
                    <a:pt x="342" y="23"/>
                    <a:pt x="340" y="23"/>
                    <a:pt x="341" y="22"/>
                  </a:cubicBezTo>
                  <a:cubicBezTo>
                    <a:pt x="341" y="22"/>
                    <a:pt x="342" y="21"/>
                    <a:pt x="342" y="21"/>
                  </a:cubicBezTo>
                  <a:cubicBezTo>
                    <a:pt x="341" y="21"/>
                    <a:pt x="339" y="20"/>
                    <a:pt x="339" y="20"/>
                  </a:cubicBezTo>
                  <a:cubicBezTo>
                    <a:pt x="339" y="21"/>
                    <a:pt x="337" y="21"/>
                    <a:pt x="337" y="21"/>
                  </a:cubicBezTo>
                  <a:cubicBezTo>
                    <a:pt x="336" y="20"/>
                    <a:pt x="336" y="20"/>
                    <a:pt x="335" y="20"/>
                  </a:cubicBezTo>
                  <a:cubicBezTo>
                    <a:pt x="334" y="20"/>
                    <a:pt x="331" y="20"/>
                    <a:pt x="331" y="20"/>
                  </a:cubicBezTo>
                  <a:cubicBezTo>
                    <a:pt x="331" y="20"/>
                    <a:pt x="330" y="19"/>
                    <a:pt x="330" y="20"/>
                  </a:cubicBezTo>
                  <a:cubicBezTo>
                    <a:pt x="330" y="20"/>
                    <a:pt x="331" y="21"/>
                    <a:pt x="330" y="21"/>
                  </a:cubicBezTo>
                  <a:cubicBezTo>
                    <a:pt x="329" y="21"/>
                    <a:pt x="330" y="23"/>
                    <a:pt x="330" y="23"/>
                  </a:cubicBezTo>
                  <a:cubicBezTo>
                    <a:pt x="330" y="24"/>
                    <a:pt x="329" y="25"/>
                    <a:pt x="330" y="25"/>
                  </a:cubicBezTo>
                  <a:cubicBezTo>
                    <a:pt x="330" y="25"/>
                    <a:pt x="332" y="26"/>
                    <a:pt x="331" y="27"/>
                  </a:cubicBezTo>
                  <a:cubicBezTo>
                    <a:pt x="331" y="27"/>
                    <a:pt x="333" y="27"/>
                    <a:pt x="332" y="28"/>
                  </a:cubicBezTo>
                  <a:cubicBezTo>
                    <a:pt x="331" y="28"/>
                    <a:pt x="331" y="29"/>
                    <a:pt x="330" y="28"/>
                  </a:cubicBezTo>
                  <a:cubicBezTo>
                    <a:pt x="329" y="28"/>
                    <a:pt x="328" y="28"/>
                    <a:pt x="328" y="28"/>
                  </a:cubicBezTo>
                  <a:cubicBezTo>
                    <a:pt x="327" y="29"/>
                    <a:pt x="326" y="33"/>
                    <a:pt x="325" y="34"/>
                  </a:cubicBezTo>
                  <a:cubicBezTo>
                    <a:pt x="324" y="34"/>
                    <a:pt x="323" y="37"/>
                    <a:pt x="323" y="36"/>
                  </a:cubicBezTo>
                  <a:cubicBezTo>
                    <a:pt x="322" y="36"/>
                    <a:pt x="322" y="35"/>
                    <a:pt x="322" y="36"/>
                  </a:cubicBezTo>
                  <a:cubicBezTo>
                    <a:pt x="321" y="37"/>
                    <a:pt x="323" y="39"/>
                    <a:pt x="321" y="39"/>
                  </a:cubicBezTo>
                  <a:cubicBezTo>
                    <a:pt x="320" y="40"/>
                    <a:pt x="319" y="41"/>
                    <a:pt x="319" y="41"/>
                  </a:cubicBezTo>
                  <a:cubicBezTo>
                    <a:pt x="318" y="41"/>
                    <a:pt x="317" y="41"/>
                    <a:pt x="317" y="39"/>
                  </a:cubicBezTo>
                  <a:cubicBezTo>
                    <a:pt x="316" y="38"/>
                    <a:pt x="316" y="37"/>
                    <a:pt x="315" y="37"/>
                  </a:cubicBezTo>
                  <a:cubicBezTo>
                    <a:pt x="315" y="36"/>
                    <a:pt x="316" y="33"/>
                    <a:pt x="316" y="33"/>
                  </a:cubicBezTo>
                  <a:cubicBezTo>
                    <a:pt x="316" y="32"/>
                    <a:pt x="317" y="31"/>
                    <a:pt x="317" y="32"/>
                  </a:cubicBezTo>
                  <a:cubicBezTo>
                    <a:pt x="317" y="32"/>
                    <a:pt x="318" y="32"/>
                    <a:pt x="318" y="30"/>
                  </a:cubicBezTo>
                  <a:cubicBezTo>
                    <a:pt x="319" y="29"/>
                    <a:pt x="320" y="28"/>
                    <a:pt x="319" y="27"/>
                  </a:cubicBezTo>
                  <a:cubicBezTo>
                    <a:pt x="318" y="26"/>
                    <a:pt x="318" y="26"/>
                    <a:pt x="317" y="25"/>
                  </a:cubicBezTo>
                  <a:cubicBezTo>
                    <a:pt x="317" y="24"/>
                    <a:pt x="315" y="24"/>
                    <a:pt x="314" y="25"/>
                  </a:cubicBezTo>
                  <a:cubicBezTo>
                    <a:pt x="314" y="25"/>
                    <a:pt x="312" y="25"/>
                    <a:pt x="313" y="26"/>
                  </a:cubicBezTo>
                  <a:cubicBezTo>
                    <a:pt x="313" y="27"/>
                    <a:pt x="312" y="29"/>
                    <a:pt x="312" y="29"/>
                  </a:cubicBezTo>
                  <a:cubicBezTo>
                    <a:pt x="311" y="30"/>
                    <a:pt x="309" y="32"/>
                    <a:pt x="308" y="32"/>
                  </a:cubicBezTo>
                  <a:cubicBezTo>
                    <a:pt x="308" y="32"/>
                    <a:pt x="307" y="30"/>
                    <a:pt x="307" y="30"/>
                  </a:cubicBezTo>
                  <a:cubicBezTo>
                    <a:pt x="308" y="29"/>
                    <a:pt x="309" y="26"/>
                    <a:pt x="308" y="26"/>
                  </a:cubicBezTo>
                  <a:cubicBezTo>
                    <a:pt x="308" y="25"/>
                    <a:pt x="306" y="24"/>
                    <a:pt x="307" y="24"/>
                  </a:cubicBezTo>
                  <a:cubicBezTo>
                    <a:pt x="308" y="24"/>
                    <a:pt x="309" y="24"/>
                    <a:pt x="309" y="24"/>
                  </a:cubicBezTo>
                  <a:cubicBezTo>
                    <a:pt x="308" y="23"/>
                    <a:pt x="307" y="23"/>
                    <a:pt x="306" y="23"/>
                  </a:cubicBezTo>
                  <a:cubicBezTo>
                    <a:pt x="305" y="22"/>
                    <a:pt x="306" y="21"/>
                    <a:pt x="305" y="21"/>
                  </a:cubicBezTo>
                  <a:cubicBezTo>
                    <a:pt x="304" y="20"/>
                    <a:pt x="303" y="20"/>
                    <a:pt x="303" y="19"/>
                  </a:cubicBezTo>
                  <a:cubicBezTo>
                    <a:pt x="304" y="19"/>
                    <a:pt x="305" y="19"/>
                    <a:pt x="306" y="18"/>
                  </a:cubicBezTo>
                  <a:cubicBezTo>
                    <a:pt x="308" y="18"/>
                    <a:pt x="308" y="16"/>
                    <a:pt x="307" y="17"/>
                  </a:cubicBezTo>
                  <a:cubicBezTo>
                    <a:pt x="307" y="17"/>
                    <a:pt x="306" y="17"/>
                    <a:pt x="305" y="17"/>
                  </a:cubicBezTo>
                  <a:cubicBezTo>
                    <a:pt x="305" y="17"/>
                    <a:pt x="304" y="17"/>
                    <a:pt x="305" y="16"/>
                  </a:cubicBezTo>
                  <a:cubicBezTo>
                    <a:pt x="306" y="16"/>
                    <a:pt x="308" y="17"/>
                    <a:pt x="308" y="16"/>
                  </a:cubicBezTo>
                  <a:cubicBezTo>
                    <a:pt x="308" y="15"/>
                    <a:pt x="308" y="13"/>
                    <a:pt x="306" y="11"/>
                  </a:cubicBezTo>
                  <a:cubicBezTo>
                    <a:pt x="305" y="10"/>
                    <a:pt x="304" y="9"/>
                    <a:pt x="304" y="8"/>
                  </a:cubicBezTo>
                  <a:cubicBezTo>
                    <a:pt x="304" y="7"/>
                    <a:pt x="304" y="5"/>
                    <a:pt x="304" y="5"/>
                  </a:cubicBezTo>
                  <a:cubicBezTo>
                    <a:pt x="305" y="4"/>
                    <a:pt x="304" y="1"/>
                    <a:pt x="302" y="1"/>
                  </a:cubicBezTo>
                  <a:cubicBezTo>
                    <a:pt x="301" y="1"/>
                    <a:pt x="298" y="0"/>
                    <a:pt x="298" y="2"/>
                  </a:cubicBezTo>
                  <a:cubicBezTo>
                    <a:pt x="298" y="3"/>
                    <a:pt x="299" y="4"/>
                    <a:pt x="298" y="5"/>
                  </a:cubicBezTo>
                  <a:cubicBezTo>
                    <a:pt x="298" y="5"/>
                    <a:pt x="297" y="6"/>
                    <a:pt x="297" y="6"/>
                  </a:cubicBezTo>
                  <a:cubicBezTo>
                    <a:pt x="297" y="5"/>
                    <a:pt x="296" y="5"/>
                    <a:pt x="296" y="5"/>
                  </a:cubicBezTo>
                  <a:cubicBezTo>
                    <a:pt x="295" y="5"/>
                    <a:pt x="294" y="5"/>
                    <a:pt x="294" y="6"/>
                  </a:cubicBezTo>
                  <a:cubicBezTo>
                    <a:pt x="294" y="7"/>
                    <a:pt x="292" y="9"/>
                    <a:pt x="291" y="10"/>
                  </a:cubicBezTo>
                  <a:cubicBezTo>
                    <a:pt x="290" y="12"/>
                    <a:pt x="290" y="13"/>
                    <a:pt x="290" y="15"/>
                  </a:cubicBezTo>
                  <a:cubicBezTo>
                    <a:pt x="289" y="17"/>
                    <a:pt x="290" y="18"/>
                    <a:pt x="291" y="18"/>
                  </a:cubicBezTo>
                  <a:cubicBezTo>
                    <a:pt x="292" y="18"/>
                    <a:pt x="291" y="19"/>
                    <a:pt x="293" y="19"/>
                  </a:cubicBezTo>
                  <a:cubicBezTo>
                    <a:pt x="294" y="19"/>
                    <a:pt x="294" y="21"/>
                    <a:pt x="294" y="21"/>
                  </a:cubicBezTo>
                  <a:cubicBezTo>
                    <a:pt x="295" y="21"/>
                    <a:pt x="296" y="21"/>
                    <a:pt x="297" y="21"/>
                  </a:cubicBezTo>
                  <a:cubicBezTo>
                    <a:pt x="298" y="21"/>
                    <a:pt x="301" y="21"/>
                    <a:pt x="300" y="22"/>
                  </a:cubicBezTo>
                  <a:cubicBezTo>
                    <a:pt x="299" y="22"/>
                    <a:pt x="298" y="22"/>
                    <a:pt x="297" y="23"/>
                  </a:cubicBezTo>
                  <a:cubicBezTo>
                    <a:pt x="296" y="24"/>
                    <a:pt x="295" y="26"/>
                    <a:pt x="294" y="27"/>
                  </a:cubicBezTo>
                  <a:cubicBezTo>
                    <a:pt x="293" y="27"/>
                    <a:pt x="293" y="29"/>
                    <a:pt x="293" y="28"/>
                  </a:cubicBezTo>
                  <a:cubicBezTo>
                    <a:pt x="294" y="28"/>
                    <a:pt x="297" y="27"/>
                    <a:pt x="297" y="27"/>
                  </a:cubicBezTo>
                  <a:cubicBezTo>
                    <a:pt x="297" y="27"/>
                    <a:pt x="296" y="29"/>
                    <a:pt x="296" y="29"/>
                  </a:cubicBezTo>
                  <a:cubicBezTo>
                    <a:pt x="297" y="30"/>
                    <a:pt x="297" y="30"/>
                    <a:pt x="296" y="30"/>
                  </a:cubicBezTo>
                  <a:cubicBezTo>
                    <a:pt x="295" y="31"/>
                    <a:pt x="293" y="31"/>
                    <a:pt x="293" y="32"/>
                  </a:cubicBezTo>
                  <a:cubicBezTo>
                    <a:pt x="292" y="33"/>
                    <a:pt x="290" y="34"/>
                    <a:pt x="290" y="35"/>
                  </a:cubicBezTo>
                  <a:cubicBezTo>
                    <a:pt x="289" y="35"/>
                    <a:pt x="288" y="36"/>
                    <a:pt x="287" y="36"/>
                  </a:cubicBezTo>
                  <a:cubicBezTo>
                    <a:pt x="287" y="36"/>
                    <a:pt x="286" y="37"/>
                    <a:pt x="287" y="38"/>
                  </a:cubicBezTo>
                  <a:cubicBezTo>
                    <a:pt x="287" y="39"/>
                    <a:pt x="288" y="41"/>
                    <a:pt x="287" y="41"/>
                  </a:cubicBezTo>
                  <a:cubicBezTo>
                    <a:pt x="286" y="42"/>
                    <a:pt x="286" y="44"/>
                    <a:pt x="286" y="43"/>
                  </a:cubicBezTo>
                  <a:cubicBezTo>
                    <a:pt x="286" y="41"/>
                    <a:pt x="286" y="40"/>
                    <a:pt x="285" y="39"/>
                  </a:cubicBezTo>
                  <a:cubicBezTo>
                    <a:pt x="283" y="39"/>
                    <a:pt x="283" y="37"/>
                    <a:pt x="284" y="36"/>
                  </a:cubicBezTo>
                  <a:cubicBezTo>
                    <a:pt x="284" y="36"/>
                    <a:pt x="285" y="35"/>
                    <a:pt x="284" y="35"/>
                  </a:cubicBezTo>
                  <a:cubicBezTo>
                    <a:pt x="284" y="34"/>
                    <a:pt x="284" y="34"/>
                    <a:pt x="284" y="33"/>
                  </a:cubicBezTo>
                  <a:cubicBezTo>
                    <a:pt x="284" y="33"/>
                    <a:pt x="286" y="32"/>
                    <a:pt x="284" y="32"/>
                  </a:cubicBezTo>
                  <a:cubicBezTo>
                    <a:pt x="283" y="32"/>
                    <a:pt x="282" y="30"/>
                    <a:pt x="281" y="31"/>
                  </a:cubicBezTo>
                  <a:cubicBezTo>
                    <a:pt x="281" y="31"/>
                    <a:pt x="279" y="32"/>
                    <a:pt x="279" y="33"/>
                  </a:cubicBezTo>
                  <a:cubicBezTo>
                    <a:pt x="279" y="34"/>
                    <a:pt x="280" y="37"/>
                    <a:pt x="279" y="37"/>
                  </a:cubicBezTo>
                  <a:cubicBezTo>
                    <a:pt x="279" y="36"/>
                    <a:pt x="278" y="35"/>
                    <a:pt x="277" y="35"/>
                  </a:cubicBezTo>
                  <a:cubicBezTo>
                    <a:pt x="277" y="35"/>
                    <a:pt x="275" y="37"/>
                    <a:pt x="274" y="36"/>
                  </a:cubicBezTo>
                  <a:cubicBezTo>
                    <a:pt x="273" y="36"/>
                    <a:pt x="271" y="36"/>
                    <a:pt x="270" y="36"/>
                  </a:cubicBezTo>
                  <a:cubicBezTo>
                    <a:pt x="269" y="36"/>
                    <a:pt x="266" y="37"/>
                    <a:pt x="265" y="37"/>
                  </a:cubicBezTo>
                  <a:cubicBezTo>
                    <a:pt x="265" y="37"/>
                    <a:pt x="263" y="37"/>
                    <a:pt x="262" y="37"/>
                  </a:cubicBezTo>
                  <a:cubicBezTo>
                    <a:pt x="262" y="37"/>
                    <a:pt x="262" y="36"/>
                    <a:pt x="261" y="35"/>
                  </a:cubicBezTo>
                  <a:cubicBezTo>
                    <a:pt x="260" y="35"/>
                    <a:pt x="260" y="33"/>
                    <a:pt x="259" y="34"/>
                  </a:cubicBezTo>
                  <a:cubicBezTo>
                    <a:pt x="257" y="34"/>
                    <a:pt x="256" y="34"/>
                    <a:pt x="255" y="34"/>
                  </a:cubicBezTo>
                  <a:cubicBezTo>
                    <a:pt x="255" y="33"/>
                    <a:pt x="253" y="33"/>
                    <a:pt x="252" y="31"/>
                  </a:cubicBezTo>
                  <a:cubicBezTo>
                    <a:pt x="252" y="30"/>
                    <a:pt x="254" y="28"/>
                    <a:pt x="253" y="28"/>
                  </a:cubicBezTo>
                  <a:cubicBezTo>
                    <a:pt x="252" y="27"/>
                    <a:pt x="249" y="28"/>
                    <a:pt x="248" y="28"/>
                  </a:cubicBezTo>
                  <a:cubicBezTo>
                    <a:pt x="246" y="28"/>
                    <a:pt x="244" y="28"/>
                    <a:pt x="243" y="28"/>
                  </a:cubicBezTo>
                  <a:cubicBezTo>
                    <a:pt x="243" y="29"/>
                    <a:pt x="241" y="29"/>
                    <a:pt x="241" y="30"/>
                  </a:cubicBezTo>
                  <a:cubicBezTo>
                    <a:pt x="240" y="31"/>
                    <a:pt x="239" y="32"/>
                    <a:pt x="239" y="32"/>
                  </a:cubicBezTo>
                  <a:cubicBezTo>
                    <a:pt x="240" y="33"/>
                    <a:pt x="241" y="34"/>
                    <a:pt x="241" y="33"/>
                  </a:cubicBezTo>
                  <a:cubicBezTo>
                    <a:pt x="241" y="32"/>
                    <a:pt x="241" y="32"/>
                    <a:pt x="242" y="32"/>
                  </a:cubicBezTo>
                  <a:cubicBezTo>
                    <a:pt x="243" y="32"/>
                    <a:pt x="244" y="32"/>
                    <a:pt x="245" y="32"/>
                  </a:cubicBezTo>
                  <a:cubicBezTo>
                    <a:pt x="246" y="31"/>
                    <a:pt x="247" y="30"/>
                    <a:pt x="248" y="30"/>
                  </a:cubicBezTo>
                  <a:cubicBezTo>
                    <a:pt x="249" y="30"/>
                    <a:pt x="251" y="30"/>
                    <a:pt x="251" y="30"/>
                  </a:cubicBezTo>
                  <a:cubicBezTo>
                    <a:pt x="250" y="30"/>
                    <a:pt x="249" y="32"/>
                    <a:pt x="248" y="32"/>
                  </a:cubicBezTo>
                  <a:cubicBezTo>
                    <a:pt x="247" y="32"/>
                    <a:pt x="245" y="33"/>
                    <a:pt x="245" y="33"/>
                  </a:cubicBezTo>
                  <a:cubicBezTo>
                    <a:pt x="244" y="33"/>
                    <a:pt x="243" y="34"/>
                    <a:pt x="242" y="34"/>
                  </a:cubicBezTo>
                  <a:cubicBezTo>
                    <a:pt x="242" y="34"/>
                    <a:pt x="240" y="35"/>
                    <a:pt x="240" y="35"/>
                  </a:cubicBezTo>
                  <a:cubicBezTo>
                    <a:pt x="239" y="36"/>
                    <a:pt x="239" y="37"/>
                    <a:pt x="238" y="38"/>
                  </a:cubicBezTo>
                  <a:cubicBezTo>
                    <a:pt x="237" y="38"/>
                    <a:pt x="239" y="39"/>
                    <a:pt x="239" y="39"/>
                  </a:cubicBezTo>
                  <a:cubicBezTo>
                    <a:pt x="239" y="40"/>
                    <a:pt x="239" y="40"/>
                    <a:pt x="239" y="41"/>
                  </a:cubicBezTo>
                  <a:cubicBezTo>
                    <a:pt x="240" y="42"/>
                    <a:pt x="239" y="42"/>
                    <a:pt x="238" y="43"/>
                  </a:cubicBezTo>
                  <a:cubicBezTo>
                    <a:pt x="237" y="44"/>
                    <a:pt x="239" y="46"/>
                    <a:pt x="238" y="46"/>
                  </a:cubicBezTo>
                  <a:cubicBezTo>
                    <a:pt x="236" y="45"/>
                    <a:pt x="234" y="43"/>
                    <a:pt x="235" y="43"/>
                  </a:cubicBezTo>
                  <a:cubicBezTo>
                    <a:pt x="236" y="42"/>
                    <a:pt x="237" y="41"/>
                    <a:pt x="237" y="41"/>
                  </a:cubicBezTo>
                  <a:cubicBezTo>
                    <a:pt x="237" y="40"/>
                    <a:pt x="236" y="38"/>
                    <a:pt x="235" y="39"/>
                  </a:cubicBezTo>
                  <a:cubicBezTo>
                    <a:pt x="234" y="39"/>
                    <a:pt x="233" y="40"/>
                    <a:pt x="234" y="39"/>
                  </a:cubicBezTo>
                  <a:cubicBezTo>
                    <a:pt x="234" y="38"/>
                    <a:pt x="235" y="36"/>
                    <a:pt x="234" y="37"/>
                  </a:cubicBezTo>
                  <a:cubicBezTo>
                    <a:pt x="234" y="37"/>
                    <a:pt x="233" y="37"/>
                    <a:pt x="232" y="37"/>
                  </a:cubicBezTo>
                  <a:cubicBezTo>
                    <a:pt x="232" y="36"/>
                    <a:pt x="231" y="34"/>
                    <a:pt x="231" y="34"/>
                  </a:cubicBezTo>
                  <a:cubicBezTo>
                    <a:pt x="231" y="35"/>
                    <a:pt x="228" y="36"/>
                    <a:pt x="226" y="37"/>
                  </a:cubicBezTo>
                  <a:cubicBezTo>
                    <a:pt x="225" y="37"/>
                    <a:pt x="220" y="37"/>
                    <a:pt x="219" y="37"/>
                  </a:cubicBezTo>
                  <a:cubicBezTo>
                    <a:pt x="218" y="37"/>
                    <a:pt x="218" y="37"/>
                    <a:pt x="216" y="37"/>
                  </a:cubicBezTo>
                  <a:cubicBezTo>
                    <a:pt x="215" y="36"/>
                    <a:pt x="211" y="36"/>
                    <a:pt x="212" y="35"/>
                  </a:cubicBezTo>
                  <a:cubicBezTo>
                    <a:pt x="214" y="35"/>
                    <a:pt x="215" y="35"/>
                    <a:pt x="215" y="34"/>
                  </a:cubicBezTo>
                  <a:cubicBezTo>
                    <a:pt x="215" y="34"/>
                    <a:pt x="213" y="33"/>
                    <a:pt x="215" y="33"/>
                  </a:cubicBezTo>
                  <a:cubicBezTo>
                    <a:pt x="216" y="33"/>
                    <a:pt x="217" y="33"/>
                    <a:pt x="217" y="33"/>
                  </a:cubicBezTo>
                  <a:cubicBezTo>
                    <a:pt x="217" y="32"/>
                    <a:pt x="216" y="32"/>
                    <a:pt x="217" y="31"/>
                  </a:cubicBezTo>
                  <a:cubicBezTo>
                    <a:pt x="219" y="31"/>
                    <a:pt x="220" y="32"/>
                    <a:pt x="220" y="32"/>
                  </a:cubicBezTo>
                  <a:cubicBezTo>
                    <a:pt x="221" y="31"/>
                    <a:pt x="221" y="30"/>
                    <a:pt x="220" y="29"/>
                  </a:cubicBezTo>
                  <a:cubicBezTo>
                    <a:pt x="219" y="29"/>
                    <a:pt x="219" y="27"/>
                    <a:pt x="217" y="27"/>
                  </a:cubicBezTo>
                  <a:cubicBezTo>
                    <a:pt x="215" y="27"/>
                    <a:pt x="214" y="26"/>
                    <a:pt x="214" y="27"/>
                  </a:cubicBezTo>
                  <a:cubicBezTo>
                    <a:pt x="214" y="28"/>
                    <a:pt x="215" y="29"/>
                    <a:pt x="214" y="29"/>
                  </a:cubicBezTo>
                  <a:cubicBezTo>
                    <a:pt x="212" y="28"/>
                    <a:pt x="212" y="28"/>
                    <a:pt x="210" y="27"/>
                  </a:cubicBezTo>
                  <a:cubicBezTo>
                    <a:pt x="208" y="27"/>
                    <a:pt x="208" y="26"/>
                    <a:pt x="207" y="25"/>
                  </a:cubicBezTo>
                  <a:cubicBezTo>
                    <a:pt x="206" y="25"/>
                    <a:pt x="207" y="24"/>
                    <a:pt x="206" y="24"/>
                  </a:cubicBezTo>
                  <a:cubicBezTo>
                    <a:pt x="205" y="24"/>
                    <a:pt x="200" y="21"/>
                    <a:pt x="199" y="21"/>
                  </a:cubicBezTo>
                  <a:cubicBezTo>
                    <a:pt x="198" y="21"/>
                    <a:pt x="197" y="19"/>
                    <a:pt x="195" y="19"/>
                  </a:cubicBezTo>
                  <a:cubicBezTo>
                    <a:pt x="194" y="19"/>
                    <a:pt x="192" y="19"/>
                    <a:pt x="192" y="20"/>
                  </a:cubicBezTo>
                  <a:cubicBezTo>
                    <a:pt x="192" y="20"/>
                    <a:pt x="189" y="22"/>
                    <a:pt x="188" y="22"/>
                  </a:cubicBezTo>
                  <a:cubicBezTo>
                    <a:pt x="188" y="21"/>
                    <a:pt x="189" y="20"/>
                    <a:pt x="189" y="20"/>
                  </a:cubicBezTo>
                  <a:cubicBezTo>
                    <a:pt x="189" y="20"/>
                    <a:pt x="189" y="18"/>
                    <a:pt x="189" y="18"/>
                  </a:cubicBezTo>
                  <a:cubicBezTo>
                    <a:pt x="190" y="17"/>
                    <a:pt x="189" y="17"/>
                    <a:pt x="188" y="17"/>
                  </a:cubicBezTo>
                  <a:cubicBezTo>
                    <a:pt x="188" y="18"/>
                    <a:pt x="187" y="18"/>
                    <a:pt x="187" y="19"/>
                  </a:cubicBezTo>
                  <a:cubicBezTo>
                    <a:pt x="187" y="20"/>
                    <a:pt x="186" y="20"/>
                    <a:pt x="186" y="20"/>
                  </a:cubicBezTo>
                  <a:cubicBezTo>
                    <a:pt x="186" y="21"/>
                    <a:pt x="185" y="22"/>
                    <a:pt x="184" y="22"/>
                  </a:cubicBezTo>
                  <a:cubicBezTo>
                    <a:pt x="183" y="22"/>
                    <a:pt x="182" y="22"/>
                    <a:pt x="182" y="21"/>
                  </a:cubicBezTo>
                  <a:cubicBezTo>
                    <a:pt x="181" y="19"/>
                    <a:pt x="180" y="18"/>
                    <a:pt x="180" y="17"/>
                  </a:cubicBezTo>
                  <a:cubicBezTo>
                    <a:pt x="180" y="15"/>
                    <a:pt x="180" y="13"/>
                    <a:pt x="179" y="12"/>
                  </a:cubicBezTo>
                  <a:cubicBezTo>
                    <a:pt x="179" y="12"/>
                    <a:pt x="177" y="11"/>
                    <a:pt x="177" y="11"/>
                  </a:cubicBezTo>
                  <a:cubicBezTo>
                    <a:pt x="177" y="12"/>
                    <a:pt x="176" y="12"/>
                    <a:pt x="177" y="13"/>
                  </a:cubicBezTo>
                  <a:cubicBezTo>
                    <a:pt x="177" y="13"/>
                    <a:pt x="177" y="14"/>
                    <a:pt x="177" y="15"/>
                  </a:cubicBezTo>
                  <a:cubicBezTo>
                    <a:pt x="178" y="15"/>
                    <a:pt x="178" y="16"/>
                    <a:pt x="178" y="16"/>
                  </a:cubicBezTo>
                  <a:cubicBezTo>
                    <a:pt x="177" y="16"/>
                    <a:pt x="176" y="16"/>
                    <a:pt x="176" y="16"/>
                  </a:cubicBezTo>
                  <a:cubicBezTo>
                    <a:pt x="176" y="17"/>
                    <a:pt x="176" y="18"/>
                    <a:pt x="175" y="18"/>
                  </a:cubicBezTo>
                  <a:cubicBezTo>
                    <a:pt x="174" y="18"/>
                    <a:pt x="173" y="20"/>
                    <a:pt x="173" y="20"/>
                  </a:cubicBezTo>
                  <a:cubicBezTo>
                    <a:pt x="172" y="20"/>
                    <a:pt x="172" y="19"/>
                    <a:pt x="171" y="19"/>
                  </a:cubicBezTo>
                  <a:cubicBezTo>
                    <a:pt x="170" y="19"/>
                    <a:pt x="168" y="21"/>
                    <a:pt x="169" y="19"/>
                  </a:cubicBezTo>
                  <a:cubicBezTo>
                    <a:pt x="169" y="18"/>
                    <a:pt x="170" y="18"/>
                    <a:pt x="169" y="17"/>
                  </a:cubicBezTo>
                  <a:cubicBezTo>
                    <a:pt x="169" y="16"/>
                    <a:pt x="169" y="15"/>
                    <a:pt x="168" y="16"/>
                  </a:cubicBezTo>
                  <a:cubicBezTo>
                    <a:pt x="167" y="17"/>
                    <a:pt x="164" y="18"/>
                    <a:pt x="163" y="19"/>
                  </a:cubicBezTo>
                  <a:cubicBezTo>
                    <a:pt x="163" y="19"/>
                    <a:pt x="160" y="23"/>
                    <a:pt x="159" y="23"/>
                  </a:cubicBezTo>
                  <a:cubicBezTo>
                    <a:pt x="159" y="23"/>
                    <a:pt x="156" y="24"/>
                    <a:pt x="157" y="24"/>
                  </a:cubicBezTo>
                  <a:cubicBezTo>
                    <a:pt x="158" y="23"/>
                    <a:pt x="161" y="20"/>
                    <a:pt x="160" y="20"/>
                  </a:cubicBezTo>
                  <a:cubicBezTo>
                    <a:pt x="160" y="20"/>
                    <a:pt x="160" y="19"/>
                    <a:pt x="159" y="19"/>
                  </a:cubicBezTo>
                  <a:cubicBezTo>
                    <a:pt x="159" y="20"/>
                    <a:pt x="156" y="22"/>
                    <a:pt x="155" y="23"/>
                  </a:cubicBezTo>
                  <a:cubicBezTo>
                    <a:pt x="153" y="24"/>
                    <a:pt x="150" y="25"/>
                    <a:pt x="149" y="26"/>
                  </a:cubicBezTo>
                  <a:cubicBezTo>
                    <a:pt x="149" y="26"/>
                    <a:pt x="148" y="28"/>
                    <a:pt x="148" y="27"/>
                  </a:cubicBezTo>
                  <a:cubicBezTo>
                    <a:pt x="147" y="27"/>
                    <a:pt x="148" y="26"/>
                    <a:pt x="147" y="26"/>
                  </a:cubicBezTo>
                  <a:cubicBezTo>
                    <a:pt x="146" y="27"/>
                    <a:pt x="146" y="28"/>
                    <a:pt x="145" y="28"/>
                  </a:cubicBezTo>
                  <a:cubicBezTo>
                    <a:pt x="145" y="28"/>
                    <a:pt x="144" y="27"/>
                    <a:pt x="143" y="27"/>
                  </a:cubicBezTo>
                  <a:cubicBezTo>
                    <a:pt x="143" y="28"/>
                    <a:pt x="142" y="29"/>
                    <a:pt x="142" y="28"/>
                  </a:cubicBezTo>
                  <a:cubicBezTo>
                    <a:pt x="141" y="27"/>
                    <a:pt x="140" y="27"/>
                    <a:pt x="140" y="27"/>
                  </a:cubicBezTo>
                  <a:cubicBezTo>
                    <a:pt x="140" y="28"/>
                    <a:pt x="139" y="28"/>
                    <a:pt x="138" y="28"/>
                  </a:cubicBezTo>
                  <a:cubicBezTo>
                    <a:pt x="138" y="28"/>
                    <a:pt x="136" y="26"/>
                    <a:pt x="135" y="25"/>
                  </a:cubicBezTo>
                  <a:cubicBezTo>
                    <a:pt x="135" y="25"/>
                    <a:pt x="135" y="24"/>
                    <a:pt x="135" y="24"/>
                  </a:cubicBezTo>
                  <a:cubicBezTo>
                    <a:pt x="134" y="23"/>
                    <a:pt x="134" y="21"/>
                    <a:pt x="133" y="21"/>
                  </a:cubicBezTo>
                  <a:cubicBezTo>
                    <a:pt x="132" y="21"/>
                    <a:pt x="131" y="21"/>
                    <a:pt x="130" y="21"/>
                  </a:cubicBezTo>
                  <a:cubicBezTo>
                    <a:pt x="130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7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4" y="20"/>
                    <a:pt x="120" y="18"/>
                    <a:pt x="120" y="17"/>
                  </a:cubicBezTo>
                  <a:cubicBezTo>
                    <a:pt x="119" y="17"/>
                    <a:pt x="119" y="17"/>
                    <a:pt x="116" y="17"/>
                  </a:cubicBezTo>
                  <a:cubicBezTo>
                    <a:pt x="114" y="18"/>
                    <a:pt x="111" y="18"/>
                    <a:pt x="109" y="17"/>
                  </a:cubicBezTo>
                  <a:cubicBezTo>
                    <a:pt x="107" y="17"/>
                    <a:pt x="104" y="17"/>
                    <a:pt x="103" y="16"/>
                  </a:cubicBezTo>
                  <a:cubicBezTo>
                    <a:pt x="103" y="16"/>
                    <a:pt x="103" y="15"/>
                    <a:pt x="102" y="15"/>
                  </a:cubicBezTo>
                  <a:cubicBezTo>
                    <a:pt x="101" y="15"/>
                    <a:pt x="97" y="14"/>
                    <a:pt x="96" y="14"/>
                  </a:cubicBezTo>
                  <a:cubicBezTo>
                    <a:pt x="95" y="14"/>
                    <a:pt x="92" y="13"/>
                    <a:pt x="92" y="14"/>
                  </a:cubicBezTo>
                  <a:cubicBezTo>
                    <a:pt x="91" y="14"/>
                    <a:pt x="90" y="15"/>
                    <a:pt x="89" y="14"/>
                  </a:cubicBezTo>
                  <a:cubicBezTo>
                    <a:pt x="88" y="14"/>
                    <a:pt x="89" y="14"/>
                    <a:pt x="88" y="13"/>
                  </a:cubicBezTo>
                  <a:cubicBezTo>
                    <a:pt x="87" y="13"/>
                    <a:pt x="86" y="12"/>
                    <a:pt x="87" y="12"/>
                  </a:cubicBezTo>
                  <a:cubicBezTo>
                    <a:pt x="87" y="11"/>
                    <a:pt x="89" y="10"/>
                    <a:pt x="88" y="10"/>
                  </a:cubicBezTo>
                  <a:cubicBezTo>
                    <a:pt x="87" y="10"/>
                    <a:pt x="83" y="11"/>
                    <a:pt x="83" y="11"/>
                  </a:cubicBezTo>
                  <a:cubicBezTo>
                    <a:pt x="82" y="11"/>
                    <a:pt x="80" y="11"/>
                    <a:pt x="80" y="10"/>
                  </a:cubicBezTo>
                  <a:cubicBezTo>
                    <a:pt x="81" y="9"/>
                    <a:pt x="82" y="9"/>
                    <a:pt x="82" y="8"/>
                  </a:cubicBezTo>
                  <a:cubicBezTo>
                    <a:pt x="81" y="8"/>
                    <a:pt x="80" y="8"/>
                    <a:pt x="79" y="9"/>
                  </a:cubicBezTo>
                  <a:cubicBezTo>
                    <a:pt x="78" y="10"/>
                    <a:pt x="77" y="12"/>
                    <a:pt x="77" y="11"/>
                  </a:cubicBezTo>
                  <a:cubicBezTo>
                    <a:pt x="77" y="10"/>
                    <a:pt x="78" y="8"/>
                    <a:pt x="78" y="8"/>
                  </a:cubicBezTo>
                  <a:cubicBezTo>
                    <a:pt x="77" y="8"/>
                    <a:pt x="77" y="7"/>
                    <a:pt x="76" y="7"/>
                  </a:cubicBezTo>
                  <a:cubicBezTo>
                    <a:pt x="76" y="7"/>
                    <a:pt x="75" y="6"/>
                    <a:pt x="74" y="6"/>
                  </a:cubicBezTo>
                  <a:cubicBezTo>
                    <a:pt x="73" y="6"/>
                    <a:pt x="72" y="9"/>
                    <a:pt x="70" y="10"/>
                  </a:cubicBezTo>
                  <a:cubicBezTo>
                    <a:pt x="68" y="11"/>
                    <a:pt x="64" y="12"/>
                    <a:pt x="63" y="12"/>
                  </a:cubicBezTo>
                  <a:cubicBezTo>
                    <a:pt x="62" y="11"/>
                    <a:pt x="61" y="11"/>
                    <a:pt x="60" y="11"/>
                  </a:cubicBezTo>
                  <a:cubicBezTo>
                    <a:pt x="60" y="12"/>
                    <a:pt x="58" y="14"/>
                    <a:pt x="57" y="14"/>
                  </a:cubicBezTo>
                  <a:cubicBezTo>
                    <a:pt x="56" y="14"/>
                    <a:pt x="54" y="15"/>
                    <a:pt x="52" y="15"/>
                  </a:cubicBezTo>
                  <a:cubicBezTo>
                    <a:pt x="49" y="15"/>
                    <a:pt x="50" y="16"/>
                    <a:pt x="49" y="16"/>
                  </a:cubicBezTo>
                  <a:cubicBezTo>
                    <a:pt x="48" y="17"/>
                    <a:pt x="47" y="19"/>
                    <a:pt x="47" y="19"/>
                  </a:cubicBezTo>
                  <a:cubicBezTo>
                    <a:pt x="46" y="20"/>
                    <a:pt x="43" y="23"/>
                    <a:pt x="42" y="24"/>
                  </a:cubicBezTo>
                  <a:cubicBezTo>
                    <a:pt x="41" y="25"/>
                    <a:pt x="38" y="27"/>
                    <a:pt x="37" y="28"/>
                  </a:cubicBezTo>
                  <a:cubicBezTo>
                    <a:pt x="37" y="28"/>
                    <a:pt x="36" y="27"/>
                    <a:pt x="35" y="28"/>
                  </a:cubicBezTo>
                  <a:cubicBezTo>
                    <a:pt x="34" y="28"/>
                    <a:pt x="32" y="28"/>
                    <a:pt x="30" y="28"/>
                  </a:cubicBezTo>
                  <a:cubicBezTo>
                    <a:pt x="28" y="28"/>
                    <a:pt x="28" y="31"/>
                    <a:pt x="27" y="31"/>
                  </a:cubicBezTo>
                  <a:cubicBezTo>
                    <a:pt x="27" y="31"/>
                    <a:pt x="26" y="31"/>
                    <a:pt x="26" y="32"/>
                  </a:cubicBezTo>
                  <a:cubicBezTo>
                    <a:pt x="26" y="32"/>
                    <a:pt x="27" y="33"/>
                    <a:pt x="27" y="34"/>
                  </a:cubicBezTo>
                  <a:cubicBezTo>
                    <a:pt x="28" y="35"/>
                    <a:pt x="28" y="34"/>
                    <a:pt x="29" y="35"/>
                  </a:cubicBezTo>
                  <a:cubicBezTo>
                    <a:pt x="29" y="36"/>
                    <a:pt x="30" y="37"/>
                    <a:pt x="31" y="37"/>
                  </a:cubicBezTo>
                  <a:cubicBezTo>
                    <a:pt x="31" y="38"/>
                    <a:pt x="32" y="38"/>
                    <a:pt x="32" y="39"/>
                  </a:cubicBezTo>
                  <a:cubicBezTo>
                    <a:pt x="31" y="40"/>
                    <a:pt x="32" y="41"/>
                    <a:pt x="32" y="42"/>
                  </a:cubicBezTo>
                  <a:cubicBezTo>
                    <a:pt x="32" y="43"/>
                    <a:pt x="33" y="43"/>
                    <a:pt x="34" y="43"/>
                  </a:cubicBezTo>
                  <a:cubicBezTo>
                    <a:pt x="35" y="43"/>
                    <a:pt x="38" y="43"/>
                    <a:pt x="38" y="44"/>
                  </a:cubicBezTo>
                  <a:cubicBezTo>
                    <a:pt x="38" y="45"/>
                    <a:pt x="38" y="45"/>
                    <a:pt x="39" y="46"/>
                  </a:cubicBezTo>
                  <a:cubicBezTo>
                    <a:pt x="40" y="46"/>
                    <a:pt x="43" y="46"/>
                    <a:pt x="42" y="47"/>
                  </a:cubicBezTo>
                  <a:cubicBezTo>
                    <a:pt x="42" y="47"/>
                    <a:pt x="41" y="48"/>
                    <a:pt x="40" y="47"/>
                  </a:cubicBezTo>
                  <a:cubicBezTo>
                    <a:pt x="39" y="47"/>
                    <a:pt x="37" y="47"/>
                    <a:pt x="37" y="46"/>
                  </a:cubicBezTo>
                  <a:cubicBezTo>
                    <a:pt x="36" y="45"/>
                    <a:pt x="36" y="46"/>
                    <a:pt x="36" y="47"/>
                  </a:cubicBezTo>
                  <a:cubicBezTo>
                    <a:pt x="36" y="48"/>
                    <a:pt x="35" y="49"/>
                    <a:pt x="36" y="49"/>
                  </a:cubicBezTo>
                  <a:cubicBezTo>
                    <a:pt x="36" y="48"/>
                    <a:pt x="37" y="47"/>
                    <a:pt x="38" y="48"/>
                  </a:cubicBezTo>
                  <a:cubicBezTo>
                    <a:pt x="39" y="49"/>
                    <a:pt x="39" y="50"/>
                    <a:pt x="39" y="50"/>
                  </a:cubicBezTo>
                  <a:cubicBezTo>
                    <a:pt x="38" y="50"/>
                    <a:pt x="37" y="49"/>
                    <a:pt x="37" y="50"/>
                  </a:cubicBezTo>
                  <a:cubicBezTo>
                    <a:pt x="36" y="51"/>
                    <a:pt x="36" y="52"/>
                    <a:pt x="35" y="52"/>
                  </a:cubicBezTo>
                  <a:cubicBezTo>
                    <a:pt x="34" y="52"/>
                    <a:pt x="33" y="51"/>
                    <a:pt x="33" y="51"/>
                  </a:cubicBezTo>
                  <a:cubicBezTo>
                    <a:pt x="33" y="51"/>
                    <a:pt x="31" y="52"/>
                    <a:pt x="31" y="52"/>
                  </a:cubicBezTo>
                  <a:cubicBezTo>
                    <a:pt x="31" y="52"/>
                    <a:pt x="31" y="51"/>
                    <a:pt x="30" y="51"/>
                  </a:cubicBezTo>
                  <a:cubicBezTo>
                    <a:pt x="30" y="51"/>
                    <a:pt x="29" y="51"/>
                    <a:pt x="28" y="51"/>
                  </a:cubicBezTo>
                  <a:cubicBezTo>
                    <a:pt x="28" y="50"/>
                    <a:pt x="28" y="49"/>
                    <a:pt x="29" y="48"/>
                  </a:cubicBezTo>
                  <a:cubicBezTo>
                    <a:pt x="29" y="48"/>
                    <a:pt x="30" y="46"/>
                    <a:pt x="30" y="46"/>
                  </a:cubicBezTo>
                  <a:cubicBezTo>
                    <a:pt x="29" y="46"/>
                    <a:pt x="26" y="46"/>
                    <a:pt x="25" y="47"/>
                  </a:cubicBezTo>
                  <a:cubicBezTo>
                    <a:pt x="25" y="47"/>
                    <a:pt x="23" y="48"/>
                    <a:pt x="22" y="48"/>
                  </a:cubicBezTo>
                  <a:cubicBezTo>
                    <a:pt x="21" y="49"/>
                    <a:pt x="20" y="49"/>
                    <a:pt x="20" y="50"/>
                  </a:cubicBezTo>
                  <a:cubicBezTo>
                    <a:pt x="20" y="50"/>
                    <a:pt x="19" y="51"/>
                    <a:pt x="19" y="51"/>
                  </a:cubicBezTo>
                  <a:cubicBezTo>
                    <a:pt x="18" y="50"/>
                    <a:pt x="16" y="52"/>
                    <a:pt x="15" y="52"/>
                  </a:cubicBezTo>
                  <a:cubicBezTo>
                    <a:pt x="14" y="52"/>
                    <a:pt x="13" y="52"/>
                    <a:pt x="13" y="53"/>
                  </a:cubicBezTo>
                  <a:cubicBezTo>
                    <a:pt x="12" y="53"/>
                    <a:pt x="12" y="54"/>
                    <a:pt x="11" y="54"/>
                  </a:cubicBezTo>
                  <a:cubicBezTo>
                    <a:pt x="11" y="54"/>
                    <a:pt x="11" y="55"/>
                    <a:pt x="12" y="55"/>
                  </a:cubicBezTo>
                  <a:cubicBezTo>
                    <a:pt x="13" y="56"/>
                    <a:pt x="14" y="55"/>
                    <a:pt x="13" y="57"/>
                  </a:cubicBezTo>
                  <a:cubicBezTo>
                    <a:pt x="13" y="58"/>
                    <a:pt x="13" y="59"/>
                    <a:pt x="13" y="60"/>
                  </a:cubicBezTo>
                  <a:cubicBezTo>
                    <a:pt x="14" y="60"/>
                    <a:pt x="12" y="63"/>
                    <a:pt x="14" y="63"/>
                  </a:cubicBezTo>
                  <a:cubicBezTo>
                    <a:pt x="15" y="63"/>
                    <a:pt x="15" y="64"/>
                    <a:pt x="18" y="64"/>
                  </a:cubicBezTo>
                  <a:cubicBezTo>
                    <a:pt x="20" y="63"/>
                    <a:pt x="21" y="63"/>
                    <a:pt x="22" y="63"/>
                  </a:cubicBezTo>
                  <a:cubicBezTo>
                    <a:pt x="24" y="63"/>
                    <a:pt x="24" y="63"/>
                    <a:pt x="25" y="63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8" y="63"/>
                    <a:pt x="30" y="60"/>
                    <a:pt x="31" y="60"/>
                  </a:cubicBezTo>
                  <a:cubicBezTo>
                    <a:pt x="32" y="60"/>
                    <a:pt x="32" y="61"/>
                    <a:pt x="33" y="61"/>
                  </a:cubicBezTo>
                  <a:cubicBezTo>
                    <a:pt x="33" y="60"/>
                    <a:pt x="34" y="60"/>
                    <a:pt x="33" y="61"/>
                  </a:cubicBezTo>
                  <a:cubicBezTo>
                    <a:pt x="33" y="62"/>
                    <a:pt x="32" y="63"/>
                    <a:pt x="32" y="63"/>
                  </a:cubicBezTo>
                  <a:cubicBezTo>
                    <a:pt x="31" y="63"/>
                    <a:pt x="33" y="64"/>
                    <a:pt x="32" y="65"/>
                  </a:cubicBezTo>
                  <a:cubicBezTo>
                    <a:pt x="32" y="66"/>
                    <a:pt x="31" y="68"/>
                    <a:pt x="30" y="69"/>
                  </a:cubicBezTo>
                  <a:cubicBezTo>
                    <a:pt x="29" y="70"/>
                    <a:pt x="27" y="70"/>
                    <a:pt x="26" y="70"/>
                  </a:cubicBezTo>
                  <a:cubicBezTo>
                    <a:pt x="25" y="70"/>
                    <a:pt x="24" y="71"/>
                    <a:pt x="23" y="72"/>
                  </a:cubicBezTo>
                  <a:cubicBezTo>
                    <a:pt x="22" y="72"/>
                    <a:pt x="19" y="73"/>
                    <a:pt x="19" y="73"/>
                  </a:cubicBezTo>
                  <a:cubicBezTo>
                    <a:pt x="19" y="72"/>
                    <a:pt x="19" y="72"/>
                    <a:pt x="18" y="72"/>
                  </a:cubicBezTo>
                  <a:cubicBezTo>
                    <a:pt x="17" y="72"/>
                    <a:pt x="16" y="71"/>
                    <a:pt x="15" y="72"/>
                  </a:cubicBezTo>
                  <a:cubicBezTo>
                    <a:pt x="14" y="73"/>
                    <a:pt x="13" y="75"/>
                    <a:pt x="12" y="76"/>
                  </a:cubicBezTo>
                  <a:cubicBezTo>
                    <a:pt x="11" y="77"/>
                    <a:pt x="7" y="79"/>
                    <a:pt x="7" y="80"/>
                  </a:cubicBezTo>
                  <a:cubicBezTo>
                    <a:pt x="6" y="81"/>
                    <a:pt x="6" y="82"/>
                    <a:pt x="5" y="82"/>
                  </a:cubicBez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6" y="83"/>
                    <a:pt x="6" y="84"/>
                  </a:cubicBezTo>
                  <a:cubicBezTo>
                    <a:pt x="5" y="84"/>
                    <a:pt x="4" y="85"/>
                    <a:pt x="4" y="86"/>
                  </a:cubicBezTo>
                  <a:cubicBezTo>
                    <a:pt x="3" y="86"/>
                    <a:pt x="5" y="87"/>
                    <a:pt x="6" y="87"/>
                  </a:cubicBezTo>
                  <a:cubicBezTo>
                    <a:pt x="7" y="88"/>
                    <a:pt x="7" y="88"/>
                    <a:pt x="9" y="89"/>
                  </a:cubicBezTo>
                  <a:cubicBezTo>
                    <a:pt x="10" y="89"/>
                    <a:pt x="11" y="89"/>
                    <a:pt x="10" y="89"/>
                  </a:cubicBezTo>
                  <a:cubicBezTo>
                    <a:pt x="10" y="90"/>
                    <a:pt x="8" y="90"/>
                    <a:pt x="8" y="91"/>
                  </a:cubicBezTo>
                  <a:cubicBezTo>
                    <a:pt x="7" y="93"/>
                    <a:pt x="6" y="94"/>
                    <a:pt x="7" y="94"/>
                  </a:cubicBezTo>
                  <a:cubicBezTo>
                    <a:pt x="8" y="94"/>
                    <a:pt x="7" y="94"/>
                    <a:pt x="8" y="95"/>
                  </a:cubicBezTo>
                  <a:cubicBezTo>
                    <a:pt x="8" y="96"/>
                    <a:pt x="10" y="95"/>
                    <a:pt x="11" y="95"/>
                  </a:cubicBezTo>
                  <a:cubicBezTo>
                    <a:pt x="12" y="95"/>
                    <a:pt x="14" y="95"/>
                    <a:pt x="13" y="94"/>
                  </a:cubicBezTo>
                  <a:cubicBezTo>
                    <a:pt x="13" y="93"/>
                    <a:pt x="14" y="91"/>
                    <a:pt x="15" y="91"/>
                  </a:cubicBezTo>
                  <a:cubicBezTo>
                    <a:pt x="15" y="91"/>
                    <a:pt x="15" y="94"/>
                    <a:pt x="15" y="95"/>
                  </a:cubicBezTo>
                  <a:cubicBezTo>
                    <a:pt x="15" y="95"/>
                    <a:pt x="14" y="96"/>
                    <a:pt x="13" y="97"/>
                  </a:cubicBezTo>
                  <a:cubicBezTo>
                    <a:pt x="12" y="98"/>
                    <a:pt x="12" y="98"/>
                    <a:pt x="13" y="99"/>
                  </a:cubicBezTo>
                  <a:cubicBezTo>
                    <a:pt x="13" y="100"/>
                    <a:pt x="13" y="100"/>
                    <a:pt x="13" y="101"/>
                  </a:cubicBezTo>
                  <a:cubicBezTo>
                    <a:pt x="12" y="101"/>
                    <a:pt x="12" y="102"/>
                    <a:pt x="11" y="102"/>
                  </a:cubicBezTo>
                  <a:cubicBezTo>
                    <a:pt x="10" y="102"/>
                    <a:pt x="8" y="103"/>
                    <a:pt x="10" y="103"/>
                  </a:cubicBezTo>
                  <a:cubicBezTo>
                    <a:pt x="11" y="103"/>
                    <a:pt x="12" y="104"/>
                    <a:pt x="13" y="103"/>
                  </a:cubicBezTo>
                  <a:cubicBezTo>
                    <a:pt x="14" y="103"/>
                    <a:pt x="17" y="101"/>
                    <a:pt x="18" y="101"/>
                  </a:cubicBezTo>
                  <a:cubicBezTo>
                    <a:pt x="20" y="101"/>
                    <a:pt x="20" y="102"/>
                    <a:pt x="21" y="102"/>
                  </a:cubicBezTo>
                  <a:cubicBezTo>
                    <a:pt x="22" y="102"/>
                    <a:pt x="22" y="101"/>
                    <a:pt x="22" y="102"/>
                  </a:cubicBezTo>
                  <a:cubicBezTo>
                    <a:pt x="23" y="102"/>
                    <a:pt x="23" y="104"/>
                    <a:pt x="24" y="103"/>
                  </a:cubicBezTo>
                  <a:cubicBezTo>
                    <a:pt x="25" y="103"/>
                    <a:pt x="24" y="102"/>
                    <a:pt x="24" y="102"/>
                  </a:cubicBezTo>
                  <a:cubicBezTo>
                    <a:pt x="25" y="101"/>
                    <a:pt x="26" y="99"/>
                    <a:pt x="27" y="100"/>
                  </a:cubicBezTo>
                  <a:cubicBezTo>
                    <a:pt x="27" y="100"/>
                    <a:pt x="26" y="102"/>
                    <a:pt x="27" y="102"/>
                  </a:cubicBezTo>
                  <a:cubicBezTo>
                    <a:pt x="28" y="102"/>
                    <a:pt x="31" y="101"/>
                    <a:pt x="32" y="100"/>
                  </a:cubicBezTo>
                  <a:cubicBezTo>
                    <a:pt x="32" y="100"/>
                    <a:pt x="33" y="99"/>
                    <a:pt x="33" y="100"/>
                  </a:cubicBezTo>
                  <a:cubicBezTo>
                    <a:pt x="32" y="101"/>
                    <a:pt x="31" y="102"/>
                    <a:pt x="30" y="103"/>
                  </a:cubicBezTo>
                  <a:cubicBezTo>
                    <a:pt x="29" y="104"/>
                    <a:pt x="27" y="105"/>
                    <a:pt x="27" y="106"/>
                  </a:cubicBezTo>
                  <a:cubicBezTo>
                    <a:pt x="26" y="107"/>
                    <a:pt x="25" y="108"/>
                    <a:pt x="24" y="110"/>
                  </a:cubicBezTo>
                  <a:cubicBezTo>
                    <a:pt x="22" y="112"/>
                    <a:pt x="21" y="114"/>
                    <a:pt x="20" y="114"/>
                  </a:cubicBezTo>
                  <a:cubicBezTo>
                    <a:pt x="19" y="114"/>
                    <a:pt x="16" y="114"/>
                    <a:pt x="15" y="115"/>
                  </a:cubicBezTo>
                  <a:cubicBezTo>
                    <a:pt x="14" y="116"/>
                    <a:pt x="12" y="119"/>
                    <a:pt x="11" y="119"/>
                  </a:cubicBezTo>
                  <a:cubicBezTo>
                    <a:pt x="10" y="119"/>
                    <a:pt x="11" y="118"/>
                    <a:pt x="9" y="119"/>
                  </a:cubicBezTo>
                  <a:cubicBezTo>
                    <a:pt x="8" y="119"/>
                    <a:pt x="6" y="119"/>
                    <a:pt x="4" y="120"/>
                  </a:cubicBezTo>
                  <a:cubicBezTo>
                    <a:pt x="2" y="121"/>
                    <a:pt x="2" y="122"/>
                    <a:pt x="1" y="122"/>
                  </a:cubicBezTo>
                  <a:cubicBezTo>
                    <a:pt x="1" y="123"/>
                    <a:pt x="0" y="123"/>
                    <a:pt x="1" y="124"/>
                  </a:cubicBezTo>
                  <a:cubicBezTo>
                    <a:pt x="3" y="124"/>
                    <a:pt x="3" y="124"/>
                    <a:pt x="4" y="123"/>
                  </a:cubicBezTo>
                  <a:cubicBezTo>
                    <a:pt x="4" y="122"/>
                    <a:pt x="6" y="121"/>
                    <a:pt x="6" y="121"/>
                  </a:cubicBezTo>
                  <a:cubicBezTo>
                    <a:pt x="6" y="122"/>
                    <a:pt x="5" y="123"/>
                    <a:pt x="6" y="122"/>
                  </a:cubicBezTo>
                  <a:cubicBezTo>
                    <a:pt x="8" y="122"/>
                    <a:pt x="10" y="121"/>
                    <a:pt x="12" y="120"/>
                  </a:cubicBezTo>
                  <a:cubicBezTo>
                    <a:pt x="13" y="120"/>
                    <a:pt x="13" y="119"/>
                    <a:pt x="15" y="119"/>
                  </a:cubicBezTo>
                  <a:cubicBezTo>
                    <a:pt x="17" y="119"/>
                    <a:pt x="18" y="118"/>
                    <a:pt x="19" y="117"/>
                  </a:cubicBezTo>
                  <a:cubicBezTo>
                    <a:pt x="21" y="116"/>
                    <a:pt x="29" y="113"/>
                    <a:pt x="30" y="113"/>
                  </a:cubicBezTo>
                  <a:cubicBezTo>
                    <a:pt x="31" y="112"/>
                    <a:pt x="30" y="112"/>
                    <a:pt x="32" y="111"/>
                  </a:cubicBezTo>
                  <a:cubicBezTo>
                    <a:pt x="34" y="110"/>
                    <a:pt x="35" y="108"/>
                    <a:pt x="37" y="107"/>
                  </a:cubicBezTo>
                  <a:cubicBezTo>
                    <a:pt x="39" y="106"/>
                    <a:pt x="40" y="107"/>
                    <a:pt x="41" y="106"/>
                  </a:cubicBezTo>
                  <a:cubicBezTo>
                    <a:pt x="42" y="106"/>
                    <a:pt x="41" y="105"/>
                    <a:pt x="42" y="105"/>
                  </a:cubicBezTo>
                  <a:cubicBezTo>
                    <a:pt x="43" y="104"/>
                    <a:pt x="46" y="101"/>
                    <a:pt x="46" y="101"/>
                  </a:cubicBezTo>
                  <a:cubicBezTo>
                    <a:pt x="47" y="100"/>
                    <a:pt x="47" y="100"/>
                    <a:pt x="46" y="100"/>
                  </a:cubicBezTo>
                  <a:cubicBezTo>
                    <a:pt x="45" y="99"/>
                    <a:pt x="43" y="99"/>
                    <a:pt x="45" y="98"/>
                  </a:cubicBezTo>
                  <a:cubicBezTo>
                    <a:pt x="47" y="97"/>
                    <a:pt x="48" y="95"/>
                    <a:pt x="49" y="95"/>
                  </a:cubicBezTo>
                  <a:cubicBezTo>
                    <a:pt x="51" y="95"/>
                    <a:pt x="51" y="93"/>
                    <a:pt x="52" y="92"/>
                  </a:cubicBezTo>
                  <a:cubicBezTo>
                    <a:pt x="52" y="91"/>
                    <a:pt x="54" y="89"/>
                    <a:pt x="56" y="88"/>
                  </a:cubicBezTo>
                  <a:cubicBezTo>
                    <a:pt x="57" y="88"/>
                    <a:pt x="59" y="87"/>
                    <a:pt x="60" y="87"/>
                  </a:cubicBezTo>
                  <a:cubicBezTo>
                    <a:pt x="60" y="86"/>
                    <a:pt x="62" y="84"/>
                    <a:pt x="63" y="85"/>
                  </a:cubicBezTo>
                  <a:cubicBezTo>
                    <a:pt x="63" y="85"/>
                    <a:pt x="63" y="85"/>
                    <a:pt x="64" y="85"/>
                  </a:cubicBezTo>
                  <a:cubicBezTo>
                    <a:pt x="65" y="85"/>
                    <a:pt x="67" y="83"/>
                    <a:pt x="67" y="84"/>
                  </a:cubicBezTo>
                  <a:cubicBezTo>
                    <a:pt x="66" y="85"/>
                    <a:pt x="65" y="86"/>
                    <a:pt x="65" y="86"/>
                  </a:cubicBezTo>
                  <a:cubicBezTo>
                    <a:pt x="65" y="87"/>
                    <a:pt x="67" y="88"/>
                    <a:pt x="66" y="88"/>
                  </a:cubicBezTo>
                  <a:cubicBezTo>
                    <a:pt x="65" y="88"/>
                    <a:pt x="63" y="88"/>
                    <a:pt x="63" y="88"/>
                  </a:cubicBezTo>
                  <a:cubicBezTo>
                    <a:pt x="62" y="88"/>
                    <a:pt x="63" y="87"/>
                    <a:pt x="61" y="87"/>
                  </a:cubicBezTo>
                  <a:cubicBezTo>
                    <a:pt x="60" y="88"/>
                    <a:pt x="59" y="88"/>
                    <a:pt x="59" y="89"/>
                  </a:cubicBezTo>
                  <a:cubicBezTo>
                    <a:pt x="58" y="89"/>
                    <a:pt x="56" y="93"/>
                    <a:pt x="55" y="94"/>
                  </a:cubicBezTo>
                  <a:cubicBezTo>
                    <a:pt x="54" y="95"/>
                    <a:pt x="54" y="96"/>
                    <a:pt x="55" y="95"/>
                  </a:cubicBezTo>
                  <a:cubicBezTo>
                    <a:pt x="56" y="95"/>
                    <a:pt x="57" y="95"/>
                    <a:pt x="57" y="95"/>
                  </a:cubicBezTo>
                  <a:cubicBezTo>
                    <a:pt x="56" y="95"/>
                    <a:pt x="54" y="97"/>
                    <a:pt x="54" y="97"/>
                  </a:cubicBezTo>
                  <a:cubicBezTo>
                    <a:pt x="53" y="98"/>
                    <a:pt x="56" y="98"/>
                    <a:pt x="57" y="97"/>
                  </a:cubicBezTo>
                  <a:cubicBezTo>
                    <a:pt x="58" y="96"/>
                    <a:pt x="58" y="97"/>
                    <a:pt x="60" y="96"/>
                  </a:cubicBezTo>
                  <a:cubicBezTo>
                    <a:pt x="61" y="95"/>
                    <a:pt x="63" y="94"/>
                    <a:pt x="64" y="94"/>
                  </a:cubicBezTo>
                  <a:cubicBezTo>
                    <a:pt x="66" y="94"/>
                    <a:pt x="68" y="94"/>
                    <a:pt x="69" y="93"/>
                  </a:cubicBezTo>
                  <a:cubicBezTo>
                    <a:pt x="71" y="92"/>
                    <a:pt x="73" y="92"/>
                    <a:pt x="73" y="91"/>
                  </a:cubicBezTo>
                  <a:cubicBezTo>
                    <a:pt x="73" y="91"/>
                    <a:pt x="71" y="90"/>
                    <a:pt x="70" y="89"/>
                  </a:cubicBezTo>
                  <a:cubicBezTo>
                    <a:pt x="70" y="89"/>
                    <a:pt x="71" y="87"/>
                    <a:pt x="71" y="87"/>
                  </a:cubicBezTo>
                  <a:cubicBezTo>
                    <a:pt x="72" y="87"/>
                    <a:pt x="72" y="87"/>
                    <a:pt x="73" y="87"/>
                  </a:cubicBezTo>
                  <a:cubicBezTo>
                    <a:pt x="74" y="87"/>
                    <a:pt x="74" y="88"/>
                    <a:pt x="75" y="88"/>
                  </a:cubicBezTo>
                  <a:cubicBezTo>
                    <a:pt x="76" y="87"/>
                    <a:pt x="77" y="87"/>
                    <a:pt x="77" y="88"/>
                  </a:cubicBezTo>
                  <a:cubicBezTo>
                    <a:pt x="77" y="88"/>
                    <a:pt x="76" y="89"/>
                    <a:pt x="77" y="89"/>
                  </a:cubicBezTo>
                  <a:cubicBezTo>
                    <a:pt x="78" y="89"/>
                    <a:pt x="78" y="89"/>
                    <a:pt x="79" y="89"/>
                  </a:cubicBezTo>
                  <a:cubicBezTo>
                    <a:pt x="79" y="90"/>
                    <a:pt x="80" y="91"/>
                    <a:pt x="81" y="91"/>
                  </a:cubicBezTo>
                  <a:cubicBezTo>
                    <a:pt x="82" y="91"/>
                    <a:pt x="83" y="91"/>
                    <a:pt x="84" y="91"/>
                  </a:cubicBezTo>
                  <a:cubicBezTo>
                    <a:pt x="84" y="92"/>
                    <a:pt x="84" y="93"/>
                    <a:pt x="85" y="93"/>
                  </a:cubicBezTo>
                  <a:cubicBezTo>
                    <a:pt x="86" y="93"/>
                    <a:pt x="88" y="93"/>
                    <a:pt x="91" y="93"/>
                  </a:cubicBezTo>
                  <a:cubicBezTo>
                    <a:pt x="93" y="93"/>
                    <a:pt x="96" y="95"/>
                    <a:pt x="97" y="95"/>
                  </a:cubicBezTo>
                  <a:cubicBezTo>
                    <a:pt x="98" y="95"/>
                    <a:pt x="102" y="93"/>
                    <a:pt x="102" y="93"/>
                  </a:cubicBezTo>
                  <a:cubicBezTo>
                    <a:pt x="102" y="94"/>
                    <a:pt x="100" y="95"/>
                    <a:pt x="101" y="96"/>
                  </a:cubicBezTo>
                  <a:cubicBezTo>
                    <a:pt x="101" y="97"/>
                    <a:pt x="102" y="99"/>
                    <a:pt x="104" y="99"/>
                  </a:cubicBezTo>
                  <a:cubicBezTo>
                    <a:pt x="105" y="99"/>
                    <a:pt x="106" y="99"/>
                    <a:pt x="106" y="100"/>
                  </a:cubicBezTo>
                  <a:cubicBezTo>
                    <a:pt x="106" y="101"/>
                    <a:pt x="105" y="103"/>
                    <a:pt x="106" y="103"/>
                  </a:cubicBezTo>
                  <a:cubicBezTo>
                    <a:pt x="107" y="103"/>
                    <a:pt x="108" y="103"/>
                    <a:pt x="108" y="104"/>
                  </a:cubicBezTo>
                  <a:cubicBezTo>
                    <a:pt x="109" y="104"/>
                    <a:pt x="109" y="105"/>
                    <a:pt x="110" y="104"/>
                  </a:cubicBezTo>
                  <a:cubicBezTo>
                    <a:pt x="111" y="104"/>
                    <a:pt x="112" y="103"/>
                    <a:pt x="111" y="102"/>
                  </a:cubicBezTo>
                  <a:cubicBezTo>
                    <a:pt x="111" y="102"/>
                    <a:pt x="111" y="100"/>
                    <a:pt x="111" y="100"/>
                  </a:cubicBezTo>
                  <a:cubicBezTo>
                    <a:pt x="112" y="100"/>
                    <a:pt x="113" y="101"/>
                    <a:pt x="113" y="102"/>
                  </a:cubicBezTo>
                  <a:cubicBezTo>
                    <a:pt x="113" y="104"/>
                    <a:pt x="114" y="105"/>
                    <a:pt x="114" y="105"/>
                  </a:cubicBezTo>
                  <a:cubicBezTo>
                    <a:pt x="114" y="105"/>
                    <a:pt x="115" y="101"/>
                    <a:pt x="115" y="101"/>
                  </a:cubicBezTo>
                  <a:cubicBezTo>
                    <a:pt x="115" y="100"/>
                    <a:pt x="115" y="97"/>
                    <a:pt x="116" y="97"/>
                  </a:cubicBezTo>
                  <a:cubicBezTo>
                    <a:pt x="117" y="97"/>
                    <a:pt x="117" y="99"/>
                    <a:pt x="117" y="100"/>
                  </a:cubicBezTo>
                  <a:cubicBezTo>
                    <a:pt x="117" y="101"/>
                    <a:pt x="116" y="104"/>
                    <a:pt x="116" y="104"/>
                  </a:cubicBezTo>
                  <a:cubicBezTo>
                    <a:pt x="117" y="105"/>
                    <a:pt x="118" y="105"/>
                    <a:pt x="119" y="105"/>
                  </a:cubicBezTo>
                  <a:cubicBezTo>
                    <a:pt x="120" y="105"/>
                    <a:pt x="120" y="106"/>
                    <a:pt x="121" y="107"/>
                  </a:cubicBezTo>
                  <a:cubicBezTo>
                    <a:pt x="122" y="108"/>
                    <a:pt x="122" y="109"/>
                    <a:pt x="121" y="110"/>
                  </a:cubicBezTo>
                  <a:cubicBezTo>
                    <a:pt x="121" y="111"/>
                    <a:pt x="123" y="111"/>
                    <a:pt x="123" y="112"/>
                  </a:cubicBezTo>
                  <a:cubicBezTo>
                    <a:pt x="123" y="113"/>
                    <a:pt x="122" y="114"/>
                    <a:pt x="123" y="115"/>
                  </a:cubicBezTo>
                  <a:cubicBezTo>
                    <a:pt x="123" y="116"/>
                    <a:pt x="125" y="116"/>
                    <a:pt x="125" y="117"/>
                  </a:cubicBezTo>
                  <a:cubicBezTo>
                    <a:pt x="124" y="118"/>
                    <a:pt x="123" y="119"/>
                    <a:pt x="124" y="119"/>
                  </a:cubicBezTo>
                  <a:cubicBezTo>
                    <a:pt x="126" y="118"/>
                    <a:pt x="127" y="118"/>
                    <a:pt x="127" y="118"/>
                  </a:cubicBezTo>
                  <a:cubicBezTo>
                    <a:pt x="128" y="118"/>
                    <a:pt x="128" y="120"/>
                    <a:pt x="127" y="121"/>
                  </a:cubicBezTo>
                  <a:cubicBezTo>
                    <a:pt x="127" y="122"/>
                    <a:pt x="128" y="123"/>
                    <a:pt x="127" y="123"/>
                  </a:cubicBezTo>
                  <a:cubicBezTo>
                    <a:pt x="126" y="124"/>
                    <a:pt x="126" y="125"/>
                    <a:pt x="127" y="125"/>
                  </a:cubicBezTo>
                  <a:cubicBezTo>
                    <a:pt x="127" y="125"/>
                    <a:pt x="129" y="123"/>
                    <a:pt x="129" y="124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8" y="125"/>
                    <a:pt x="128" y="125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7"/>
                    <a:pt x="126" y="127"/>
                  </a:cubicBezTo>
                  <a:cubicBezTo>
                    <a:pt x="126" y="128"/>
                    <a:pt x="127" y="129"/>
                    <a:pt x="127" y="130"/>
                  </a:cubicBezTo>
                  <a:cubicBezTo>
                    <a:pt x="127" y="130"/>
                    <a:pt x="128" y="131"/>
                    <a:pt x="126" y="131"/>
                  </a:cubicBezTo>
                  <a:cubicBezTo>
                    <a:pt x="125" y="131"/>
                    <a:pt x="125" y="132"/>
                    <a:pt x="126" y="133"/>
                  </a:cubicBezTo>
                  <a:cubicBezTo>
                    <a:pt x="127" y="133"/>
                    <a:pt x="128" y="133"/>
                    <a:pt x="129" y="133"/>
                  </a:cubicBezTo>
                  <a:cubicBezTo>
                    <a:pt x="129" y="132"/>
                    <a:pt x="130" y="130"/>
                    <a:pt x="131" y="131"/>
                  </a:cubicBezTo>
                  <a:cubicBezTo>
                    <a:pt x="132" y="131"/>
                    <a:pt x="132" y="133"/>
                    <a:pt x="131" y="133"/>
                  </a:cubicBezTo>
                  <a:cubicBezTo>
                    <a:pt x="131" y="133"/>
                    <a:pt x="130" y="133"/>
                    <a:pt x="130" y="134"/>
                  </a:cubicBezTo>
                  <a:cubicBezTo>
                    <a:pt x="129" y="134"/>
                    <a:pt x="130" y="135"/>
                    <a:pt x="131" y="136"/>
                  </a:cubicBezTo>
                  <a:cubicBezTo>
                    <a:pt x="131" y="136"/>
                    <a:pt x="131" y="139"/>
                    <a:pt x="132" y="139"/>
                  </a:cubicBezTo>
                  <a:cubicBezTo>
                    <a:pt x="133" y="138"/>
                    <a:pt x="136" y="137"/>
                    <a:pt x="136" y="137"/>
                  </a:cubicBezTo>
                  <a:cubicBezTo>
                    <a:pt x="136" y="138"/>
                    <a:pt x="134" y="140"/>
                    <a:pt x="133" y="141"/>
                  </a:cubicBezTo>
                  <a:cubicBezTo>
                    <a:pt x="132" y="141"/>
                    <a:pt x="130" y="144"/>
                    <a:pt x="130" y="144"/>
                  </a:cubicBezTo>
                  <a:cubicBezTo>
                    <a:pt x="130" y="145"/>
                    <a:pt x="129" y="145"/>
                    <a:pt x="130" y="146"/>
                  </a:cubicBezTo>
                  <a:cubicBezTo>
                    <a:pt x="130" y="147"/>
                    <a:pt x="131" y="147"/>
                    <a:pt x="132" y="147"/>
                  </a:cubicBezTo>
                  <a:cubicBezTo>
                    <a:pt x="133" y="147"/>
                    <a:pt x="133" y="147"/>
                    <a:pt x="133" y="148"/>
                  </a:cubicBezTo>
                  <a:cubicBezTo>
                    <a:pt x="132" y="148"/>
                    <a:pt x="132" y="149"/>
                    <a:pt x="134" y="149"/>
                  </a:cubicBezTo>
                  <a:cubicBezTo>
                    <a:pt x="136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9" y="150"/>
                  </a:cubicBezTo>
                  <a:cubicBezTo>
                    <a:pt x="140" y="150"/>
                    <a:pt x="141" y="148"/>
                    <a:pt x="140" y="149"/>
                  </a:cubicBezTo>
                  <a:cubicBezTo>
                    <a:pt x="140" y="150"/>
                    <a:pt x="138" y="151"/>
                    <a:pt x="139" y="152"/>
                  </a:cubicBezTo>
                  <a:cubicBezTo>
                    <a:pt x="140" y="153"/>
                    <a:pt x="140" y="152"/>
                    <a:pt x="140" y="153"/>
                  </a:cubicBezTo>
                  <a:cubicBezTo>
                    <a:pt x="140" y="154"/>
                    <a:pt x="140" y="155"/>
                    <a:pt x="141" y="155"/>
                  </a:cubicBezTo>
                  <a:cubicBezTo>
                    <a:pt x="143" y="154"/>
                    <a:pt x="142" y="155"/>
                    <a:pt x="143" y="156"/>
                  </a:cubicBezTo>
                  <a:cubicBezTo>
                    <a:pt x="143" y="156"/>
                    <a:pt x="144" y="156"/>
                    <a:pt x="144" y="156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44" y="159"/>
                    <a:pt x="144" y="161"/>
                    <a:pt x="144" y="162"/>
                  </a:cubicBezTo>
                  <a:cubicBezTo>
                    <a:pt x="144" y="162"/>
                    <a:pt x="143" y="164"/>
                    <a:pt x="143" y="164"/>
                  </a:cubicBezTo>
                  <a:cubicBezTo>
                    <a:pt x="143" y="163"/>
                    <a:pt x="142" y="162"/>
                    <a:pt x="141" y="162"/>
                  </a:cubicBezTo>
                  <a:cubicBezTo>
                    <a:pt x="140" y="162"/>
                    <a:pt x="137" y="162"/>
                    <a:pt x="136" y="162"/>
                  </a:cubicBezTo>
                  <a:cubicBezTo>
                    <a:pt x="135" y="161"/>
                    <a:pt x="135" y="162"/>
                    <a:pt x="135" y="163"/>
                  </a:cubicBezTo>
                  <a:cubicBezTo>
                    <a:pt x="135" y="164"/>
                    <a:pt x="136" y="169"/>
                    <a:pt x="134" y="171"/>
                  </a:cubicBezTo>
                  <a:cubicBezTo>
                    <a:pt x="133" y="174"/>
                    <a:pt x="132" y="179"/>
                    <a:pt x="131" y="180"/>
                  </a:cubicBezTo>
                  <a:cubicBezTo>
                    <a:pt x="130" y="181"/>
                    <a:pt x="128" y="187"/>
                    <a:pt x="127" y="188"/>
                  </a:cubicBezTo>
                  <a:cubicBezTo>
                    <a:pt x="126" y="189"/>
                    <a:pt x="126" y="191"/>
                    <a:pt x="126" y="192"/>
                  </a:cubicBezTo>
                  <a:cubicBezTo>
                    <a:pt x="126" y="193"/>
                    <a:pt x="126" y="193"/>
                    <a:pt x="125" y="195"/>
                  </a:cubicBezTo>
                  <a:cubicBezTo>
                    <a:pt x="124" y="197"/>
                    <a:pt x="123" y="201"/>
                    <a:pt x="123" y="203"/>
                  </a:cubicBezTo>
                  <a:cubicBezTo>
                    <a:pt x="123" y="204"/>
                    <a:pt x="125" y="206"/>
                    <a:pt x="124" y="207"/>
                  </a:cubicBezTo>
                  <a:cubicBezTo>
                    <a:pt x="123" y="209"/>
                    <a:pt x="123" y="210"/>
                    <a:pt x="124" y="211"/>
                  </a:cubicBezTo>
                  <a:cubicBezTo>
                    <a:pt x="124" y="212"/>
                    <a:pt x="125" y="214"/>
                    <a:pt x="125" y="216"/>
                  </a:cubicBezTo>
                  <a:cubicBezTo>
                    <a:pt x="126" y="217"/>
                    <a:pt x="125" y="219"/>
                    <a:pt x="126" y="220"/>
                  </a:cubicBezTo>
                  <a:cubicBezTo>
                    <a:pt x="127" y="221"/>
                    <a:pt x="127" y="224"/>
                    <a:pt x="127" y="226"/>
                  </a:cubicBezTo>
                  <a:cubicBezTo>
                    <a:pt x="128" y="228"/>
                    <a:pt x="129" y="228"/>
                    <a:pt x="129" y="230"/>
                  </a:cubicBezTo>
                  <a:cubicBezTo>
                    <a:pt x="129" y="231"/>
                    <a:pt x="132" y="230"/>
                    <a:pt x="133" y="231"/>
                  </a:cubicBezTo>
                  <a:cubicBezTo>
                    <a:pt x="135" y="232"/>
                    <a:pt x="136" y="232"/>
                    <a:pt x="137" y="232"/>
                  </a:cubicBezTo>
                  <a:cubicBezTo>
                    <a:pt x="139" y="233"/>
                    <a:pt x="138" y="234"/>
                    <a:pt x="139" y="235"/>
                  </a:cubicBezTo>
                  <a:cubicBezTo>
                    <a:pt x="139" y="235"/>
                    <a:pt x="139" y="235"/>
                    <a:pt x="139" y="235"/>
                  </a:cubicBezTo>
                  <a:cubicBezTo>
                    <a:pt x="139" y="235"/>
                    <a:pt x="139" y="235"/>
                    <a:pt x="139" y="235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39" y="237"/>
                    <a:pt x="139" y="237"/>
                    <a:pt x="139" y="237"/>
                  </a:cubicBezTo>
                  <a:cubicBezTo>
                    <a:pt x="139" y="238"/>
                    <a:pt x="140" y="238"/>
                    <a:pt x="140" y="238"/>
                  </a:cubicBezTo>
                  <a:cubicBezTo>
                    <a:pt x="140" y="238"/>
                    <a:pt x="140" y="238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0"/>
                    <a:pt x="140" y="240"/>
                    <a:pt x="140" y="240"/>
                  </a:cubicBezTo>
                  <a:cubicBezTo>
                    <a:pt x="140" y="240"/>
                    <a:pt x="140" y="241"/>
                    <a:pt x="140" y="241"/>
                  </a:cubicBezTo>
                  <a:cubicBezTo>
                    <a:pt x="140" y="241"/>
                    <a:pt x="140" y="241"/>
                    <a:pt x="140" y="242"/>
                  </a:cubicBezTo>
                  <a:cubicBezTo>
                    <a:pt x="140" y="242"/>
                    <a:pt x="140" y="242"/>
                    <a:pt x="140" y="242"/>
                  </a:cubicBezTo>
                  <a:cubicBezTo>
                    <a:pt x="140" y="242"/>
                    <a:pt x="140" y="243"/>
                    <a:pt x="140" y="243"/>
                  </a:cubicBezTo>
                  <a:cubicBezTo>
                    <a:pt x="140" y="243"/>
                    <a:pt x="141" y="243"/>
                    <a:pt x="141" y="243"/>
                  </a:cubicBezTo>
                  <a:cubicBezTo>
                    <a:pt x="141" y="244"/>
                    <a:pt x="141" y="244"/>
                    <a:pt x="141" y="244"/>
                  </a:cubicBezTo>
                  <a:cubicBezTo>
                    <a:pt x="141" y="246"/>
                    <a:pt x="142" y="249"/>
                    <a:pt x="142" y="251"/>
                  </a:cubicBezTo>
                  <a:cubicBezTo>
                    <a:pt x="142" y="253"/>
                    <a:pt x="143" y="254"/>
                    <a:pt x="144" y="255"/>
                  </a:cubicBezTo>
                  <a:cubicBezTo>
                    <a:pt x="145" y="256"/>
                    <a:pt x="147" y="257"/>
                    <a:pt x="146" y="259"/>
                  </a:cubicBezTo>
                  <a:cubicBezTo>
                    <a:pt x="145" y="261"/>
                    <a:pt x="144" y="262"/>
                    <a:pt x="143" y="262"/>
                  </a:cubicBezTo>
                  <a:cubicBezTo>
                    <a:pt x="143" y="262"/>
                    <a:pt x="143" y="263"/>
                    <a:pt x="144" y="264"/>
                  </a:cubicBezTo>
                  <a:cubicBezTo>
                    <a:pt x="144" y="264"/>
                    <a:pt x="146" y="266"/>
                    <a:pt x="147" y="266"/>
                  </a:cubicBezTo>
                  <a:cubicBezTo>
                    <a:pt x="148" y="266"/>
                    <a:pt x="149" y="266"/>
                    <a:pt x="150" y="267"/>
                  </a:cubicBezTo>
                  <a:cubicBezTo>
                    <a:pt x="151" y="268"/>
                    <a:pt x="151" y="270"/>
                    <a:pt x="151" y="271"/>
                  </a:cubicBezTo>
                  <a:cubicBezTo>
                    <a:pt x="150" y="273"/>
                    <a:pt x="150" y="274"/>
                    <a:pt x="151" y="275"/>
                  </a:cubicBezTo>
                  <a:cubicBezTo>
                    <a:pt x="151" y="276"/>
                    <a:pt x="155" y="279"/>
                    <a:pt x="155" y="281"/>
                  </a:cubicBezTo>
                  <a:cubicBezTo>
                    <a:pt x="155" y="282"/>
                    <a:pt x="156" y="284"/>
                    <a:pt x="157" y="283"/>
                  </a:cubicBezTo>
                  <a:cubicBezTo>
                    <a:pt x="157" y="283"/>
                    <a:pt x="159" y="283"/>
                    <a:pt x="159" y="281"/>
                  </a:cubicBezTo>
                  <a:cubicBezTo>
                    <a:pt x="159" y="280"/>
                    <a:pt x="156" y="276"/>
                    <a:pt x="155" y="276"/>
                  </a:cubicBezTo>
                  <a:cubicBezTo>
                    <a:pt x="155" y="275"/>
                    <a:pt x="157" y="275"/>
                    <a:pt x="156" y="274"/>
                  </a:cubicBezTo>
                  <a:cubicBezTo>
                    <a:pt x="156" y="272"/>
                    <a:pt x="154" y="271"/>
                    <a:pt x="155" y="270"/>
                  </a:cubicBezTo>
                  <a:cubicBezTo>
                    <a:pt x="155" y="270"/>
                    <a:pt x="157" y="270"/>
                    <a:pt x="156" y="269"/>
                  </a:cubicBezTo>
                  <a:cubicBezTo>
                    <a:pt x="154" y="267"/>
                    <a:pt x="154" y="265"/>
                    <a:pt x="153" y="264"/>
                  </a:cubicBezTo>
                  <a:cubicBezTo>
                    <a:pt x="153" y="262"/>
                    <a:pt x="152" y="262"/>
                    <a:pt x="152" y="260"/>
                  </a:cubicBezTo>
                  <a:cubicBezTo>
                    <a:pt x="152" y="258"/>
                    <a:pt x="150" y="255"/>
                    <a:pt x="149" y="255"/>
                  </a:cubicBezTo>
                  <a:cubicBezTo>
                    <a:pt x="148" y="254"/>
                    <a:pt x="146" y="252"/>
                    <a:pt x="147" y="251"/>
                  </a:cubicBezTo>
                  <a:cubicBezTo>
                    <a:pt x="147" y="250"/>
                    <a:pt x="147" y="248"/>
                    <a:pt x="147" y="247"/>
                  </a:cubicBezTo>
                  <a:cubicBezTo>
                    <a:pt x="147" y="246"/>
                    <a:pt x="148" y="245"/>
                    <a:pt x="148" y="244"/>
                  </a:cubicBezTo>
                  <a:cubicBezTo>
                    <a:pt x="148" y="244"/>
                    <a:pt x="149" y="243"/>
                    <a:pt x="149" y="243"/>
                  </a:cubicBezTo>
                  <a:cubicBezTo>
                    <a:pt x="149" y="244"/>
                    <a:pt x="151" y="245"/>
                    <a:pt x="151" y="245"/>
                  </a:cubicBezTo>
                  <a:cubicBezTo>
                    <a:pt x="151" y="245"/>
                    <a:pt x="152" y="245"/>
                    <a:pt x="153" y="246"/>
                  </a:cubicBezTo>
                  <a:cubicBezTo>
                    <a:pt x="154" y="247"/>
                    <a:pt x="155" y="246"/>
                    <a:pt x="154" y="247"/>
                  </a:cubicBezTo>
                  <a:cubicBezTo>
                    <a:pt x="154" y="249"/>
                    <a:pt x="154" y="250"/>
                    <a:pt x="154" y="251"/>
                  </a:cubicBezTo>
                  <a:cubicBezTo>
                    <a:pt x="155" y="251"/>
                    <a:pt x="154" y="254"/>
                    <a:pt x="155" y="254"/>
                  </a:cubicBezTo>
                  <a:cubicBezTo>
                    <a:pt x="155" y="255"/>
                    <a:pt x="155" y="257"/>
                    <a:pt x="156" y="258"/>
                  </a:cubicBezTo>
                  <a:cubicBezTo>
                    <a:pt x="157" y="260"/>
                    <a:pt x="158" y="260"/>
                    <a:pt x="160" y="262"/>
                  </a:cubicBezTo>
                  <a:cubicBezTo>
                    <a:pt x="161" y="263"/>
                    <a:pt x="165" y="267"/>
                    <a:pt x="164" y="267"/>
                  </a:cubicBezTo>
                  <a:cubicBezTo>
                    <a:pt x="164" y="268"/>
                    <a:pt x="163" y="269"/>
                    <a:pt x="164" y="270"/>
                  </a:cubicBezTo>
                  <a:cubicBezTo>
                    <a:pt x="164" y="271"/>
                    <a:pt x="166" y="272"/>
                    <a:pt x="167" y="273"/>
                  </a:cubicBezTo>
                  <a:cubicBezTo>
                    <a:pt x="168" y="274"/>
                    <a:pt x="170" y="276"/>
                    <a:pt x="170" y="277"/>
                  </a:cubicBezTo>
                  <a:cubicBezTo>
                    <a:pt x="169" y="278"/>
                    <a:pt x="170" y="279"/>
                    <a:pt x="171" y="281"/>
                  </a:cubicBezTo>
                  <a:cubicBezTo>
                    <a:pt x="172" y="282"/>
                    <a:pt x="173" y="284"/>
                    <a:pt x="173" y="286"/>
                  </a:cubicBezTo>
                  <a:cubicBezTo>
                    <a:pt x="174" y="287"/>
                    <a:pt x="173" y="291"/>
                    <a:pt x="173" y="292"/>
                  </a:cubicBezTo>
                  <a:cubicBezTo>
                    <a:pt x="172" y="292"/>
                    <a:pt x="170" y="294"/>
                    <a:pt x="170" y="295"/>
                  </a:cubicBezTo>
                  <a:cubicBezTo>
                    <a:pt x="171" y="295"/>
                    <a:pt x="169" y="296"/>
                    <a:pt x="171" y="298"/>
                  </a:cubicBezTo>
                  <a:cubicBezTo>
                    <a:pt x="173" y="300"/>
                    <a:pt x="177" y="303"/>
                    <a:pt x="179" y="304"/>
                  </a:cubicBezTo>
                  <a:cubicBezTo>
                    <a:pt x="181" y="305"/>
                    <a:pt x="183" y="304"/>
                    <a:pt x="184" y="305"/>
                  </a:cubicBezTo>
                  <a:cubicBezTo>
                    <a:pt x="185" y="306"/>
                    <a:pt x="186" y="307"/>
                    <a:pt x="188" y="308"/>
                  </a:cubicBezTo>
                  <a:cubicBezTo>
                    <a:pt x="189" y="308"/>
                    <a:pt x="195" y="310"/>
                    <a:pt x="196" y="311"/>
                  </a:cubicBezTo>
                  <a:cubicBezTo>
                    <a:pt x="197" y="312"/>
                    <a:pt x="198" y="313"/>
                    <a:pt x="200" y="313"/>
                  </a:cubicBezTo>
                  <a:cubicBezTo>
                    <a:pt x="202" y="314"/>
                    <a:pt x="204" y="315"/>
                    <a:pt x="206" y="315"/>
                  </a:cubicBezTo>
                  <a:cubicBezTo>
                    <a:pt x="207" y="314"/>
                    <a:pt x="212" y="311"/>
                    <a:pt x="214" y="312"/>
                  </a:cubicBezTo>
                  <a:cubicBezTo>
                    <a:pt x="216" y="312"/>
                    <a:pt x="217" y="312"/>
                    <a:pt x="217" y="313"/>
                  </a:cubicBezTo>
                  <a:cubicBezTo>
                    <a:pt x="218" y="314"/>
                    <a:pt x="219" y="317"/>
                    <a:pt x="221" y="319"/>
                  </a:cubicBezTo>
                  <a:cubicBezTo>
                    <a:pt x="221" y="319"/>
                    <a:pt x="221" y="319"/>
                    <a:pt x="221" y="320"/>
                  </a:cubicBezTo>
                  <a:cubicBezTo>
                    <a:pt x="222" y="320"/>
                    <a:pt x="222" y="320"/>
                    <a:pt x="222" y="321"/>
                  </a:cubicBezTo>
                  <a:cubicBezTo>
                    <a:pt x="222" y="321"/>
                    <a:pt x="222" y="321"/>
                    <a:pt x="222" y="321"/>
                  </a:cubicBezTo>
                  <a:cubicBezTo>
                    <a:pt x="222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4" y="321"/>
                    <a:pt x="224" y="321"/>
                    <a:pt x="224" y="321"/>
                  </a:cubicBezTo>
                  <a:cubicBezTo>
                    <a:pt x="224" y="322"/>
                    <a:pt x="224" y="322"/>
                    <a:pt x="224" y="322"/>
                  </a:cubicBezTo>
                  <a:cubicBezTo>
                    <a:pt x="224" y="322"/>
                    <a:pt x="225" y="322"/>
                    <a:pt x="225" y="322"/>
                  </a:cubicBezTo>
                  <a:cubicBezTo>
                    <a:pt x="226" y="322"/>
                    <a:pt x="227" y="322"/>
                    <a:pt x="227" y="322"/>
                  </a:cubicBezTo>
                  <a:cubicBezTo>
                    <a:pt x="228" y="322"/>
                    <a:pt x="228" y="322"/>
                    <a:pt x="228" y="322"/>
                  </a:cubicBezTo>
                  <a:cubicBezTo>
                    <a:pt x="229" y="322"/>
                    <a:pt x="229" y="322"/>
                    <a:pt x="229" y="322"/>
                  </a:cubicBezTo>
                  <a:cubicBezTo>
                    <a:pt x="229" y="322"/>
                    <a:pt x="230" y="322"/>
                    <a:pt x="230" y="322"/>
                  </a:cubicBezTo>
                  <a:cubicBezTo>
                    <a:pt x="230" y="322"/>
                    <a:pt x="230" y="322"/>
                    <a:pt x="230" y="322"/>
                  </a:cubicBezTo>
                  <a:cubicBezTo>
                    <a:pt x="231" y="323"/>
                    <a:pt x="231" y="323"/>
                    <a:pt x="231" y="323"/>
                  </a:cubicBezTo>
                  <a:cubicBezTo>
                    <a:pt x="232" y="323"/>
                    <a:pt x="236" y="326"/>
                    <a:pt x="237" y="326"/>
                  </a:cubicBezTo>
                  <a:cubicBezTo>
                    <a:pt x="238" y="326"/>
                    <a:pt x="238" y="326"/>
                    <a:pt x="238" y="326"/>
                  </a:cubicBezTo>
                  <a:cubicBezTo>
                    <a:pt x="238" y="326"/>
                    <a:pt x="238" y="326"/>
                    <a:pt x="238" y="326"/>
                  </a:cubicBezTo>
                  <a:cubicBezTo>
                    <a:pt x="239" y="326"/>
                    <a:pt x="239" y="326"/>
                    <a:pt x="239" y="326"/>
                  </a:cubicBezTo>
                  <a:cubicBezTo>
                    <a:pt x="239" y="326"/>
                    <a:pt x="239" y="326"/>
                    <a:pt x="240" y="326"/>
                  </a:cubicBezTo>
                  <a:cubicBezTo>
                    <a:pt x="240" y="326"/>
                    <a:pt x="240" y="326"/>
                    <a:pt x="240" y="326"/>
                  </a:cubicBezTo>
                  <a:cubicBezTo>
                    <a:pt x="240" y="326"/>
                    <a:pt x="240" y="326"/>
                    <a:pt x="240" y="326"/>
                  </a:cubicBezTo>
                  <a:cubicBezTo>
                    <a:pt x="240" y="326"/>
                    <a:pt x="240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8"/>
                    <a:pt x="240" y="328"/>
                  </a:cubicBezTo>
                  <a:cubicBezTo>
                    <a:pt x="240" y="328"/>
                    <a:pt x="240" y="328"/>
                    <a:pt x="240" y="328"/>
                  </a:cubicBezTo>
                  <a:cubicBezTo>
                    <a:pt x="240" y="329"/>
                    <a:pt x="243" y="330"/>
                    <a:pt x="243" y="331"/>
                  </a:cubicBezTo>
                  <a:cubicBezTo>
                    <a:pt x="244" y="332"/>
                    <a:pt x="244" y="333"/>
                    <a:pt x="245" y="333"/>
                  </a:cubicBezTo>
                  <a:cubicBezTo>
                    <a:pt x="245" y="334"/>
                    <a:pt x="245" y="334"/>
                    <a:pt x="246" y="334"/>
                  </a:cubicBezTo>
                  <a:cubicBezTo>
                    <a:pt x="246" y="334"/>
                    <a:pt x="246" y="334"/>
                    <a:pt x="246" y="334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6" y="336"/>
                    <a:pt x="246" y="336"/>
                    <a:pt x="246" y="337"/>
                  </a:cubicBezTo>
                  <a:cubicBezTo>
                    <a:pt x="246" y="338"/>
                    <a:pt x="245" y="339"/>
                    <a:pt x="246" y="340"/>
                  </a:cubicBezTo>
                  <a:cubicBezTo>
                    <a:pt x="247" y="341"/>
                    <a:pt x="248" y="342"/>
                    <a:pt x="249" y="341"/>
                  </a:cubicBezTo>
                  <a:cubicBezTo>
                    <a:pt x="249" y="340"/>
                    <a:pt x="249" y="340"/>
                    <a:pt x="249" y="341"/>
                  </a:cubicBezTo>
                  <a:cubicBezTo>
                    <a:pt x="250" y="342"/>
                    <a:pt x="249" y="343"/>
                    <a:pt x="251" y="343"/>
                  </a:cubicBezTo>
                  <a:cubicBezTo>
                    <a:pt x="253" y="344"/>
                    <a:pt x="252" y="345"/>
                    <a:pt x="253" y="346"/>
                  </a:cubicBezTo>
                  <a:cubicBezTo>
                    <a:pt x="253" y="346"/>
                    <a:pt x="253" y="346"/>
                    <a:pt x="253" y="346"/>
                  </a:cubicBezTo>
                  <a:cubicBezTo>
                    <a:pt x="253" y="346"/>
                    <a:pt x="253" y="346"/>
                    <a:pt x="254" y="346"/>
                  </a:cubicBezTo>
                  <a:cubicBezTo>
                    <a:pt x="254" y="346"/>
                    <a:pt x="254" y="347"/>
                    <a:pt x="255" y="347"/>
                  </a:cubicBezTo>
                  <a:cubicBezTo>
                    <a:pt x="255" y="347"/>
                    <a:pt x="255" y="347"/>
                    <a:pt x="255" y="347"/>
                  </a:cubicBezTo>
                  <a:cubicBezTo>
                    <a:pt x="255" y="347"/>
                    <a:pt x="255" y="347"/>
                    <a:pt x="255" y="347"/>
                  </a:cubicBezTo>
                  <a:cubicBezTo>
                    <a:pt x="256" y="347"/>
                    <a:pt x="256" y="347"/>
                    <a:pt x="256" y="347"/>
                  </a:cubicBezTo>
                  <a:cubicBezTo>
                    <a:pt x="257" y="348"/>
                    <a:pt x="259" y="347"/>
                    <a:pt x="260" y="348"/>
                  </a:cubicBezTo>
                  <a:cubicBezTo>
                    <a:pt x="262" y="349"/>
                    <a:pt x="261" y="351"/>
                    <a:pt x="263" y="351"/>
                  </a:cubicBezTo>
                  <a:cubicBezTo>
                    <a:pt x="265" y="351"/>
                    <a:pt x="268" y="351"/>
                    <a:pt x="268" y="351"/>
                  </a:cubicBezTo>
                  <a:cubicBezTo>
                    <a:pt x="268" y="350"/>
                    <a:pt x="267" y="348"/>
                    <a:pt x="268" y="348"/>
                  </a:cubicBezTo>
                  <a:cubicBezTo>
                    <a:pt x="269" y="347"/>
                    <a:pt x="270" y="346"/>
                    <a:pt x="271" y="345"/>
                  </a:cubicBezTo>
                  <a:cubicBezTo>
                    <a:pt x="271" y="345"/>
                    <a:pt x="274" y="344"/>
                    <a:pt x="274" y="345"/>
                  </a:cubicBezTo>
                  <a:cubicBezTo>
                    <a:pt x="275" y="345"/>
                    <a:pt x="277" y="346"/>
                    <a:pt x="277" y="348"/>
                  </a:cubicBezTo>
                  <a:cubicBezTo>
                    <a:pt x="277" y="349"/>
                    <a:pt x="277" y="352"/>
                    <a:pt x="278" y="353"/>
                  </a:cubicBezTo>
                  <a:cubicBezTo>
                    <a:pt x="278" y="353"/>
                    <a:pt x="278" y="353"/>
                    <a:pt x="278" y="353"/>
                  </a:cubicBezTo>
                  <a:cubicBezTo>
                    <a:pt x="278" y="354"/>
                    <a:pt x="279" y="354"/>
                    <a:pt x="279" y="354"/>
                  </a:cubicBezTo>
                  <a:cubicBezTo>
                    <a:pt x="279" y="354"/>
                    <a:pt x="279" y="354"/>
                    <a:pt x="279" y="354"/>
                  </a:cubicBezTo>
                  <a:cubicBezTo>
                    <a:pt x="279" y="354"/>
                    <a:pt x="279" y="354"/>
                    <a:pt x="279" y="355"/>
                  </a:cubicBezTo>
                  <a:cubicBezTo>
                    <a:pt x="279" y="355"/>
                    <a:pt x="279" y="355"/>
                    <a:pt x="279" y="355"/>
                  </a:cubicBezTo>
                  <a:cubicBezTo>
                    <a:pt x="279" y="355"/>
                    <a:pt x="279" y="355"/>
                    <a:pt x="279" y="356"/>
                  </a:cubicBezTo>
                  <a:cubicBezTo>
                    <a:pt x="279" y="356"/>
                    <a:pt x="279" y="356"/>
                    <a:pt x="278" y="357"/>
                  </a:cubicBezTo>
                  <a:cubicBezTo>
                    <a:pt x="278" y="359"/>
                    <a:pt x="279" y="360"/>
                    <a:pt x="278" y="360"/>
                  </a:cubicBezTo>
                  <a:cubicBezTo>
                    <a:pt x="277" y="361"/>
                    <a:pt x="277" y="362"/>
                    <a:pt x="277" y="363"/>
                  </a:cubicBezTo>
                  <a:cubicBezTo>
                    <a:pt x="277" y="363"/>
                    <a:pt x="276" y="364"/>
                    <a:pt x="276" y="366"/>
                  </a:cubicBezTo>
                  <a:cubicBezTo>
                    <a:pt x="276" y="367"/>
                    <a:pt x="277" y="368"/>
                    <a:pt x="276" y="369"/>
                  </a:cubicBezTo>
                  <a:cubicBezTo>
                    <a:pt x="275" y="370"/>
                    <a:pt x="274" y="372"/>
                    <a:pt x="272" y="372"/>
                  </a:cubicBezTo>
                  <a:cubicBezTo>
                    <a:pt x="271" y="372"/>
                    <a:pt x="270" y="373"/>
                    <a:pt x="269" y="373"/>
                  </a:cubicBezTo>
                  <a:cubicBezTo>
                    <a:pt x="269" y="373"/>
                    <a:pt x="269" y="376"/>
                    <a:pt x="267" y="377"/>
                  </a:cubicBezTo>
                  <a:cubicBezTo>
                    <a:pt x="267" y="378"/>
                    <a:pt x="266" y="378"/>
                    <a:pt x="266" y="378"/>
                  </a:cubicBezTo>
                  <a:cubicBezTo>
                    <a:pt x="266" y="379"/>
                    <a:pt x="265" y="379"/>
                    <a:pt x="265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80"/>
                    <a:pt x="264" y="380"/>
                    <a:pt x="263" y="381"/>
                  </a:cubicBezTo>
                  <a:cubicBezTo>
                    <a:pt x="262" y="381"/>
                    <a:pt x="260" y="382"/>
                    <a:pt x="259" y="384"/>
                  </a:cubicBezTo>
                  <a:cubicBezTo>
                    <a:pt x="258" y="386"/>
                    <a:pt x="259" y="386"/>
                    <a:pt x="257" y="386"/>
                  </a:cubicBezTo>
                  <a:cubicBezTo>
                    <a:pt x="256" y="387"/>
                    <a:pt x="254" y="389"/>
                    <a:pt x="254" y="390"/>
                  </a:cubicBezTo>
                  <a:cubicBezTo>
                    <a:pt x="254" y="391"/>
                    <a:pt x="252" y="395"/>
                    <a:pt x="253" y="396"/>
                  </a:cubicBezTo>
                  <a:cubicBezTo>
                    <a:pt x="254" y="397"/>
                    <a:pt x="253" y="398"/>
                    <a:pt x="253" y="398"/>
                  </a:cubicBezTo>
                  <a:cubicBezTo>
                    <a:pt x="253" y="398"/>
                    <a:pt x="253" y="398"/>
                    <a:pt x="253" y="399"/>
                  </a:cubicBezTo>
                  <a:cubicBezTo>
                    <a:pt x="253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1" y="399"/>
                    <a:pt x="251" y="399"/>
                    <a:pt x="251" y="399"/>
                  </a:cubicBezTo>
                  <a:cubicBezTo>
                    <a:pt x="251" y="400"/>
                    <a:pt x="251" y="400"/>
                    <a:pt x="251" y="400"/>
                  </a:cubicBezTo>
                  <a:cubicBezTo>
                    <a:pt x="250" y="400"/>
                    <a:pt x="250" y="400"/>
                    <a:pt x="250" y="400"/>
                  </a:cubicBezTo>
                  <a:cubicBezTo>
                    <a:pt x="250" y="400"/>
                    <a:pt x="249" y="401"/>
                    <a:pt x="249" y="401"/>
                  </a:cubicBezTo>
                  <a:cubicBezTo>
                    <a:pt x="248" y="402"/>
                    <a:pt x="246" y="403"/>
                    <a:pt x="247" y="404"/>
                  </a:cubicBezTo>
                  <a:cubicBezTo>
                    <a:pt x="248" y="405"/>
                    <a:pt x="249" y="406"/>
                    <a:pt x="248" y="406"/>
                  </a:cubicBezTo>
                  <a:cubicBezTo>
                    <a:pt x="247" y="407"/>
                    <a:pt x="246" y="408"/>
                    <a:pt x="247" y="408"/>
                  </a:cubicBezTo>
                  <a:cubicBezTo>
                    <a:pt x="249" y="409"/>
                    <a:pt x="252" y="411"/>
                    <a:pt x="253" y="413"/>
                  </a:cubicBezTo>
                  <a:cubicBezTo>
                    <a:pt x="253" y="414"/>
                    <a:pt x="252" y="414"/>
                    <a:pt x="253" y="416"/>
                  </a:cubicBezTo>
                  <a:cubicBezTo>
                    <a:pt x="254" y="417"/>
                    <a:pt x="255" y="420"/>
                    <a:pt x="255" y="421"/>
                  </a:cubicBezTo>
                  <a:cubicBezTo>
                    <a:pt x="255" y="422"/>
                    <a:pt x="258" y="431"/>
                    <a:pt x="258" y="433"/>
                  </a:cubicBezTo>
                  <a:cubicBezTo>
                    <a:pt x="259" y="435"/>
                    <a:pt x="261" y="436"/>
                    <a:pt x="261" y="439"/>
                  </a:cubicBezTo>
                  <a:cubicBezTo>
                    <a:pt x="260" y="441"/>
                    <a:pt x="259" y="443"/>
                    <a:pt x="260" y="446"/>
                  </a:cubicBezTo>
                  <a:cubicBezTo>
                    <a:pt x="260" y="449"/>
                    <a:pt x="260" y="452"/>
                    <a:pt x="261" y="453"/>
                  </a:cubicBezTo>
                  <a:cubicBezTo>
                    <a:pt x="263" y="454"/>
                    <a:pt x="264" y="457"/>
                    <a:pt x="265" y="458"/>
                  </a:cubicBezTo>
                  <a:cubicBezTo>
                    <a:pt x="266" y="459"/>
                    <a:pt x="270" y="462"/>
                    <a:pt x="271" y="462"/>
                  </a:cubicBezTo>
                  <a:cubicBezTo>
                    <a:pt x="273" y="463"/>
                    <a:pt x="277" y="466"/>
                    <a:pt x="278" y="467"/>
                  </a:cubicBezTo>
                  <a:cubicBezTo>
                    <a:pt x="278" y="468"/>
                    <a:pt x="281" y="469"/>
                    <a:pt x="281" y="471"/>
                  </a:cubicBezTo>
                  <a:cubicBezTo>
                    <a:pt x="281" y="471"/>
                    <a:pt x="281" y="472"/>
                    <a:pt x="282" y="473"/>
                  </a:cubicBezTo>
                  <a:cubicBezTo>
                    <a:pt x="282" y="473"/>
                    <a:pt x="282" y="473"/>
                    <a:pt x="282" y="474"/>
                  </a:cubicBezTo>
                  <a:cubicBezTo>
                    <a:pt x="282" y="474"/>
                    <a:pt x="282" y="474"/>
                    <a:pt x="282" y="474"/>
                  </a:cubicBezTo>
                  <a:cubicBezTo>
                    <a:pt x="282" y="474"/>
                    <a:pt x="282" y="475"/>
                    <a:pt x="282" y="475"/>
                  </a:cubicBezTo>
                  <a:cubicBezTo>
                    <a:pt x="282" y="475"/>
                    <a:pt x="282" y="475"/>
                    <a:pt x="282" y="475"/>
                  </a:cubicBezTo>
                  <a:cubicBezTo>
                    <a:pt x="282" y="476"/>
                    <a:pt x="282" y="476"/>
                    <a:pt x="281" y="477"/>
                  </a:cubicBezTo>
                  <a:cubicBezTo>
                    <a:pt x="280" y="478"/>
                    <a:pt x="279" y="480"/>
                    <a:pt x="279" y="482"/>
                  </a:cubicBezTo>
                  <a:cubicBezTo>
                    <a:pt x="279" y="483"/>
                    <a:pt x="280" y="484"/>
                    <a:pt x="279" y="487"/>
                  </a:cubicBezTo>
                  <a:cubicBezTo>
                    <a:pt x="278" y="489"/>
                    <a:pt x="277" y="495"/>
                    <a:pt x="276" y="496"/>
                  </a:cubicBezTo>
                  <a:cubicBezTo>
                    <a:pt x="275" y="496"/>
                    <a:pt x="273" y="497"/>
                    <a:pt x="273" y="498"/>
                  </a:cubicBezTo>
                  <a:cubicBezTo>
                    <a:pt x="274" y="500"/>
                    <a:pt x="274" y="502"/>
                    <a:pt x="273" y="505"/>
                  </a:cubicBezTo>
                  <a:cubicBezTo>
                    <a:pt x="272" y="507"/>
                    <a:pt x="271" y="510"/>
                    <a:pt x="270" y="512"/>
                  </a:cubicBezTo>
                  <a:cubicBezTo>
                    <a:pt x="270" y="513"/>
                    <a:pt x="268" y="519"/>
                    <a:pt x="267" y="520"/>
                  </a:cubicBezTo>
                  <a:cubicBezTo>
                    <a:pt x="267" y="521"/>
                    <a:pt x="266" y="526"/>
                    <a:pt x="265" y="527"/>
                  </a:cubicBezTo>
                  <a:cubicBezTo>
                    <a:pt x="264" y="527"/>
                    <a:pt x="261" y="531"/>
                    <a:pt x="262" y="533"/>
                  </a:cubicBezTo>
                  <a:cubicBezTo>
                    <a:pt x="262" y="534"/>
                    <a:pt x="262" y="534"/>
                    <a:pt x="261" y="536"/>
                  </a:cubicBezTo>
                  <a:cubicBezTo>
                    <a:pt x="260" y="538"/>
                    <a:pt x="259" y="544"/>
                    <a:pt x="259" y="546"/>
                  </a:cubicBezTo>
                  <a:cubicBezTo>
                    <a:pt x="259" y="549"/>
                    <a:pt x="258" y="553"/>
                    <a:pt x="257" y="555"/>
                  </a:cubicBezTo>
                  <a:cubicBezTo>
                    <a:pt x="256" y="557"/>
                    <a:pt x="254" y="559"/>
                    <a:pt x="254" y="560"/>
                  </a:cubicBezTo>
                  <a:cubicBezTo>
                    <a:pt x="253" y="562"/>
                    <a:pt x="249" y="569"/>
                    <a:pt x="247" y="572"/>
                  </a:cubicBezTo>
                  <a:cubicBezTo>
                    <a:pt x="245" y="574"/>
                    <a:pt x="244" y="578"/>
                    <a:pt x="242" y="580"/>
                  </a:cubicBezTo>
                  <a:cubicBezTo>
                    <a:pt x="241" y="582"/>
                    <a:pt x="239" y="583"/>
                    <a:pt x="240" y="585"/>
                  </a:cubicBezTo>
                  <a:cubicBezTo>
                    <a:pt x="240" y="587"/>
                    <a:pt x="241" y="588"/>
                    <a:pt x="240" y="590"/>
                  </a:cubicBezTo>
                  <a:cubicBezTo>
                    <a:pt x="239" y="592"/>
                    <a:pt x="240" y="592"/>
                    <a:pt x="239" y="595"/>
                  </a:cubicBezTo>
                  <a:cubicBezTo>
                    <a:pt x="238" y="598"/>
                    <a:pt x="238" y="598"/>
                    <a:pt x="236" y="601"/>
                  </a:cubicBezTo>
                  <a:cubicBezTo>
                    <a:pt x="235" y="604"/>
                    <a:pt x="234" y="607"/>
                    <a:pt x="233" y="610"/>
                  </a:cubicBezTo>
                  <a:cubicBezTo>
                    <a:pt x="233" y="612"/>
                    <a:pt x="233" y="615"/>
                    <a:pt x="232" y="615"/>
                  </a:cubicBezTo>
                  <a:cubicBezTo>
                    <a:pt x="232" y="615"/>
                    <a:pt x="230" y="619"/>
                    <a:pt x="229" y="620"/>
                  </a:cubicBezTo>
                  <a:cubicBezTo>
                    <a:pt x="229" y="622"/>
                    <a:pt x="229" y="625"/>
                    <a:pt x="229" y="625"/>
                  </a:cubicBezTo>
                  <a:cubicBezTo>
                    <a:pt x="230" y="625"/>
                    <a:pt x="232" y="621"/>
                    <a:pt x="233" y="620"/>
                  </a:cubicBezTo>
                  <a:cubicBezTo>
                    <a:pt x="233" y="619"/>
                    <a:pt x="235" y="618"/>
                    <a:pt x="235" y="616"/>
                  </a:cubicBezTo>
                  <a:cubicBezTo>
                    <a:pt x="235" y="615"/>
                    <a:pt x="235" y="613"/>
                    <a:pt x="236" y="614"/>
                  </a:cubicBezTo>
                  <a:cubicBezTo>
                    <a:pt x="236" y="615"/>
                    <a:pt x="238" y="613"/>
                    <a:pt x="237" y="615"/>
                  </a:cubicBezTo>
                  <a:cubicBezTo>
                    <a:pt x="237" y="618"/>
                    <a:pt x="237" y="618"/>
                    <a:pt x="235" y="621"/>
                  </a:cubicBezTo>
                  <a:cubicBezTo>
                    <a:pt x="234" y="624"/>
                    <a:pt x="234" y="628"/>
                    <a:pt x="234" y="628"/>
                  </a:cubicBezTo>
                  <a:cubicBezTo>
                    <a:pt x="233" y="629"/>
                    <a:pt x="232" y="630"/>
                    <a:pt x="232" y="631"/>
                  </a:cubicBezTo>
                  <a:cubicBezTo>
                    <a:pt x="232" y="632"/>
                    <a:pt x="233" y="634"/>
                    <a:pt x="232" y="635"/>
                  </a:cubicBezTo>
                  <a:cubicBezTo>
                    <a:pt x="232" y="635"/>
                    <a:pt x="231" y="638"/>
                    <a:pt x="230" y="638"/>
                  </a:cubicBezTo>
                  <a:cubicBezTo>
                    <a:pt x="229" y="638"/>
                    <a:pt x="228" y="639"/>
                    <a:pt x="229" y="641"/>
                  </a:cubicBezTo>
                  <a:cubicBezTo>
                    <a:pt x="230" y="642"/>
                    <a:pt x="230" y="642"/>
                    <a:pt x="229" y="643"/>
                  </a:cubicBezTo>
                  <a:cubicBezTo>
                    <a:pt x="227" y="644"/>
                    <a:pt x="226" y="647"/>
                    <a:pt x="226" y="647"/>
                  </a:cubicBezTo>
                  <a:cubicBezTo>
                    <a:pt x="226" y="647"/>
                    <a:pt x="225" y="649"/>
                    <a:pt x="224" y="648"/>
                  </a:cubicBezTo>
                  <a:cubicBezTo>
                    <a:pt x="223" y="647"/>
                    <a:pt x="222" y="648"/>
                    <a:pt x="222" y="647"/>
                  </a:cubicBezTo>
                  <a:cubicBezTo>
                    <a:pt x="221" y="646"/>
                    <a:pt x="220" y="645"/>
                    <a:pt x="219" y="646"/>
                  </a:cubicBezTo>
                  <a:cubicBezTo>
                    <a:pt x="218" y="647"/>
                    <a:pt x="219" y="649"/>
                    <a:pt x="218" y="649"/>
                  </a:cubicBezTo>
                  <a:cubicBezTo>
                    <a:pt x="217" y="650"/>
                    <a:pt x="214" y="657"/>
                    <a:pt x="215" y="656"/>
                  </a:cubicBezTo>
                  <a:cubicBezTo>
                    <a:pt x="216" y="654"/>
                    <a:pt x="218" y="653"/>
                    <a:pt x="218" y="655"/>
                  </a:cubicBezTo>
                  <a:cubicBezTo>
                    <a:pt x="218" y="656"/>
                    <a:pt x="218" y="658"/>
                    <a:pt x="218" y="660"/>
                  </a:cubicBezTo>
                  <a:cubicBezTo>
                    <a:pt x="218" y="661"/>
                    <a:pt x="218" y="663"/>
                    <a:pt x="219" y="663"/>
                  </a:cubicBezTo>
                  <a:cubicBezTo>
                    <a:pt x="220" y="664"/>
                    <a:pt x="223" y="664"/>
                    <a:pt x="222" y="665"/>
                  </a:cubicBezTo>
                  <a:cubicBezTo>
                    <a:pt x="221" y="666"/>
                    <a:pt x="220" y="664"/>
                    <a:pt x="218" y="665"/>
                  </a:cubicBezTo>
                  <a:cubicBezTo>
                    <a:pt x="216" y="666"/>
                    <a:pt x="217" y="668"/>
                    <a:pt x="217" y="669"/>
                  </a:cubicBezTo>
                  <a:cubicBezTo>
                    <a:pt x="217" y="670"/>
                    <a:pt x="216" y="672"/>
                    <a:pt x="215" y="673"/>
                  </a:cubicBezTo>
                  <a:cubicBezTo>
                    <a:pt x="215" y="673"/>
                    <a:pt x="214" y="676"/>
                    <a:pt x="215" y="677"/>
                  </a:cubicBezTo>
                  <a:cubicBezTo>
                    <a:pt x="216" y="677"/>
                    <a:pt x="217" y="678"/>
                    <a:pt x="215" y="679"/>
                  </a:cubicBezTo>
                  <a:cubicBezTo>
                    <a:pt x="213" y="680"/>
                    <a:pt x="213" y="681"/>
                    <a:pt x="214" y="683"/>
                  </a:cubicBezTo>
                  <a:cubicBezTo>
                    <a:pt x="214" y="685"/>
                    <a:pt x="214" y="686"/>
                    <a:pt x="213" y="687"/>
                  </a:cubicBezTo>
                  <a:cubicBezTo>
                    <a:pt x="211" y="687"/>
                    <a:pt x="212" y="691"/>
                    <a:pt x="212" y="691"/>
                  </a:cubicBezTo>
                  <a:cubicBezTo>
                    <a:pt x="211" y="692"/>
                    <a:pt x="211" y="693"/>
                    <a:pt x="211" y="694"/>
                  </a:cubicBezTo>
                  <a:cubicBezTo>
                    <a:pt x="212" y="696"/>
                    <a:pt x="212" y="697"/>
                    <a:pt x="211" y="698"/>
                  </a:cubicBezTo>
                  <a:cubicBezTo>
                    <a:pt x="209" y="699"/>
                    <a:pt x="210" y="702"/>
                    <a:pt x="209" y="702"/>
                  </a:cubicBezTo>
                  <a:cubicBezTo>
                    <a:pt x="208" y="703"/>
                    <a:pt x="210" y="703"/>
                    <a:pt x="209" y="705"/>
                  </a:cubicBezTo>
                  <a:cubicBezTo>
                    <a:pt x="208" y="706"/>
                    <a:pt x="208" y="710"/>
                    <a:pt x="209" y="709"/>
                  </a:cubicBezTo>
                  <a:cubicBezTo>
                    <a:pt x="210" y="708"/>
                    <a:pt x="212" y="705"/>
                    <a:pt x="213" y="704"/>
                  </a:cubicBezTo>
                  <a:cubicBezTo>
                    <a:pt x="213" y="704"/>
                    <a:pt x="211" y="707"/>
                    <a:pt x="211" y="709"/>
                  </a:cubicBezTo>
                  <a:cubicBezTo>
                    <a:pt x="210" y="710"/>
                    <a:pt x="209" y="713"/>
                    <a:pt x="210" y="713"/>
                  </a:cubicBezTo>
                  <a:cubicBezTo>
                    <a:pt x="211" y="714"/>
                    <a:pt x="214" y="713"/>
                    <a:pt x="213" y="714"/>
                  </a:cubicBezTo>
                  <a:cubicBezTo>
                    <a:pt x="211" y="716"/>
                    <a:pt x="214" y="714"/>
                    <a:pt x="216" y="713"/>
                  </a:cubicBezTo>
                  <a:cubicBezTo>
                    <a:pt x="218" y="711"/>
                    <a:pt x="221" y="708"/>
                    <a:pt x="222" y="710"/>
                  </a:cubicBezTo>
                  <a:cubicBezTo>
                    <a:pt x="222" y="711"/>
                    <a:pt x="219" y="713"/>
                    <a:pt x="221" y="713"/>
                  </a:cubicBezTo>
                  <a:cubicBezTo>
                    <a:pt x="223" y="713"/>
                    <a:pt x="224" y="713"/>
                    <a:pt x="225" y="711"/>
                  </a:cubicBezTo>
                  <a:cubicBezTo>
                    <a:pt x="226" y="709"/>
                    <a:pt x="228" y="708"/>
                    <a:pt x="230" y="708"/>
                  </a:cubicBezTo>
                  <a:cubicBezTo>
                    <a:pt x="232" y="707"/>
                    <a:pt x="233" y="706"/>
                    <a:pt x="234" y="705"/>
                  </a:cubicBezTo>
                  <a:cubicBezTo>
                    <a:pt x="234" y="705"/>
                    <a:pt x="234" y="705"/>
                    <a:pt x="235" y="705"/>
                  </a:cubicBezTo>
                  <a:cubicBezTo>
                    <a:pt x="235" y="704"/>
                    <a:pt x="235" y="704"/>
                    <a:pt x="235" y="704"/>
                  </a:cubicBezTo>
                  <a:cubicBezTo>
                    <a:pt x="235" y="704"/>
                    <a:pt x="235" y="704"/>
                    <a:pt x="235" y="704"/>
                  </a:cubicBezTo>
                  <a:cubicBezTo>
                    <a:pt x="236" y="704"/>
                    <a:pt x="236" y="704"/>
                    <a:pt x="236" y="704"/>
                  </a:cubicBezTo>
                  <a:cubicBezTo>
                    <a:pt x="236" y="704"/>
                    <a:pt x="236" y="704"/>
                    <a:pt x="236" y="705"/>
                  </a:cubicBezTo>
                  <a:cubicBezTo>
                    <a:pt x="237" y="705"/>
                    <a:pt x="237" y="705"/>
                    <a:pt x="237" y="705"/>
                  </a:cubicBezTo>
                  <a:cubicBezTo>
                    <a:pt x="237" y="705"/>
                    <a:pt x="237" y="705"/>
                    <a:pt x="237" y="705"/>
                  </a:cubicBezTo>
                  <a:cubicBezTo>
                    <a:pt x="237" y="705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9" y="706"/>
                    <a:pt x="239" y="706"/>
                    <a:pt x="239" y="706"/>
                  </a:cubicBezTo>
                  <a:cubicBezTo>
                    <a:pt x="239" y="706"/>
                    <a:pt x="239" y="706"/>
                    <a:pt x="239" y="705"/>
                  </a:cubicBezTo>
                  <a:cubicBezTo>
                    <a:pt x="239" y="705"/>
                    <a:pt x="239" y="705"/>
                    <a:pt x="238" y="705"/>
                  </a:cubicBezTo>
                  <a:cubicBezTo>
                    <a:pt x="238" y="702"/>
                    <a:pt x="238" y="700"/>
                    <a:pt x="238" y="699"/>
                  </a:cubicBezTo>
                  <a:cubicBezTo>
                    <a:pt x="239" y="697"/>
                    <a:pt x="237" y="694"/>
                    <a:pt x="238" y="693"/>
                  </a:cubicBezTo>
                  <a:cubicBezTo>
                    <a:pt x="239" y="691"/>
                    <a:pt x="241" y="693"/>
                    <a:pt x="241" y="691"/>
                  </a:cubicBezTo>
                  <a:cubicBezTo>
                    <a:pt x="241" y="689"/>
                    <a:pt x="240" y="688"/>
                    <a:pt x="241" y="688"/>
                  </a:cubicBezTo>
                  <a:cubicBezTo>
                    <a:pt x="242" y="687"/>
                    <a:pt x="241" y="689"/>
                    <a:pt x="243" y="688"/>
                  </a:cubicBezTo>
                  <a:cubicBezTo>
                    <a:pt x="245" y="688"/>
                    <a:pt x="245" y="686"/>
                    <a:pt x="246" y="685"/>
                  </a:cubicBezTo>
                  <a:cubicBezTo>
                    <a:pt x="248" y="684"/>
                    <a:pt x="250" y="680"/>
                    <a:pt x="250" y="677"/>
                  </a:cubicBezTo>
                  <a:cubicBezTo>
                    <a:pt x="250" y="675"/>
                    <a:pt x="254" y="670"/>
                    <a:pt x="256" y="669"/>
                  </a:cubicBezTo>
                  <a:cubicBezTo>
                    <a:pt x="258" y="669"/>
                    <a:pt x="260" y="667"/>
                    <a:pt x="261" y="666"/>
                  </a:cubicBezTo>
                  <a:cubicBezTo>
                    <a:pt x="262" y="666"/>
                    <a:pt x="264" y="659"/>
                    <a:pt x="263" y="658"/>
                  </a:cubicBezTo>
                  <a:cubicBezTo>
                    <a:pt x="262" y="657"/>
                    <a:pt x="261" y="656"/>
                    <a:pt x="259" y="655"/>
                  </a:cubicBezTo>
                  <a:cubicBezTo>
                    <a:pt x="258" y="654"/>
                    <a:pt x="255" y="650"/>
                    <a:pt x="256" y="648"/>
                  </a:cubicBezTo>
                  <a:cubicBezTo>
                    <a:pt x="257" y="647"/>
                    <a:pt x="258" y="645"/>
                    <a:pt x="260" y="643"/>
                  </a:cubicBezTo>
                  <a:cubicBezTo>
                    <a:pt x="262" y="641"/>
                    <a:pt x="267" y="639"/>
                    <a:pt x="268" y="639"/>
                  </a:cubicBezTo>
                  <a:cubicBezTo>
                    <a:pt x="269" y="639"/>
                    <a:pt x="269" y="638"/>
                    <a:pt x="270" y="637"/>
                  </a:cubicBezTo>
                  <a:cubicBezTo>
                    <a:pt x="271" y="636"/>
                    <a:pt x="272" y="635"/>
                    <a:pt x="272" y="634"/>
                  </a:cubicBezTo>
                  <a:cubicBezTo>
                    <a:pt x="272" y="633"/>
                    <a:pt x="273" y="628"/>
                    <a:pt x="274" y="627"/>
                  </a:cubicBezTo>
                  <a:cubicBezTo>
                    <a:pt x="275" y="626"/>
                    <a:pt x="280" y="623"/>
                    <a:pt x="279" y="622"/>
                  </a:cubicBezTo>
                  <a:cubicBezTo>
                    <a:pt x="278" y="622"/>
                    <a:pt x="276" y="622"/>
                    <a:pt x="277" y="621"/>
                  </a:cubicBezTo>
                  <a:cubicBezTo>
                    <a:pt x="278" y="620"/>
                    <a:pt x="281" y="618"/>
                    <a:pt x="280" y="617"/>
                  </a:cubicBezTo>
                  <a:cubicBezTo>
                    <a:pt x="279" y="616"/>
                    <a:pt x="278" y="613"/>
                    <a:pt x="278" y="611"/>
                  </a:cubicBezTo>
                  <a:cubicBezTo>
                    <a:pt x="278" y="608"/>
                    <a:pt x="279" y="606"/>
                    <a:pt x="281" y="607"/>
                  </a:cubicBezTo>
                  <a:cubicBezTo>
                    <a:pt x="282" y="608"/>
                    <a:pt x="285" y="610"/>
                    <a:pt x="287" y="610"/>
                  </a:cubicBezTo>
                  <a:cubicBezTo>
                    <a:pt x="290" y="609"/>
                    <a:pt x="291" y="609"/>
                    <a:pt x="293" y="608"/>
                  </a:cubicBezTo>
                  <a:cubicBezTo>
                    <a:pt x="294" y="606"/>
                    <a:pt x="294" y="603"/>
                    <a:pt x="294" y="601"/>
                  </a:cubicBezTo>
                  <a:cubicBezTo>
                    <a:pt x="295" y="600"/>
                    <a:pt x="295" y="596"/>
                    <a:pt x="296" y="595"/>
                  </a:cubicBezTo>
                  <a:cubicBezTo>
                    <a:pt x="298" y="594"/>
                    <a:pt x="298" y="594"/>
                    <a:pt x="301" y="594"/>
                  </a:cubicBezTo>
                  <a:cubicBezTo>
                    <a:pt x="304" y="594"/>
                    <a:pt x="307" y="593"/>
                    <a:pt x="310" y="592"/>
                  </a:cubicBezTo>
                  <a:cubicBezTo>
                    <a:pt x="312" y="592"/>
                    <a:pt x="320" y="589"/>
                    <a:pt x="322" y="586"/>
                  </a:cubicBezTo>
                  <a:cubicBezTo>
                    <a:pt x="325" y="583"/>
                    <a:pt x="327" y="580"/>
                    <a:pt x="327" y="578"/>
                  </a:cubicBezTo>
                  <a:cubicBezTo>
                    <a:pt x="327" y="576"/>
                    <a:pt x="327" y="575"/>
                    <a:pt x="326" y="575"/>
                  </a:cubicBezTo>
                  <a:cubicBezTo>
                    <a:pt x="325" y="575"/>
                    <a:pt x="324" y="574"/>
                    <a:pt x="325" y="573"/>
                  </a:cubicBezTo>
                  <a:cubicBezTo>
                    <a:pt x="325" y="571"/>
                    <a:pt x="327" y="570"/>
                    <a:pt x="326" y="569"/>
                  </a:cubicBezTo>
                  <a:cubicBezTo>
                    <a:pt x="325" y="567"/>
                    <a:pt x="322" y="564"/>
                    <a:pt x="321" y="563"/>
                  </a:cubicBezTo>
                  <a:cubicBezTo>
                    <a:pt x="321" y="562"/>
                    <a:pt x="320" y="560"/>
                    <a:pt x="321" y="560"/>
                  </a:cubicBezTo>
                  <a:cubicBezTo>
                    <a:pt x="321" y="560"/>
                    <a:pt x="321" y="560"/>
                    <a:pt x="322" y="560"/>
                  </a:cubicBezTo>
                  <a:cubicBezTo>
                    <a:pt x="322" y="560"/>
                    <a:pt x="322" y="560"/>
                    <a:pt x="322" y="560"/>
                  </a:cubicBezTo>
                  <a:cubicBezTo>
                    <a:pt x="322" y="560"/>
                    <a:pt x="323" y="561"/>
                    <a:pt x="323" y="561"/>
                  </a:cubicBezTo>
                  <a:cubicBezTo>
                    <a:pt x="323" y="561"/>
                    <a:pt x="323" y="561"/>
                    <a:pt x="323" y="561"/>
                  </a:cubicBezTo>
                  <a:cubicBezTo>
                    <a:pt x="324" y="561"/>
                    <a:pt x="324" y="561"/>
                    <a:pt x="324" y="561"/>
                  </a:cubicBezTo>
                  <a:cubicBezTo>
                    <a:pt x="324" y="561"/>
                    <a:pt x="324" y="562"/>
                    <a:pt x="324" y="562"/>
                  </a:cubicBezTo>
                  <a:cubicBezTo>
                    <a:pt x="325" y="562"/>
                    <a:pt x="325" y="562"/>
                    <a:pt x="325" y="562"/>
                  </a:cubicBezTo>
                  <a:cubicBezTo>
                    <a:pt x="325" y="563"/>
                    <a:pt x="328" y="562"/>
                    <a:pt x="329" y="563"/>
                  </a:cubicBezTo>
                  <a:cubicBezTo>
                    <a:pt x="329" y="564"/>
                    <a:pt x="330" y="565"/>
                    <a:pt x="332" y="565"/>
                  </a:cubicBezTo>
                  <a:cubicBezTo>
                    <a:pt x="335" y="565"/>
                    <a:pt x="341" y="565"/>
                    <a:pt x="342" y="564"/>
                  </a:cubicBezTo>
                  <a:cubicBezTo>
                    <a:pt x="344" y="562"/>
                    <a:pt x="346" y="560"/>
                    <a:pt x="348" y="558"/>
                  </a:cubicBezTo>
                  <a:cubicBezTo>
                    <a:pt x="348" y="558"/>
                    <a:pt x="349" y="557"/>
                    <a:pt x="349" y="556"/>
                  </a:cubicBezTo>
                  <a:cubicBezTo>
                    <a:pt x="349" y="556"/>
                    <a:pt x="349" y="556"/>
                    <a:pt x="349" y="556"/>
                  </a:cubicBezTo>
                  <a:cubicBezTo>
                    <a:pt x="350" y="555"/>
                    <a:pt x="350" y="555"/>
                    <a:pt x="350" y="554"/>
                  </a:cubicBezTo>
                  <a:cubicBezTo>
                    <a:pt x="350" y="554"/>
                    <a:pt x="350" y="554"/>
                    <a:pt x="351" y="554"/>
                  </a:cubicBezTo>
                  <a:cubicBezTo>
                    <a:pt x="351" y="554"/>
                    <a:pt x="351" y="553"/>
                    <a:pt x="351" y="553"/>
                  </a:cubicBezTo>
                  <a:cubicBezTo>
                    <a:pt x="351" y="553"/>
                    <a:pt x="351" y="553"/>
                    <a:pt x="351" y="553"/>
                  </a:cubicBezTo>
                  <a:cubicBezTo>
                    <a:pt x="351" y="552"/>
                    <a:pt x="351" y="552"/>
                    <a:pt x="351" y="552"/>
                  </a:cubicBezTo>
                  <a:cubicBezTo>
                    <a:pt x="352" y="552"/>
                    <a:pt x="352" y="551"/>
                    <a:pt x="352" y="551"/>
                  </a:cubicBezTo>
                  <a:cubicBezTo>
                    <a:pt x="352" y="550"/>
                    <a:pt x="353" y="549"/>
                    <a:pt x="354" y="548"/>
                  </a:cubicBezTo>
                  <a:cubicBezTo>
                    <a:pt x="355" y="547"/>
                    <a:pt x="357" y="547"/>
                    <a:pt x="358" y="544"/>
                  </a:cubicBezTo>
                  <a:cubicBezTo>
                    <a:pt x="358" y="541"/>
                    <a:pt x="359" y="539"/>
                    <a:pt x="360" y="538"/>
                  </a:cubicBezTo>
                  <a:cubicBezTo>
                    <a:pt x="361" y="536"/>
                    <a:pt x="363" y="536"/>
                    <a:pt x="363" y="537"/>
                  </a:cubicBezTo>
                  <a:cubicBezTo>
                    <a:pt x="362" y="538"/>
                    <a:pt x="359" y="542"/>
                    <a:pt x="360" y="542"/>
                  </a:cubicBezTo>
                  <a:cubicBezTo>
                    <a:pt x="361" y="541"/>
                    <a:pt x="365" y="538"/>
                    <a:pt x="366" y="536"/>
                  </a:cubicBezTo>
                  <a:cubicBezTo>
                    <a:pt x="368" y="535"/>
                    <a:pt x="371" y="528"/>
                    <a:pt x="372" y="527"/>
                  </a:cubicBezTo>
                  <a:cubicBezTo>
                    <a:pt x="374" y="526"/>
                    <a:pt x="375" y="526"/>
                    <a:pt x="376" y="525"/>
                  </a:cubicBezTo>
                  <a:cubicBezTo>
                    <a:pt x="377" y="523"/>
                    <a:pt x="377" y="521"/>
                    <a:pt x="378" y="520"/>
                  </a:cubicBezTo>
                  <a:cubicBezTo>
                    <a:pt x="379" y="518"/>
                    <a:pt x="377" y="517"/>
                    <a:pt x="378" y="515"/>
                  </a:cubicBezTo>
                  <a:cubicBezTo>
                    <a:pt x="379" y="513"/>
                    <a:pt x="378" y="511"/>
                    <a:pt x="380" y="509"/>
                  </a:cubicBezTo>
                  <a:cubicBezTo>
                    <a:pt x="382" y="507"/>
                    <a:pt x="387" y="502"/>
                    <a:pt x="390" y="501"/>
                  </a:cubicBezTo>
                  <a:cubicBezTo>
                    <a:pt x="392" y="500"/>
                    <a:pt x="393" y="499"/>
                    <a:pt x="395" y="498"/>
                  </a:cubicBezTo>
                  <a:cubicBezTo>
                    <a:pt x="397" y="497"/>
                    <a:pt x="398" y="495"/>
                    <a:pt x="401" y="494"/>
                  </a:cubicBezTo>
                  <a:cubicBezTo>
                    <a:pt x="403" y="493"/>
                    <a:pt x="409" y="494"/>
                    <a:pt x="412" y="493"/>
                  </a:cubicBezTo>
                  <a:cubicBezTo>
                    <a:pt x="415" y="492"/>
                    <a:pt x="418" y="489"/>
                    <a:pt x="418" y="488"/>
                  </a:cubicBezTo>
                  <a:cubicBezTo>
                    <a:pt x="419" y="487"/>
                    <a:pt x="423" y="480"/>
                    <a:pt x="425" y="479"/>
                  </a:cubicBezTo>
                  <a:cubicBezTo>
                    <a:pt x="426" y="477"/>
                    <a:pt x="428" y="473"/>
                    <a:pt x="429" y="470"/>
                  </a:cubicBezTo>
                  <a:cubicBezTo>
                    <a:pt x="430" y="467"/>
                    <a:pt x="432" y="462"/>
                    <a:pt x="433" y="460"/>
                  </a:cubicBezTo>
                  <a:cubicBezTo>
                    <a:pt x="433" y="459"/>
                    <a:pt x="434" y="460"/>
                    <a:pt x="434" y="456"/>
                  </a:cubicBezTo>
                  <a:cubicBezTo>
                    <a:pt x="435" y="452"/>
                    <a:pt x="435" y="445"/>
                    <a:pt x="437" y="444"/>
                  </a:cubicBezTo>
                  <a:cubicBezTo>
                    <a:pt x="439" y="443"/>
                    <a:pt x="439" y="442"/>
                    <a:pt x="441" y="440"/>
                  </a:cubicBezTo>
                  <a:cubicBezTo>
                    <a:pt x="443" y="437"/>
                    <a:pt x="447" y="431"/>
                    <a:pt x="450" y="429"/>
                  </a:cubicBezTo>
                  <a:cubicBezTo>
                    <a:pt x="454" y="427"/>
                    <a:pt x="459" y="421"/>
                    <a:pt x="459" y="418"/>
                  </a:cubicBezTo>
                  <a:cubicBezTo>
                    <a:pt x="460" y="415"/>
                    <a:pt x="460" y="412"/>
                    <a:pt x="459" y="410"/>
                  </a:cubicBezTo>
                  <a:cubicBezTo>
                    <a:pt x="458" y="408"/>
                    <a:pt x="460" y="407"/>
                    <a:pt x="458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25" name="Freeform 58"/>
            <p:cNvSpPr>
              <a:spLocks/>
            </p:cNvSpPr>
            <p:nvPr/>
          </p:nvSpPr>
          <p:spPr bwMode="auto">
            <a:xfrm>
              <a:off x="2069635" y="5936012"/>
              <a:ext cx="157876" cy="134721"/>
            </a:xfrm>
            <a:custGeom>
              <a:avLst/>
              <a:gdLst>
                <a:gd name="T0" fmla="*/ 30 w 32"/>
                <a:gd name="T1" fmla="*/ 24 h 27"/>
                <a:gd name="T2" fmla="*/ 23 w 32"/>
                <a:gd name="T3" fmla="*/ 18 h 27"/>
                <a:gd name="T4" fmla="*/ 19 w 32"/>
                <a:gd name="T5" fmla="*/ 11 h 27"/>
                <a:gd name="T6" fmla="*/ 18 w 32"/>
                <a:gd name="T7" fmla="*/ 7 h 27"/>
                <a:gd name="T8" fmla="*/ 19 w 32"/>
                <a:gd name="T9" fmla="*/ 3 h 27"/>
                <a:gd name="T10" fmla="*/ 19 w 32"/>
                <a:gd name="T11" fmla="*/ 1 h 27"/>
                <a:gd name="T12" fmla="*/ 18 w 32"/>
                <a:gd name="T13" fmla="*/ 1 h 27"/>
                <a:gd name="T14" fmla="*/ 18 w 32"/>
                <a:gd name="T15" fmla="*/ 0 h 27"/>
                <a:gd name="T16" fmla="*/ 18 w 32"/>
                <a:gd name="T17" fmla="*/ 0 h 27"/>
                <a:gd name="T18" fmla="*/ 18 w 32"/>
                <a:gd name="T19" fmla="*/ 0 h 27"/>
                <a:gd name="T20" fmla="*/ 18 w 32"/>
                <a:gd name="T21" fmla="*/ 0 h 27"/>
                <a:gd name="T22" fmla="*/ 17 w 32"/>
                <a:gd name="T23" fmla="*/ 0 h 27"/>
                <a:gd name="T24" fmla="*/ 15 w 32"/>
                <a:gd name="T25" fmla="*/ 2 h 27"/>
                <a:gd name="T26" fmla="*/ 14 w 32"/>
                <a:gd name="T27" fmla="*/ 1 h 27"/>
                <a:gd name="T28" fmla="*/ 11 w 32"/>
                <a:gd name="T29" fmla="*/ 3 h 27"/>
                <a:gd name="T30" fmla="*/ 10 w 32"/>
                <a:gd name="T31" fmla="*/ 5 h 27"/>
                <a:gd name="T32" fmla="*/ 12 w 32"/>
                <a:gd name="T33" fmla="*/ 7 h 27"/>
                <a:gd name="T34" fmla="*/ 13 w 32"/>
                <a:gd name="T35" fmla="*/ 10 h 27"/>
                <a:gd name="T36" fmla="*/ 8 w 32"/>
                <a:gd name="T37" fmla="*/ 13 h 27"/>
                <a:gd name="T38" fmla="*/ 8 w 32"/>
                <a:gd name="T39" fmla="*/ 16 h 27"/>
                <a:gd name="T40" fmla="*/ 11 w 32"/>
                <a:gd name="T41" fmla="*/ 20 h 27"/>
                <a:gd name="T42" fmla="*/ 7 w 32"/>
                <a:gd name="T43" fmla="*/ 19 h 27"/>
                <a:gd name="T44" fmla="*/ 5 w 32"/>
                <a:gd name="T45" fmla="*/ 21 h 27"/>
                <a:gd name="T46" fmla="*/ 2 w 32"/>
                <a:gd name="T47" fmla="*/ 20 h 27"/>
                <a:gd name="T48" fmla="*/ 1 w 32"/>
                <a:gd name="T49" fmla="*/ 24 h 27"/>
                <a:gd name="T50" fmla="*/ 6 w 32"/>
                <a:gd name="T51" fmla="*/ 25 h 27"/>
                <a:gd name="T52" fmla="*/ 12 w 32"/>
                <a:gd name="T53" fmla="*/ 25 h 27"/>
                <a:gd name="T54" fmla="*/ 16 w 32"/>
                <a:gd name="T55" fmla="*/ 25 h 27"/>
                <a:gd name="T56" fmla="*/ 16 w 32"/>
                <a:gd name="T57" fmla="*/ 25 h 27"/>
                <a:gd name="T58" fmla="*/ 17 w 32"/>
                <a:gd name="T59" fmla="*/ 25 h 27"/>
                <a:gd name="T60" fmla="*/ 17 w 32"/>
                <a:gd name="T61" fmla="*/ 25 h 27"/>
                <a:gd name="T62" fmla="*/ 18 w 32"/>
                <a:gd name="T63" fmla="*/ 25 h 27"/>
                <a:gd name="T64" fmla="*/ 19 w 32"/>
                <a:gd name="T65" fmla="*/ 25 h 27"/>
                <a:gd name="T66" fmla="*/ 19 w 32"/>
                <a:gd name="T67" fmla="*/ 25 h 27"/>
                <a:gd name="T68" fmla="*/ 19 w 32"/>
                <a:gd name="T69" fmla="*/ 25 h 27"/>
                <a:gd name="T70" fmla="*/ 20 w 32"/>
                <a:gd name="T71" fmla="*/ 25 h 27"/>
                <a:gd name="T72" fmla="*/ 25 w 32"/>
                <a:gd name="T73" fmla="*/ 27 h 27"/>
                <a:gd name="T74" fmla="*/ 28 w 32"/>
                <a:gd name="T75" fmla="*/ 25 h 27"/>
                <a:gd name="T76" fmla="*/ 30 w 32"/>
                <a:gd name="T7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27">
                  <a:moveTo>
                    <a:pt x="30" y="24"/>
                  </a:moveTo>
                  <a:cubicBezTo>
                    <a:pt x="28" y="23"/>
                    <a:pt x="24" y="20"/>
                    <a:pt x="23" y="18"/>
                  </a:cubicBezTo>
                  <a:cubicBezTo>
                    <a:pt x="23" y="16"/>
                    <a:pt x="19" y="12"/>
                    <a:pt x="19" y="11"/>
                  </a:cubicBezTo>
                  <a:cubicBezTo>
                    <a:pt x="19" y="9"/>
                    <a:pt x="17" y="9"/>
                    <a:pt x="18" y="7"/>
                  </a:cubicBezTo>
                  <a:cubicBezTo>
                    <a:pt x="19" y="5"/>
                    <a:pt x="20" y="6"/>
                    <a:pt x="19" y="3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5" y="3"/>
                    <a:pt x="15" y="2"/>
                  </a:cubicBezTo>
                  <a:cubicBezTo>
                    <a:pt x="14" y="2"/>
                    <a:pt x="15" y="0"/>
                    <a:pt x="14" y="1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1" y="6"/>
                    <a:pt x="12" y="6"/>
                    <a:pt x="12" y="7"/>
                  </a:cubicBezTo>
                  <a:cubicBezTo>
                    <a:pt x="13" y="8"/>
                    <a:pt x="14" y="9"/>
                    <a:pt x="13" y="10"/>
                  </a:cubicBezTo>
                  <a:cubicBezTo>
                    <a:pt x="11" y="12"/>
                    <a:pt x="9" y="13"/>
                    <a:pt x="8" y="13"/>
                  </a:cubicBezTo>
                  <a:cubicBezTo>
                    <a:pt x="8" y="13"/>
                    <a:pt x="6" y="15"/>
                    <a:pt x="8" y="16"/>
                  </a:cubicBezTo>
                  <a:cubicBezTo>
                    <a:pt x="10" y="18"/>
                    <a:pt x="11" y="20"/>
                    <a:pt x="11" y="20"/>
                  </a:cubicBezTo>
                  <a:cubicBezTo>
                    <a:pt x="10" y="20"/>
                    <a:pt x="7" y="19"/>
                    <a:pt x="7" y="19"/>
                  </a:cubicBezTo>
                  <a:cubicBezTo>
                    <a:pt x="6" y="20"/>
                    <a:pt x="6" y="21"/>
                    <a:pt x="5" y="21"/>
                  </a:cubicBezTo>
                  <a:cubicBezTo>
                    <a:pt x="4" y="20"/>
                    <a:pt x="3" y="19"/>
                    <a:pt x="2" y="20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3" y="25"/>
                    <a:pt x="5" y="23"/>
                    <a:pt x="6" y="25"/>
                  </a:cubicBezTo>
                  <a:cubicBezTo>
                    <a:pt x="7" y="26"/>
                    <a:pt x="10" y="25"/>
                    <a:pt x="12" y="25"/>
                  </a:cubicBezTo>
                  <a:cubicBezTo>
                    <a:pt x="12" y="26"/>
                    <a:pt x="14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6"/>
                    <a:pt x="24" y="27"/>
                    <a:pt x="25" y="27"/>
                  </a:cubicBezTo>
                  <a:cubicBezTo>
                    <a:pt x="26" y="27"/>
                    <a:pt x="27" y="25"/>
                    <a:pt x="28" y="25"/>
                  </a:cubicBezTo>
                  <a:cubicBezTo>
                    <a:pt x="30" y="25"/>
                    <a:pt x="32" y="25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26" name="Freeform 59"/>
            <p:cNvSpPr>
              <a:spLocks/>
            </p:cNvSpPr>
            <p:nvPr/>
          </p:nvSpPr>
          <p:spPr bwMode="auto">
            <a:xfrm>
              <a:off x="2143313" y="6070733"/>
              <a:ext cx="35785" cy="14735"/>
            </a:xfrm>
            <a:custGeom>
              <a:avLst/>
              <a:gdLst>
                <a:gd name="T0" fmla="*/ 1 w 7"/>
                <a:gd name="T1" fmla="*/ 1 h 3"/>
                <a:gd name="T2" fmla="*/ 5 w 7"/>
                <a:gd name="T3" fmla="*/ 3 h 3"/>
                <a:gd name="T4" fmla="*/ 1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1"/>
                  </a:moveTo>
                  <a:cubicBezTo>
                    <a:pt x="0" y="1"/>
                    <a:pt x="4" y="3"/>
                    <a:pt x="5" y="3"/>
                  </a:cubicBezTo>
                  <a:cubicBezTo>
                    <a:pt x="7" y="1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27" name="Freeform 60"/>
            <p:cNvSpPr>
              <a:spLocks/>
            </p:cNvSpPr>
            <p:nvPr/>
          </p:nvSpPr>
          <p:spPr bwMode="auto">
            <a:xfrm>
              <a:off x="2088581" y="6074941"/>
              <a:ext cx="39995" cy="21051"/>
            </a:xfrm>
            <a:custGeom>
              <a:avLst/>
              <a:gdLst>
                <a:gd name="T0" fmla="*/ 2 w 8"/>
                <a:gd name="T1" fmla="*/ 0 h 4"/>
                <a:gd name="T2" fmla="*/ 3 w 8"/>
                <a:gd name="T3" fmla="*/ 3 h 4"/>
                <a:gd name="T4" fmla="*/ 7 w 8"/>
                <a:gd name="T5" fmla="*/ 0 h 4"/>
                <a:gd name="T6" fmla="*/ 2 w 8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2" y="0"/>
                  </a:moveTo>
                  <a:cubicBezTo>
                    <a:pt x="0" y="1"/>
                    <a:pt x="2" y="2"/>
                    <a:pt x="3" y="3"/>
                  </a:cubicBezTo>
                  <a:cubicBezTo>
                    <a:pt x="4" y="4"/>
                    <a:pt x="6" y="1"/>
                    <a:pt x="7" y="0"/>
                  </a:cubicBezTo>
                  <a:cubicBezTo>
                    <a:pt x="8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28" name="Freeform 61"/>
            <p:cNvSpPr>
              <a:spLocks/>
            </p:cNvSpPr>
            <p:nvPr/>
          </p:nvSpPr>
          <p:spPr bwMode="auto">
            <a:xfrm>
              <a:off x="1989646" y="5950746"/>
              <a:ext cx="58940" cy="75781"/>
            </a:xfrm>
            <a:custGeom>
              <a:avLst/>
              <a:gdLst>
                <a:gd name="T0" fmla="*/ 1 w 12"/>
                <a:gd name="T1" fmla="*/ 1 h 15"/>
                <a:gd name="T2" fmla="*/ 2 w 12"/>
                <a:gd name="T3" fmla="*/ 4 h 15"/>
                <a:gd name="T4" fmla="*/ 4 w 12"/>
                <a:gd name="T5" fmla="*/ 6 h 15"/>
                <a:gd name="T6" fmla="*/ 5 w 12"/>
                <a:gd name="T7" fmla="*/ 8 h 15"/>
                <a:gd name="T8" fmla="*/ 5 w 12"/>
                <a:gd name="T9" fmla="*/ 11 h 15"/>
                <a:gd name="T10" fmla="*/ 9 w 12"/>
                <a:gd name="T11" fmla="*/ 14 h 15"/>
                <a:gd name="T12" fmla="*/ 12 w 12"/>
                <a:gd name="T13" fmla="*/ 11 h 15"/>
                <a:gd name="T14" fmla="*/ 7 w 12"/>
                <a:gd name="T15" fmla="*/ 5 h 15"/>
                <a:gd name="T16" fmla="*/ 1 w 12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1" y="1"/>
                  </a:moveTo>
                  <a:cubicBezTo>
                    <a:pt x="0" y="0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10"/>
                    <a:pt x="5" y="11"/>
                  </a:cubicBezTo>
                  <a:cubicBezTo>
                    <a:pt x="6" y="12"/>
                    <a:pt x="7" y="14"/>
                    <a:pt x="9" y="14"/>
                  </a:cubicBezTo>
                  <a:cubicBezTo>
                    <a:pt x="10" y="15"/>
                    <a:pt x="11" y="11"/>
                    <a:pt x="12" y="11"/>
                  </a:cubicBezTo>
                  <a:cubicBezTo>
                    <a:pt x="12" y="10"/>
                    <a:pt x="8" y="7"/>
                    <a:pt x="7" y="5"/>
                  </a:cubicBezTo>
                  <a:cubicBezTo>
                    <a:pt x="5" y="4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29" name="Freeform 62"/>
            <p:cNvSpPr>
              <a:spLocks/>
            </p:cNvSpPr>
            <p:nvPr/>
          </p:nvSpPr>
          <p:spPr bwMode="auto">
            <a:xfrm>
              <a:off x="2054900" y="5971796"/>
              <a:ext cx="33680" cy="39995"/>
            </a:xfrm>
            <a:custGeom>
              <a:avLst/>
              <a:gdLst>
                <a:gd name="T0" fmla="*/ 7 w 7"/>
                <a:gd name="T1" fmla="*/ 0 h 8"/>
                <a:gd name="T2" fmla="*/ 3 w 7"/>
                <a:gd name="T3" fmla="*/ 1 h 8"/>
                <a:gd name="T4" fmla="*/ 0 w 7"/>
                <a:gd name="T5" fmla="*/ 3 h 8"/>
                <a:gd name="T6" fmla="*/ 4 w 7"/>
                <a:gd name="T7" fmla="*/ 8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0"/>
                    <a:pt x="4" y="1"/>
                    <a:pt x="3" y="1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0" y="5"/>
                    <a:pt x="2" y="7"/>
                    <a:pt x="4" y="8"/>
                  </a:cubicBezTo>
                  <a:cubicBezTo>
                    <a:pt x="5" y="8"/>
                    <a:pt x="7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30" name="Freeform 63"/>
            <p:cNvSpPr>
              <a:spLocks/>
            </p:cNvSpPr>
            <p:nvPr/>
          </p:nvSpPr>
          <p:spPr bwMode="auto">
            <a:xfrm>
              <a:off x="2288557" y="3803627"/>
              <a:ext cx="237867" cy="86307"/>
            </a:xfrm>
            <a:custGeom>
              <a:avLst/>
              <a:gdLst>
                <a:gd name="T0" fmla="*/ 43 w 48"/>
                <a:gd name="T1" fmla="*/ 16 h 17"/>
                <a:gd name="T2" fmla="*/ 40 w 48"/>
                <a:gd name="T3" fmla="*/ 13 h 17"/>
                <a:gd name="T4" fmla="*/ 40 w 48"/>
                <a:gd name="T5" fmla="*/ 12 h 17"/>
                <a:gd name="T6" fmla="*/ 38 w 48"/>
                <a:gd name="T7" fmla="*/ 11 h 17"/>
                <a:gd name="T8" fmla="*/ 33 w 48"/>
                <a:gd name="T9" fmla="*/ 9 h 17"/>
                <a:gd name="T10" fmla="*/ 29 w 48"/>
                <a:gd name="T11" fmla="*/ 7 h 17"/>
                <a:gd name="T12" fmla="*/ 21 w 48"/>
                <a:gd name="T13" fmla="*/ 3 h 17"/>
                <a:gd name="T14" fmla="*/ 10 w 48"/>
                <a:gd name="T15" fmla="*/ 2 h 17"/>
                <a:gd name="T16" fmla="*/ 2 w 48"/>
                <a:gd name="T17" fmla="*/ 5 h 17"/>
                <a:gd name="T18" fmla="*/ 6 w 48"/>
                <a:gd name="T19" fmla="*/ 6 h 17"/>
                <a:gd name="T20" fmla="*/ 9 w 48"/>
                <a:gd name="T21" fmla="*/ 8 h 17"/>
                <a:gd name="T22" fmla="*/ 8 w 48"/>
                <a:gd name="T23" fmla="*/ 5 h 17"/>
                <a:gd name="T24" fmla="*/ 11 w 48"/>
                <a:gd name="T25" fmla="*/ 4 h 17"/>
                <a:gd name="T26" fmla="*/ 13 w 48"/>
                <a:gd name="T27" fmla="*/ 5 h 17"/>
                <a:gd name="T28" fmla="*/ 15 w 48"/>
                <a:gd name="T29" fmla="*/ 6 h 17"/>
                <a:gd name="T30" fmla="*/ 19 w 48"/>
                <a:gd name="T31" fmla="*/ 8 h 17"/>
                <a:gd name="T32" fmla="*/ 24 w 48"/>
                <a:gd name="T33" fmla="*/ 8 h 17"/>
                <a:gd name="T34" fmla="*/ 27 w 48"/>
                <a:gd name="T35" fmla="*/ 12 h 17"/>
                <a:gd name="T36" fmla="*/ 31 w 48"/>
                <a:gd name="T37" fmla="*/ 13 h 17"/>
                <a:gd name="T38" fmla="*/ 29 w 48"/>
                <a:gd name="T39" fmla="*/ 16 h 17"/>
                <a:gd name="T40" fmla="*/ 32 w 48"/>
                <a:gd name="T41" fmla="*/ 17 h 17"/>
                <a:gd name="T42" fmla="*/ 43 w 48"/>
                <a:gd name="T4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17">
                  <a:moveTo>
                    <a:pt x="43" y="16"/>
                  </a:moveTo>
                  <a:cubicBezTo>
                    <a:pt x="48" y="15"/>
                    <a:pt x="41" y="13"/>
                    <a:pt x="40" y="13"/>
                  </a:cubicBezTo>
                  <a:cubicBezTo>
                    <a:pt x="39" y="13"/>
                    <a:pt x="39" y="12"/>
                    <a:pt x="40" y="12"/>
                  </a:cubicBezTo>
                  <a:cubicBezTo>
                    <a:pt x="40" y="11"/>
                    <a:pt x="39" y="11"/>
                    <a:pt x="38" y="11"/>
                  </a:cubicBezTo>
                  <a:cubicBezTo>
                    <a:pt x="37" y="11"/>
                    <a:pt x="35" y="10"/>
                    <a:pt x="33" y="9"/>
                  </a:cubicBezTo>
                  <a:cubicBezTo>
                    <a:pt x="32" y="8"/>
                    <a:pt x="32" y="7"/>
                    <a:pt x="29" y="7"/>
                  </a:cubicBezTo>
                  <a:cubicBezTo>
                    <a:pt x="26" y="7"/>
                    <a:pt x="23" y="5"/>
                    <a:pt x="21" y="3"/>
                  </a:cubicBezTo>
                  <a:cubicBezTo>
                    <a:pt x="19" y="0"/>
                    <a:pt x="14" y="1"/>
                    <a:pt x="10" y="2"/>
                  </a:cubicBezTo>
                  <a:cubicBezTo>
                    <a:pt x="7" y="2"/>
                    <a:pt x="3" y="4"/>
                    <a:pt x="2" y="5"/>
                  </a:cubicBezTo>
                  <a:cubicBezTo>
                    <a:pt x="0" y="7"/>
                    <a:pt x="4" y="6"/>
                    <a:pt x="6" y="6"/>
                  </a:cubicBezTo>
                  <a:cubicBezTo>
                    <a:pt x="7" y="7"/>
                    <a:pt x="7" y="8"/>
                    <a:pt x="9" y="8"/>
                  </a:cubicBezTo>
                  <a:cubicBezTo>
                    <a:pt x="10" y="8"/>
                    <a:pt x="8" y="6"/>
                    <a:pt x="8" y="5"/>
                  </a:cubicBezTo>
                  <a:cubicBezTo>
                    <a:pt x="8" y="4"/>
                    <a:pt x="9" y="4"/>
                    <a:pt x="11" y="4"/>
                  </a:cubicBezTo>
                  <a:cubicBezTo>
                    <a:pt x="12" y="4"/>
                    <a:pt x="13" y="4"/>
                    <a:pt x="13" y="5"/>
                  </a:cubicBezTo>
                  <a:cubicBezTo>
                    <a:pt x="13" y="6"/>
                    <a:pt x="13" y="6"/>
                    <a:pt x="15" y="6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10"/>
                    <a:pt x="23" y="8"/>
                    <a:pt x="24" y="8"/>
                  </a:cubicBezTo>
                  <a:cubicBezTo>
                    <a:pt x="26" y="9"/>
                    <a:pt x="27" y="11"/>
                    <a:pt x="27" y="12"/>
                  </a:cubicBezTo>
                  <a:cubicBezTo>
                    <a:pt x="27" y="13"/>
                    <a:pt x="28" y="12"/>
                    <a:pt x="31" y="13"/>
                  </a:cubicBezTo>
                  <a:cubicBezTo>
                    <a:pt x="33" y="14"/>
                    <a:pt x="30" y="15"/>
                    <a:pt x="29" y="16"/>
                  </a:cubicBezTo>
                  <a:cubicBezTo>
                    <a:pt x="28" y="16"/>
                    <a:pt x="30" y="16"/>
                    <a:pt x="32" y="17"/>
                  </a:cubicBezTo>
                  <a:cubicBezTo>
                    <a:pt x="35" y="17"/>
                    <a:pt x="42" y="16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31" name="Freeform 64"/>
            <p:cNvSpPr>
              <a:spLocks/>
            </p:cNvSpPr>
            <p:nvPr/>
          </p:nvSpPr>
          <p:spPr bwMode="auto">
            <a:xfrm>
              <a:off x="2408543" y="3913090"/>
              <a:ext cx="37891" cy="14735"/>
            </a:xfrm>
            <a:custGeom>
              <a:avLst/>
              <a:gdLst>
                <a:gd name="T0" fmla="*/ 1 w 8"/>
                <a:gd name="T1" fmla="*/ 1 h 3"/>
                <a:gd name="T2" fmla="*/ 2 w 8"/>
                <a:gd name="T3" fmla="*/ 3 h 3"/>
                <a:gd name="T4" fmla="*/ 7 w 8"/>
                <a:gd name="T5" fmla="*/ 2 h 3"/>
                <a:gd name="T6" fmla="*/ 4 w 8"/>
                <a:gd name="T7" fmla="*/ 1 h 3"/>
                <a:gd name="T8" fmla="*/ 1 w 8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1" y="1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5" y="3"/>
                    <a:pt x="7" y="2"/>
                  </a:cubicBezTo>
                  <a:cubicBezTo>
                    <a:pt x="8" y="2"/>
                    <a:pt x="6" y="1"/>
                    <a:pt x="4" y="1"/>
                  </a:cubicBezTo>
                  <a:cubicBezTo>
                    <a:pt x="2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32" name="Freeform 65"/>
            <p:cNvSpPr>
              <a:spLocks/>
            </p:cNvSpPr>
            <p:nvPr/>
          </p:nvSpPr>
          <p:spPr bwMode="auto">
            <a:xfrm>
              <a:off x="2496955" y="3913088"/>
              <a:ext cx="44205" cy="10525"/>
            </a:xfrm>
            <a:custGeom>
              <a:avLst/>
              <a:gdLst>
                <a:gd name="T0" fmla="*/ 1 w 9"/>
                <a:gd name="T1" fmla="*/ 1 h 2"/>
                <a:gd name="T2" fmla="*/ 7 w 9"/>
                <a:gd name="T3" fmla="*/ 2 h 2"/>
                <a:gd name="T4" fmla="*/ 4 w 9"/>
                <a:gd name="T5" fmla="*/ 0 h 2"/>
                <a:gd name="T6" fmla="*/ 1 w 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1" y="1"/>
                  </a:moveTo>
                  <a:cubicBezTo>
                    <a:pt x="3" y="2"/>
                    <a:pt x="6" y="2"/>
                    <a:pt x="7" y="2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33" name="Freeform 66"/>
            <p:cNvSpPr>
              <a:spLocks/>
            </p:cNvSpPr>
            <p:nvPr/>
          </p:nvSpPr>
          <p:spPr bwMode="auto">
            <a:xfrm>
              <a:off x="2522215" y="3883619"/>
              <a:ext cx="105251" cy="39995"/>
            </a:xfrm>
            <a:custGeom>
              <a:avLst/>
              <a:gdLst>
                <a:gd name="T0" fmla="*/ 3 w 21"/>
                <a:gd name="T1" fmla="*/ 5 h 8"/>
                <a:gd name="T2" fmla="*/ 3 w 21"/>
                <a:gd name="T3" fmla="*/ 5 h 8"/>
                <a:gd name="T4" fmla="*/ 3 w 21"/>
                <a:gd name="T5" fmla="*/ 6 h 8"/>
                <a:gd name="T6" fmla="*/ 4 w 21"/>
                <a:gd name="T7" fmla="*/ 6 h 8"/>
                <a:gd name="T8" fmla="*/ 4 w 21"/>
                <a:gd name="T9" fmla="*/ 6 h 8"/>
                <a:gd name="T10" fmla="*/ 5 w 21"/>
                <a:gd name="T11" fmla="*/ 6 h 8"/>
                <a:gd name="T12" fmla="*/ 5 w 21"/>
                <a:gd name="T13" fmla="*/ 7 h 8"/>
                <a:gd name="T14" fmla="*/ 5 w 21"/>
                <a:gd name="T15" fmla="*/ 7 h 8"/>
                <a:gd name="T16" fmla="*/ 5 w 21"/>
                <a:gd name="T17" fmla="*/ 7 h 8"/>
                <a:gd name="T18" fmla="*/ 6 w 21"/>
                <a:gd name="T19" fmla="*/ 8 h 8"/>
                <a:gd name="T20" fmla="*/ 7 w 21"/>
                <a:gd name="T21" fmla="*/ 8 h 8"/>
                <a:gd name="T22" fmla="*/ 7 w 21"/>
                <a:gd name="T23" fmla="*/ 8 h 8"/>
                <a:gd name="T24" fmla="*/ 10 w 21"/>
                <a:gd name="T25" fmla="*/ 7 h 8"/>
                <a:gd name="T26" fmla="*/ 12 w 21"/>
                <a:gd name="T27" fmla="*/ 8 h 8"/>
                <a:gd name="T28" fmla="*/ 15 w 21"/>
                <a:gd name="T29" fmla="*/ 7 h 8"/>
                <a:gd name="T30" fmla="*/ 20 w 21"/>
                <a:gd name="T31" fmla="*/ 7 h 8"/>
                <a:gd name="T32" fmla="*/ 19 w 21"/>
                <a:gd name="T33" fmla="*/ 5 h 8"/>
                <a:gd name="T34" fmla="*/ 17 w 21"/>
                <a:gd name="T35" fmla="*/ 2 h 8"/>
                <a:gd name="T36" fmla="*/ 11 w 21"/>
                <a:gd name="T37" fmla="*/ 1 h 8"/>
                <a:gd name="T38" fmla="*/ 10 w 21"/>
                <a:gd name="T39" fmla="*/ 1 h 8"/>
                <a:gd name="T40" fmla="*/ 10 w 21"/>
                <a:gd name="T41" fmla="*/ 1 h 8"/>
                <a:gd name="T42" fmla="*/ 9 w 21"/>
                <a:gd name="T43" fmla="*/ 1 h 8"/>
                <a:gd name="T44" fmla="*/ 9 w 21"/>
                <a:gd name="T45" fmla="*/ 1 h 8"/>
                <a:gd name="T46" fmla="*/ 8 w 21"/>
                <a:gd name="T47" fmla="*/ 1 h 8"/>
                <a:gd name="T48" fmla="*/ 8 w 21"/>
                <a:gd name="T49" fmla="*/ 1 h 8"/>
                <a:gd name="T50" fmla="*/ 7 w 21"/>
                <a:gd name="T51" fmla="*/ 1 h 8"/>
                <a:gd name="T52" fmla="*/ 6 w 21"/>
                <a:gd name="T53" fmla="*/ 1 h 8"/>
                <a:gd name="T54" fmla="*/ 6 w 21"/>
                <a:gd name="T55" fmla="*/ 1 h 8"/>
                <a:gd name="T56" fmla="*/ 5 w 21"/>
                <a:gd name="T57" fmla="*/ 1 h 8"/>
                <a:gd name="T58" fmla="*/ 5 w 21"/>
                <a:gd name="T59" fmla="*/ 1 h 8"/>
                <a:gd name="T60" fmla="*/ 4 w 21"/>
                <a:gd name="T61" fmla="*/ 1 h 8"/>
                <a:gd name="T62" fmla="*/ 4 w 21"/>
                <a:gd name="T63" fmla="*/ 1 h 8"/>
                <a:gd name="T64" fmla="*/ 3 w 21"/>
                <a:gd name="T65" fmla="*/ 0 h 8"/>
                <a:gd name="T66" fmla="*/ 1 w 21"/>
                <a:gd name="T67" fmla="*/ 2 h 8"/>
                <a:gd name="T68" fmla="*/ 2 w 21"/>
                <a:gd name="T69" fmla="*/ 4 h 8"/>
                <a:gd name="T70" fmla="*/ 3 w 21"/>
                <a:gd name="T7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" h="8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10" y="7"/>
                  </a:cubicBezTo>
                  <a:cubicBezTo>
                    <a:pt x="11" y="6"/>
                    <a:pt x="11" y="7"/>
                    <a:pt x="12" y="8"/>
                  </a:cubicBezTo>
                  <a:cubicBezTo>
                    <a:pt x="12" y="8"/>
                    <a:pt x="14" y="7"/>
                    <a:pt x="15" y="7"/>
                  </a:cubicBezTo>
                  <a:cubicBezTo>
                    <a:pt x="17" y="6"/>
                    <a:pt x="19" y="7"/>
                    <a:pt x="20" y="7"/>
                  </a:cubicBezTo>
                  <a:cubicBezTo>
                    <a:pt x="21" y="7"/>
                    <a:pt x="20" y="6"/>
                    <a:pt x="19" y="5"/>
                  </a:cubicBezTo>
                  <a:cubicBezTo>
                    <a:pt x="18" y="5"/>
                    <a:pt x="18" y="3"/>
                    <a:pt x="17" y="2"/>
                  </a:cubicBezTo>
                  <a:cubicBezTo>
                    <a:pt x="16" y="1"/>
                    <a:pt x="13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3" y="4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34" name="Freeform 67"/>
            <p:cNvSpPr>
              <a:spLocks/>
            </p:cNvSpPr>
            <p:nvPr/>
          </p:nvSpPr>
          <p:spPr bwMode="auto">
            <a:xfrm>
              <a:off x="2646411" y="3913088"/>
              <a:ext cx="50520" cy="21051"/>
            </a:xfrm>
            <a:custGeom>
              <a:avLst/>
              <a:gdLst>
                <a:gd name="T0" fmla="*/ 4 w 10"/>
                <a:gd name="T1" fmla="*/ 1 h 4"/>
                <a:gd name="T2" fmla="*/ 1 w 10"/>
                <a:gd name="T3" fmla="*/ 2 h 4"/>
                <a:gd name="T4" fmla="*/ 4 w 10"/>
                <a:gd name="T5" fmla="*/ 3 h 4"/>
                <a:gd name="T6" fmla="*/ 4 w 10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4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2" y="4"/>
                    <a:pt x="4" y="3"/>
                  </a:cubicBezTo>
                  <a:cubicBezTo>
                    <a:pt x="10" y="0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35" name="Freeform 68"/>
            <p:cNvSpPr>
              <a:spLocks/>
            </p:cNvSpPr>
            <p:nvPr/>
          </p:nvSpPr>
          <p:spPr bwMode="auto">
            <a:xfrm>
              <a:off x="2736925" y="3927824"/>
              <a:ext cx="4211" cy="10525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36" name="Freeform 69"/>
            <p:cNvSpPr>
              <a:spLocks/>
            </p:cNvSpPr>
            <p:nvPr/>
          </p:nvSpPr>
          <p:spPr bwMode="auto">
            <a:xfrm>
              <a:off x="2751662" y="3938348"/>
              <a:ext cx="14735" cy="10525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1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2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37" name="Freeform 70"/>
            <p:cNvSpPr>
              <a:spLocks/>
            </p:cNvSpPr>
            <p:nvPr/>
          </p:nvSpPr>
          <p:spPr bwMode="auto">
            <a:xfrm>
              <a:off x="2762185" y="3978344"/>
              <a:ext cx="4211" cy="10525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38" name="Freeform 71"/>
            <p:cNvSpPr>
              <a:spLocks/>
            </p:cNvSpPr>
            <p:nvPr/>
          </p:nvSpPr>
          <p:spPr bwMode="auto">
            <a:xfrm>
              <a:off x="2751662" y="4024655"/>
              <a:ext cx="10525" cy="842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39" name="Freeform 72"/>
            <p:cNvSpPr>
              <a:spLocks/>
            </p:cNvSpPr>
            <p:nvPr/>
          </p:nvSpPr>
          <p:spPr bwMode="auto">
            <a:xfrm>
              <a:off x="2751662" y="4014129"/>
              <a:ext cx="10525" cy="4211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40" name="Freeform 73"/>
            <p:cNvSpPr>
              <a:spLocks/>
            </p:cNvSpPr>
            <p:nvPr/>
          </p:nvSpPr>
          <p:spPr bwMode="auto">
            <a:xfrm>
              <a:off x="2730613" y="4047809"/>
              <a:ext cx="14735" cy="16840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1 h 3"/>
                <a:gd name="T4" fmla="*/ 2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1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41" name="Freeform 74"/>
            <p:cNvSpPr>
              <a:spLocks/>
            </p:cNvSpPr>
            <p:nvPr/>
          </p:nvSpPr>
          <p:spPr bwMode="auto">
            <a:xfrm>
              <a:off x="2785342" y="4024655"/>
              <a:ext cx="14735" cy="14735"/>
            </a:xfrm>
            <a:custGeom>
              <a:avLst/>
              <a:gdLst>
                <a:gd name="T0" fmla="*/ 1 w 3"/>
                <a:gd name="T1" fmla="*/ 1 h 3"/>
                <a:gd name="T2" fmla="*/ 2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1" y="3"/>
                    <a:pt x="2" y="2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42" name="Freeform 75"/>
            <p:cNvSpPr>
              <a:spLocks/>
            </p:cNvSpPr>
            <p:nvPr/>
          </p:nvSpPr>
          <p:spPr bwMode="auto">
            <a:xfrm>
              <a:off x="2442225" y="3774158"/>
              <a:ext cx="14735" cy="10525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2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1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43" name="Freeform 76"/>
            <p:cNvSpPr>
              <a:spLocks/>
            </p:cNvSpPr>
            <p:nvPr/>
          </p:nvSpPr>
          <p:spPr bwMode="auto">
            <a:xfrm>
              <a:off x="2442225" y="3788892"/>
              <a:ext cx="14735" cy="10525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2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0"/>
                    <a:pt x="2" y="0"/>
                  </a:cubicBezTo>
                  <a:cubicBezTo>
                    <a:pt x="1" y="0"/>
                    <a:pt x="0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44" name="Freeform 77"/>
            <p:cNvSpPr>
              <a:spLocks/>
            </p:cNvSpPr>
            <p:nvPr/>
          </p:nvSpPr>
          <p:spPr bwMode="auto">
            <a:xfrm>
              <a:off x="2755873" y="3603651"/>
              <a:ext cx="14735" cy="14735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1"/>
                    <a:pt x="0" y="3"/>
                    <a:pt x="1" y="2"/>
                  </a:cubicBezTo>
                  <a:cubicBezTo>
                    <a:pt x="2" y="2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45" name="Freeform 78"/>
            <p:cNvSpPr>
              <a:spLocks/>
            </p:cNvSpPr>
            <p:nvPr/>
          </p:nvSpPr>
          <p:spPr bwMode="auto">
            <a:xfrm>
              <a:off x="2865332" y="3170018"/>
              <a:ext cx="54731" cy="18945"/>
            </a:xfrm>
            <a:custGeom>
              <a:avLst/>
              <a:gdLst>
                <a:gd name="T0" fmla="*/ 7 w 11"/>
                <a:gd name="T1" fmla="*/ 1 h 4"/>
                <a:gd name="T2" fmla="*/ 1 w 11"/>
                <a:gd name="T3" fmla="*/ 0 h 4"/>
                <a:gd name="T4" fmla="*/ 10 w 11"/>
                <a:gd name="T5" fmla="*/ 4 h 4"/>
                <a:gd name="T6" fmla="*/ 7 w 11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7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3" y="1"/>
                    <a:pt x="7" y="4"/>
                    <a:pt x="10" y="4"/>
                  </a:cubicBezTo>
                  <a:cubicBezTo>
                    <a:pt x="11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46" name="Freeform 79"/>
            <p:cNvSpPr>
              <a:spLocks/>
            </p:cNvSpPr>
            <p:nvPr/>
          </p:nvSpPr>
          <p:spPr bwMode="auto">
            <a:xfrm>
              <a:off x="2905327" y="3245798"/>
              <a:ext cx="25260" cy="29471"/>
            </a:xfrm>
            <a:custGeom>
              <a:avLst/>
              <a:gdLst>
                <a:gd name="T0" fmla="*/ 1 w 5"/>
                <a:gd name="T1" fmla="*/ 6 h 6"/>
                <a:gd name="T2" fmla="*/ 4 w 5"/>
                <a:gd name="T3" fmla="*/ 3 h 6"/>
                <a:gd name="T4" fmla="*/ 4 w 5"/>
                <a:gd name="T5" fmla="*/ 1 h 6"/>
                <a:gd name="T6" fmla="*/ 1 w 5"/>
                <a:gd name="T7" fmla="*/ 3 h 6"/>
                <a:gd name="T8" fmla="*/ 1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1" y="6"/>
                    <a:pt x="5" y="4"/>
                    <a:pt x="4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3" y="2"/>
                    <a:pt x="1" y="3"/>
                  </a:cubicBezTo>
                  <a:cubicBezTo>
                    <a:pt x="0" y="5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47" name="Freeform 80"/>
            <p:cNvSpPr>
              <a:spLocks/>
            </p:cNvSpPr>
            <p:nvPr/>
          </p:nvSpPr>
          <p:spPr bwMode="auto">
            <a:xfrm>
              <a:off x="2955849" y="3115287"/>
              <a:ext cx="134721" cy="138931"/>
            </a:xfrm>
            <a:custGeom>
              <a:avLst/>
              <a:gdLst>
                <a:gd name="T0" fmla="*/ 16 w 27"/>
                <a:gd name="T1" fmla="*/ 11 h 28"/>
                <a:gd name="T2" fmla="*/ 16 w 27"/>
                <a:gd name="T3" fmla="*/ 9 h 28"/>
                <a:gd name="T4" fmla="*/ 12 w 27"/>
                <a:gd name="T5" fmla="*/ 11 h 28"/>
                <a:gd name="T6" fmla="*/ 14 w 27"/>
                <a:gd name="T7" fmla="*/ 7 h 28"/>
                <a:gd name="T8" fmla="*/ 17 w 27"/>
                <a:gd name="T9" fmla="*/ 4 h 28"/>
                <a:gd name="T10" fmla="*/ 17 w 27"/>
                <a:gd name="T11" fmla="*/ 2 h 28"/>
                <a:gd name="T12" fmla="*/ 19 w 27"/>
                <a:gd name="T13" fmla="*/ 0 h 28"/>
                <a:gd name="T14" fmla="*/ 14 w 27"/>
                <a:gd name="T15" fmla="*/ 2 h 28"/>
                <a:gd name="T16" fmla="*/ 10 w 27"/>
                <a:gd name="T17" fmla="*/ 6 h 28"/>
                <a:gd name="T18" fmla="*/ 7 w 27"/>
                <a:gd name="T19" fmla="*/ 12 h 28"/>
                <a:gd name="T20" fmla="*/ 7 w 27"/>
                <a:gd name="T21" fmla="*/ 14 h 28"/>
                <a:gd name="T22" fmla="*/ 5 w 27"/>
                <a:gd name="T23" fmla="*/ 15 h 28"/>
                <a:gd name="T24" fmla="*/ 2 w 27"/>
                <a:gd name="T25" fmla="*/ 18 h 28"/>
                <a:gd name="T26" fmla="*/ 3 w 27"/>
                <a:gd name="T27" fmla="*/ 18 h 28"/>
                <a:gd name="T28" fmla="*/ 1 w 27"/>
                <a:gd name="T29" fmla="*/ 21 h 28"/>
                <a:gd name="T30" fmla="*/ 4 w 27"/>
                <a:gd name="T31" fmla="*/ 23 h 28"/>
                <a:gd name="T32" fmla="*/ 12 w 27"/>
                <a:gd name="T33" fmla="*/ 22 h 28"/>
                <a:gd name="T34" fmla="*/ 12 w 27"/>
                <a:gd name="T35" fmla="*/ 24 h 28"/>
                <a:gd name="T36" fmla="*/ 12 w 27"/>
                <a:gd name="T37" fmla="*/ 26 h 28"/>
                <a:gd name="T38" fmla="*/ 15 w 27"/>
                <a:gd name="T39" fmla="*/ 27 h 28"/>
                <a:gd name="T40" fmla="*/ 17 w 27"/>
                <a:gd name="T41" fmla="*/ 24 h 28"/>
                <a:gd name="T42" fmla="*/ 19 w 27"/>
                <a:gd name="T43" fmla="*/ 23 h 28"/>
                <a:gd name="T44" fmla="*/ 21 w 27"/>
                <a:gd name="T45" fmla="*/ 21 h 28"/>
                <a:gd name="T46" fmla="*/ 21 w 27"/>
                <a:gd name="T47" fmla="*/ 23 h 28"/>
                <a:gd name="T48" fmla="*/ 20 w 27"/>
                <a:gd name="T49" fmla="*/ 26 h 28"/>
                <a:gd name="T50" fmla="*/ 23 w 27"/>
                <a:gd name="T51" fmla="*/ 25 h 28"/>
                <a:gd name="T52" fmla="*/ 24 w 27"/>
                <a:gd name="T53" fmla="*/ 28 h 28"/>
                <a:gd name="T54" fmla="*/ 26 w 27"/>
                <a:gd name="T55" fmla="*/ 23 h 28"/>
                <a:gd name="T56" fmla="*/ 25 w 27"/>
                <a:gd name="T57" fmla="*/ 23 h 28"/>
                <a:gd name="T58" fmla="*/ 26 w 27"/>
                <a:gd name="T59" fmla="*/ 20 h 28"/>
                <a:gd name="T60" fmla="*/ 23 w 27"/>
                <a:gd name="T61" fmla="*/ 21 h 28"/>
                <a:gd name="T62" fmla="*/ 25 w 27"/>
                <a:gd name="T63" fmla="*/ 18 h 28"/>
                <a:gd name="T64" fmla="*/ 24 w 27"/>
                <a:gd name="T65" fmla="*/ 18 h 28"/>
                <a:gd name="T66" fmla="*/ 24 w 27"/>
                <a:gd name="T67" fmla="*/ 16 h 28"/>
                <a:gd name="T68" fmla="*/ 25 w 27"/>
                <a:gd name="T69" fmla="*/ 13 h 28"/>
                <a:gd name="T70" fmla="*/ 21 w 27"/>
                <a:gd name="T71" fmla="*/ 13 h 28"/>
                <a:gd name="T72" fmla="*/ 18 w 27"/>
                <a:gd name="T73" fmla="*/ 13 h 28"/>
                <a:gd name="T74" fmla="*/ 16 w 27"/>
                <a:gd name="T75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" h="28">
                  <a:moveTo>
                    <a:pt x="16" y="11"/>
                  </a:moveTo>
                  <a:cubicBezTo>
                    <a:pt x="17" y="10"/>
                    <a:pt x="16" y="9"/>
                    <a:pt x="16" y="9"/>
                  </a:cubicBezTo>
                  <a:cubicBezTo>
                    <a:pt x="15" y="9"/>
                    <a:pt x="13" y="11"/>
                    <a:pt x="12" y="11"/>
                  </a:cubicBezTo>
                  <a:cubicBezTo>
                    <a:pt x="12" y="12"/>
                    <a:pt x="14" y="8"/>
                    <a:pt x="14" y="7"/>
                  </a:cubicBezTo>
                  <a:cubicBezTo>
                    <a:pt x="14" y="7"/>
                    <a:pt x="17" y="4"/>
                    <a:pt x="17" y="4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9" y="1"/>
                    <a:pt x="19" y="0"/>
                  </a:cubicBezTo>
                  <a:cubicBezTo>
                    <a:pt x="19" y="0"/>
                    <a:pt x="15" y="1"/>
                    <a:pt x="14" y="2"/>
                  </a:cubicBezTo>
                  <a:cubicBezTo>
                    <a:pt x="14" y="3"/>
                    <a:pt x="12" y="5"/>
                    <a:pt x="10" y="6"/>
                  </a:cubicBezTo>
                  <a:cubicBezTo>
                    <a:pt x="9" y="8"/>
                    <a:pt x="7" y="11"/>
                    <a:pt x="7" y="12"/>
                  </a:cubicBezTo>
                  <a:cubicBezTo>
                    <a:pt x="6" y="13"/>
                    <a:pt x="6" y="13"/>
                    <a:pt x="7" y="14"/>
                  </a:cubicBezTo>
                  <a:cubicBezTo>
                    <a:pt x="7" y="15"/>
                    <a:pt x="5" y="15"/>
                    <a:pt x="5" y="15"/>
                  </a:cubicBezTo>
                  <a:cubicBezTo>
                    <a:pt x="5" y="15"/>
                    <a:pt x="3" y="16"/>
                    <a:pt x="2" y="18"/>
                  </a:cubicBezTo>
                  <a:cubicBezTo>
                    <a:pt x="0" y="19"/>
                    <a:pt x="2" y="18"/>
                    <a:pt x="3" y="18"/>
                  </a:cubicBezTo>
                  <a:cubicBezTo>
                    <a:pt x="4" y="18"/>
                    <a:pt x="2" y="20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5" y="23"/>
                    <a:pt x="10" y="22"/>
                    <a:pt x="12" y="22"/>
                  </a:cubicBezTo>
                  <a:cubicBezTo>
                    <a:pt x="13" y="22"/>
                    <a:pt x="13" y="23"/>
                    <a:pt x="12" y="24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4" y="27"/>
                    <a:pt x="15" y="27"/>
                  </a:cubicBezTo>
                  <a:cubicBezTo>
                    <a:pt x="15" y="27"/>
                    <a:pt x="17" y="25"/>
                    <a:pt x="17" y="24"/>
                  </a:cubicBezTo>
                  <a:cubicBezTo>
                    <a:pt x="17" y="24"/>
                    <a:pt x="18" y="23"/>
                    <a:pt x="19" y="23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1" y="21"/>
                    <a:pt x="21" y="22"/>
                    <a:pt x="21" y="23"/>
                  </a:cubicBezTo>
                  <a:cubicBezTo>
                    <a:pt x="22" y="24"/>
                    <a:pt x="20" y="25"/>
                    <a:pt x="20" y="26"/>
                  </a:cubicBezTo>
                  <a:cubicBezTo>
                    <a:pt x="20" y="27"/>
                    <a:pt x="22" y="25"/>
                    <a:pt x="23" y="25"/>
                  </a:cubicBezTo>
                  <a:cubicBezTo>
                    <a:pt x="23" y="25"/>
                    <a:pt x="23" y="27"/>
                    <a:pt x="24" y="28"/>
                  </a:cubicBezTo>
                  <a:cubicBezTo>
                    <a:pt x="25" y="28"/>
                    <a:pt x="26" y="23"/>
                    <a:pt x="26" y="23"/>
                  </a:cubicBezTo>
                  <a:cubicBezTo>
                    <a:pt x="27" y="22"/>
                    <a:pt x="25" y="22"/>
                    <a:pt x="25" y="23"/>
                  </a:cubicBezTo>
                  <a:cubicBezTo>
                    <a:pt x="24" y="23"/>
                    <a:pt x="25" y="21"/>
                    <a:pt x="26" y="20"/>
                  </a:cubicBezTo>
                  <a:cubicBezTo>
                    <a:pt x="26" y="20"/>
                    <a:pt x="23" y="22"/>
                    <a:pt x="23" y="21"/>
                  </a:cubicBezTo>
                  <a:cubicBezTo>
                    <a:pt x="23" y="21"/>
                    <a:pt x="24" y="19"/>
                    <a:pt x="25" y="18"/>
                  </a:cubicBezTo>
                  <a:cubicBezTo>
                    <a:pt x="26" y="18"/>
                    <a:pt x="25" y="18"/>
                    <a:pt x="24" y="18"/>
                  </a:cubicBezTo>
                  <a:cubicBezTo>
                    <a:pt x="24" y="19"/>
                    <a:pt x="24" y="17"/>
                    <a:pt x="24" y="16"/>
                  </a:cubicBezTo>
                  <a:cubicBezTo>
                    <a:pt x="23" y="15"/>
                    <a:pt x="25" y="14"/>
                    <a:pt x="25" y="13"/>
                  </a:cubicBezTo>
                  <a:cubicBezTo>
                    <a:pt x="25" y="13"/>
                    <a:pt x="21" y="12"/>
                    <a:pt x="21" y="13"/>
                  </a:cubicBezTo>
                  <a:cubicBezTo>
                    <a:pt x="20" y="13"/>
                    <a:pt x="19" y="13"/>
                    <a:pt x="18" y="13"/>
                  </a:cubicBezTo>
                  <a:cubicBezTo>
                    <a:pt x="17" y="13"/>
                    <a:pt x="16" y="11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48" name="Freeform 81"/>
            <p:cNvSpPr>
              <a:spLocks/>
            </p:cNvSpPr>
            <p:nvPr/>
          </p:nvSpPr>
          <p:spPr bwMode="auto">
            <a:xfrm>
              <a:off x="2635886" y="2780590"/>
              <a:ext cx="25260" cy="29471"/>
            </a:xfrm>
            <a:custGeom>
              <a:avLst/>
              <a:gdLst>
                <a:gd name="T0" fmla="*/ 1 w 5"/>
                <a:gd name="T1" fmla="*/ 6 h 6"/>
                <a:gd name="T2" fmla="*/ 4 w 5"/>
                <a:gd name="T3" fmla="*/ 2 h 6"/>
                <a:gd name="T4" fmla="*/ 3 w 5"/>
                <a:gd name="T5" fmla="*/ 0 h 6"/>
                <a:gd name="T6" fmla="*/ 1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2" y="6"/>
                    <a:pt x="4" y="3"/>
                    <a:pt x="4" y="2"/>
                  </a:cubicBezTo>
                  <a:cubicBezTo>
                    <a:pt x="5" y="1"/>
                    <a:pt x="5" y="0"/>
                    <a:pt x="3" y="0"/>
                  </a:cubicBezTo>
                  <a:cubicBezTo>
                    <a:pt x="1" y="0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49" name="Freeform 82"/>
            <p:cNvSpPr>
              <a:spLocks/>
            </p:cNvSpPr>
            <p:nvPr/>
          </p:nvSpPr>
          <p:spPr bwMode="auto">
            <a:xfrm>
              <a:off x="2572733" y="2759540"/>
              <a:ext cx="54731" cy="39995"/>
            </a:xfrm>
            <a:custGeom>
              <a:avLst/>
              <a:gdLst>
                <a:gd name="T0" fmla="*/ 6 w 11"/>
                <a:gd name="T1" fmla="*/ 2 h 8"/>
                <a:gd name="T2" fmla="*/ 2 w 11"/>
                <a:gd name="T3" fmla="*/ 5 h 8"/>
                <a:gd name="T4" fmla="*/ 1 w 11"/>
                <a:gd name="T5" fmla="*/ 7 h 8"/>
                <a:gd name="T6" fmla="*/ 2 w 11"/>
                <a:gd name="T7" fmla="*/ 7 h 8"/>
                <a:gd name="T8" fmla="*/ 3 w 11"/>
                <a:gd name="T9" fmla="*/ 7 h 8"/>
                <a:gd name="T10" fmla="*/ 6 w 11"/>
                <a:gd name="T11" fmla="*/ 6 h 8"/>
                <a:gd name="T12" fmla="*/ 11 w 11"/>
                <a:gd name="T13" fmla="*/ 1 h 8"/>
                <a:gd name="T14" fmla="*/ 9 w 11"/>
                <a:gd name="T15" fmla="*/ 1 h 8"/>
                <a:gd name="T16" fmla="*/ 6 w 11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6" y="2"/>
                  </a:moveTo>
                  <a:cubicBezTo>
                    <a:pt x="5" y="2"/>
                    <a:pt x="3" y="4"/>
                    <a:pt x="2" y="5"/>
                  </a:cubicBezTo>
                  <a:cubicBezTo>
                    <a:pt x="1" y="6"/>
                    <a:pt x="0" y="7"/>
                    <a:pt x="1" y="7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7"/>
                    <a:pt x="4" y="6"/>
                    <a:pt x="6" y="6"/>
                  </a:cubicBezTo>
                  <a:cubicBezTo>
                    <a:pt x="8" y="5"/>
                    <a:pt x="11" y="2"/>
                    <a:pt x="11" y="1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2"/>
                    <a:pt x="8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50" name="Freeform 83"/>
            <p:cNvSpPr>
              <a:spLocks/>
            </p:cNvSpPr>
            <p:nvPr/>
          </p:nvSpPr>
          <p:spPr bwMode="auto">
            <a:xfrm>
              <a:off x="2522214" y="2660604"/>
              <a:ext cx="128407" cy="105251"/>
            </a:xfrm>
            <a:custGeom>
              <a:avLst/>
              <a:gdLst>
                <a:gd name="T0" fmla="*/ 26 w 26"/>
                <a:gd name="T1" fmla="*/ 15 h 21"/>
                <a:gd name="T2" fmla="*/ 23 w 26"/>
                <a:gd name="T3" fmla="*/ 13 h 21"/>
                <a:gd name="T4" fmla="*/ 21 w 26"/>
                <a:gd name="T5" fmla="*/ 14 h 21"/>
                <a:gd name="T6" fmla="*/ 21 w 26"/>
                <a:gd name="T7" fmla="*/ 9 h 21"/>
                <a:gd name="T8" fmla="*/ 18 w 26"/>
                <a:gd name="T9" fmla="*/ 7 h 21"/>
                <a:gd name="T10" fmla="*/ 16 w 26"/>
                <a:gd name="T11" fmla="*/ 5 h 21"/>
                <a:gd name="T12" fmla="*/ 14 w 26"/>
                <a:gd name="T13" fmla="*/ 3 h 21"/>
                <a:gd name="T14" fmla="*/ 12 w 26"/>
                <a:gd name="T15" fmla="*/ 5 h 21"/>
                <a:gd name="T16" fmla="*/ 13 w 26"/>
                <a:gd name="T17" fmla="*/ 2 h 21"/>
                <a:gd name="T18" fmla="*/ 12 w 26"/>
                <a:gd name="T19" fmla="*/ 0 h 21"/>
                <a:gd name="T20" fmla="*/ 10 w 26"/>
                <a:gd name="T21" fmla="*/ 2 h 21"/>
                <a:gd name="T22" fmla="*/ 7 w 26"/>
                <a:gd name="T23" fmla="*/ 11 h 21"/>
                <a:gd name="T24" fmla="*/ 3 w 26"/>
                <a:gd name="T25" fmla="*/ 14 h 21"/>
                <a:gd name="T26" fmla="*/ 1 w 26"/>
                <a:gd name="T27" fmla="*/ 16 h 21"/>
                <a:gd name="T28" fmla="*/ 5 w 26"/>
                <a:gd name="T29" fmla="*/ 17 h 21"/>
                <a:gd name="T30" fmla="*/ 5 w 26"/>
                <a:gd name="T31" fmla="*/ 21 h 21"/>
                <a:gd name="T32" fmla="*/ 10 w 26"/>
                <a:gd name="T33" fmla="*/ 20 h 21"/>
                <a:gd name="T34" fmla="*/ 13 w 26"/>
                <a:gd name="T35" fmla="*/ 16 h 21"/>
                <a:gd name="T36" fmla="*/ 13 w 26"/>
                <a:gd name="T37" fmla="*/ 15 h 21"/>
                <a:gd name="T38" fmla="*/ 17 w 26"/>
                <a:gd name="T39" fmla="*/ 12 h 21"/>
                <a:gd name="T40" fmla="*/ 17 w 26"/>
                <a:gd name="T41" fmla="*/ 14 h 21"/>
                <a:gd name="T42" fmla="*/ 18 w 26"/>
                <a:gd name="T43" fmla="*/ 16 h 21"/>
                <a:gd name="T44" fmla="*/ 23 w 26"/>
                <a:gd name="T45" fmla="*/ 17 h 21"/>
                <a:gd name="T46" fmla="*/ 26 w 26"/>
                <a:gd name="T4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21">
                  <a:moveTo>
                    <a:pt x="26" y="15"/>
                  </a:moveTo>
                  <a:cubicBezTo>
                    <a:pt x="26" y="14"/>
                    <a:pt x="25" y="13"/>
                    <a:pt x="23" y="13"/>
                  </a:cubicBezTo>
                  <a:cubicBezTo>
                    <a:pt x="22" y="13"/>
                    <a:pt x="22" y="14"/>
                    <a:pt x="21" y="14"/>
                  </a:cubicBezTo>
                  <a:cubicBezTo>
                    <a:pt x="20" y="15"/>
                    <a:pt x="22" y="9"/>
                    <a:pt x="21" y="9"/>
                  </a:cubicBezTo>
                  <a:cubicBezTo>
                    <a:pt x="20" y="8"/>
                    <a:pt x="18" y="8"/>
                    <a:pt x="18" y="7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5" y="4"/>
                    <a:pt x="15" y="3"/>
                    <a:pt x="14" y="3"/>
                  </a:cubicBezTo>
                  <a:cubicBezTo>
                    <a:pt x="13" y="2"/>
                    <a:pt x="14" y="4"/>
                    <a:pt x="12" y="5"/>
                  </a:cubicBezTo>
                  <a:cubicBezTo>
                    <a:pt x="11" y="5"/>
                    <a:pt x="13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1" y="0"/>
                    <a:pt x="10" y="1"/>
                    <a:pt x="10" y="2"/>
                  </a:cubicBezTo>
                  <a:cubicBezTo>
                    <a:pt x="9" y="3"/>
                    <a:pt x="7" y="10"/>
                    <a:pt x="7" y="11"/>
                  </a:cubicBezTo>
                  <a:cubicBezTo>
                    <a:pt x="7" y="13"/>
                    <a:pt x="5" y="13"/>
                    <a:pt x="3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4" y="17"/>
                    <a:pt x="5" y="17"/>
                  </a:cubicBezTo>
                  <a:cubicBezTo>
                    <a:pt x="6" y="17"/>
                    <a:pt x="3" y="21"/>
                    <a:pt x="5" y="21"/>
                  </a:cubicBezTo>
                  <a:cubicBezTo>
                    <a:pt x="6" y="21"/>
                    <a:pt x="10" y="20"/>
                    <a:pt x="10" y="20"/>
                  </a:cubicBezTo>
                  <a:cubicBezTo>
                    <a:pt x="10" y="20"/>
                    <a:pt x="12" y="17"/>
                    <a:pt x="13" y="16"/>
                  </a:cubicBezTo>
                  <a:cubicBezTo>
                    <a:pt x="14" y="16"/>
                    <a:pt x="13" y="15"/>
                    <a:pt x="13" y="15"/>
                  </a:cubicBezTo>
                  <a:cubicBezTo>
                    <a:pt x="13" y="14"/>
                    <a:pt x="16" y="12"/>
                    <a:pt x="17" y="12"/>
                  </a:cubicBezTo>
                  <a:cubicBezTo>
                    <a:pt x="18" y="12"/>
                    <a:pt x="17" y="14"/>
                    <a:pt x="17" y="14"/>
                  </a:cubicBezTo>
                  <a:cubicBezTo>
                    <a:pt x="16" y="15"/>
                    <a:pt x="17" y="15"/>
                    <a:pt x="18" y="16"/>
                  </a:cubicBezTo>
                  <a:cubicBezTo>
                    <a:pt x="20" y="16"/>
                    <a:pt x="21" y="17"/>
                    <a:pt x="23" y="17"/>
                  </a:cubicBezTo>
                  <a:cubicBezTo>
                    <a:pt x="24" y="17"/>
                    <a:pt x="26" y="15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51" name="Freeform 84"/>
            <p:cNvSpPr>
              <a:spLocks/>
            </p:cNvSpPr>
            <p:nvPr/>
          </p:nvSpPr>
          <p:spPr bwMode="auto">
            <a:xfrm>
              <a:off x="2686406" y="2744803"/>
              <a:ext cx="25260" cy="21051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2 h 4"/>
                <a:gd name="T6" fmla="*/ 3 w 5"/>
                <a:gd name="T7" fmla="*/ 1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3" y="1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52" name="Freeform 85"/>
            <p:cNvSpPr>
              <a:spLocks/>
            </p:cNvSpPr>
            <p:nvPr/>
          </p:nvSpPr>
          <p:spPr bwMode="auto">
            <a:xfrm>
              <a:off x="2707457" y="2740594"/>
              <a:ext cx="18945" cy="10525"/>
            </a:xfrm>
            <a:custGeom>
              <a:avLst/>
              <a:gdLst>
                <a:gd name="T0" fmla="*/ 1 w 4"/>
                <a:gd name="T1" fmla="*/ 0 h 2"/>
                <a:gd name="T2" fmla="*/ 3 w 4"/>
                <a:gd name="T3" fmla="*/ 2 h 2"/>
                <a:gd name="T4" fmla="*/ 2 w 4"/>
                <a:gd name="T5" fmla="*/ 0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53" name="Freeform 86"/>
            <p:cNvSpPr>
              <a:spLocks/>
            </p:cNvSpPr>
            <p:nvPr/>
          </p:nvSpPr>
          <p:spPr bwMode="auto">
            <a:xfrm>
              <a:off x="2776922" y="2570087"/>
              <a:ext cx="29471" cy="25260"/>
            </a:xfrm>
            <a:custGeom>
              <a:avLst/>
              <a:gdLst>
                <a:gd name="T0" fmla="*/ 2 w 6"/>
                <a:gd name="T1" fmla="*/ 5 h 5"/>
                <a:gd name="T2" fmla="*/ 5 w 6"/>
                <a:gd name="T3" fmla="*/ 3 h 5"/>
                <a:gd name="T4" fmla="*/ 4 w 6"/>
                <a:gd name="T5" fmla="*/ 0 h 5"/>
                <a:gd name="T6" fmla="*/ 0 w 6"/>
                <a:gd name="T7" fmla="*/ 2 h 5"/>
                <a:gd name="T8" fmla="*/ 2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54" name="Freeform 87"/>
            <p:cNvSpPr>
              <a:spLocks/>
            </p:cNvSpPr>
            <p:nvPr/>
          </p:nvSpPr>
          <p:spPr bwMode="auto">
            <a:xfrm>
              <a:off x="2696931" y="2490096"/>
              <a:ext cx="33680" cy="21051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1 h 4"/>
                <a:gd name="T4" fmla="*/ 2 w 7"/>
                <a:gd name="T5" fmla="*/ 1 h 4"/>
                <a:gd name="T6" fmla="*/ 3 w 7"/>
                <a:gd name="T7" fmla="*/ 3 h 4"/>
                <a:gd name="T8" fmla="*/ 7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cubicBezTo>
                    <a:pt x="7" y="3"/>
                    <a:pt x="7" y="2"/>
                    <a:pt x="7" y="1"/>
                  </a:cubicBezTo>
                  <a:cubicBezTo>
                    <a:pt x="7" y="0"/>
                    <a:pt x="3" y="1"/>
                    <a:pt x="2" y="1"/>
                  </a:cubicBezTo>
                  <a:cubicBezTo>
                    <a:pt x="0" y="1"/>
                    <a:pt x="2" y="2"/>
                    <a:pt x="3" y="3"/>
                  </a:cubicBezTo>
                  <a:cubicBezTo>
                    <a:pt x="4" y="4"/>
                    <a:pt x="6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55" name="Freeform 88"/>
            <p:cNvSpPr>
              <a:spLocks/>
            </p:cNvSpPr>
            <p:nvPr/>
          </p:nvSpPr>
          <p:spPr bwMode="auto">
            <a:xfrm>
              <a:off x="2915853" y="2799533"/>
              <a:ext cx="29471" cy="21051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2 w 6"/>
                <a:gd name="T5" fmla="*/ 4 h 4"/>
                <a:gd name="T6" fmla="*/ 5 w 6"/>
                <a:gd name="T7" fmla="*/ 2 h 4"/>
                <a:gd name="T8" fmla="*/ 3 w 6"/>
                <a:gd name="T9" fmla="*/ 2 h 4"/>
                <a:gd name="T10" fmla="*/ 3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4"/>
                    <a:pt x="4" y="3"/>
                    <a:pt x="5" y="2"/>
                  </a:cubicBezTo>
                  <a:cubicBezTo>
                    <a:pt x="6" y="2"/>
                    <a:pt x="4" y="2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56" name="Freeform 89"/>
            <p:cNvSpPr>
              <a:spLocks/>
            </p:cNvSpPr>
            <p:nvPr/>
          </p:nvSpPr>
          <p:spPr bwMode="auto">
            <a:xfrm>
              <a:off x="2566420" y="2296435"/>
              <a:ext cx="473629" cy="513624"/>
            </a:xfrm>
            <a:custGeom>
              <a:avLst/>
              <a:gdLst>
                <a:gd name="T0" fmla="*/ 5 w 95"/>
                <a:gd name="T1" fmla="*/ 27 h 103"/>
                <a:gd name="T2" fmla="*/ 8 w 95"/>
                <a:gd name="T3" fmla="*/ 32 h 103"/>
                <a:gd name="T4" fmla="*/ 11 w 95"/>
                <a:gd name="T5" fmla="*/ 36 h 103"/>
                <a:gd name="T6" fmla="*/ 23 w 95"/>
                <a:gd name="T7" fmla="*/ 39 h 103"/>
                <a:gd name="T8" fmla="*/ 33 w 95"/>
                <a:gd name="T9" fmla="*/ 38 h 103"/>
                <a:gd name="T10" fmla="*/ 43 w 95"/>
                <a:gd name="T11" fmla="*/ 39 h 103"/>
                <a:gd name="T12" fmla="*/ 50 w 95"/>
                <a:gd name="T13" fmla="*/ 46 h 103"/>
                <a:gd name="T14" fmla="*/ 52 w 95"/>
                <a:gd name="T15" fmla="*/ 55 h 103"/>
                <a:gd name="T16" fmla="*/ 49 w 95"/>
                <a:gd name="T17" fmla="*/ 64 h 103"/>
                <a:gd name="T18" fmla="*/ 42 w 95"/>
                <a:gd name="T19" fmla="*/ 74 h 103"/>
                <a:gd name="T20" fmla="*/ 30 w 95"/>
                <a:gd name="T21" fmla="*/ 74 h 103"/>
                <a:gd name="T22" fmla="*/ 29 w 95"/>
                <a:gd name="T23" fmla="*/ 85 h 103"/>
                <a:gd name="T24" fmla="*/ 44 w 95"/>
                <a:gd name="T25" fmla="*/ 84 h 103"/>
                <a:gd name="T26" fmla="*/ 51 w 95"/>
                <a:gd name="T27" fmla="*/ 90 h 103"/>
                <a:gd name="T28" fmla="*/ 54 w 95"/>
                <a:gd name="T29" fmla="*/ 97 h 103"/>
                <a:gd name="T30" fmla="*/ 63 w 95"/>
                <a:gd name="T31" fmla="*/ 99 h 103"/>
                <a:gd name="T32" fmla="*/ 69 w 95"/>
                <a:gd name="T33" fmla="*/ 96 h 103"/>
                <a:gd name="T34" fmla="*/ 63 w 95"/>
                <a:gd name="T35" fmla="*/ 91 h 103"/>
                <a:gd name="T36" fmla="*/ 66 w 95"/>
                <a:gd name="T37" fmla="*/ 90 h 103"/>
                <a:gd name="T38" fmla="*/ 74 w 95"/>
                <a:gd name="T39" fmla="*/ 95 h 103"/>
                <a:gd name="T40" fmla="*/ 78 w 95"/>
                <a:gd name="T41" fmla="*/ 97 h 103"/>
                <a:gd name="T42" fmla="*/ 78 w 95"/>
                <a:gd name="T43" fmla="*/ 92 h 103"/>
                <a:gd name="T44" fmla="*/ 77 w 95"/>
                <a:gd name="T45" fmla="*/ 86 h 103"/>
                <a:gd name="T46" fmla="*/ 72 w 95"/>
                <a:gd name="T47" fmla="*/ 80 h 103"/>
                <a:gd name="T48" fmla="*/ 70 w 95"/>
                <a:gd name="T49" fmla="*/ 75 h 103"/>
                <a:gd name="T50" fmla="*/ 70 w 95"/>
                <a:gd name="T51" fmla="*/ 71 h 103"/>
                <a:gd name="T52" fmla="*/ 75 w 95"/>
                <a:gd name="T53" fmla="*/ 69 h 103"/>
                <a:gd name="T54" fmla="*/ 79 w 95"/>
                <a:gd name="T55" fmla="*/ 72 h 103"/>
                <a:gd name="T56" fmla="*/ 80 w 95"/>
                <a:gd name="T57" fmla="*/ 76 h 103"/>
                <a:gd name="T58" fmla="*/ 84 w 95"/>
                <a:gd name="T59" fmla="*/ 77 h 103"/>
                <a:gd name="T60" fmla="*/ 89 w 95"/>
                <a:gd name="T61" fmla="*/ 74 h 103"/>
                <a:gd name="T62" fmla="*/ 92 w 95"/>
                <a:gd name="T63" fmla="*/ 67 h 103"/>
                <a:gd name="T64" fmla="*/ 91 w 95"/>
                <a:gd name="T65" fmla="*/ 65 h 103"/>
                <a:gd name="T66" fmla="*/ 86 w 95"/>
                <a:gd name="T67" fmla="*/ 63 h 103"/>
                <a:gd name="T68" fmla="*/ 85 w 95"/>
                <a:gd name="T69" fmla="*/ 62 h 103"/>
                <a:gd name="T70" fmla="*/ 81 w 95"/>
                <a:gd name="T71" fmla="*/ 56 h 103"/>
                <a:gd name="T72" fmla="*/ 76 w 95"/>
                <a:gd name="T73" fmla="*/ 52 h 103"/>
                <a:gd name="T74" fmla="*/ 72 w 95"/>
                <a:gd name="T75" fmla="*/ 49 h 103"/>
                <a:gd name="T76" fmla="*/ 76 w 95"/>
                <a:gd name="T77" fmla="*/ 46 h 103"/>
                <a:gd name="T78" fmla="*/ 78 w 95"/>
                <a:gd name="T79" fmla="*/ 41 h 103"/>
                <a:gd name="T80" fmla="*/ 73 w 95"/>
                <a:gd name="T81" fmla="*/ 35 h 103"/>
                <a:gd name="T82" fmla="*/ 69 w 95"/>
                <a:gd name="T83" fmla="*/ 30 h 103"/>
                <a:gd name="T84" fmla="*/ 63 w 95"/>
                <a:gd name="T85" fmla="*/ 26 h 103"/>
                <a:gd name="T86" fmla="*/ 56 w 95"/>
                <a:gd name="T87" fmla="*/ 21 h 103"/>
                <a:gd name="T88" fmla="*/ 50 w 95"/>
                <a:gd name="T89" fmla="*/ 15 h 103"/>
                <a:gd name="T90" fmla="*/ 40 w 95"/>
                <a:gd name="T91" fmla="*/ 17 h 103"/>
                <a:gd name="T92" fmla="*/ 35 w 95"/>
                <a:gd name="T93" fmla="*/ 16 h 103"/>
                <a:gd name="T94" fmla="*/ 30 w 95"/>
                <a:gd name="T95" fmla="*/ 16 h 103"/>
                <a:gd name="T96" fmla="*/ 35 w 95"/>
                <a:gd name="T97" fmla="*/ 7 h 103"/>
                <a:gd name="T98" fmla="*/ 31 w 95"/>
                <a:gd name="T99" fmla="*/ 2 h 103"/>
                <a:gd name="T100" fmla="*/ 29 w 95"/>
                <a:gd name="T101" fmla="*/ 5 h 103"/>
                <a:gd name="T102" fmla="*/ 23 w 95"/>
                <a:gd name="T103" fmla="*/ 8 h 103"/>
                <a:gd name="T104" fmla="*/ 20 w 95"/>
                <a:gd name="T105" fmla="*/ 16 h 103"/>
                <a:gd name="T106" fmla="*/ 27 w 95"/>
                <a:gd name="T107" fmla="*/ 26 h 103"/>
                <a:gd name="T108" fmla="*/ 22 w 95"/>
                <a:gd name="T109" fmla="*/ 27 h 103"/>
                <a:gd name="T110" fmla="*/ 19 w 95"/>
                <a:gd name="T111" fmla="*/ 23 h 103"/>
                <a:gd name="T112" fmla="*/ 24 w 95"/>
                <a:gd name="T113" fmla="*/ 3 h 103"/>
                <a:gd name="T114" fmla="*/ 12 w 95"/>
                <a:gd name="T115" fmla="*/ 3 h 103"/>
                <a:gd name="T116" fmla="*/ 1 w 95"/>
                <a:gd name="T117" fmla="*/ 1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" h="103">
                  <a:moveTo>
                    <a:pt x="1" y="22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3" y="27"/>
                    <a:pt x="4" y="27"/>
                    <a:pt x="5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8" y="30"/>
                    <a:pt x="5" y="29"/>
                    <a:pt x="4" y="29"/>
                  </a:cubicBezTo>
                  <a:cubicBezTo>
                    <a:pt x="4" y="29"/>
                    <a:pt x="4" y="30"/>
                    <a:pt x="5" y="32"/>
                  </a:cubicBezTo>
                  <a:cubicBezTo>
                    <a:pt x="6" y="33"/>
                    <a:pt x="6" y="32"/>
                    <a:pt x="8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9" y="35"/>
                    <a:pt x="6" y="33"/>
                    <a:pt x="7" y="34"/>
                  </a:cubicBezTo>
                  <a:cubicBezTo>
                    <a:pt x="7" y="34"/>
                    <a:pt x="8" y="36"/>
                    <a:pt x="9" y="36"/>
                  </a:cubicBezTo>
                  <a:cubicBezTo>
                    <a:pt x="10" y="37"/>
                    <a:pt x="10" y="36"/>
                    <a:pt x="11" y="36"/>
                  </a:cubicBezTo>
                  <a:cubicBezTo>
                    <a:pt x="12" y="36"/>
                    <a:pt x="12" y="37"/>
                    <a:pt x="13" y="37"/>
                  </a:cubicBezTo>
                  <a:cubicBezTo>
                    <a:pt x="13" y="37"/>
                    <a:pt x="14" y="36"/>
                    <a:pt x="15" y="36"/>
                  </a:cubicBezTo>
                  <a:cubicBezTo>
                    <a:pt x="16" y="36"/>
                    <a:pt x="16" y="38"/>
                    <a:pt x="17" y="38"/>
                  </a:cubicBezTo>
                  <a:cubicBezTo>
                    <a:pt x="18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6" y="39"/>
                  </a:cubicBezTo>
                  <a:cubicBezTo>
                    <a:pt x="27" y="38"/>
                    <a:pt x="26" y="39"/>
                    <a:pt x="27" y="39"/>
                  </a:cubicBezTo>
                  <a:cubicBezTo>
                    <a:pt x="27" y="39"/>
                    <a:pt x="32" y="38"/>
                    <a:pt x="33" y="38"/>
                  </a:cubicBezTo>
                  <a:cubicBezTo>
                    <a:pt x="34" y="38"/>
                    <a:pt x="37" y="38"/>
                    <a:pt x="37" y="38"/>
                  </a:cubicBezTo>
                  <a:cubicBezTo>
                    <a:pt x="38" y="38"/>
                    <a:pt x="39" y="40"/>
                    <a:pt x="40" y="41"/>
                  </a:cubicBezTo>
                  <a:cubicBezTo>
                    <a:pt x="41" y="41"/>
                    <a:pt x="41" y="40"/>
                    <a:pt x="41" y="40"/>
                  </a:cubicBezTo>
                  <a:cubicBezTo>
                    <a:pt x="41" y="39"/>
                    <a:pt x="43" y="39"/>
                    <a:pt x="43" y="39"/>
                  </a:cubicBezTo>
                  <a:cubicBezTo>
                    <a:pt x="44" y="39"/>
                    <a:pt x="44" y="39"/>
                    <a:pt x="43" y="40"/>
                  </a:cubicBezTo>
                  <a:cubicBezTo>
                    <a:pt x="43" y="41"/>
                    <a:pt x="43" y="42"/>
                    <a:pt x="43" y="43"/>
                  </a:cubicBezTo>
                  <a:cubicBezTo>
                    <a:pt x="44" y="44"/>
                    <a:pt x="45" y="44"/>
                    <a:pt x="46" y="45"/>
                  </a:cubicBezTo>
                  <a:cubicBezTo>
                    <a:pt x="47" y="45"/>
                    <a:pt x="49" y="46"/>
                    <a:pt x="50" y="46"/>
                  </a:cubicBezTo>
                  <a:cubicBezTo>
                    <a:pt x="51" y="46"/>
                    <a:pt x="52" y="46"/>
                    <a:pt x="51" y="47"/>
                  </a:cubicBezTo>
                  <a:cubicBezTo>
                    <a:pt x="50" y="47"/>
                    <a:pt x="50" y="50"/>
                    <a:pt x="50" y="51"/>
                  </a:cubicBezTo>
                  <a:cubicBezTo>
                    <a:pt x="51" y="52"/>
                    <a:pt x="51" y="53"/>
                    <a:pt x="52" y="53"/>
                  </a:cubicBezTo>
                  <a:cubicBezTo>
                    <a:pt x="53" y="53"/>
                    <a:pt x="53" y="53"/>
                    <a:pt x="52" y="55"/>
                  </a:cubicBezTo>
                  <a:cubicBezTo>
                    <a:pt x="52" y="57"/>
                    <a:pt x="54" y="59"/>
                    <a:pt x="53" y="60"/>
                  </a:cubicBezTo>
                  <a:cubicBezTo>
                    <a:pt x="53" y="61"/>
                    <a:pt x="52" y="61"/>
                    <a:pt x="51" y="61"/>
                  </a:cubicBezTo>
                  <a:cubicBezTo>
                    <a:pt x="51" y="61"/>
                    <a:pt x="52" y="62"/>
                    <a:pt x="52" y="63"/>
                  </a:cubicBezTo>
                  <a:cubicBezTo>
                    <a:pt x="53" y="63"/>
                    <a:pt x="50" y="64"/>
                    <a:pt x="49" y="64"/>
                  </a:cubicBezTo>
                  <a:cubicBezTo>
                    <a:pt x="48" y="64"/>
                    <a:pt x="45" y="66"/>
                    <a:pt x="45" y="67"/>
                  </a:cubicBezTo>
                  <a:cubicBezTo>
                    <a:pt x="45" y="68"/>
                    <a:pt x="46" y="71"/>
                    <a:pt x="47" y="72"/>
                  </a:cubicBezTo>
                  <a:cubicBezTo>
                    <a:pt x="47" y="73"/>
                    <a:pt x="45" y="73"/>
                    <a:pt x="44" y="74"/>
                  </a:cubicBezTo>
                  <a:cubicBezTo>
                    <a:pt x="42" y="74"/>
                    <a:pt x="43" y="74"/>
                    <a:pt x="42" y="74"/>
                  </a:cubicBezTo>
                  <a:cubicBezTo>
                    <a:pt x="41" y="73"/>
                    <a:pt x="40" y="74"/>
                    <a:pt x="39" y="74"/>
                  </a:cubicBezTo>
                  <a:cubicBezTo>
                    <a:pt x="38" y="74"/>
                    <a:pt x="37" y="73"/>
                    <a:pt x="36" y="73"/>
                  </a:cubicBezTo>
                  <a:cubicBezTo>
                    <a:pt x="36" y="72"/>
                    <a:pt x="33" y="73"/>
                    <a:pt x="32" y="73"/>
                  </a:cubicBezTo>
                  <a:cubicBezTo>
                    <a:pt x="32" y="73"/>
                    <a:pt x="31" y="74"/>
                    <a:pt x="30" y="74"/>
                  </a:cubicBezTo>
                  <a:cubicBezTo>
                    <a:pt x="29" y="75"/>
                    <a:pt x="31" y="75"/>
                    <a:pt x="31" y="76"/>
                  </a:cubicBezTo>
                  <a:cubicBezTo>
                    <a:pt x="32" y="76"/>
                    <a:pt x="31" y="78"/>
                    <a:pt x="30" y="79"/>
                  </a:cubicBezTo>
                  <a:cubicBezTo>
                    <a:pt x="30" y="79"/>
                    <a:pt x="28" y="80"/>
                    <a:pt x="27" y="81"/>
                  </a:cubicBezTo>
                  <a:cubicBezTo>
                    <a:pt x="27" y="81"/>
                    <a:pt x="28" y="84"/>
                    <a:pt x="29" y="85"/>
                  </a:cubicBezTo>
                  <a:cubicBezTo>
                    <a:pt x="29" y="85"/>
                    <a:pt x="32" y="86"/>
                    <a:pt x="33" y="85"/>
                  </a:cubicBezTo>
                  <a:cubicBezTo>
                    <a:pt x="34" y="85"/>
                    <a:pt x="38" y="83"/>
                    <a:pt x="39" y="83"/>
                  </a:cubicBezTo>
                  <a:cubicBezTo>
                    <a:pt x="40" y="83"/>
                    <a:pt x="41" y="84"/>
                    <a:pt x="42" y="84"/>
                  </a:cubicBezTo>
                  <a:cubicBezTo>
                    <a:pt x="43" y="85"/>
                    <a:pt x="43" y="85"/>
                    <a:pt x="44" y="84"/>
                  </a:cubicBezTo>
                  <a:cubicBezTo>
                    <a:pt x="44" y="83"/>
                    <a:pt x="46" y="85"/>
                    <a:pt x="47" y="85"/>
                  </a:cubicBezTo>
                  <a:cubicBezTo>
                    <a:pt x="47" y="86"/>
                    <a:pt x="46" y="88"/>
                    <a:pt x="46" y="88"/>
                  </a:cubicBezTo>
                  <a:cubicBezTo>
                    <a:pt x="47" y="89"/>
                    <a:pt x="48" y="89"/>
                    <a:pt x="49" y="89"/>
                  </a:cubicBezTo>
                  <a:cubicBezTo>
                    <a:pt x="50" y="89"/>
                    <a:pt x="51" y="89"/>
                    <a:pt x="51" y="90"/>
                  </a:cubicBezTo>
                  <a:cubicBezTo>
                    <a:pt x="52" y="90"/>
                    <a:pt x="50" y="91"/>
                    <a:pt x="49" y="91"/>
                  </a:cubicBezTo>
                  <a:cubicBezTo>
                    <a:pt x="48" y="92"/>
                    <a:pt x="49" y="93"/>
                    <a:pt x="51" y="93"/>
                  </a:cubicBezTo>
                  <a:cubicBezTo>
                    <a:pt x="52" y="94"/>
                    <a:pt x="51" y="95"/>
                    <a:pt x="52" y="95"/>
                  </a:cubicBezTo>
                  <a:cubicBezTo>
                    <a:pt x="52" y="96"/>
                    <a:pt x="53" y="97"/>
                    <a:pt x="54" y="97"/>
                  </a:cubicBezTo>
                  <a:cubicBezTo>
                    <a:pt x="55" y="97"/>
                    <a:pt x="54" y="96"/>
                    <a:pt x="54" y="95"/>
                  </a:cubicBezTo>
                  <a:cubicBezTo>
                    <a:pt x="54" y="95"/>
                    <a:pt x="56" y="96"/>
                    <a:pt x="57" y="97"/>
                  </a:cubicBezTo>
                  <a:cubicBezTo>
                    <a:pt x="59" y="97"/>
                    <a:pt x="58" y="97"/>
                    <a:pt x="58" y="98"/>
                  </a:cubicBezTo>
                  <a:cubicBezTo>
                    <a:pt x="59" y="98"/>
                    <a:pt x="62" y="99"/>
                    <a:pt x="63" y="99"/>
                  </a:cubicBezTo>
                  <a:cubicBezTo>
                    <a:pt x="64" y="99"/>
                    <a:pt x="66" y="102"/>
                    <a:pt x="68" y="103"/>
                  </a:cubicBezTo>
                  <a:cubicBezTo>
                    <a:pt x="69" y="103"/>
                    <a:pt x="70" y="101"/>
                    <a:pt x="70" y="101"/>
                  </a:cubicBezTo>
                  <a:cubicBezTo>
                    <a:pt x="71" y="100"/>
                    <a:pt x="70" y="99"/>
                    <a:pt x="70" y="99"/>
                  </a:cubicBezTo>
                  <a:cubicBezTo>
                    <a:pt x="71" y="98"/>
                    <a:pt x="70" y="96"/>
                    <a:pt x="69" y="96"/>
                  </a:cubicBezTo>
                  <a:cubicBezTo>
                    <a:pt x="68" y="96"/>
                    <a:pt x="67" y="95"/>
                    <a:pt x="66" y="94"/>
                  </a:cubicBezTo>
                  <a:cubicBezTo>
                    <a:pt x="64" y="92"/>
                    <a:pt x="65" y="92"/>
                    <a:pt x="66" y="92"/>
                  </a:cubicBezTo>
                  <a:cubicBezTo>
                    <a:pt x="66" y="91"/>
                    <a:pt x="65" y="91"/>
                    <a:pt x="64" y="92"/>
                  </a:cubicBezTo>
                  <a:cubicBezTo>
                    <a:pt x="64" y="92"/>
                    <a:pt x="63" y="92"/>
                    <a:pt x="63" y="91"/>
                  </a:cubicBezTo>
                  <a:cubicBezTo>
                    <a:pt x="62" y="90"/>
                    <a:pt x="62" y="88"/>
                    <a:pt x="62" y="88"/>
                  </a:cubicBezTo>
                  <a:cubicBezTo>
                    <a:pt x="62" y="88"/>
                    <a:pt x="62" y="88"/>
                    <a:pt x="63" y="88"/>
                  </a:cubicBezTo>
                  <a:cubicBezTo>
                    <a:pt x="63" y="89"/>
                    <a:pt x="63" y="88"/>
                    <a:pt x="64" y="88"/>
                  </a:cubicBezTo>
                  <a:cubicBezTo>
                    <a:pt x="64" y="88"/>
                    <a:pt x="65" y="90"/>
                    <a:pt x="66" y="90"/>
                  </a:cubicBezTo>
                  <a:cubicBezTo>
                    <a:pt x="66" y="91"/>
                    <a:pt x="67" y="90"/>
                    <a:pt x="67" y="90"/>
                  </a:cubicBezTo>
                  <a:cubicBezTo>
                    <a:pt x="67" y="89"/>
                    <a:pt x="68" y="91"/>
                    <a:pt x="68" y="92"/>
                  </a:cubicBezTo>
                  <a:cubicBezTo>
                    <a:pt x="69" y="93"/>
                    <a:pt x="71" y="93"/>
                    <a:pt x="71" y="94"/>
                  </a:cubicBezTo>
                  <a:cubicBezTo>
                    <a:pt x="71" y="95"/>
                    <a:pt x="73" y="95"/>
                    <a:pt x="74" y="95"/>
                  </a:cubicBezTo>
                  <a:cubicBezTo>
                    <a:pt x="74" y="96"/>
                    <a:pt x="73" y="97"/>
                    <a:pt x="73" y="98"/>
                  </a:cubicBezTo>
                  <a:cubicBezTo>
                    <a:pt x="73" y="98"/>
                    <a:pt x="74" y="98"/>
                    <a:pt x="74" y="98"/>
                  </a:cubicBezTo>
                  <a:cubicBezTo>
                    <a:pt x="75" y="98"/>
                    <a:pt x="75" y="98"/>
                    <a:pt x="76" y="99"/>
                  </a:cubicBezTo>
                  <a:cubicBezTo>
                    <a:pt x="76" y="99"/>
                    <a:pt x="77" y="98"/>
                    <a:pt x="78" y="97"/>
                  </a:cubicBezTo>
                  <a:cubicBezTo>
                    <a:pt x="78" y="97"/>
                    <a:pt x="76" y="97"/>
                    <a:pt x="76" y="96"/>
                  </a:cubicBezTo>
                  <a:cubicBezTo>
                    <a:pt x="76" y="96"/>
                    <a:pt x="76" y="95"/>
                    <a:pt x="77" y="94"/>
                  </a:cubicBezTo>
                  <a:cubicBezTo>
                    <a:pt x="77" y="93"/>
                    <a:pt x="77" y="92"/>
                    <a:pt x="77" y="92"/>
                  </a:cubicBezTo>
                  <a:cubicBezTo>
                    <a:pt x="77" y="91"/>
                    <a:pt x="77" y="92"/>
                    <a:pt x="78" y="92"/>
                  </a:cubicBezTo>
                  <a:cubicBezTo>
                    <a:pt x="78" y="93"/>
                    <a:pt x="79" y="92"/>
                    <a:pt x="79" y="92"/>
                  </a:cubicBezTo>
                  <a:cubicBezTo>
                    <a:pt x="80" y="92"/>
                    <a:pt x="79" y="91"/>
                    <a:pt x="79" y="90"/>
                  </a:cubicBezTo>
                  <a:cubicBezTo>
                    <a:pt x="80" y="90"/>
                    <a:pt x="79" y="89"/>
                    <a:pt x="78" y="89"/>
                  </a:cubicBezTo>
                  <a:cubicBezTo>
                    <a:pt x="78" y="88"/>
                    <a:pt x="78" y="87"/>
                    <a:pt x="77" y="86"/>
                  </a:cubicBezTo>
                  <a:cubicBezTo>
                    <a:pt x="77" y="86"/>
                    <a:pt x="77" y="84"/>
                    <a:pt x="76" y="83"/>
                  </a:cubicBezTo>
                  <a:cubicBezTo>
                    <a:pt x="75" y="82"/>
                    <a:pt x="75" y="81"/>
                    <a:pt x="75" y="80"/>
                  </a:cubicBezTo>
                  <a:cubicBezTo>
                    <a:pt x="74" y="80"/>
                    <a:pt x="74" y="81"/>
                    <a:pt x="74" y="81"/>
                  </a:cubicBezTo>
                  <a:cubicBezTo>
                    <a:pt x="73" y="81"/>
                    <a:pt x="73" y="80"/>
                    <a:pt x="72" y="80"/>
                  </a:cubicBezTo>
                  <a:cubicBezTo>
                    <a:pt x="72" y="80"/>
                    <a:pt x="71" y="80"/>
                    <a:pt x="71" y="80"/>
                  </a:cubicBezTo>
                  <a:cubicBezTo>
                    <a:pt x="70" y="80"/>
                    <a:pt x="70" y="78"/>
                    <a:pt x="71" y="78"/>
                  </a:cubicBezTo>
                  <a:cubicBezTo>
                    <a:pt x="72" y="78"/>
                    <a:pt x="72" y="77"/>
                    <a:pt x="71" y="77"/>
                  </a:cubicBezTo>
                  <a:cubicBezTo>
                    <a:pt x="71" y="76"/>
                    <a:pt x="71" y="76"/>
                    <a:pt x="70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1" y="74"/>
                    <a:pt x="69" y="74"/>
                    <a:pt x="69" y="74"/>
                  </a:cubicBezTo>
                  <a:cubicBezTo>
                    <a:pt x="69" y="73"/>
                    <a:pt x="69" y="72"/>
                    <a:pt x="70" y="72"/>
                  </a:cubicBezTo>
                  <a:cubicBezTo>
                    <a:pt x="71" y="72"/>
                    <a:pt x="70" y="71"/>
                    <a:pt x="70" y="71"/>
                  </a:cubicBezTo>
                  <a:cubicBezTo>
                    <a:pt x="69" y="71"/>
                    <a:pt x="70" y="70"/>
                    <a:pt x="70" y="70"/>
                  </a:cubicBezTo>
                  <a:cubicBezTo>
                    <a:pt x="71" y="70"/>
                    <a:pt x="71" y="69"/>
                    <a:pt x="72" y="68"/>
                  </a:cubicBezTo>
                  <a:cubicBezTo>
                    <a:pt x="73" y="68"/>
                    <a:pt x="73" y="68"/>
                    <a:pt x="74" y="68"/>
                  </a:cubicBezTo>
                  <a:cubicBezTo>
                    <a:pt x="74" y="68"/>
                    <a:pt x="74" y="69"/>
                    <a:pt x="75" y="69"/>
                  </a:cubicBezTo>
                  <a:cubicBezTo>
                    <a:pt x="75" y="70"/>
                    <a:pt x="75" y="71"/>
                    <a:pt x="76" y="71"/>
                  </a:cubicBezTo>
                  <a:cubicBezTo>
                    <a:pt x="76" y="72"/>
                    <a:pt x="77" y="71"/>
                    <a:pt x="77" y="71"/>
                  </a:cubicBezTo>
                  <a:cubicBezTo>
                    <a:pt x="78" y="70"/>
                    <a:pt x="77" y="71"/>
                    <a:pt x="77" y="72"/>
                  </a:cubicBezTo>
                  <a:cubicBezTo>
                    <a:pt x="77" y="73"/>
                    <a:pt x="78" y="72"/>
                    <a:pt x="79" y="72"/>
                  </a:cubicBezTo>
                  <a:cubicBezTo>
                    <a:pt x="80" y="72"/>
                    <a:pt x="78" y="73"/>
                    <a:pt x="78" y="73"/>
                  </a:cubicBezTo>
                  <a:cubicBezTo>
                    <a:pt x="77" y="74"/>
                    <a:pt x="78" y="74"/>
                    <a:pt x="79" y="75"/>
                  </a:cubicBezTo>
                  <a:cubicBezTo>
                    <a:pt x="80" y="75"/>
                    <a:pt x="80" y="75"/>
                    <a:pt x="79" y="75"/>
                  </a:cubicBezTo>
                  <a:cubicBezTo>
                    <a:pt x="78" y="76"/>
                    <a:pt x="79" y="76"/>
                    <a:pt x="80" y="76"/>
                  </a:cubicBezTo>
                  <a:cubicBezTo>
                    <a:pt x="81" y="76"/>
                    <a:pt x="79" y="78"/>
                    <a:pt x="79" y="78"/>
                  </a:cubicBezTo>
                  <a:cubicBezTo>
                    <a:pt x="79" y="78"/>
                    <a:pt x="81" y="78"/>
                    <a:pt x="82" y="77"/>
                  </a:cubicBezTo>
                  <a:cubicBezTo>
                    <a:pt x="83" y="77"/>
                    <a:pt x="84" y="79"/>
                    <a:pt x="85" y="79"/>
                  </a:cubicBezTo>
                  <a:cubicBezTo>
                    <a:pt x="86" y="79"/>
                    <a:pt x="83" y="77"/>
                    <a:pt x="84" y="77"/>
                  </a:cubicBezTo>
                  <a:cubicBezTo>
                    <a:pt x="84" y="77"/>
                    <a:pt x="84" y="75"/>
                    <a:pt x="85" y="75"/>
                  </a:cubicBezTo>
                  <a:cubicBezTo>
                    <a:pt x="85" y="75"/>
                    <a:pt x="85" y="74"/>
                    <a:pt x="86" y="73"/>
                  </a:cubicBezTo>
                  <a:cubicBezTo>
                    <a:pt x="86" y="73"/>
                    <a:pt x="87" y="74"/>
                    <a:pt x="87" y="75"/>
                  </a:cubicBezTo>
                  <a:cubicBezTo>
                    <a:pt x="88" y="76"/>
                    <a:pt x="88" y="74"/>
                    <a:pt x="89" y="74"/>
                  </a:cubicBezTo>
                  <a:cubicBezTo>
                    <a:pt x="90" y="73"/>
                    <a:pt x="91" y="74"/>
                    <a:pt x="92" y="74"/>
                  </a:cubicBezTo>
                  <a:cubicBezTo>
                    <a:pt x="93" y="74"/>
                    <a:pt x="93" y="72"/>
                    <a:pt x="92" y="72"/>
                  </a:cubicBezTo>
                  <a:cubicBezTo>
                    <a:pt x="91" y="71"/>
                    <a:pt x="90" y="69"/>
                    <a:pt x="90" y="68"/>
                  </a:cubicBezTo>
                  <a:cubicBezTo>
                    <a:pt x="90" y="67"/>
                    <a:pt x="91" y="67"/>
                    <a:pt x="92" y="67"/>
                  </a:cubicBezTo>
                  <a:cubicBezTo>
                    <a:pt x="93" y="67"/>
                    <a:pt x="94" y="67"/>
                    <a:pt x="94" y="66"/>
                  </a:cubicBezTo>
                  <a:cubicBezTo>
                    <a:pt x="95" y="66"/>
                    <a:pt x="94" y="65"/>
                    <a:pt x="94" y="65"/>
                  </a:cubicBezTo>
                  <a:cubicBezTo>
                    <a:pt x="93" y="65"/>
                    <a:pt x="93" y="63"/>
                    <a:pt x="92" y="63"/>
                  </a:cubicBezTo>
                  <a:cubicBezTo>
                    <a:pt x="92" y="63"/>
                    <a:pt x="92" y="64"/>
                    <a:pt x="91" y="65"/>
                  </a:cubicBezTo>
                  <a:cubicBezTo>
                    <a:pt x="91" y="65"/>
                    <a:pt x="89" y="65"/>
                    <a:pt x="89" y="65"/>
                  </a:cubicBezTo>
                  <a:cubicBezTo>
                    <a:pt x="88" y="64"/>
                    <a:pt x="89" y="63"/>
                    <a:pt x="89" y="62"/>
                  </a:cubicBezTo>
                  <a:cubicBezTo>
                    <a:pt x="89" y="62"/>
                    <a:pt x="88" y="63"/>
                    <a:pt x="87" y="64"/>
                  </a:cubicBezTo>
                  <a:cubicBezTo>
                    <a:pt x="87" y="64"/>
                    <a:pt x="87" y="63"/>
                    <a:pt x="86" y="63"/>
                  </a:cubicBezTo>
                  <a:cubicBezTo>
                    <a:pt x="86" y="63"/>
                    <a:pt x="84" y="64"/>
                    <a:pt x="83" y="65"/>
                  </a:cubicBezTo>
                  <a:cubicBezTo>
                    <a:pt x="81" y="65"/>
                    <a:pt x="83" y="63"/>
                    <a:pt x="83" y="63"/>
                  </a:cubicBezTo>
                  <a:cubicBezTo>
                    <a:pt x="84" y="63"/>
                    <a:pt x="83" y="62"/>
                    <a:pt x="83" y="62"/>
                  </a:cubicBezTo>
                  <a:cubicBezTo>
                    <a:pt x="83" y="61"/>
                    <a:pt x="85" y="62"/>
                    <a:pt x="85" y="62"/>
                  </a:cubicBezTo>
                  <a:cubicBezTo>
                    <a:pt x="85" y="61"/>
                    <a:pt x="85" y="59"/>
                    <a:pt x="84" y="58"/>
                  </a:cubicBezTo>
                  <a:cubicBezTo>
                    <a:pt x="84" y="57"/>
                    <a:pt x="83" y="58"/>
                    <a:pt x="82" y="58"/>
                  </a:cubicBezTo>
                  <a:cubicBezTo>
                    <a:pt x="81" y="57"/>
                    <a:pt x="83" y="56"/>
                    <a:pt x="83" y="55"/>
                  </a:cubicBezTo>
                  <a:cubicBezTo>
                    <a:pt x="83" y="55"/>
                    <a:pt x="82" y="55"/>
                    <a:pt x="81" y="56"/>
                  </a:cubicBezTo>
                  <a:cubicBezTo>
                    <a:pt x="80" y="57"/>
                    <a:pt x="81" y="56"/>
                    <a:pt x="79" y="56"/>
                  </a:cubicBezTo>
                  <a:cubicBezTo>
                    <a:pt x="78" y="56"/>
                    <a:pt x="78" y="55"/>
                    <a:pt x="77" y="54"/>
                  </a:cubicBezTo>
                  <a:cubicBezTo>
                    <a:pt x="76" y="54"/>
                    <a:pt x="77" y="54"/>
                    <a:pt x="78" y="53"/>
                  </a:cubicBezTo>
                  <a:cubicBezTo>
                    <a:pt x="79" y="53"/>
                    <a:pt x="77" y="52"/>
                    <a:pt x="76" y="52"/>
                  </a:cubicBezTo>
                  <a:cubicBezTo>
                    <a:pt x="75" y="52"/>
                    <a:pt x="74" y="52"/>
                    <a:pt x="73" y="51"/>
                  </a:cubicBezTo>
                  <a:cubicBezTo>
                    <a:pt x="72" y="51"/>
                    <a:pt x="71" y="51"/>
                    <a:pt x="71" y="51"/>
                  </a:cubicBezTo>
                  <a:cubicBezTo>
                    <a:pt x="71" y="50"/>
                    <a:pt x="73" y="50"/>
                    <a:pt x="74" y="51"/>
                  </a:cubicBezTo>
                  <a:cubicBezTo>
                    <a:pt x="75" y="51"/>
                    <a:pt x="73" y="49"/>
                    <a:pt x="72" y="49"/>
                  </a:cubicBezTo>
                  <a:cubicBezTo>
                    <a:pt x="72" y="49"/>
                    <a:pt x="73" y="49"/>
                    <a:pt x="74" y="48"/>
                  </a:cubicBezTo>
                  <a:cubicBezTo>
                    <a:pt x="75" y="48"/>
                    <a:pt x="73" y="48"/>
                    <a:pt x="74" y="47"/>
                  </a:cubicBezTo>
                  <a:cubicBezTo>
                    <a:pt x="74" y="47"/>
                    <a:pt x="73" y="46"/>
                    <a:pt x="72" y="46"/>
                  </a:cubicBezTo>
                  <a:cubicBezTo>
                    <a:pt x="71" y="46"/>
                    <a:pt x="75" y="46"/>
                    <a:pt x="76" y="46"/>
                  </a:cubicBezTo>
                  <a:cubicBezTo>
                    <a:pt x="77" y="46"/>
                    <a:pt x="78" y="46"/>
                    <a:pt x="78" y="45"/>
                  </a:cubicBezTo>
                  <a:cubicBezTo>
                    <a:pt x="78" y="44"/>
                    <a:pt x="75" y="44"/>
                    <a:pt x="74" y="44"/>
                  </a:cubicBezTo>
                  <a:cubicBezTo>
                    <a:pt x="72" y="43"/>
                    <a:pt x="75" y="42"/>
                    <a:pt x="76" y="42"/>
                  </a:cubicBezTo>
                  <a:cubicBezTo>
                    <a:pt x="76" y="41"/>
                    <a:pt x="77" y="41"/>
                    <a:pt x="78" y="41"/>
                  </a:cubicBezTo>
                  <a:cubicBezTo>
                    <a:pt x="78" y="41"/>
                    <a:pt x="78" y="37"/>
                    <a:pt x="78" y="36"/>
                  </a:cubicBezTo>
                  <a:cubicBezTo>
                    <a:pt x="78" y="35"/>
                    <a:pt x="77" y="36"/>
                    <a:pt x="76" y="36"/>
                  </a:cubicBezTo>
                  <a:cubicBezTo>
                    <a:pt x="74" y="37"/>
                    <a:pt x="73" y="37"/>
                    <a:pt x="71" y="37"/>
                  </a:cubicBezTo>
                  <a:cubicBezTo>
                    <a:pt x="70" y="37"/>
                    <a:pt x="71" y="36"/>
                    <a:pt x="73" y="35"/>
                  </a:cubicBezTo>
                  <a:cubicBezTo>
                    <a:pt x="74" y="35"/>
                    <a:pt x="76" y="34"/>
                    <a:pt x="76" y="33"/>
                  </a:cubicBezTo>
                  <a:cubicBezTo>
                    <a:pt x="77" y="33"/>
                    <a:pt x="76" y="32"/>
                    <a:pt x="75" y="32"/>
                  </a:cubicBezTo>
                  <a:cubicBezTo>
                    <a:pt x="74" y="32"/>
                    <a:pt x="73" y="31"/>
                    <a:pt x="72" y="31"/>
                  </a:cubicBezTo>
                  <a:cubicBezTo>
                    <a:pt x="71" y="30"/>
                    <a:pt x="70" y="30"/>
                    <a:pt x="69" y="30"/>
                  </a:cubicBezTo>
                  <a:cubicBezTo>
                    <a:pt x="68" y="29"/>
                    <a:pt x="69" y="29"/>
                    <a:pt x="68" y="29"/>
                  </a:cubicBezTo>
                  <a:cubicBezTo>
                    <a:pt x="67" y="29"/>
                    <a:pt x="67" y="28"/>
                    <a:pt x="67" y="27"/>
                  </a:cubicBezTo>
                  <a:cubicBezTo>
                    <a:pt x="67" y="27"/>
                    <a:pt x="68" y="26"/>
                    <a:pt x="67" y="26"/>
                  </a:cubicBezTo>
                  <a:cubicBezTo>
                    <a:pt x="66" y="25"/>
                    <a:pt x="65" y="25"/>
                    <a:pt x="63" y="26"/>
                  </a:cubicBezTo>
                  <a:cubicBezTo>
                    <a:pt x="62" y="26"/>
                    <a:pt x="60" y="24"/>
                    <a:pt x="59" y="24"/>
                  </a:cubicBezTo>
                  <a:cubicBezTo>
                    <a:pt x="58" y="24"/>
                    <a:pt x="58" y="24"/>
                    <a:pt x="58" y="23"/>
                  </a:cubicBezTo>
                  <a:cubicBezTo>
                    <a:pt x="57" y="23"/>
                    <a:pt x="57" y="23"/>
                    <a:pt x="56" y="23"/>
                  </a:cubicBezTo>
                  <a:cubicBezTo>
                    <a:pt x="56" y="23"/>
                    <a:pt x="56" y="22"/>
                    <a:pt x="56" y="21"/>
                  </a:cubicBezTo>
                  <a:cubicBezTo>
                    <a:pt x="56" y="21"/>
                    <a:pt x="55" y="21"/>
                    <a:pt x="54" y="20"/>
                  </a:cubicBezTo>
                  <a:cubicBezTo>
                    <a:pt x="54" y="20"/>
                    <a:pt x="55" y="19"/>
                    <a:pt x="54" y="18"/>
                  </a:cubicBezTo>
                  <a:cubicBezTo>
                    <a:pt x="54" y="18"/>
                    <a:pt x="53" y="16"/>
                    <a:pt x="52" y="16"/>
                  </a:cubicBezTo>
                  <a:cubicBezTo>
                    <a:pt x="51" y="16"/>
                    <a:pt x="51" y="15"/>
                    <a:pt x="50" y="15"/>
                  </a:cubicBezTo>
                  <a:cubicBezTo>
                    <a:pt x="49" y="15"/>
                    <a:pt x="44" y="14"/>
                    <a:pt x="43" y="15"/>
                  </a:cubicBezTo>
                  <a:cubicBezTo>
                    <a:pt x="43" y="15"/>
                    <a:pt x="42" y="15"/>
                    <a:pt x="42" y="16"/>
                  </a:cubicBezTo>
                  <a:cubicBezTo>
                    <a:pt x="41" y="16"/>
                    <a:pt x="43" y="17"/>
                    <a:pt x="43" y="17"/>
                  </a:cubicBezTo>
                  <a:cubicBezTo>
                    <a:pt x="43" y="18"/>
                    <a:pt x="41" y="17"/>
                    <a:pt x="40" y="17"/>
                  </a:cubicBezTo>
                  <a:cubicBezTo>
                    <a:pt x="40" y="17"/>
                    <a:pt x="39" y="19"/>
                    <a:pt x="38" y="20"/>
                  </a:cubicBezTo>
                  <a:cubicBezTo>
                    <a:pt x="37" y="20"/>
                    <a:pt x="38" y="16"/>
                    <a:pt x="39" y="16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7" y="14"/>
                    <a:pt x="35" y="15"/>
                    <a:pt x="35" y="16"/>
                  </a:cubicBezTo>
                  <a:cubicBezTo>
                    <a:pt x="35" y="16"/>
                    <a:pt x="34" y="16"/>
                    <a:pt x="33" y="16"/>
                  </a:cubicBezTo>
                  <a:cubicBezTo>
                    <a:pt x="33" y="16"/>
                    <a:pt x="32" y="17"/>
                    <a:pt x="31" y="19"/>
                  </a:cubicBezTo>
                  <a:cubicBezTo>
                    <a:pt x="30" y="20"/>
                    <a:pt x="29" y="20"/>
                    <a:pt x="28" y="20"/>
                  </a:cubicBezTo>
                  <a:cubicBezTo>
                    <a:pt x="27" y="20"/>
                    <a:pt x="30" y="17"/>
                    <a:pt x="30" y="16"/>
                  </a:cubicBezTo>
                  <a:cubicBezTo>
                    <a:pt x="31" y="14"/>
                    <a:pt x="32" y="14"/>
                    <a:pt x="33" y="13"/>
                  </a:cubicBezTo>
                  <a:cubicBezTo>
                    <a:pt x="34" y="13"/>
                    <a:pt x="34" y="10"/>
                    <a:pt x="33" y="9"/>
                  </a:cubicBezTo>
                  <a:cubicBezTo>
                    <a:pt x="33" y="9"/>
                    <a:pt x="34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6"/>
                    <a:pt x="36" y="6"/>
                    <a:pt x="36" y="5"/>
                  </a:cubicBezTo>
                  <a:cubicBezTo>
                    <a:pt x="36" y="3"/>
                    <a:pt x="36" y="2"/>
                    <a:pt x="37" y="2"/>
                  </a:cubicBezTo>
                  <a:cubicBezTo>
                    <a:pt x="37" y="1"/>
                    <a:pt x="34" y="1"/>
                    <a:pt x="33" y="1"/>
                  </a:cubicBezTo>
                  <a:cubicBezTo>
                    <a:pt x="33" y="2"/>
                    <a:pt x="31" y="2"/>
                    <a:pt x="31" y="2"/>
                  </a:cubicBezTo>
                  <a:cubicBezTo>
                    <a:pt x="30" y="3"/>
                    <a:pt x="31" y="4"/>
                    <a:pt x="31" y="4"/>
                  </a:cubicBezTo>
                  <a:cubicBezTo>
                    <a:pt x="31" y="4"/>
                    <a:pt x="30" y="4"/>
                    <a:pt x="29" y="3"/>
                  </a:cubicBezTo>
                  <a:cubicBezTo>
                    <a:pt x="28" y="3"/>
                    <a:pt x="27" y="4"/>
                    <a:pt x="27" y="4"/>
                  </a:cubicBezTo>
                  <a:cubicBezTo>
                    <a:pt x="27" y="4"/>
                    <a:pt x="29" y="5"/>
                    <a:pt x="29" y="5"/>
                  </a:cubicBezTo>
                  <a:cubicBezTo>
                    <a:pt x="29" y="6"/>
                    <a:pt x="30" y="6"/>
                    <a:pt x="30" y="7"/>
                  </a:cubicBezTo>
                  <a:cubicBezTo>
                    <a:pt x="31" y="7"/>
                    <a:pt x="28" y="9"/>
                    <a:pt x="27" y="9"/>
                  </a:cubicBezTo>
                  <a:cubicBezTo>
                    <a:pt x="26" y="9"/>
                    <a:pt x="26" y="8"/>
                    <a:pt x="25" y="8"/>
                  </a:cubicBezTo>
                  <a:cubicBezTo>
                    <a:pt x="23" y="9"/>
                    <a:pt x="24" y="8"/>
                    <a:pt x="23" y="8"/>
                  </a:cubicBezTo>
                  <a:cubicBezTo>
                    <a:pt x="22" y="8"/>
                    <a:pt x="22" y="11"/>
                    <a:pt x="21" y="13"/>
                  </a:cubicBezTo>
                  <a:cubicBezTo>
                    <a:pt x="21" y="14"/>
                    <a:pt x="22" y="14"/>
                    <a:pt x="23" y="15"/>
                  </a:cubicBezTo>
                  <a:cubicBezTo>
                    <a:pt x="23" y="16"/>
                    <a:pt x="23" y="16"/>
                    <a:pt x="22" y="17"/>
                  </a:cubicBezTo>
                  <a:cubicBezTo>
                    <a:pt x="22" y="17"/>
                    <a:pt x="20" y="16"/>
                    <a:pt x="20" y="16"/>
                  </a:cubicBezTo>
                  <a:cubicBezTo>
                    <a:pt x="20" y="16"/>
                    <a:pt x="20" y="18"/>
                    <a:pt x="20" y="19"/>
                  </a:cubicBezTo>
                  <a:cubicBezTo>
                    <a:pt x="20" y="20"/>
                    <a:pt x="21" y="21"/>
                    <a:pt x="22" y="22"/>
                  </a:cubicBezTo>
                  <a:cubicBezTo>
                    <a:pt x="23" y="22"/>
                    <a:pt x="23" y="22"/>
                    <a:pt x="23" y="23"/>
                  </a:cubicBezTo>
                  <a:cubicBezTo>
                    <a:pt x="23" y="24"/>
                    <a:pt x="26" y="25"/>
                    <a:pt x="27" y="26"/>
                  </a:cubicBezTo>
                  <a:cubicBezTo>
                    <a:pt x="27" y="27"/>
                    <a:pt x="26" y="27"/>
                    <a:pt x="25" y="27"/>
                  </a:cubicBezTo>
                  <a:cubicBezTo>
                    <a:pt x="24" y="28"/>
                    <a:pt x="24" y="27"/>
                    <a:pt x="24" y="27"/>
                  </a:cubicBezTo>
                  <a:cubicBezTo>
                    <a:pt x="23" y="27"/>
                    <a:pt x="23" y="28"/>
                    <a:pt x="22" y="29"/>
                  </a:cubicBezTo>
                  <a:cubicBezTo>
                    <a:pt x="21" y="29"/>
                    <a:pt x="22" y="27"/>
                    <a:pt x="22" y="27"/>
                  </a:cubicBezTo>
                  <a:cubicBezTo>
                    <a:pt x="22" y="26"/>
                    <a:pt x="19" y="28"/>
                    <a:pt x="18" y="28"/>
                  </a:cubicBezTo>
                  <a:cubicBezTo>
                    <a:pt x="17" y="29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20" y="24"/>
                    <a:pt x="19" y="23"/>
                  </a:cubicBezTo>
                  <a:cubicBezTo>
                    <a:pt x="18" y="22"/>
                    <a:pt x="16" y="21"/>
                    <a:pt x="16" y="19"/>
                  </a:cubicBezTo>
                  <a:cubicBezTo>
                    <a:pt x="15" y="17"/>
                    <a:pt x="18" y="15"/>
                    <a:pt x="18" y="14"/>
                  </a:cubicBezTo>
                  <a:cubicBezTo>
                    <a:pt x="19" y="13"/>
                    <a:pt x="18" y="11"/>
                    <a:pt x="19" y="9"/>
                  </a:cubicBezTo>
                  <a:cubicBezTo>
                    <a:pt x="19" y="7"/>
                    <a:pt x="23" y="4"/>
                    <a:pt x="24" y="3"/>
                  </a:cubicBezTo>
                  <a:cubicBezTo>
                    <a:pt x="25" y="3"/>
                    <a:pt x="27" y="1"/>
                    <a:pt x="27" y="1"/>
                  </a:cubicBezTo>
                  <a:cubicBezTo>
                    <a:pt x="27" y="0"/>
                    <a:pt x="27" y="0"/>
                    <a:pt x="26" y="1"/>
                  </a:cubicBezTo>
                  <a:cubicBezTo>
                    <a:pt x="25" y="1"/>
                    <a:pt x="19" y="1"/>
                    <a:pt x="18" y="1"/>
                  </a:cubicBezTo>
                  <a:cubicBezTo>
                    <a:pt x="17" y="1"/>
                    <a:pt x="13" y="3"/>
                    <a:pt x="12" y="3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9" y="6"/>
                    <a:pt x="7" y="7"/>
                    <a:pt x="6" y="7"/>
                  </a:cubicBezTo>
                  <a:cubicBezTo>
                    <a:pt x="5" y="7"/>
                    <a:pt x="5" y="10"/>
                    <a:pt x="5" y="11"/>
                  </a:cubicBezTo>
                  <a:cubicBezTo>
                    <a:pt x="5" y="13"/>
                    <a:pt x="2" y="16"/>
                    <a:pt x="1" y="17"/>
                  </a:cubicBezTo>
                  <a:cubicBezTo>
                    <a:pt x="0" y="18"/>
                    <a:pt x="0" y="21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57" name="Freeform 90"/>
            <p:cNvSpPr>
              <a:spLocks/>
            </p:cNvSpPr>
            <p:nvPr/>
          </p:nvSpPr>
          <p:spPr bwMode="auto">
            <a:xfrm>
              <a:off x="2745345" y="2296435"/>
              <a:ext cx="86307" cy="65256"/>
            </a:xfrm>
            <a:custGeom>
              <a:avLst/>
              <a:gdLst>
                <a:gd name="T0" fmla="*/ 0 w 17"/>
                <a:gd name="T1" fmla="*/ 13 h 13"/>
                <a:gd name="T2" fmla="*/ 9 w 17"/>
                <a:gd name="T3" fmla="*/ 12 h 13"/>
                <a:gd name="T4" fmla="*/ 13 w 17"/>
                <a:gd name="T5" fmla="*/ 13 h 13"/>
                <a:gd name="T6" fmla="*/ 16 w 17"/>
                <a:gd name="T7" fmla="*/ 9 h 13"/>
                <a:gd name="T8" fmla="*/ 15 w 17"/>
                <a:gd name="T9" fmla="*/ 6 h 13"/>
                <a:gd name="T10" fmla="*/ 16 w 17"/>
                <a:gd name="T11" fmla="*/ 4 h 13"/>
                <a:gd name="T12" fmla="*/ 14 w 17"/>
                <a:gd name="T13" fmla="*/ 3 h 13"/>
                <a:gd name="T14" fmla="*/ 9 w 17"/>
                <a:gd name="T15" fmla="*/ 3 h 13"/>
                <a:gd name="T16" fmla="*/ 7 w 17"/>
                <a:gd name="T17" fmla="*/ 1 h 13"/>
                <a:gd name="T18" fmla="*/ 3 w 17"/>
                <a:gd name="T19" fmla="*/ 2 h 13"/>
                <a:gd name="T20" fmla="*/ 2 w 17"/>
                <a:gd name="T21" fmla="*/ 3 h 13"/>
                <a:gd name="T22" fmla="*/ 1 w 17"/>
                <a:gd name="T23" fmla="*/ 9 h 13"/>
                <a:gd name="T24" fmla="*/ 0 w 17"/>
                <a:gd name="T2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3">
                  <a:moveTo>
                    <a:pt x="0" y="13"/>
                  </a:moveTo>
                  <a:cubicBezTo>
                    <a:pt x="1" y="13"/>
                    <a:pt x="8" y="12"/>
                    <a:pt x="9" y="12"/>
                  </a:cubicBezTo>
                  <a:cubicBezTo>
                    <a:pt x="11" y="12"/>
                    <a:pt x="11" y="13"/>
                    <a:pt x="13" y="13"/>
                  </a:cubicBezTo>
                  <a:cubicBezTo>
                    <a:pt x="17" y="13"/>
                    <a:pt x="16" y="11"/>
                    <a:pt x="16" y="9"/>
                  </a:cubicBezTo>
                  <a:cubicBezTo>
                    <a:pt x="15" y="8"/>
                    <a:pt x="16" y="7"/>
                    <a:pt x="15" y="6"/>
                  </a:cubicBezTo>
                  <a:cubicBezTo>
                    <a:pt x="15" y="5"/>
                    <a:pt x="15" y="4"/>
                    <a:pt x="16" y="4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2"/>
                    <a:pt x="10" y="3"/>
                    <a:pt x="9" y="3"/>
                  </a:cubicBezTo>
                  <a:cubicBezTo>
                    <a:pt x="9" y="3"/>
                    <a:pt x="7" y="2"/>
                    <a:pt x="7" y="1"/>
                  </a:cubicBezTo>
                  <a:cubicBezTo>
                    <a:pt x="6" y="0"/>
                    <a:pt x="5" y="1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4"/>
                    <a:pt x="1" y="7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58" name="Freeform 91"/>
            <p:cNvSpPr>
              <a:spLocks/>
            </p:cNvSpPr>
            <p:nvPr/>
          </p:nvSpPr>
          <p:spPr bwMode="auto">
            <a:xfrm>
              <a:off x="2347499" y="2490096"/>
              <a:ext cx="79991" cy="65256"/>
            </a:xfrm>
            <a:custGeom>
              <a:avLst/>
              <a:gdLst>
                <a:gd name="T0" fmla="*/ 14 w 16"/>
                <a:gd name="T1" fmla="*/ 6 h 13"/>
                <a:gd name="T2" fmla="*/ 13 w 16"/>
                <a:gd name="T3" fmla="*/ 3 h 13"/>
                <a:gd name="T4" fmla="*/ 12 w 16"/>
                <a:gd name="T5" fmla="*/ 3 h 13"/>
                <a:gd name="T6" fmla="*/ 11 w 16"/>
                <a:gd name="T7" fmla="*/ 2 h 13"/>
                <a:gd name="T8" fmla="*/ 9 w 16"/>
                <a:gd name="T9" fmla="*/ 0 h 13"/>
                <a:gd name="T10" fmla="*/ 7 w 16"/>
                <a:gd name="T11" fmla="*/ 1 h 13"/>
                <a:gd name="T12" fmla="*/ 6 w 16"/>
                <a:gd name="T13" fmla="*/ 3 h 13"/>
                <a:gd name="T14" fmla="*/ 6 w 16"/>
                <a:gd name="T15" fmla="*/ 4 h 13"/>
                <a:gd name="T16" fmla="*/ 4 w 16"/>
                <a:gd name="T17" fmla="*/ 7 h 13"/>
                <a:gd name="T18" fmla="*/ 1 w 16"/>
                <a:gd name="T19" fmla="*/ 7 h 13"/>
                <a:gd name="T20" fmla="*/ 1 w 16"/>
                <a:gd name="T21" fmla="*/ 9 h 13"/>
                <a:gd name="T22" fmla="*/ 3 w 16"/>
                <a:gd name="T23" fmla="*/ 10 h 13"/>
                <a:gd name="T24" fmla="*/ 7 w 16"/>
                <a:gd name="T25" fmla="*/ 11 h 13"/>
                <a:gd name="T26" fmla="*/ 11 w 16"/>
                <a:gd name="T27" fmla="*/ 12 h 13"/>
                <a:gd name="T28" fmla="*/ 16 w 16"/>
                <a:gd name="T29" fmla="*/ 10 h 13"/>
                <a:gd name="T30" fmla="*/ 15 w 16"/>
                <a:gd name="T31" fmla="*/ 9 h 13"/>
                <a:gd name="T32" fmla="*/ 14 w 16"/>
                <a:gd name="T33" fmla="*/ 7 h 13"/>
                <a:gd name="T34" fmla="*/ 14 w 16"/>
                <a:gd name="T3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3">
                  <a:moveTo>
                    <a:pt x="14" y="6"/>
                  </a:moveTo>
                  <a:cubicBezTo>
                    <a:pt x="15" y="6"/>
                    <a:pt x="14" y="4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1"/>
                    <a:pt x="9" y="0"/>
                    <a:pt x="9" y="0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7" y="2"/>
                    <a:pt x="7" y="3"/>
                    <a:pt x="6" y="3"/>
                  </a:cubicBezTo>
                  <a:cubicBezTo>
                    <a:pt x="6" y="4"/>
                    <a:pt x="5" y="4"/>
                    <a:pt x="6" y="4"/>
                  </a:cubicBezTo>
                  <a:cubicBezTo>
                    <a:pt x="6" y="5"/>
                    <a:pt x="5" y="7"/>
                    <a:pt x="4" y="7"/>
                  </a:cubicBezTo>
                  <a:cubicBezTo>
                    <a:pt x="3" y="7"/>
                    <a:pt x="1" y="7"/>
                    <a:pt x="1" y="7"/>
                  </a:cubicBezTo>
                  <a:cubicBezTo>
                    <a:pt x="0" y="7"/>
                    <a:pt x="0" y="9"/>
                    <a:pt x="1" y="9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4" y="11"/>
                    <a:pt x="6" y="11"/>
                    <a:pt x="7" y="11"/>
                  </a:cubicBezTo>
                  <a:cubicBezTo>
                    <a:pt x="8" y="12"/>
                    <a:pt x="10" y="12"/>
                    <a:pt x="11" y="12"/>
                  </a:cubicBezTo>
                  <a:cubicBezTo>
                    <a:pt x="12" y="13"/>
                    <a:pt x="15" y="11"/>
                    <a:pt x="16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4" y="9"/>
                    <a:pt x="15" y="7"/>
                    <a:pt x="14" y="7"/>
                  </a:cubicBezTo>
                  <a:cubicBezTo>
                    <a:pt x="13" y="7"/>
                    <a:pt x="14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59" name="Freeform 92"/>
            <p:cNvSpPr>
              <a:spLocks/>
            </p:cNvSpPr>
            <p:nvPr/>
          </p:nvSpPr>
          <p:spPr bwMode="auto">
            <a:xfrm>
              <a:off x="1928599" y="2266965"/>
              <a:ext cx="210503" cy="174716"/>
            </a:xfrm>
            <a:custGeom>
              <a:avLst/>
              <a:gdLst>
                <a:gd name="T0" fmla="*/ 3 w 42"/>
                <a:gd name="T1" fmla="*/ 28 h 35"/>
                <a:gd name="T2" fmla="*/ 4 w 42"/>
                <a:gd name="T3" fmla="*/ 34 h 35"/>
                <a:gd name="T4" fmla="*/ 7 w 42"/>
                <a:gd name="T5" fmla="*/ 34 h 35"/>
                <a:gd name="T6" fmla="*/ 9 w 42"/>
                <a:gd name="T7" fmla="*/ 34 h 35"/>
                <a:gd name="T8" fmla="*/ 10 w 42"/>
                <a:gd name="T9" fmla="*/ 32 h 35"/>
                <a:gd name="T10" fmla="*/ 13 w 42"/>
                <a:gd name="T11" fmla="*/ 32 h 35"/>
                <a:gd name="T12" fmla="*/ 19 w 42"/>
                <a:gd name="T13" fmla="*/ 29 h 35"/>
                <a:gd name="T14" fmla="*/ 24 w 42"/>
                <a:gd name="T15" fmla="*/ 20 h 35"/>
                <a:gd name="T16" fmla="*/ 28 w 42"/>
                <a:gd name="T17" fmla="*/ 17 h 35"/>
                <a:gd name="T18" fmla="*/ 31 w 42"/>
                <a:gd name="T19" fmla="*/ 16 h 35"/>
                <a:gd name="T20" fmla="*/ 36 w 42"/>
                <a:gd name="T21" fmla="*/ 15 h 35"/>
                <a:gd name="T22" fmla="*/ 42 w 42"/>
                <a:gd name="T23" fmla="*/ 10 h 35"/>
                <a:gd name="T24" fmla="*/ 40 w 42"/>
                <a:gd name="T25" fmla="*/ 9 h 35"/>
                <a:gd name="T26" fmla="*/ 39 w 42"/>
                <a:gd name="T27" fmla="*/ 8 h 35"/>
                <a:gd name="T28" fmla="*/ 36 w 42"/>
                <a:gd name="T29" fmla="*/ 5 h 35"/>
                <a:gd name="T30" fmla="*/ 33 w 42"/>
                <a:gd name="T31" fmla="*/ 4 h 35"/>
                <a:gd name="T32" fmla="*/ 32 w 42"/>
                <a:gd name="T33" fmla="*/ 6 h 35"/>
                <a:gd name="T34" fmla="*/ 31 w 42"/>
                <a:gd name="T35" fmla="*/ 5 h 35"/>
                <a:gd name="T36" fmla="*/ 30 w 42"/>
                <a:gd name="T37" fmla="*/ 4 h 35"/>
                <a:gd name="T38" fmla="*/ 27 w 42"/>
                <a:gd name="T39" fmla="*/ 3 h 35"/>
                <a:gd name="T40" fmla="*/ 24 w 42"/>
                <a:gd name="T41" fmla="*/ 3 h 35"/>
                <a:gd name="T42" fmla="*/ 25 w 42"/>
                <a:gd name="T43" fmla="*/ 1 h 35"/>
                <a:gd name="T44" fmla="*/ 25 w 42"/>
                <a:gd name="T45" fmla="*/ 1 h 35"/>
                <a:gd name="T46" fmla="*/ 19 w 42"/>
                <a:gd name="T47" fmla="*/ 1 h 35"/>
                <a:gd name="T48" fmla="*/ 15 w 42"/>
                <a:gd name="T49" fmla="*/ 2 h 35"/>
                <a:gd name="T50" fmla="*/ 11 w 42"/>
                <a:gd name="T51" fmla="*/ 5 h 35"/>
                <a:gd name="T52" fmla="*/ 12 w 42"/>
                <a:gd name="T53" fmla="*/ 6 h 35"/>
                <a:gd name="T54" fmla="*/ 11 w 42"/>
                <a:gd name="T55" fmla="*/ 7 h 35"/>
                <a:gd name="T56" fmla="*/ 12 w 42"/>
                <a:gd name="T57" fmla="*/ 8 h 35"/>
                <a:gd name="T58" fmla="*/ 11 w 42"/>
                <a:gd name="T59" fmla="*/ 10 h 35"/>
                <a:gd name="T60" fmla="*/ 9 w 42"/>
                <a:gd name="T61" fmla="*/ 11 h 35"/>
                <a:gd name="T62" fmla="*/ 6 w 42"/>
                <a:gd name="T63" fmla="*/ 17 h 35"/>
                <a:gd name="T64" fmla="*/ 4 w 42"/>
                <a:gd name="T65" fmla="*/ 18 h 35"/>
                <a:gd name="T66" fmla="*/ 4 w 42"/>
                <a:gd name="T67" fmla="*/ 20 h 35"/>
                <a:gd name="T68" fmla="*/ 1 w 42"/>
                <a:gd name="T69" fmla="*/ 24 h 35"/>
                <a:gd name="T70" fmla="*/ 0 w 42"/>
                <a:gd name="T71" fmla="*/ 26 h 35"/>
                <a:gd name="T72" fmla="*/ 3 w 42"/>
                <a:gd name="T7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" h="35">
                  <a:moveTo>
                    <a:pt x="3" y="28"/>
                  </a:moveTo>
                  <a:cubicBezTo>
                    <a:pt x="4" y="29"/>
                    <a:pt x="4" y="33"/>
                    <a:pt x="4" y="34"/>
                  </a:cubicBezTo>
                  <a:cubicBezTo>
                    <a:pt x="4" y="35"/>
                    <a:pt x="6" y="34"/>
                    <a:pt x="7" y="34"/>
                  </a:cubicBezTo>
                  <a:cubicBezTo>
                    <a:pt x="7" y="34"/>
                    <a:pt x="8" y="34"/>
                    <a:pt x="9" y="34"/>
                  </a:cubicBezTo>
                  <a:cubicBezTo>
                    <a:pt x="9" y="34"/>
                    <a:pt x="10" y="33"/>
                    <a:pt x="10" y="32"/>
                  </a:cubicBezTo>
                  <a:cubicBezTo>
                    <a:pt x="11" y="31"/>
                    <a:pt x="11" y="32"/>
                    <a:pt x="13" y="32"/>
                  </a:cubicBezTo>
                  <a:cubicBezTo>
                    <a:pt x="16" y="31"/>
                    <a:pt x="18" y="30"/>
                    <a:pt x="19" y="29"/>
                  </a:cubicBezTo>
                  <a:cubicBezTo>
                    <a:pt x="21" y="27"/>
                    <a:pt x="24" y="20"/>
                    <a:pt x="24" y="20"/>
                  </a:cubicBezTo>
                  <a:cubicBezTo>
                    <a:pt x="25" y="19"/>
                    <a:pt x="27" y="17"/>
                    <a:pt x="28" y="17"/>
                  </a:cubicBezTo>
                  <a:cubicBezTo>
                    <a:pt x="29" y="17"/>
                    <a:pt x="30" y="17"/>
                    <a:pt x="31" y="16"/>
                  </a:cubicBezTo>
                  <a:cubicBezTo>
                    <a:pt x="33" y="15"/>
                    <a:pt x="35" y="15"/>
                    <a:pt x="36" y="15"/>
                  </a:cubicBezTo>
                  <a:cubicBezTo>
                    <a:pt x="38" y="14"/>
                    <a:pt x="41" y="11"/>
                    <a:pt x="42" y="10"/>
                  </a:cubicBezTo>
                  <a:cubicBezTo>
                    <a:pt x="42" y="10"/>
                    <a:pt x="41" y="9"/>
                    <a:pt x="40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9" y="8"/>
                    <a:pt x="37" y="6"/>
                    <a:pt x="36" y="5"/>
                  </a:cubicBezTo>
                  <a:cubicBezTo>
                    <a:pt x="36" y="4"/>
                    <a:pt x="34" y="4"/>
                    <a:pt x="33" y="4"/>
                  </a:cubicBezTo>
                  <a:cubicBezTo>
                    <a:pt x="32" y="5"/>
                    <a:pt x="33" y="5"/>
                    <a:pt x="32" y="6"/>
                  </a:cubicBezTo>
                  <a:cubicBezTo>
                    <a:pt x="31" y="6"/>
                    <a:pt x="31" y="5"/>
                    <a:pt x="31" y="5"/>
                  </a:cubicBezTo>
                  <a:cubicBezTo>
                    <a:pt x="31" y="4"/>
                    <a:pt x="31" y="4"/>
                    <a:pt x="30" y="4"/>
                  </a:cubicBezTo>
                  <a:cubicBezTo>
                    <a:pt x="29" y="4"/>
                    <a:pt x="28" y="3"/>
                    <a:pt x="27" y="3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2" y="3"/>
                    <a:pt x="25" y="2"/>
                    <a:pt x="25" y="1"/>
                  </a:cubicBezTo>
                  <a:cubicBezTo>
                    <a:pt x="26" y="1"/>
                    <a:pt x="26" y="0"/>
                    <a:pt x="25" y="1"/>
                  </a:cubicBezTo>
                  <a:cubicBezTo>
                    <a:pt x="23" y="1"/>
                    <a:pt x="21" y="1"/>
                    <a:pt x="19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0" y="6"/>
                    <a:pt x="12" y="6"/>
                    <a:pt x="12" y="6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0"/>
                    <a:pt x="10" y="10"/>
                    <a:pt x="9" y="11"/>
                  </a:cubicBezTo>
                  <a:cubicBezTo>
                    <a:pt x="8" y="13"/>
                    <a:pt x="6" y="16"/>
                    <a:pt x="6" y="17"/>
                  </a:cubicBezTo>
                  <a:cubicBezTo>
                    <a:pt x="6" y="17"/>
                    <a:pt x="5" y="18"/>
                    <a:pt x="4" y="18"/>
                  </a:cubicBezTo>
                  <a:cubicBezTo>
                    <a:pt x="3" y="19"/>
                    <a:pt x="4" y="19"/>
                    <a:pt x="4" y="20"/>
                  </a:cubicBezTo>
                  <a:cubicBezTo>
                    <a:pt x="4" y="20"/>
                    <a:pt x="2" y="24"/>
                    <a:pt x="1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27"/>
                    <a:pt x="2" y="27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60" name="Freeform 93"/>
            <p:cNvSpPr>
              <a:spLocks/>
            </p:cNvSpPr>
            <p:nvPr/>
          </p:nvSpPr>
          <p:spPr bwMode="auto">
            <a:xfrm>
              <a:off x="2033850" y="2325906"/>
              <a:ext cx="309439" cy="225237"/>
            </a:xfrm>
            <a:custGeom>
              <a:avLst/>
              <a:gdLst>
                <a:gd name="T0" fmla="*/ 10 w 62"/>
                <a:gd name="T1" fmla="*/ 6 h 45"/>
                <a:gd name="T2" fmla="*/ 5 w 62"/>
                <a:gd name="T3" fmla="*/ 9 h 45"/>
                <a:gd name="T4" fmla="*/ 6 w 62"/>
                <a:gd name="T5" fmla="*/ 11 h 45"/>
                <a:gd name="T6" fmla="*/ 1 w 62"/>
                <a:gd name="T7" fmla="*/ 16 h 45"/>
                <a:gd name="T8" fmla="*/ 2 w 62"/>
                <a:gd name="T9" fmla="*/ 18 h 45"/>
                <a:gd name="T10" fmla="*/ 4 w 62"/>
                <a:gd name="T11" fmla="*/ 20 h 45"/>
                <a:gd name="T12" fmla="*/ 11 w 62"/>
                <a:gd name="T13" fmla="*/ 19 h 45"/>
                <a:gd name="T14" fmla="*/ 9 w 62"/>
                <a:gd name="T15" fmla="*/ 20 h 45"/>
                <a:gd name="T16" fmla="*/ 2 w 62"/>
                <a:gd name="T17" fmla="*/ 22 h 45"/>
                <a:gd name="T18" fmla="*/ 4 w 62"/>
                <a:gd name="T19" fmla="*/ 27 h 45"/>
                <a:gd name="T20" fmla="*/ 8 w 62"/>
                <a:gd name="T21" fmla="*/ 27 h 45"/>
                <a:gd name="T22" fmla="*/ 17 w 62"/>
                <a:gd name="T23" fmla="*/ 26 h 45"/>
                <a:gd name="T24" fmla="*/ 25 w 62"/>
                <a:gd name="T25" fmla="*/ 28 h 45"/>
                <a:gd name="T26" fmla="*/ 22 w 62"/>
                <a:gd name="T27" fmla="*/ 30 h 45"/>
                <a:gd name="T28" fmla="*/ 17 w 62"/>
                <a:gd name="T29" fmla="*/ 31 h 45"/>
                <a:gd name="T30" fmla="*/ 7 w 62"/>
                <a:gd name="T31" fmla="*/ 31 h 45"/>
                <a:gd name="T32" fmla="*/ 2 w 62"/>
                <a:gd name="T33" fmla="*/ 35 h 45"/>
                <a:gd name="T34" fmla="*/ 5 w 62"/>
                <a:gd name="T35" fmla="*/ 39 h 45"/>
                <a:gd name="T36" fmla="*/ 12 w 62"/>
                <a:gd name="T37" fmla="*/ 41 h 45"/>
                <a:gd name="T38" fmla="*/ 14 w 62"/>
                <a:gd name="T39" fmla="*/ 45 h 45"/>
                <a:gd name="T40" fmla="*/ 24 w 62"/>
                <a:gd name="T41" fmla="*/ 44 h 45"/>
                <a:gd name="T42" fmla="*/ 35 w 62"/>
                <a:gd name="T43" fmla="*/ 41 h 45"/>
                <a:gd name="T44" fmla="*/ 40 w 62"/>
                <a:gd name="T45" fmla="*/ 41 h 45"/>
                <a:gd name="T46" fmla="*/ 43 w 62"/>
                <a:gd name="T47" fmla="*/ 42 h 45"/>
                <a:gd name="T48" fmla="*/ 51 w 62"/>
                <a:gd name="T49" fmla="*/ 43 h 45"/>
                <a:gd name="T50" fmla="*/ 57 w 62"/>
                <a:gd name="T51" fmla="*/ 39 h 45"/>
                <a:gd name="T52" fmla="*/ 55 w 62"/>
                <a:gd name="T53" fmla="*/ 37 h 45"/>
                <a:gd name="T54" fmla="*/ 51 w 62"/>
                <a:gd name="T55" fmla="*/ 38 h 45"/>
                <a:gd name="T56" fmla="*/ 51 w 62"/>
                <a:gd name="T57" fmla="*/ 36 h 45"/>
                <a:gd name="T58" fmla="*/ 51 w 62"/>
                <a:gd name="T59" fmla="*/ 34 h 45"/>
                <a:gd name="T60" fmla="*/ 54 w 62"/>
                <a:gd name="T61" fmla="*/ 36 h 45"/>
                <a:gd name="T62" fmla="*/ 56 w 62"/>
                <a:gd name="T63" fmla="*/ 34 h 45"/>
                <a:gd name="T64" fmla="*/ 60 w 62"/>
                <a:gd name="T65" fmla="*/ 35 h 45"/>
                <a:gd name="T66" fmla="*/ 60 w 62"/>
                <a:gd name="T67" fmla="*/ 33 h 45"/>
                <a:gd name="T68" fmla="*/ 60 w 62"/>
                <a:gd name="T69" fmla="*/ 31 h 45"/>
                <a:gd name="T70" fmla="*/ 56 w 62"/>
                <a:gd name="T71" fmla="*/ 30 h 45"/>
                <a:gd name="T72" fmla="*/ 51 w 62"/>
                <a:gd name="T73" fmla="*/ 24 h 45"/>
                <a:gd name="T74" fmla="*/ 54 w 62"/>
                <a:gd name="T75" fmla="*/ 8 h 45"/>
                <a:gd name="T76" fmla="*/ 52 w 62"/>
                <a:gd name="T77" fmla="*/ 3 h 45"/>
                <a:gd name="T78" fmla="*/ 48 w 62"/>
                <a:gd name="T79" fmla="*/ 2 h 45"/>
                <a:gd name="T80" fmla="*/ 46 w 62"/>
                <a:gd name="T81" fmla="*/ 3 h 45"/>
                <a:gd name="T82" fmla="*/ 45 w 62"/>
                <a:gd name="T83" fmla="*/ 7 h 45"/>
                <a:gd name="T84" fmla="*/ 43 w 62"/>
                <a:gd name="T85" fmla="*/ 17 h 45"/>
                <a:gd name="T86" fmla="*/ 40 w 62"/>
                <a:gd name="T87" fmla="*/ 17 h 45"/>
                <a:gd name="T88" fmla="*/ 39 w 62"/>
                <a:gd name="T89" fmla="*/ 4 h 45"/>
                <a:gd name="T90" fmla="*/ 35 w 62"/>
                <a:gd name="T91" fmla="*/ 4 h 45"/>
                <a:gd name="T92" fmla="*/ 37 w 62"/>
                <a:gd name="T93" fmla="*/ 8 h 45"/>
                <a:gd name="T94" fmla="*/ 29 w 62"/>
                <a:gd name="T95" fmla="*/ 9 h 45"/>
                <a:gd name="T96" fmla="*/ 31 w 62"/>
                <a:gd name="T97" fmla="*/ 4 h 45"/>
                <a:gd name="T98" fmla="*/ 28 w 62"/>
                <a:gd name="T99" fmla="*/ 4 h 45"/>
                <a:gd name="T100" fmla="*/ 23 w 62"/>
                <a:gd name="T101" fmla="*/ 7 h 45"/>
                <a:gd name="T102" fmla="*/ 23 w 62"/>
                <a:gd name="T103" fmla="*/ 5 h 45"/>
                <a:gd name="T104" fmla="*/ 24 w 62"/>
                <a:gd name="T105" fmla="*/ 1 h 45"/>
                <a:gd name="T106" fmla="*/ 18 w 62"/>
                <a:gd name="T10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45">
                  <a:moveTo>
                    <a:pt x="13" y="5"/>
                  </a:moveTo>
                  <a:cubicBezTo>
                    <a:pt x="12" y="5"/>
                    <a:pt x="11" y="6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7" y="7"/>
                    <a:pt x="5" y="8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5" y="12"/>
                    <a:pt x="3" y="13"/>
                    <a:pt x="2" y="13"/>
                  </a:cubicBezTo>
                  <a:cubicBezTo>
                    <a:pt x="2" y="14"/>
                    <a:pt x="1" y="15"/>
                    <a:pt x="1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2" y="17"/>
                    <a:pt x="0" y="18"/>
                    <a:pt x="2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9"/>
                    <a:pt x="3" y="20"/>
                    <a:pt x="4" y="20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9" y="19"/>
                    <a:pt x="9" y="19"/>
                    <a:pt x="11" y="19"/>
                  </a:cubicBezTo>
                  <a:cubicBezTo>
                    <a:pt x="12" y="19"/>
                    <a:pt x="14" y="20"/>
                    <a:pt x="13" y="20"/>
                  </a:cubicBezTo>
                  <a:cubicBezTo>
                    <a:pt x="13" y="20"/>
                    <a:pt x="10" y="20"/>
                    <a:pt x="9" y="20"/>
                  </a:cubicBezTo>
                  <a:cubicBezTo>
                    <a:pt x="9" y="20"/>
                    <a:pt x="8" y="21"/>
                    <a:pt x="6" y="21"/>
                  </a:cubicBezTo>
                  <a:cubicBezTo>
                    <a:pt x="5" y="21"/>
                    <a:pt x="2" y="22"/>
                    <a:pt x="2" y="22"/>
                  </a:cubicBezTo>
                  <a:cubicBezTo>
                    <a:pt x="2" y="22"/>
                    <a:pt x="1" y="25"/>
                    <a:pt x="2" y="26"/>
                  </a:cubicBezTo>
                  <a:cubicBezTo>
                    <a:pt x="2" y="26"/>
                    <a:pt x="3" y="27"/>
                    <a:pt x="4" y="27"/>
                  </a:cubicBezTo>
                  <a:cubicBezTo>
                    <a:pt x="6" y="27"/>
                    <a:pt x="6" y="28"/>
                    <a:pt x="7" y="27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10" y="27"/>
                    <a:pt x="10" y="27"/>
                    <a:pt x="12" y="27"/>
                  </a:cubicBezTo>
                  <a:cubicBezTo>
                    <a:pt x="13" y="26"/>
                    <a:pt x="17" y="25"/>
                    <a:pt x="17" y="26"/>
                  </a:cubicBezTo>
                  <a:cubicBezTo>
                    <a:pt x="18" y="26"/>
                    <a:pt x="19" y="27"/>
                    <a:pt x="20" y="27"/>
                  </a:cubicBezTo>
                  <a:cubicBezTo>
                    <a:pt x="22" y="27"/>
                    <a:pt x="26" y="27"/>
                    <a:pt x="25" y="28"/>
                  </a:cubicBezTo>
                  <a:cubicBezTo>
                    <a:pt x="24" y="28"/>
                    <a:pt x="21" y="29"/>
                    <a:pt x="21" y="29"/>
                  </a:cubicBezTo>
                  <a:cubicBezTo>
                    <a:pt x="22" y="29"/>
                    <a:pt x="23" y="30"/>
                    <a:pt x="22" y="30"/>
                  </a:cubicBezTo>
                  <a:cubicBezTo>
                    <a:pt x="22" y="30"/>
                    <a:pt x="21" y="31"/>
                    <a:pt x="21" y="31"/>
                  </a:cubicBezTo>
                  <a:cubicBezTo>
                    <a:pt x="20" y="31"/>
                    <a:pt x="18" y="31"/>
                    <a:pt x="17" y="31"/>
                  </a:cubicBezTo>
                  <a:cubicBezTo>
                    <a:pt x="16" y="31"/>
                    <a:pt x="12" y="32"/>
                    <a:pt x="11" y="32"/>
                  </a:cubicBezTo>
                  <a:cubicBezTo>
                    <a:pt x="10" y="32"/>
                    <a:pt x="9" y="31"/>
                    <a:pt x="7" y="31"/>
                  </a:cubicBezTo>
                  <a:cubicBezTo>
                    <a:pt x="5" y="31"/>
                    <a:pt x="2" y="32"/>
                    <a:pt x="3" y="32"/>
                  </a:cubicBezTo>
                  <a:cubicBezTo>
                    <a:pt x="3" y="33"/>
                    <a:pt x="2" y="35"/>
                    <a:pt x="2" y="35"/>
                  </a:cubicBezTo>
                  <a:cubicBezTo>
                    <a:pt x="3" y="35"/>
                    <a:pt x="4" y="36"/>
                    <a:pt x="4" y="37"/>
                  </a:cubicBezTo>
                  <a:cubicBezTo>
                    <a:pt x="3" y="38"/>
                    <a:pt x="4" y="39"/>
                    <a:pt x="5" y="39"/>
                  </a:cubicBezTo>
                  <a:cubicBezTo>
                    <a:pt x="7" y="40"/>
                    <a:pt x="10" y="39"/>
                    <a:pt x="11" y="40"/>
                  </a:cubicBezTo>
                  <a:cubicBezTo>
                    <a:pt x="11" y="40"/>
                    <a:pt x="13" y="40"/>
                    <a:pt x="12" y="41"/>
                  </a:cubicBezTo>
                  <a:cubicBezTo>
                    <a:pt x="12" y="42"/>
                    <a:pt x="11" y="42"/>
                    <a:pt x="12" y="43"/>
                  </a:cubicBezTo>
                  <a:cubicBezTo>
                    <a:pt x="12" y="44"/>
                    <a:pt x="13" y="45"/>
                    <a:pt x="14" y="45"/>
                  </a:cubicBezTo>
                  <a:cubicBezTo>
                    <a:pt x="16" y="45"/>
                    <a:pt x="20" y="43"/>
                    <a:pt x="21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6" y="44"/>
                    <a:pt x="28" y="42"/>
                    <a:pt x="29" y="42"/>
                  </a:cubicBezTo>
                  <a:cubicBezTo>
                    <a:pt x="30" y="42"/>
                    <a:pt x="35" y="41"/>
                    <a:pt x="35" y="41"/>
                  </a:cubicBezTo>
                  <a:cubicBezTo>
                    <a:pt x="36" y="41"/>
                    <a:pt x="37" y="40"/>
                    <a:pt x="38" y="40"/>
                  </a:cubicBezTo>
                  <a:cubicBezTo>
                    <a:pt x="39" y="40"/>
                    <a:pt x="39" y="41"/>
                    <a:pt x="40" y="41"/>
                  </a:cubicBezTo>
                  <a:cubicBezTo>
                    <a:pt x="42" y="41"/>
                    <a:pt x="45" y="41"/>
                    <a:pt x="44" y="41"/>
                  </a:cubicBezTo>
                  <a:cubicBezTo>
                    <a:pt x="44" y="41"/>
                    <a:pt x="42" y="42"/>
                    <a:pt x="43" y="42"/>
                  </a:cubicBezTo>
                  <a:cubicBezTo>
                    <a:pt x="44" y="42"/>
                    <a:pt x="46" y="42"/>
                    <a:pt x="47" y="42"/>
                  </a:cubicBezTo>
                  <a:cubicBezTo>
                    <a:pt x="49" y="43"/>
                    <a:pt x="50" y="43"/>
                    <a:pt x="51" y="43"/>
                  </a:cubicBezTo>
                  <a:cubicBezTo>
                    <a:pt x="52" y="43"/>
                    <a:pt x="56" y="41"/>
                    <a:pt x="56" y="41"/>
                  </a:cubicBezTo>
                  <a:cubicBezTo>
                    <a:pt x="56" y="40"/>
                    <a:pt x="57" y="39"/>
                    <a:pt x="57" y="39"/>
                  </a:cubicBezTo>
                  <a:cubicBezTo>
                    <a:pt x="57" y="39"/>
                    <a:pt x="56" y="40"/>
                    <a:pt x="56" y="39"/>
                  </a:cubicBezTo>
                  <a:cubicBezTo>
                    <a:pt x="56" y="38"/>
                    <a:pt x="56" y="37"/>
                    <a:pt x="55" y="37"/>
                  </a:cubicBezTo>
                  <a:cubicBezTo>
                    <a:pt x="55" y="37"/>
                    <a:pt x="53" y="38"/>
                    <a:pt x="52" y="38"/>
                  </a:cubicBezTo>
                  <a:cubicBezTo>
                    <a:pt x="52" y="38"/>
                    <a:pt x="52" y="38"/>
                    <a:pt x="51" y="38"/>
                  </a:cubicBezTo>
                  <a:cubicBezTo>
                    <a:pt x="50" y="38"/>
                    <a:pt x="49" y="39"/>
                    <a:pt x="49" y="38"/>
                  </a:cubicBezTo>
                  <a:cubicBezTo>
                    <a:pt x="50" y="37"/>
                    <a:pt x="51" y="37"/>
                    <a:pt x="51" y="36"/>
                  </a:cubicBezTo>
                  <a:cubicBezTo>
                    <a:pt x="50" y="36"/>
                    <a:pt x="49" y="37"/>
                    <a:pt x="49" y="36"/>
                  </a:cubicBezTo>
                  <a:cubicBezTo>
                    <a:pt x="50" y="35"/>
                    <a:pt x="51" y="34"/>
                    <a:pt x="51" y="34"/>
                  </a:cubicBezTo>
                  <a:cubicBezTo>
                    <a:pt x="51" y="35"/>
                    <a:pt x="51" y="36"/>
                    <a:pt x="52" y="36"/>
                  </a:cubicBezTo>
                  <a:cubicBezTo>
                    <a:pt x="53" y="36"/>
                    <a:pt x="55" y="36"/>
                    <a:pt x="54" y="36"/>
                  </a:cubicBezTo>
                  <a:cubicBezTo>
                    <a:pt x="53" y="35"/>
                    <a:pt x="52" y="35"/>
                    <a:pt x="54" y="35"/>
                  </a:cubicBezTo>
                  <a:cubicBezTo>
                    <a:pt x="55" y="35"/>
                    <a:pt x="55" y="34"/>
                    <a:pt x="56" y="34"/>
                  </a:cubicBezTo>
                  <a:cubicBezTo>
                    <a:pt x="57" y="35"/>
                    <a:pt x="58" y="34"/>
                    <a:pt x="59" y="35"/>
                  </a:cubicBezTo>
                  <a:cubicBezTo>
                    <a:pt x="59" y="35"/>
                    <a:pt x="60" y="36"/>
                    <a:pt x="60" y="35"/>
                  </a:cubicBezTo>
                  <a:cubicBezTo>
                    <a:pt x="61" y="35"/>
                    <a:pt x="62" y="34"/>
                    <a:pt x="61" y="34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1" y="31"/>
                    <a:pt x="60" y="31"/>
                    <a:pt x="60" y="31"/>
                  </a:cubicBezTo>
                  <a:cubicBezTo>
                    <a:pt x="59" y="31"/>
                    <a:pt x="58" y="32"/>
                    <a:pt x="57" y="32"/>
                  </a:cubicBezTo>
                  <a:cubicBezTo>
                    <a:pt x="57" y="31"/>
                    <a:pt x="57" y="31"/>
                    <a:pt x="56" y="30"/>
                  </a:cubicBezTo>
                  <a:cubicBezTo>
                    <a:pt x="55" y="28"/>
                    <a:pt x="55" y="28"/>
                    <a:pt x="54" y="27"/>
                  </a:cubicBezTo>
                  <a:cubicBezTo>
                    <a:pt x="53" y="27"/>
                    <a:pt x="51" y="25"/>
                    <a:pt x="51" y="24"/>
                  </a:cubicBezTo>
                  <a:cubicBezTo>
                    <a:pt x="50" y="23"/>
                    <a:pt x="53" y="14"/>
                    <a:pt x="53" y="13"/>
                  </a:cubicBezTo>
                  <a:cubicBezTo>
                    <a:pt x="54" y="12"/>
                    <a:pt x="54" y="9"/>
                    <a:pt x="54" y="8"/>
                  </a:cubicBezTo>
                  <a:cubicBezTo>
                    <a:pt x="55" y="8"/>
                    <a:pt x="54" y="7"/>
                    <a:pt x="54" y="6"/>
                  </a:cubicBezTo>
                  <a:cubicBezTo>
                    <a:pt x="53" y="5"/>
                    <a:pt x="52" y="4"/>
                    <a:pt x="52" y="3"/>
                  </a:cubicBezTo>
                  <a:cubicBezTo>
                    <a:pt x="51" y="2"/>
                    <a:pt x="50" y="1"/>
                    <a:pt x="50" y="1"/>
                  </a:cubicBezTo>
                  <a:cubicBezTo>
                    <a:pt x="49" y="1"/>
                    <a:pt x="49" y="3"/>
                    <a:pt x="48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2"/>
                    <a:pt x="46" y="3"/>
                    <a:pt x="46" y="3"/>
                  </a:cubicBezTo>
                  <a:cubicBezTo>
                    <a:pt x="45" y="3"/>
                    <a:pt x="45" y="3"/>
                    <a:pt x="44" y="4"/>
                  </a:cubicBezTo>
                  <a:cubicBezTo>
                    <a:pt x="44" y="5"/>
                    <a:pt x="45" y="7"/>
                    <a:pt x="45" y="7"/>
                  </a:cubicBezTo>
                  <a:cubicBezTo>
                    <a:pt x="45" y="8"/>
                    <a:pt x="44" y="12"/>
                    <a:pt x="44" y="13"/>
                  </a:cubicBezTo>
                  <a:cubicBezTo>
                    <a:pt x="43" y="14"/>
                    <a:pt x="43" y="17"/>
                    <a:pt x="43" y="17"/>
                  </a:cubicBezTo>
                  <a:cubicBezTo>
                    <a:pt x="43" y="18"/>
                    <a:pt x="42" y="18"/>
                    <a:pt x="41" y="18"/>
                  </a:cubicBezTo>
                  <a:cubicBezTo>
                    <a:pt x="41" y="18"/>
                    <a:pt x="40" y="17"/>
                    <a:pt x="40" y="17"/>
                  </a:cubicBezTo>
                  <a:cubicBezTo>
                    <a:pt x="40" y="17"/>
                    <a:pt x="41" y="9"/>
                    <a:pt x="41" y="8"/>
                  </a:cubicBezTo>
                  <a:cubicBezTo>
                    <a:pt x="41" y="8"/>
                    <a:pt x="38" y="5"/>
                    <a:pt x="39" y="4"/>
                  </a:cubicBezTo>
                  <a:cubicBezTo>
                    <a:pt x="39" y="3"/>
                    <a:pt x="35" y="2"/>
                    <a:pt x="35" y="2"/>
                  </a:cubicBezTo>
                  <a:cubicBezTo>
                    <a:pt x="35" y="2"/>
                    <a:pt x="35" y="4"/>
                    <a:pt x="35" y="4"/>
                  </a:cubicBezTo>
                  <a:cubicBezTo>
                    <a:pt x="36" y="5"/>
                    <a:pt x="37" y="5"/>
                    <a:pt x="37" y="6"/>
                  </a:cubicBezTo>
                  <a:cubicBezTo>
                    <a:pt x="37" y="7"/>
                    <a:pt x="38" y="8"/>
                    <a:pt x="37" y="8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2" y="8"/>
                    <a:pt x="29" y="10"/>
                    <a:pt x="29" y="9"/>
                  </a:cubicBezTo>
                  <a:cubicBezTo>
                    <a:pt x="28" y="9"/>
                    <a:pt x="33" y="7"/>
                    <a:pt x="33" y="6"/>
                  </a:cubicBezTo>
                  <a:cubicBezTo>
                    <a:pt x="33" y="4"/>
                    <a:pt x="31" y="4"/>
                    <a:pt x="31" y="4"/>
                  </a:cubicBezTo>
                  <a:cubicBezTo>
                    <a:pt x="31" y="3"/>
                    <a:pt x="29" y="2"/>
                    <a:pt x="28" y="2"/>
                  </a:cubicBezTo>
                  <a:cubicBezTo>
                    <a:pt x="28" y="3"/>
                    <a:pt x="28" y="4"/>
                    <a:pt x="28" y="4"/>
                  </a:cubicBezTo>
                  <a:cubicBezTo>
                    <a:pt x="27" y="5"/>
                    <a:pt x="26" y="8"/>
                    <a:pt x="25" y="8"/>
                  </a:cubicBezTo>
                  <a:cubicBezTo>
                    <a:pt x="24" y="8"/>
                    <a:pt x="24" y="7"/>
                    <a:pt x="23" y="7"/>
                  </a:cubicBezTo>
                  <a:cubicBezTo>
                    <a:pt x="23" y="7"/>
                    <a:pt x="21" y="8"/>
                    <a:pt x="21" y="8"/>
                  </a:cubicBezTo>
                  <a:cubicBezTo>
                    <a:pt x="20" y="7"/>
                    <a:pt x="22" y="5"/>
                    <a:pt x="23" y="5"/>
                  </a:cubicBezTo>
                  <a:cubicBezTo>
                    <a:pt x="24" y="4"/>
                    <a:pt x="24" y="4"/>
                    <a:pt x="25" y="3"/>
                  </a:cubicBezTo>
                  <a:cubicBezTo>
                    <a:pt x="25" y="2"/>
                    <a:pt x="25" y="1"/>
                    <a:pt x="24" y="1"/>
                  </a:cubicBezTo>
                  <a:cubicBezTo>
                    <a:pt x="24" y="0"/>
                    <a:pt x="22" y="0"/>
                    <a:pt x="22" y="0"/>
                  </a:cubicBezTo>
                  <a:cubicBezTo>
                    <a:pt x="21" y="1"/>
                    <a:pt x="19" y="2"/>
                    <a:pt x="18" y="3"/>
                  </a:cubicBezTo>
                  <a:cubicBezTo>
                    <a:pt x="17" y="3"/>
                    <a:pt x="13" y="5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61" name="Freeform 94"/>
            <p:cNvSpPr>
              <a:spLocks/>
            </p:cNvSpPr>
            <p:nvPr/>
          </p:nvSpPr>
          <p:spPr bwMode="auto">
            <a:xfrm>
              <a:off x="2282242" y="2300645"/>
              <a:ext cx="61047" cy="50520"/>
            </a:xfrm>
            <a:custGeom>
              <a:avLst/>
              <a:gdLst>
                <a:gd name="T0" fmla="*/ 3 w 12"/>
                <a:gd name="T1" fmla="*/ 6 h 10"/>
                <a:gd name="T2" fmla="*/ 5 w 12"/>
                <a:gd name="T3" fmla="*/ 9 h 10"/>
                <a:gd name="T4" fmla="*/ 6 w 12"/>
                <a:gd name="T5" fmla="*/ 8 h 10"/>
                <a:gd name="T6" fmla="*/ 8 w 12"/>
                <a:gd name="T7" fmla="*/ 7 h 10"/>
                <a:gd name="T8" fmla="*/ 10 w 12"/>
                <a:gd name="T9" fmla="*/ 3 h 10"/>
                <a:gd name="T10" fmla="*/ 11 w 12"/>
                <a:gd name="T11" fmla="*/ 1 h 10"/>
                <a:gd name="T12" fmla="*/ 3 w 12"/>
                <a:gd name="T13" fmla="*/ 0 h 10"/>
                <a:gd name="T14" fmla="*/ 1 w 12"/>
                <a:gd name="T15" fmla="*/ 3 h 10"/>
                <a:gd name="T16" fmla="*/ 3 w 12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3" y="6"/>
                  </a:moveTo>
                  <a:cubicBezTo>
                    <a:pt x="4" y="6"/>
                    <a:pt x="4" y="7"/>
                    <a:pt x="5" y="9"/>
                  </a:cubicBezTo>
                  <a:cubicBezTo>
                    <a:pt x="5" y="10"/>
                    <a:pt x="6" y="8"/>
                    <a:pt x="6" y="8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6"/>
                    <a:pt x="9" y="5"/>
                    <a:pt x="10" y="3"/>
                  </a:cubicBezTo>
                  <a:cubicBezTo>
                    <a:pt x="11" y="2"/>
                    <a:pt x="12" y="1"/>
                    <a:pt x="11" y="1"/>
                  </a:cubicBezTo>
                  <a:cubicBezTo>
                    <a:pt x="10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2" y="5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62" name="Freeform 95"/>
            <p:cNvSpPr>
              <a:spLocks/>
            </p:cNvSpPr>
            <p:nvPr/>
          </p:nvSpPr>
          <p:spPr bwMode="auto">
            <a:xfrm>
              <a:off x="1720203" y="2504831"/>
              <a:ext cx="14735" cy="16840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0 h 3"/>
                <a:gd name="T4" fmla="*/ 0 w 3"/>
                <a:gd name="T5" fmla="*/ 2 h 3"/>
                <a:gd name="T6" fmla="*/ 2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3"/>
                    <a:pt x="2" y="0"/>
                    <a:pt x="2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63" name="Freeform 96"/>
            <p:cNvSpPr>
              <a:spLocks/>
            </p:cNvSpPr>
            <p:nvPr/>
          </p:nvSpPr>
          <p:spPr bwMode="auto">
            <a:xfrm>
              <a:off x="2467484" y="2285911"/>
              <a:ext cx="119987" cy="115776"/>
            </a:xfrm>
            <a:custGeom>
              <a:avLst/>
              <a:gdLst>
                <a:gd name="T0" fmla="*/ 1 w 24"/>
                <a:gd name="T1" fmla="*/ 16 h 23"/>
                <a:gd name="T2" fmla="*/ 3 w 24"/>
                <a:gd name="T3" fmla="*/ 18 h 23"/>
                <a:gd name="T4" fmla="*/ 2 w 24"/>
                <a:gd name="T5" fmla="*/ 20 h 23"/>
                <a:gd name="T6" fmla="*/ 3 w 24"/>
                <a:gd name="T7" fmla="*/ 22 h 23"/>
                <a:gd name="T8" fmla="*/ 2 w 24"/>
                <a:gd name="T9" fmla="*/ 22 h 23"/>
                <a:gd name="T10" fmla="*/ 5 w 24"/>
                <a:gd name="T11" fmla="*/ 23 h 23"/>
                <a:gd name="T12" fmla="*/ 7 w 24"/>
                <a:gd name="T13" fmla="*/ 20 h 23"/>
                <a:gd name="T14" fmla="*/ 6 w 24"/>
                <a:gd name="T15" fmla="*/ 18 h 23"/>
                <a:gd name="T16" fmla="*/ 6 w 24"/>
                <a:gd name="T17" fmla="*/ 16 h 23"/>
                <a:gd name="T18" fmla="*/ 10 w 24"/>
                <a:gd name="T19" fmla="*/ 15 h 23"/>
                <a:gd name="T20" fmla="*/ 11 w 24"/>
                <a:gd name="T21" fmla="*/ 15 h 23"/>
                <a:gd name="T22" fmla="*/ 14 w 24"/>
                <a:gd name="T23" fmla="*/ 14 h 23"/>
                <a:gd name="T24" fmla="*/ 17 w 24"/>
                <a:gd name="T25" fmla="*/ 12 h 23"/>
                <a:gd name="T26" fmla="*/ 18 w 24"/>
                <a:gd name="T27" fmla="*/ 9 h 23"/>
                <a:gd name="T28" fmla="*/ 21 w 24"/>
                <a:gd name="T29" fmla="*/ 6 h 23"/>
                <a:gd name="T30" fmla="*/ 24 w 24"/>
                <a:gd name="T31" fmla="*/ 3 h 23"/>
                <a:gd name="T32" fmla="*/ 23 w 24"/>
                <a:gd name="T33" fmla="*/ 2 h 23"/>
                <a:gd name="T34" fmla="*/ 21 w 24"/>
                <a:gd name="T35" fmla="*/ 1 h 23"/>
                <a:gd name="T36" fmla="*/ 19 w 24"/>
                <a:gd name="T37" fmla="*/ 2 h 23"/>
                <a:gd name="T38" fmla="*/ 17 w 24"/>
                <a:gd name="T39" fmla="*/ 2 h 23"/>
                <a:gd name="T40" fmla="*/ 16 w 24"/>
                <a:gd name="T41" fmla="*/ 1 h 23"/>
                <a:gd name="T42" fmla="*/ 12 w 24"/>
                <a:gd name="T43" fmla="*/ 0 h 23"/>
                <a:gd name="T44" fmla="*/ 11 w 24"/>
                <a:gd name="T45" fmla="*/ 1 h 23"/>
                <a:gd name="T46" fmla="*/ 7 w 24"/>
                <a:gd name="T47" fmla="*/ 1 h 23"/>
                <a:gd name="T48" fmla="*/ 7 w 24"/>
                <a:gd name="T49" fmla="*/ 3 h 23"/>
                <a:gd name="T50" fmla="*/ 5 w 24"/>
                <a:gd name="T51" fmla="*/ 5 h 23"/>
                <a:gd name="T52" fmla="*/ 4 w 24"/>
                <a:gd name="T53" fmla="*/ 4 h 23"/>
                <a:gd name="T54" fmla="*/ 3 w 24"/>
                <a:gd name="T55" fmla="*/ 7 h 23"/>
                <a:gd name="T56" fmla="*/ 3 w 24"/>
                <a:gd name="T57" fmla="*/ 10 h 23"/>
                <a:gd name="T58" fmla="*/ 1 w 24"/>
                <a:gd name="T59" fmla="*/ 11 h 23"/>
                <a:gd name="T60" fmla="*/ 2 w 24"/>
                <a:gd name="T61" fmla="*/ 15 h 23"/>
                <a:gd name="T62" fmla="*/ 0 w 24"/>
                <a:gd name="T63" fmla="*/ 15 h 23"/>
                <a:gd name="T64" fmla="*/ 1 w 24"/>
                <a:gd name="T6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23">
                  <a:moveTo>
                    <a:pt x="1" y="16"/>
                  </a:moveTo>
                  <a:cubicBezTo>
                    <a:pt x="2" y="17"/>
                    <a:pt x="2" y="17"/>
                    <a:pt x="3" y="18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1"/>
                    <a:pt x="2" y="21"/>
                    <a:pt x="3" y="22"/>
                  </a:cubicBezTo>
                  <a:cubicBezTo>
                    <a:pt x="4" y="22"/>
                    <a:pt x="3" y="22"/>
                    <a:pt x="2" y="22"/>
                  </a:cubicBezTo>
                  <a:cubicBezTo>
                    <a:pt x="2" y="23"/>
                    <a:pt x="5" y="23"/>
                    <a:pt x="5" y="23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6" y="17"/>
                    <a:pt x="6" y="16"/>
                    <a:pt x="6" y="16"/>
                  </a:cubicBezTo>
                  <a:cubicBezTo>
                    <a:pt x="7" y="16"/>
                    <a:pt x="9" y="15"/>
                    <a:pt x="10" y="15"/>
                  </a:cubicBezTo>
                  <a:cubicBezTo>
                    <a:pt x="10" y="14"/>
                    <a:pt x="10" y="15"/>
                    <a:pt x="11" y="15"/>
                  </a:cubicBezTo>
                  <a:cubicBezTo>
                    <a:pt x="11" y="15"/>
                    <a:pt x="13" y="14"/>
                    <a:pt x="14" y="14"/>
                  </a:cubicBezTo>
                  <a:cubicBezTo>
                    <a:pt x="15" y="14"/>
                    <a:pt x="17" y="12"/>
                    <a:pt x="17" y="12"/>
                  </a:cubicBezTo>
                  <a:cubicBezTo>
                    <a:pt x="18" y="11"/>
                    <a:pt x="18" y="10"/>
                    <a:pt x="18" y="9"/>
                  </a:cubicBezTo>
                  <a:cubicBezTo>
                    <a:pt x="19" y="9"/>
                    <a:pt x="20" y="7"/>
                    <a:pt x="21" y="6"/>
                  </a:cubicBezTo>
                  <a:cubicBezTo>
                    <a:pt x="22" y="5"/>
                    <a:pt x="23" y="4"/>
                    <a:pt x="24" y="3"/>
                  </a:cubicBezTo>
                  <a:cubicBezTo>
                    <a:pt x="24" y="3"/>
                    <a:pt x="24" y="2"/>
                    <a:pt x="23" y="2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20" y="1"/>
                    <a:pt x="21" y="2"/>
                    <a:pt x="19" y="2"/>
                  </a:cubicBezTo>
                  <a:cubicBezTo>
                    <a:pt x="17" y="1"/>
                    <a:pt x="18" y="2"/>
                    <a:pt x="17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6" y="0"/>
                    <a:pt x="13" y="1"/>
                    <a:pt x="12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8" y="1"/>
                    <a:pt x="7" y="1"/>
                  </a:cubicBezTo>
                  <a:cubicBezTo>
                    <a:pt x="6" y="1"/>
                    <a:pt x="6" y="3"/>
                    <a:pt x="7" y="3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4" y="5"/>
                    <a:pt x="5" y="5"/>
                    <a:pt x="4" y="4"/>
                  </a:cubicBezTo>
                  <a:cubicBezTo>
                    <a:pt x="4" y="4"/>
                    <a:pt x="4" y="6"/>
                    <a:pt x="3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64" name="Freeform 97"/>
            <p:cNvSpPr>
              <a:spLocks/>
            </p:cNvSpPr>
            <p:nvPr/>
          </p:nvSpPr>
          <p:spPr bwMode="auto">
            <a:xfrm>
              <a:off x="2347499" y="2290121"/>
              <a:ext cx="115776" cy="141036"/>
            </a:xfrm>
            <a:custGeom>
              <a:avLst/>
              <a:gdLst>
                <a:gd name="T0" fmla="*/ 1 w 23"/>
                <a:gd name="T1" fmla="*/ 10 h 28"/>
                <a:gd name="T2" fmla="*/ 0 w 23"/>
                <a:gd name="T3" fmla="*/ 12 h 28"/>
                <a:gd name="T4" fmla="*/ 0 w 23"/>
                <a:gd name="T5" fmla="*/ 15 h 28"/>
                <a:gd name="T6" fmla="*/ 0 w 23"/>
                <a:gd name="T7" fmla="*/ 17 h 28"/>
                <a:gd name="T8" fmla="*/ 2 w 23"/>
                <a:gd name="T9" fmla="*/ 20 h 28"/>
                <a:gd name="T10" fmla="*/ 4 w 23"/>
                <a:gd name="T11" fmla="*/ 20 h 28"/>
                <a:gd name="T12" fmla="*/ 4 w 23"/>
                <a:gd name="T13" fmla="*/ 22 h 28"/>
                <a:gd name="T14" fmla="*/ 6 w 23"/>
                <a:gd name="T15" fmla="*/ 22 h 28"/>
                <a:gd name="T16" fmla="*/ 7 w 23"/>
                <a:gd name="T17" fmla="*/ 25 h 28"/>
                <a:gd name="T18" fmla="*/ 8 w 23"/>
                <a:gd name="T19" fmla="*/ 28 h 28"/>
                <a:gd name="T20" fmla="*/ 10 w 23"/>
                <a:gd name="T21" fmla="*/ 27 h 28"/>
                <a:gd name="T22" fmla="*/ 12 w 23"/>
                <a:gd name="T23" fmla="*/ 26 h 28"/>
                <a:gd name="T24" fmla="*/ 15 w 23"/>
                <a:gd name="T25" fmla="*/ 25 h 28"/>
                <a:gd name="T26" fmla="*/ 17 w 23"/>
                <a:gd name="T27" fmla="*/ 24 h 28"/>
                <a:gd name="T28" fmla="*/ 19 w 23"/>
                <a:gd name="T29" fmla="*/ 23 h 28"/>
                <a:gd name="T30" fmla="*/ 20 w 23"/>
                <a:gd name="T31" fmla="*/ 22 h 28"/>
                <a:gd name="T32" fmla="*/ 20 w 23"/>
                <a:gd name="T33" fmla="*/ 19 h 28"/>
                <a:gd name="T34" fmla="*/ 22 w 23"/>
                <a:gd name="T35" fmla="*/ 18 h 28"/>
                <a:gd name="T36" fmla="*/ 22 w 23"/>
                <a:gd name="T37" fmla="*/ 14 h 28"/>
                <a:gd name="T38" fmla="*/ 20 w 23"/>
                <a:gd name="T39" fmla="*/ 13 h 28"/>
                <a:gd name="T40" fmla="*/ 19 w 23"/>
                <a:gd name="T41" fmla="*/ 11 h 28"/>
                <a:gd name="T42" fmla="*/ 18 w 23"/>
                <a:gd name="T43" fmla="*/ 13 h 28"/>
                <a:gd name="T44" fmla="*/ 16 w 23"/>
                <a:gd name="T45" fmla="*/ 11 h 28"/>
                <a:gd name="T46" fmla="*/ 17 w 23"/>
                <a:gd name="T47" fmla="*/ 10 h 28"/>
                <a:gd name="T48" fmla="*/ 19 w 23"/>
                <a:gd name="T49" fmla="*/ 7 h 28"/>
                <a:gd name="T50" fmla="*/ 20 w 23"/>
                <a:gd name="T51" fmla="*/ 7 h 28"/>
                <a:gd name="T52" fmla="*/ 21 w 23"/>
                <a:gd name="T53" fmla="*/ 6 h 28"/>
                <a:gd name="T54" fmla="*/ 20 w 23"/>
                <a:gd name="T55" fmla="*/ 4 h 28"/>
                <a:gd name="T56" fmla="*/ 22 w 23"/>
                <a:gd name="T57" fmla="*/ 4 h 28"/>
                <a:gd name="T58" fmla="*/ 21 w 23"/>
                <a:gd name="T59" fmla="*/ 1 h 28"/>
                <a:gd name="T60" fmla="*/ 19 w 23"/>
                <a:gd name="T61" fmla="*/ 2 h 28"/>
                <a:gd name="T62" fmla="*/ 16 w 23"/>
                <a:gd name="T63" fmla="*/ 3 h 28"/>
                <a:gd name="T64" fmla="*/ 13 w 23"/>
                <a:gd name="T65" fmla="*/ 2 h 28"/>
                <a:gd name="T66" fmla="*/ 14 w 23"/>
                <a:gd name="T67" fmla="*/ 1 h 28"/>
                <a:gd name="T68" fmla="*/ 11 w 23"/>
                <a:gd name="T69" fmla="*/ 1 h 28"/>
                <a:gd name="T70" fmla="*/ 9 w 23"/>
                <a:gd name="T71" fmla="*/ 1 h 28"/>
                <a:gd name="T72" fmla="*/ 6 w 23"/>
                <a:gd name="T73" fmla="*/ 5 h 28"/>
                <a:gd name="T74" fmla="*/ 7 w 23"/>
                <a:gd name="T75" fmla="*/ 7 h 28"/>
                <a:gd name="T76" fmla="*/ 9 w 23"/>
                <a:gd name="T77" fmla="*/ 8 h 28"/>
                <a:gd name="T78" fmla="*/ 8 w 23"/>
                <a:gd name="T79" fmla="*/ 11 h 28"/>
                <a:gd name="T80" fmla="*/ 9 w 23"/>
                <a:gd name="T81" fmla="*/ 12 h 28"/>
                <a:gd name="T82" fmla="*/ 7 w 23"/>
                <a:gd name="T83" fmla="*/ 14 h 28"/>
                <a:gd name="T84" fmla="*/ 5 w 23"/>
                <a:gd name="T85" fmla="*/ 13 h 28"/>
                <a:gd name="T86" fmla="*/ 4 w 23"/>
                <a:gd name="T87" fmla="*/ 12 h 28"/>
                <a:gd name="T88" fmla="*/ 5 w 23"/>
                <a:gd name="T89" fmla="*/ 10 h 28"/>
                <a:gd name="T90" fmla="*/ 3 w 23"/>
                <a:gd name="T91" fmla="*/ 9 h 28"/>
                <a:gd name="T92" fmla="*/ 1 w 23"/>
                <a:gd name="T9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" h="28">
                  <a:moveTo>
                    <a:pt x="1" y="10"/>
                  </a:moveTo>
                  <a:cubicBezTo>
                    <a:pt x="1" y="11"/>
                    <a:pt x="0" y="11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8"/>
                    <a:pt x="1" y="20"/>
                    <a:pt x="2" y="20"/>
                  </a:cubicBezTo>
                  <a:cubicBezTo>
                    <a:pt x="2" y="21"/>
                    <a:pt x="3" y="20"/>
                    <a:pt x="4" y="20"/>
                  </a:cubicBezTo>
                  <a:cubicBezTo>
                    <a:pt x="4" y="20"/>
                    <a:pt x="4" y="22"/>
                    <a:pt x="4" y="22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2"/>
                    <a:pt x="7" y="24"/>
                    <a:pt x="7" y="25"/>
                  </a:cubicBezTo>
                  <a:cubicBezTo>
                    <a:pt x="8" y="26"/>
                    <a:pt x="7" y="27"/>
                    <a:pt x="8" y="28"/>
                  </a:cubicBezTo>
                  <a:cubicBezTo>
                    <a:pt x="8" y="28"/>
                    <a:pt x="9" y="28"/>
                    <a:pt x="10" y="27"/>
                  </a:cubicBezTo>
                  <a:cubicBezTo>
                    <a:pt x="11" y="27"/>
                    <a:pt x="11" y="27"/>
                    <a:pt x="12" y="26"/>
                  </a:cubicBezTo>
                  <a:cubicBezTo>
                    <a:pt x="13" y="25"/>
                    <a:pt x="14" y="26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8" y="23"/>
                    <a:pt x="19" y="23"/>
                  </a:cubicBezTo>
                  <a:cubicBezTo>
                    <a:pt x="19" y="23"/>
                    <a:pt x="20" y="22"/>
                    <a:pt x="20" y="22"/>
                  </a:cubicBezTo>
                  <a:cubicBezTo>
                    <a:pt x="21" y="21"/>
                    <a:pt x="20" y="20"/>
                    <a:pt x="20" y="19"/>
                  </a:cubicBezTo>
                  <a:cubicBezTo>
                    <a:pt x="20" y="18"/>
                    <a:pt x="22" y="18"/>
                    <a:pt x="22" y="18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1" y="13"/>
                    <a:pt x="21" y="13"/>
                    <a:pt x="20" y="13"/>
                  </a:cubicBezTo>
                  <a:cubicBezTo>
                    <a:pt x="19" y="13"/>
                    <a:pt x="20" y="11"/>
                    <a:pt x="19" y="11"/>
                  </a:cubicBezTo>
                  <a:cubicBezTo>
                    <a:pt x="18" y="10"/>
                    <a:pt x="19" y="12"/>
                    <a:pt x="18" y="13"/>
                  </a:cubicBezTo>
                  <a:cubicBezTo>
                    <a:pt x="18" y="14"/>
                    <a:pt x="17" y="11"/>
                    <a:pt x="16" y="11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8" y="10"/>
                    <a:pt x="18" y="8"/>
                    <a:pt x="19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21" y="4"/>
                    <a:pt x="22" y="4"/>
                    <a:pt x="22" y="4"/>
                  </a:cubicBezTo>
                  <a:cubicBezTo>
                    <a:pt x="23" y="4"/>
                    <a:pt x="21" y="2"/>
                    <a:pt x="21" y="1"/>
                  </a:cubicBezTo>
                  <a:cubicBezTo>
                    <a:pt x="20" y="1"/>
                    <a:pt x="20" y="2"/>
                    <a:pt x="19" y="2"/>
                  </a:cubicBezTo>
                  <a:cubicBezTo>
                    <a:pt x="19" y="3"/>
                    <a:pt x="17" y="3"/>
                    <a:pt x="16" y="3"/>
                  </a:cubicBezTo>
                  <a:cubicBezTo>
                    <a:pt x="15" y="3"/>
                    <a:pt x="14" y="3"/>
                    <a:pt x="13" y="2"/>
                  </a:cubicBezTo>
                  <a:cubicBezTo>
                    <a:pt x="12" y="1"/>
                    <a:pt x="13" y="1"/>
                    <a:pt x="14" y="1"/>
                  </a:cubicBezTo>
                  <a:cubicBezTo>
                    <a:pt x="14" y="0"/>
                    <a:pt x="12" y="1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7" y="1"/>
                    <a:pt x="6" y="5"/>
                    <a:pt x="6" y="5"/>
                  </a:cubicBezTo>
                  <a:cubicBezTo>
                    <a:pt x="6" y="6"/>
                    <a:pt x="7" y="6"/>
                    <a:pt x="7" y="7"/>
                  </a:cubicBezTo>
                  <a:cubicBezTo>
                    <a:pt x="6" y="8"/>
                    <a:pt x="8" y="8"/>
                    <a:pt x="9" y="8"/>
                  </a:cubicBezTo>
                  <a:cubicBezTo>
                    <a:pt x="10" y="8"/>
                    <a:pt x="9" y="10"/>
                    <a:pt x="8" y="11"/>
                  </a:cubicBezTo>
                  <a:cubicBezTo>
                    <a:pt x="8" y="11"/>
                    <a:pt x="9" y="12"/>
                    <a:pt x="9" y="12"/>
                  </a:cubicBezTo>
                  <a:cubicBezTo>
                    <a:pt x="9" y="12"/>
                    <a:pt x="8" y="13"/>
                    <a:pt x="7" y="14"/>
                  </a:cubicBezTo>
                  <a:cubicBezTo>
                    <a:pt x="7" y="14"/>
                    <a:pt x="6" y="13"/>
                    <a:pt x="5" y="13"/>
                  </a:cubicBezTo>
                  <a:cubicBezTo>
                    <a:pt x="5" y="13"/>
                    <a:pt x="4" y="12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3" y="8"/>
                    <a:pt x="1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65" name="Freeform 98"/>
            <p:cNvSpPr>
              <a:spLocks/>
            </p:cNvSpPr>
            <p:nvPr/>
          </p:nvSpPr>
          <p:spPr bwMode="auto">
            <a:xfrm>
              <a:off x="2347497" y="2216445"/>
              <a:ext cx="21051" cy="18945"/>
            </a:xfrm>
            <a:custGeom>
              <a:avLst/>
              <a:gdLst>
                <a:gd name="T0" fmla="*/ 1 w 4"/>
                <a:gd name="T1" fmla="*/ 2 h 4"/>
                <a:gd name="T2" fmla="*/ 1 w 4"/>
                <a:gd name="T3" fmla="*/ 4 h 4"/>
                <a:gd name="T4" fmla="*/ 3 w 4"/>
                <a:gd name="T5" fmla="*/ 2 h 4"/>
                <a:gd name="T6" fmla="*/ 3 w 4"/>
                <a:gd name="T7" fmla="*/ 0 h 4"/>
                <a:gd name="T8" fmla="*/ 2 w 4"/>
                <a:gd name="T9" fmla="*/ 0 h 4"/>
                <a:gd name="T10" fmla="*/ 0 w 4"/>
                <a:gd name="T11" fmla="*/ 3 h 4"/>
                <a:gd name="T12" fmla="*/ 1 w 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2"/>
                  </a:moveTo>
                  <a:cubicBezTo>
                    <a:pt x="1" y="2"/>
                    <a:pt x="0" y="4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2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66" name="Freeform 99"/>
            <p:cNvSpPr>
              <a:spLocks/>
            </p:cNvSpPr>
            <p:nvPr/>
          </p:nvSpPr>
          <p:spPr bwMode="auto">
            <a:xfrm>
              <a:off x="5890243" y="2165926"/>
              <a:ext cx="33680" cy="14735"/>
            </a:xfrm>
            <a:custGeom>
              <a:avLst/>
              <a:gdLst>
                <a:gd name="T0" fmla="*/ 1 w 7"/>
                <a:gd name="T1" fmla="*/ 2 h 3"/>
                <a:gd name="T2" fmla="*/ 6 w 7"/>
                <a:gd name="T3" fmla="*/ 2 h 3"/>
                <a:gd name="T4" fmla="*/ 6 w 7"/>
                <a:gd name="T5" fmla="*/ 0 h 3"/>
                <a:gd name="T6" fmla="*/ 2 w 7"/>
                <a:gd name="T7" fmla="*/ 1 h 3"/>
                <a:gd name="T8" fmla="*/ 1 w 7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1" y="2"/>
                  </a:moveTo>
                  <a:cubicBezTo>
                    <a:pt x="0" y="3"/>
                    <a:pt x="4" y="2"/>
                    <a:pt x="6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3" y="1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67" name="Freeform 100"/>
            <p:cNvSpPr>
              <a:spLocks/>
            </p:cNvSpPr>
            <p:nvPr/>
          </p:nvSpPr>
          <p:spPr bwMode="auto">
            <a:xfrm>
              <a:off x="5879718" y="2125930"/>
              <a:ext cx="29471" cy="14735"/>
            </a:xfrm>
            <a:custGeom>
              <a:avLst/>
              <a:gdLst>
                <a:gd name="T0" fmla="*/ 5 w 6"/>
                <a:gd name="T1" fmla="*/ 2 h 3"/>
                <a:gd name="T2" fmla="*/ 6 w 6"/>
                <a:gd name="T3" fmla="*/ 0 h 3"/>
                <a:gd name="T4" fmla="*/ 4 w 6"/>
                <a:gd name="T5" fmla="*/ 1 h 3"/>
                <a:gd name="T6" fmla="*/ 1 w 6"/>
                <a:gd name="T7" fmla="*/ 2 h 3"/>
                <a:gd name="T8" fmla="*/ 5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3"/>
                    <a:pt x="4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68" name="Freeform 101"/>
            <p:cNvSpPr>
              <a:spLocks/>
            </p:cNvSpPr>
            <p:nvPr/>
          </p:nvSpPr>
          <p:spPr bwMode="auto">
            <a:xfrm>
              <a:off x="5081917" y="2511146"/>
              <a:ext cx="35785" cy="29471"/>
            </a:xfrm>
            <a:custGeom>
              <a:avLst/>
              <a:gdLst>
                <a:gd name="T0" fmla="*/ 3 w 7"/>
                <a:gd name="T1" fmla="*/ 6 h 6"/>
                <a:gd name="T2" fmla="*/ 7 w 7"/>
                <a:gd name="T3" fmla="*/ 2 h 6"/>
                <a:gd name="T4" fmla="*/ 4 w 7"/>
                <a:gd name="T5" fmla="*/ 0 h 6"/>
                <a:gd name="T6" fmla="*/ 1 w 7"/>
                <a:gd name="T7" fmla="*/ 1 h 6"/>
                <a:gd name="T8" fmla="*/ 3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4" y="6"/>
                    <a:pt x="7" y="3"/>
                    <a:pt x="7" y="2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1" y="2"/>
                    <a:pt x="0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69" name="Freeform 102"/>
            <p:cNvSpPr>
              <a:spLocks/>
            </p:cNvSpPr>
            <p:nvPr/>
          </p:nvSpPr>
          <p:spPr bwMode="auto">
            <a:xfrm>
              <a:off x="5267157" y="2460627"/>
              <a:ext cx="33680" cy="39995"/>
            </a:xfrm>
            <a:custGeom>
              <a:avLst/>
              <a:gdLst>
                <a:gd name="T0" fmla="*/ 5 w 7"/>
                <a:gd name="T1" fmla="*/ 4 h 8"/>
                <a:gd name="T2" fmla="*/ 2 w 7"/>
                <a:gd name="T3" fmla="*/ 1 h 8"/>
                <a:gd name="T4" fmla="*/ 0 w 7"/>
                <a:gd name="T5" fmla="*/ 3 h 8"/>
                <a:gd name="T6" fmla="*/ 3 w 7"/>
                <a:gd name="T7" fmla="*/ 6 h 8"/>
                <a:gd name="T8" fmla="*/ 5 w 7"/>
                <a:gd name="T9" fmla="*/ 8 h 8"/>
                <a:gd name="T10" fmla="*/ 7 w 7"/>
                <a:gd name="T11" fmla="*/ 6 h 8"/>
                <a:gd name="T12" fmla="*/ 5 w 7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5" y="4"/>
                  </a:moveTo>
                  <a:cubicBezTo>
                    <a:pt x="4" y="3"/>
                    <a:pt x="3" y="2"/>
                    <a:pt x="2" y="1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7" y="5"/>
                    <a:pt x="6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70" name="Freeform 103"/>
            <p:cNvSpPr>
              <a:spLocks/>
            </p:cNvSpPr>
            <p:nvPr/>
          </p:nvSpPr>
          <p:spPr bwMode="auto">
            <a:xfrm>
              <a:off x="5471345" y="2321695"/>
              <a:ext cx="29471" cy="29471"/>
            </a:xfrm>
            <a:custGeom>
              <a:avLst/>
              <a:gdLst>
                <a:gd name="T0" fmla="*/ 1 w 6"/>
                <a:gd name="T1" fmla="*/ 5 h 6"/>
                <a:gd name="T2" fmla="*/ 3 w 6"/>
                <a:gd name="T3" fmla="*/ 5 h 6"/>
                <a:gd name="T4" fmla="*/ 5 w 6"/>
                <a:gd name="T5" fmla="*/ 2 h 6"/>
                <a:gd name="T6" fmla="*/ 4 w 6"/>
                <a:gd name="T7" fmla="*/ 0 h 6"/>
                <a:gd name="T8" fmla="*/ 1 w 6"/>
                <a:gd name="T9" fmla="*/ 1 h 6"/>
                <a:gd name="T10" fmla="*/ 0 w 6"/>
                <a:gd name="T11" fmla="*/ 6 h 6"/>
                <a:gd name="T12" fmla="*/ 1 w 6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2" y="4"/>
                    <a:pt x="2" y="5"/>
                    <a:pt x="3" y="5"/>
                  </a:cubicBezTo>
                  <a:cubicBezTo>
                    <a:pt x="6" y="5"/>
                    <a:pt x="6" y="3"/>
                    <a:pt x="5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6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71" name="Freeform 104"/>
            <p:cNvSpPr>
              <a:spLocks/>
            </p:cNvSpPr>
            <p:nvPr/>
          </p:nvSpPr>
          <p:spPr bwMode="auto">
            <a:xfrm>
              <a:off x="5540810" y="2330115"/>
              <a:ext cx="14735" cy="21051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1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72" name="Freeform 105"/>
            <p:cNvSpPr>
              <a:spLocks/>
            </p:cNvSpPr>
            <p:nvPr/>
          </p:nvSpPr>
          <p:spPr bwMode="auto">
            <a:xfrm>
              <a:off x="5599749" y="2346955"/>
              <a:ext cx="21051" cy="8420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0 w 4"/>
                <a:gd name="T5" fmla="*/ 1 h 2"/>
                <a:gd name="T6" fmla="*/ 3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73" name="Freeform 106"/>
            <p:cNvSpPr>
              <a:spLocks/>
            </p:cNvSpPr>
            <p:nvPr/>
          </p:nvSpPr>
          <p:spPr bwMode="auto">
            <a:xfrm>
              <a:off x="5620801" y="2325906"/>
              <a:ext cx="18945" cy="14735"/>
            </a:xfrm>
            <a:custGeom>
              <a:avLst/>
              <a:gdLst>
                <a:gd name="T0" fmla="*/ 3 w 4"/>
                <a:gd name="T1" fmla="*/ 0 h 3"/>
                <a:gd name="T2" fmla="*/ 1 w 4"/>
                <a:gd name="T3" fmla="*/ 2 h 3"/>
                <a:gd name="T4" fmla="*/ 2 w 4"/>
                <a:gd name="T5" fmla="*/ 3 h 3"/>
                <a:gd name="T6" fmla="*/ 3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4" y="3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74" name="Freeform 107"/>
            <p:cNvSpPr>
              <a:spLocks/>
            </p:cNvSpPr>
            <p:nvPr/>
          </p:nvSpPr>
          <p:spPr bwMode="auto">
            <a:xfrm>
              <a:off x="6197575" y="2266965"/>
              <a:ext cx="29471" cy="18945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3 h 4"/>
                <a:gd name="T4" fmla="*/ 5 w 6"/>
                <a:gd name="T5" fmla="*/ 3 h 4"/>
                <a:gd name="T6" fmla="*/ 4 w 6"/>
                <a:gd name="T7" fmla="*/ 1 h 4"/>
                <a:gd name="T8" fmla="*/ 1 w 6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4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75" name="Freeform 108"/>
            <p:cNvSpPr>
              <a:spLocks/>
            </p:cNvSpPr>
            <p:nvPr/>
          </p:nvSpPr>
          <p:spPr bwMode="auto">
            <a:xfrm>
              <a:off x="6704885" y="2311172"/>
              <a:ext cx="71571" cy="35785"/>
            </a:xfrm>
            <a:custGeom>
              <a:avLst/>
              <a:gdLst>
                <a:gd name="T0" fmla="*/ 3 w 14"/>
                <a:gd name="T1" fmla="*/ 5 h 7"/>
                <a:gd name="T2" fmla="*/ 13 w 14"/>
                <a:gd name="T3" fmla="*/ 7 h 7"/>
                <a:gd name="T4" fmla="*/ 10 w 14"/>
                <a:gd name="T5" fmla="*/ 1 h 7"/>
                <a:gd name="T6" fmla="*/ 6 w 14"/>
                <a:gd name="T7" fmla="*/ 0 h 7"/>
                <a:gd name="T8" fmla="*/ 3 w 14"/>
                <a:gd name="T9" fmla="*/ 0 h 7"/>
                <a:gd name="T10" fmla="*/ 3 w 14"/>
                <a:gd name="T11" fmla="*/ 3 h 7"/>
                <a:gd name="T12" fmla="*/ 1 w 14"/>
                <a:gd name="T13" fmla="*/ 5 h 7"/>
                <a:gd name="T14" fmla="*/ 3 w 14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7">
                  <a:moveTo>
                    <a:pt x="3" y="5"/>
                  </a:moveTo>
                  <a:cubicBezTo>
                    <a:pt x="4" y="5"/>
                    <a:pt x="11" y="6"/>
                    <a:pt x="13" y="7"/>
                  </a:cubicBezTo>
                  <a:cubicBezTo>
                    <a:pt x="14" y="7"/>
                    <a:pt x="12" y="2"/>
                    <a:pt x="10" y="1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2"/>
                    <a:pt x="3" y="3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0" y="6"/>
                    <a:pt x="2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76" name="Freeform 109"/>
            <p:cNvSpPr>
              <a:spLocks/>
            </p:cNvSpPr>
            <p:nvPr/>
          </p:nvSpPr>
          <p:spPr bwMode="auto">
            <a:xfrm>
              <a:off x="6696465" y="2290121"/>
              <a:ext cx="18945" cy="25260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0 h 5"/>
                <a:gd name="T4" fmla="*/ 2 w 4"/>
                <a:gd name="T5" fmla="*/ 4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4" y="5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77" name="Freeform 110"/>
            <p:cNvSpPr>
              <a:spLocks/>
            </p:cNvSpPr>
            <p:nvPr/>
          </p:nvSpPr>
          <p:spPr bwMode="auto">
            <a:xfrm>
              <a:off x="6620684" y="2186976"/>
              <a:ext cx="159981" cy="84201"/>
            </a:xfrm>
            <a:custGeom>
              <a:avLst/>
              <a:gdLst>
                <a:gd name="T0" fmla="*/ 4 w 32"/>
                <a:gd name="T1" fmla="*/ 12 h 17"/>
                <a:gd name="T2" fmla="*/ 7 w 32"/>
                <a:gd name="T3" fmla="*/ 15 h 17"/>
                <a:gd name="T4" fmla="*/ 11 w 32"/>
                <a:gd name="T5" fmla="*/ 17 h 17"/>
                <a:gd name="T6" fmla="*/ 12 w 32"/>
                <a:gd name="T7" fmla="*/ 15 h 17"/>
                <a:gd name="T8" fmla="*/ 12 w 32"/>
                <a:gd name="T9" fmla="*/ 13 h 17"/>
                <a:gd name="T10" fmla="*/ 14 w 32"/>
                <a:gd name="T11" fmla="*/ 14 h 17"/>
                <a:gd name="T12" fmla="*/ 20 w 32"/>
                <a:gd name="T13" fmla="*/ 14 h 17"/>
                <a:gd name="T14" fmla="*/ 21 w 32"/>
                <a:gd name="T15" fmla="*/ 14 h 17"/>
                <a:gd name="T16" fmla="*/ 22 w 32"/>
                <a:gd name="T17" fmla="*/ 15 h 17"/>
                <a:gd name="T18" fmla="*/ 26 w 32"/>
                <a:gd name="T19" fmla="*/ 14 h 17"/>
                <a:gd name="T20" fmla="*/ 24 w 32"/>
                <a:gd name="T21" fmla="*/ 13 h 17"/>
                <a:gd name="T22" fmla="*/ 20 w 32"/>
                <a:gd name="T23" fmla="*/ 9 h 17"/>
                <a:gd name="T24" fmla="*/ 20 w 32"/>
                <a:gd name="T25" fmla="*/ 6 h 17"/>
                <a:gd name="T26" fmla="*/ 22 w 32"/>
                <a:gd name="T27" fmla="*/ 6 h 17"/>
                <a:gd name="T28" fmla="*/ 21 w 32"/>
                <a:gd name="T29" fmla="*/ 8 h 17"/>
                <a:gd name="T30" fmla="*/ 24 w 32"/>
                <a:gd name="T31" fmla="*/ 12 h 17"/>
                <a:gd name="T32" fmla="*/ 28 w 32"/>
                <a:gd name="T33" fmla="*/ 13 h 17"/>
                <a:gd name="T34" fmla="*/ 30 w 32"/>
                <a:gd name="T35" fmla="*/ 11 h 17"/>
                <a:gd name="T36" fmla="*/ 29 w 32"/>
                <a:gd name="T37" fmla="*/ 9 h 17"/>
                <a:gd name="T38" fmla="*/ 31 w 32"/>
                <a:gd name="T39" fmla="*/ 8 h 17"/>
                <a:gd name="T40" fmla="*/ 26 w 32"/>
                <a:gd name="T41" fmla="*/ 5 h 17"/>
                <a:gd name="T42" fmla="*/ 22 w 32"/>
                <a:gd name="T43" fmla="*/ 4 h 17"/>
                <a:gd name="T44" fmla="*/ 18 w 32"/>
                <a:gd name="T45" fmla="*/ 3 h 17"/>
                <a:gd name="T46" fmla="*/ 16 w 32"/>
                <a:gd name="T47" fmla="*/ 1 h 17"/>
                <a:gd name="T48" fmla="*/ 15 w 32"/>
                <a:gd name="T49" fmla="*/ 2 h 17"/>
                <a:gd name="T50" fmla="*/ 15 w 32"/>
                <a:gd name="T51" fmla="*/ 5 h 17"/>
                <a:gd name="T52" fmla="*/ 15 w 32"/>
                <a:gd name="T53" fmla="*/ 6 h 17"/>
                <a:gd name="T54" fmla="*/ 13 w 32"/>
                <a:gd name="T55" fmla="*/ 5 h 17"/>
                <a:gd name="T56" fmla="*/ 12 w 32"/>
                <a:gd name="T57" fmla="*/ 5 h 17"/>
                <a:gd name="T58" fmla="*/ 10 w 32"/>
                <a:gd name="T59" fmla="*/ 3 h 17"/>
                <a:gd name="T60" fmla="*/ 7 w 32"/>
                <a:gd name="T61" fmla="*/ 1 h 17"/>
                <a:gd name="T62" fmla="*/ 5 w 32"/>
                <a:gd name="T63" fmla="*/ 1 h 17"/>
                <a:gd name="T64" fmla="*/ 2 w 32"/>
                <a:gd name="T65" fmla="*/ 3 h 17"/>
                <a:gd name="T66" fmla="*/ 2 w 32"/>
                <a:gd name="T67" fmla="*/ 5 h 17"/>
                <a:gd name="T68" fmla="*/ 2 w 32"/>
                <a:gd name="T69" fmla="*/ 6 h 17"/>
                <a:gd name="T70" fmla="*/ 3 w 32"/>
                <a:gd name="T71" fmla="*/ 9 h 17"/>
                <a:gd name="T72" fmla="*/ 1 w 32"/>
                <a:gd name="T73" fmla="*/ 9 h 17"/>
                <a:gd name="T74" fmla="*/ 4 w 32"/>
                <a:gd name="T7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7">
                  <a:moveTo>
                    <a:pt x="4" y="12"/>
                  </a:moveTo>
                  <a:cubicBezTo>
                    <a:pt x="5" y="14"/>
                    <a:pt x="6" y="14"/>
                    <a:pt x="7" y="15"/>
                  </a:cubicBezTo>
                  <a:cubicBezTo>
                    <a:pt x="8" y="16"/>
                    <a:pt x="9" y="17"/>
                    <a:pt x="11" y="17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4"/>
                    <a:pt x="11" y="14"/>
                    <a:pt x="12" y="13"/>
                  </a:cubicBezTo>
                  <a:cubicBezTo>
                    <a:pt x="13" y="13"/>
                    <a:pt x="13" y="14"/>
                    <a:pt x="14" y="14"/>
                  </a:cubicBezTo>
                  <a:cubicBezTo>
                    <a:pt x="15" y="15"/>
                    <a:pt x="18" y="14"/>
                    <a:pt x="20" y="14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4"/>
                    <a:pt x="21" y="15"/>
                    <a:pt x="22" y="15"/>
                  </a:cubicBezTo>
                  <a:cubicBezTo>
                    <a:pt x="23" y="15"/>
                    <a:pt x="26" y="15"/>
                    <a:pt x="26" y="14"/>
                  </a:cubicBezTo>
                  <a:cubicBezTo>
                    <a:pt x="27" y="14"/>
                    <a:pt x="27" y="14"/>
                    <a:pt x="24" y="13"/>
                  </a:cubicBezTo>
                  <a:cubicBezTo>
                    <a:pt x="22" y="13"/>
                    <a:pt x="20" y="9"/>
                    <a:pt x="20" y="9"/>
                  </a:cubicBezTo>
                  <a:cubicBezTo>
                    <a:pt x="19" y="8"/>
                    <a:pt x="19" y="7"/>
                    <a:pt x="20" y="6"/>
                  </a:cubicBezTo>
                  <a:cubicBezTo>
                    <a:pt x="20" y="6"/>
                    <a:pt x="22" y="6"/>
                    <a:pt x="22" y="6"/>
                  </a:cubicBezTo>
                  <a:cubicBezTo>
                    <a:pt x="23" y="6"/>
                    <a:pt x="22" y="8"/>
                    <a:pt x="21" y="8"/>
                  </a:cubicBezTo>
                  <a:cubicBezTo>
                    <a:pt x="21" y="9"/>
                    <a:pt x="23" y="11"/>
                    <a:pt x="24" y="12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9" y="13"/>
                    <a:pt x="29" y="12"/>
                    <a:pt x="30" y="11"/>
                  </a:cubicBezTo>
                  <a:cubicBezTo>
                    <a:pt x="31" y="11"/>
                    <a:pt x="30" y="9"/>
                    <a:pt x="29" y="9"/>
                  </a:cubicBezTo>
                  <a:cubicBezTo>
                    <a:pt x="29" y="8"/>
                    <a:pt x="31" y="8"/>
                    <a:pt x="31" y="8"/>
                  </a:cubicBezTo>
                  <a:cubicBezTo>
                    <a:pt x="32" y="7"/>
                    <a:pt x="28" y="6"/>
                    <a:pt x="26" y="5"/>
                  </a:cubicBezTo>
                  <a:cubicBezTo>
                    <a:pt x="25" y="4"/>
                    <a:pt x="23" y="4"/>
                    <a:pt x="22" y="4"/>
                  </a:cubicBezTo>
                  <a:cubicBezTo>
                    <a:pt x="21" y="4"/>
                    <a:pt x="20" y="3"/>
                    <a:pt x="18" y="3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5" y="1"/>
                    <a:pt x="16" y="2"/>
                    <a:pt x="15" y="2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6"/>
                    <a:pt x="16" y="6"/>
                    <a:pt x="15" y="6"/>
                  </a:cubicBezTo>
                  <a:cubicBezTo>
                    <a:pt x="14" y="7"/>
                    <a:pt x="14" y="5"/>
                    <a:pt x="13" y="5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10" y="3"/>
                    <a:pt x="9" y="2"/>
                    <a:pt x="7" y="1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4" y="2"/>
                    <a:pt x="2" y="3"/>
                    <a:pt x="2" y="3"/>
                  </a:cubicBezTo>
                  <a:cubicBezTo>
                    <a:pt x="1" y="3"/>
                    <a:pt x="2" y="4"/>
                    <a:pt x="2" y="5"/>
                  </a:cubicBezTo>
                  <a:cubicBezTo>
                    <a:pt x="3" y="6"/>
                    <a:pt x="2" y="5"/>
                    <a:pt x="2" y="6"/>
                  </a:cubicBezTo>
                  <a:cubicBezTo>
                    <a:pt x="1" y="6"/>
                    <a:pt x="3" y="9"/>
                    <a:pt x="3" y="9"/>
                  </a:cubicBezTo>
                  <a:cubicBezTo>
                    <a:pt x="3" y="10"/>
                    <a:pt x="2" y="9"/>
                    <a:pt x="1" y="9"/>
                  </a:cubicBezTo>
                  <a:cubicBezTo>
                    <a:pt x="0" y="10"/>
                    <a:pt x="2" y="11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78" name="Freeform 111"/>
            <p:cNvSpPr>
              <a:spLocks/>
            </p:cNvSpPr>
            <p:nvPr/>
          </p:nvSpPr>
          <p:spPr bwMode="auto">
            <a:xfrm>
              <a:off x="6791191" y="2226970"/>
              <a:ext cx="88411" cy="44205"/>
            </a:xfrm>
            <a:custGeom>
              <a:avLst/>
              <a:gdLst>
                <a:gd name="T0" fmla="*/ 3 w 18"/>
                <a:gd name="T1" fmla="*/ 3 h 9"/>
                <a:gd name="T2" fmla="*/ 6 w 18"/>
                <a:gd name="T3" fmla="*/ 5 h 9"/>
                <a:gd name="T4" fmla="*/ 10 w 18"/>
                <a:gd name="T5" fmla="*/ 7 h 9"/>
                <a:gd name="T6" fmla="*/ 13 w 18"/>
                <a:gd name="T7" fmla="*/ 9 h 9"/>
                <a:gd name="T8" fmla="*/ 13 w 18"/>
                <a:gd name="T9" fmla="*/ 8 h 9"/>
                <a:gd name="T10" fmla="*/ 15 w 18"/>
                <a:gd name="T11" fmla="*/ 8 h 9"/>
                <a:gd name="T12" fmla="*/ 18 w 18"/>
                <a:gd name="T13" fmla="*/ 6 h 9"/>
                <a:gd name="T14" fmla="*/ 16 w 18"/>
                <a:gd name="T15" fmla="*/ 4 h 9"/>
                <a:gd name="T16" fmla="*/ 12 w 18"/>
                <a:gd name="T17" fmla="*/ 3 h 9"/>
                <a:gd name="T18" fmla="*/ 9 w 18"/>
                <a:gd name="T19" fmla="*/ 3 h 9"/>
                <a:gd name="T20" fmla="*/ 9 w 18"/>
                <a:gd name="T21" fmla="*/ 2 h 9"/>
                <a:gd name="T22" fmla="*/ 7 w 18"/>
                <a:gd name="T23" fmla="*/ 1 h 9"/>
                <a:gd name="T24" fmla="*/ 4 w 18"/>
                <a:gd name="T25" fmla="*/ 2 h 9"/>
                <a:gd name="T26" fmla="*/ 1 w 18"/>
                <a:gd name="T27" fmla="*/ 0 h 9"/>
                <a:gd name="T28" fmla="*/ 3 w 18"/>
                <a:gd name="T2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9">
                  <a:moveTo>
                    <a:pt x="3" y="3"/>
                  </a:moveTo>
                  <a:cubicBezTo>
                    <a:pt x="4" y="3"/>
                    <a:pt x="5" y="5"/>
                    <a:pt x="6" y="5"/>
                  </a:cubicBezTo>
                  <a:cubicBezTo>
                    <a:pt x="6" y="5"/>
                    <a:pt x="9" y="7"/>
                    <a:pt x="10" y="7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9"/>
                    <a:pt x="13" y="8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6" y="8"/>
                    <a:pt x="17" y="6"/>
                    <a:pt x="18" y="6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6" y="4"/>
                    <a:pt x="14" y="4"/>
                    <a:pt x="12" y="3"/>
                  </a:cubicBezTo>
                  <a:cubicBezTo>
                    <a:pt x="10" y="2"/>
                    <a:pt x="11" y="3"/>
                    <a:pt x="9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1"/>
                    <a:pt x="9" y="1"/>
                    <a:pt x="7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2" y="2"/>
                    <a:pt x="1" y="0"/>
                    <a:pt x="1" y="0"/>
                  </a:cubicBezTo>
                  <a:cubicBezTo>
                    <a:pt x="0" y="0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79" name="Freeform 112"/>
            <p:cNvSpPr>
              <a:spLocks/>
            </p:cNvSpPr>
            <p:nvPr/>
          </p:nvSpPr>
          <p:spPr bwMode="auto">
            <a:xfrm>
              <a:off x="6616474" y="2296437"/>
              <a:ext cx="25260" cy="18945"/>
            </a:xfrm>
            <a:custGeom>
              <a:avLst/>
              <a:gdLst>
                <a:gd name="T0" fmla="*/ 4 w 5"/>
                <a:gd name="T1" fmla="*/ 3 h 4"/>
                <a:gd name="T2" fmla="*/ 1 w 5"/>
                <a:gd name="T3" fmla="*/ 0 h 4"/>
                <a:gd name="T4" fmla="*/ 4 w 5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0"/>
                    <a:pt x="2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80" name="Freeform 113"/>
            <p:cNvSpPr>
              <a:spLocks/>
            </p:cNvSpPr>
            <p:nvPr/>
          </p:nvSpPr>
          <p:spPr bwMode="auto">
            <a:xfrm>
              <a:off x="7264821" y="2490096"/>
              <a:ext cx="18945" cy="21051"/>
            </a:xfrm>
            <a:custGeom>
              <a:avLst/>
              <a:gdLst>
                <a:gd name="T0" fmla="*/ 0 w 4"/>
                <a:gd name="T1" fmla="*/ 1 h 4"/>
                <a:gd name="T2" fmla="*/ 3 w 4"/>
                <a:gd name="T3" fmla="*/ 4 h 4"/>
                <a:gd name="T4" fmla="*/ 4 w 4"/>
                <a:gd name="T5" fmla="*/ 0 h 4"/>
                <a:gd name="T6" fmla="*/ 1 w 4"/>
                <a:gd name="T7" fmla="*/ 0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1" y="1"/>
                    <a:pt x="2" y="3"/>
                    <a:pt x="3" y="4"/>
                  </a:cubicBezTo>
                  <a:cubicBezTo>
                    <a:pt x="4" y="4"/>
                    <a:pt x="4" y="1"/>
                    <a:pt x="4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81" name="Freeform 114"/>
            <p:cNvSpPr>
              <a:spLocks/>
            </p:cNvSpPr>
            <p:nvPr/>
          </p:nvSpPr>
          <p:spPr bwMode="auto">
            <a:xfrm>
              <a:off x="7443746" y="2431158"/>
              <a:ext cx="58940" cy="14735"/>
            </a:xfrm>
            <a:custGeom>
              <a:avLst/>
              <a:gdLst>
                <a:gd name="T0" fmla="*/ 3 w 12"/>
                <a:gd name="T1" fmla="*/ 3 h 3"/>
                <a:gd name="T2" fmla="*/ 11 w 12"/>
                <a:gd name="T3" fmla="*/ 3 h 3"/>
                <a:gd name="T4" fmla="*/ 12 w 12"/>
                <a:gd name="T5" fmla="*/ 1 h 3"/>
                <a:gd name="T6" fmla="*/ 7 w 12"/>
                <a:gd name="T7" fmla="*/ 0 h 3"/>
                <a:gd name="T8" fmla="*/ 2 w 12"/>
                <a:gd name="T9" fmla="*/ 1 h 3"/>
                <a:gd name="T10" fmla="*/ 3 w 1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3" y="3"/>
                  </a:moveTo>
                  <a:cubicBezTo>
                    <a:pt x="5" y="3"/>
                    <a:pt x="10" y="3"/>
                    <a:pt x="11" y="3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1"/>
                    <a:pt x="10" y="1"/>
                    <a:pt x="7" y="0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0" y="1"/>
                    <a:pt x="1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82" name="Freeform 115"/>
            <p:cNvSpPr>
              <a:spLocks/>
            </p:cNvSpPr>
            <p:nvPr/>
          </p:nvSpPr>
          <p:spPr bwMode="auto">
            <a:xfrm>
              <a:off x="5136647" y="2321696"/>
              <a:ext cx="115776" cy="138931"/>
            </a:xfrm>
            <a:custGeom>
              <a:avLst/>
              <a:gdLst>
                <a:gd name="T0" fmla="*/ 2 w 23"/>
                <a:gd name="T1" fmla="*/ 19 h 28"/>
                <a:gd name="T2" fmla="*/ 5 w 23"/>
                <a:gd name="T3" fmla="*/ 20 h 28"/>
                <a:gd name="T4" fmla="*/ 6 w 23"/>
                <a:gd name="T5" fmla="*/ 21 h 28"/>
                <a:gd name="T6" fmla="*/ 7 w 23"/>
                <a:gd name="T7" fmla="*/ 20 h 28"/>
                <a:gd name="T8" fmla="*/ 8 w 23"/>
                <a:gd name="T9" fmla="*/ 21 h 28"/>
                <a:gd name="T10" fmla="*/ 8 w 23"/>
                <a:gd name="T11" fmla="*/ 23 h 28"/>
                <a:gd name="T12" fmla="*/ 8 w 23"/>
                <a:gd name="T13" fmla="*/ 25 h 28"/>
                <a:gd name="T14" fmla="*/ 13 w 23"/>
                <a:gd name="T15" fmla="*/ 26 h 28"/>
                <a:gd name="T16" fmla="*/ 15 w 23"/>
                <a:gd name="T17" fmla="*/ 27 h 28"/>
                <a:gd name="T18" fmla="*/ 16 w 23"/>
                <a:gd name="T19" fmla="*/ 26 h 28"/>
                <a:gd name="T20" fmla="*/ 17 w 23"/>
                <a:gd name="T21" fmla="*/ 28 h 28"/>
                <a:gd name="T22" fmla="*/ 19 w 23"/>
                <a:gd name="T23" fmla="*/ 27 h 28"/>
                <a:gd name="T24" fmla="*/ 21 w 23"/>
                <a:gd name="T25" fmla="*/ 27 h 28"/>
                <a:gd name="T26" fmla="*/ 22 w 23"/>
                <a:gd name="T27" fmla="*/ 27 h 28"/>
                <a:gd name="T28" fmla="*/ 22 w 23"/>
                <a:gd name="T29" fmla="*/ 26 h 28"/>
                <a:gd name="T30" fmla="*/ 21 w 23"/>
                <a:gd name="T31" fmla="*/ 25 h 28"/>
                <a:gd name="T32" fmla="*/ 20 w 23"/>
                <a:gd name="T33" fmla="*/ 24 h 28"/>
                <a:gd name="T34" fmla="*/ 17 w 23"/>
                <a:gd name="T35" fmla="*/ 22 h 28"/>
                <a:gd name="T36" fmla="*/ 17 w 23"/>
                <a:gd name="T37" fmla="*/ 20 h 28"/>
                <a:gd name="T38" fmla="*/ 15 w 23"/>
                <a:gd name="T39" fmla="*/ 18 h 28"/>
                <a:gd name="T40" fmla="*/ 14 w 23"/>
                <a:gd name="T41" fmla="*/ 16 h 28"/>
                <a:gd name="T42" fmla="*/ 15 w 23"/>
                <a:gd name="T43" fmla="*/ 13 h 28"/>
                <a:gd name="T44" fmla="*/ 14 w 23"/>
                <a:gd name="T45" fmla="*/ 12 h 28"/>
                <a:gd name="T46" fmla="*/ 14 w 23"/>
                <a:gd name="T47" fmla="*/ 10 h 28"/>
                <a:gd name="T48" fmla="*/ 14 w 23"/>
                <a:gd name="T49" fmla="*/ 9 h 28"/>
                <a:gd name="T50" fmla="*/ 15 w 23"/>
                <a:gd name="T51" fmla="*/ 7 h 28"/>
                <a:gd name="T52" fmla="*/ 15 w 23"/>
                <a:gd name="T53" fmla="*/ 6 h 28"/>
                <a:gd name="T54" fmla="*/ 16 w 23"/>
                <a:gd name="T55" fmla="*/ 6 h 28"/>
                <a:gd name="T56" fmla="*/ 16 w 23"/>
                <a:gd name="T57" fmla="*/ 5 h 28"/>
                <a:gd name="T58" fmla="*/ 17 w 23"/>
                <a:gd name="T59" fmla="*/ 4 h 28"/>
                <a:gd name="T60" fmla="*/ 17 w 23"/>
                <a:gd name="T61" fmla="*/ 2 h 28"/>
                <a:gd name="T62" fmla="*/ 15 w 23"/>
                <a:gd name="T63" fmla="*/ 1 h 28"/>
                <a:gd name="T64" fmla="*/ 13 w 23"/>
                <a:gd name="T65" fmla="*/ 1 h 28"/>
                <a:gd name="T66" fmla="*/ 11 w 23"/>
                <a:gd name="T67" fmla="*/ 0 h 28"/>
                <a:gd name="T68" fmla="*/ 11 w 23"/>
                <a:gd name="T69" fmla="*/ 1 h 28"/>
                <a:gd name="T70" fmla="*/ 9 w 23"/>
                <a:gd name="T71" fmla="*/ 1 h 28"/>
                <a:gd name="T72" fmla="*/ 7 w 23"/>
                <a:gd name="T73" fmla="*/ 4 h 28"/>
                <a:gd name="T74" fmla="*/ 5 w 23"/>
                <a:gd name="T75" fmla="*/ 4 h 28"/>
                <a:gd name="T76" fmla="*/ 5 w 23"/>
                <a:gd name="T77" fmla="*/ 6 h 28"/>
                <a:gd name="T78" fmla="*/ 4 w 23"/>
                <a:gd name="T79" fmla="*/ 6 h 28"/>
                <a:gd name="T80" fmla="*/ 3 w 23"/>
                <a:gd name="T81" fmla="*/ 7 h 28"/>
                <a:gd name="T82" fmla="*/ 5 w 23"/>
                <a:gd name="T83" fmla="*/ 8 h 28"/>
                <a:gd name="T84" fmla="*/ 5 w 23"/>
                <a:gd name="T85" fmla="*/ 9 h 28"/>
                <a:gd name="T86" fmla="*/ 4 w 23"/>
                <a:gd name="T87" fmla="*/ 12 h 28"/>
                <a:gd name="T88" fmla="*/ 4 w 23"/>
                <a:gd name="T89" fmla="*/ 13 h 28"/>
                <a:gd name="T90" fmla="*/ 3 w 23"/>
                <a:gd name="T91" fmla="*/ 13 h 28"/>
                <a:gd name="T92" fmla="*/ 2 w 23"/>
                <a:gd name="T93" fmla="*/ 14 h 28"/>
                <a:gd name="T94" fmla="*/ 1 w 23"/>
                <a:gd name="T95" fmla="*/ 14 h 28"/>
                <a:gd name="T96" fmla="*/ 0 w 23"/>
                <a:gd name="T97" fmla="*/ 17 h 28"/>
                <a:gd name="T98" fmla="*/ 2 w 23"/>
                <a:gd name="T9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" h="28">
                  <a:moveTo>
                    <a:pt x="2" y="19"/>
                  </a:moveTo>
                  <a:cubicBezTo>
                    <a:pt x="2" y="19"/>
                    <a:pt x="4" y="20"/>
                    <a:pt x="5" y="20"/>
                  </a:cubicBezTo>
                  <a:cubicBezTo>
                    <a:pt x="5" y="20"/>
                    <a:pt x="5" y="20"/>
                    <a:pt x="6" y="21"/>
                  </a:cubicBezTo>
                  <a:cubicBezTo>
                    <a:pt x="6" y="21"/>
                    <a:pt x="7" y="21"/>
                    <a:pt x="7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9" y="22"/>
                    <a:pt x="8" y="22"/>
                    <a:pt x="8" y="23"/>
                  </a:cubicBezTo>
                  <a:cubicBezTo>
                    <a:pt x="9" y="24"/>
                    <a:pt x="8" y="25"/>
                    <a:pt x="8" y="25"/>
                  </a:cubicBezTo>
                  <a:cubicBezTo>
                    <a:pt x="8" y="26"/>
                    <a:pt x="12" y="26"/>
                    <a:pt x="13" y="26"/>
                  </a:cubicBezTo>
                  <a:cubicBezTo>
                    <a:pt x="13" y="26"/>
                    <a:pt x="14" y="27"/>
                    <a:pt x="15" y="27"/>
                  </a:cubicBezTo>
                  <a:cubicBezTo>
                    <a:pt x="16" y="27"/>
                    <a:pt x="15" y="26"/>
                    <a:pt x="16" y="26"/>
                  </a:cubicBezTo>
                  <a:cubicBezTo>
                    <a:pt x="16" y="26"/>
                    <a:pt x="17" y="27"/>
                    <a:pt x="17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19" y="27"/>
                    <a:pt x="20" y="27"/>
                    <a:pt x="21" y="27"/>
                  </a:cubicBezTo>
                  <a:cubicBezTo>
                    <a:pt x="21" y="27"/>
                    <a:pt x="21" y="27"/>
                    <a:pt x="22" y="27"/>
                  </a:cubicBezTo>
                  <a:cubicBezTo>
                    <a:pt x="23" y="26"/>
                    <a:pt x="22" y="25"/>
                    <a:pt x="22" y="26"/>
                  </a:cubicBezTo>
                  <a:cubicBezTo>
                    <a:pt x="21" y="26"/>
                    <a:pt x="21" y="25"/>
                    <a:pt x="21" y="25"/>
                  </a:cubicBezTo>
                  <a:cubicBezTo>
                    <a:pt x="21" y="24"/>
                    <a:pt x="20" y="25"/>
                    <a:pt x="20" y="24"/>
                  </a:cubicBezTo>
                  <a:cubicBezTo>
                    <a:pt x="19" y="23"/>
                    <a:pt x="17" y="22"/>
                    <a:pt x="17" y="22"/>
                  </a:cubicBezTo>
                  <a:cubicBezTo>
                    <a:pt x="17" y="22"/>
                    <a:pt x="17" y="21"/>
                    <a:pt x="17" y="20"/>
                  </a:cubicBezTo>
                  <a:cubicBezTo>
                    <a:pt x="17" y="20"/>
                    <a:pt x="15" y="18"/>
                    <a:pt x="15" y="18"/>
                  </a:cubicBezTo>
                  <a:cubicBezTo>
                    <a:pt x="15" y="17"/>
                    <a:pt x="14" y="16"/>
                    <a:pt x="14" y="16"/>
                  </a:cubicBezTo>
                  <a:cubicBezTo>
                    <a:pt x="14" y="15"/>
                    <a:pt x="14" y="14"/>
                    <a:pt x="15" y="13"/>
                  </a:cubicBezTo>
                  <a:cubicBezTo>
                    <a:pt x="15" y="13"/>
                    <a:pt x="15" y="13"/>
                    <a:pt x="14" y="12"/>
                  </a:cubicBezTo>
                  <a:cubicBezTo>
                    <a:pt x="13" y="12"/>
                    <a:pt x="14" y="11"/>
                    <a:pt x="14" y="10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5" y="6"/>
                  </a:cubicBezTo>
                  <a:cubicBezTo>
                    <a:pt x="15" y="5"/>
                    <a:pt x="16" y="6"/>
                    <a:pt x="16" y="6"/>
                  </a:cubicBezTo>
                  <a:cubicBezTo>
                    <a:pt x="17" y="6"/>
                    <a:pt x="16" y="5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8" y="4"/>
                    <a:pt x="18" y="2"/>
                    <a:pt x="17" y="2"/>
                  </a:cubicBezTo>
                  <a:cubicBezTo>
                    <a:pt x="17" y="2"/>
                    <a:pt x="16" y="2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1"/>
                    <a:pt x="9" y="1"/>
                    <a:pt x="9" y="1"/>
                  </a:cubicBezTo>
                  <a:cubicBezTo>
                    <a:pt x="8" y="1"/>
                    <a:pt x="8" y="4"/>
                    <a:pt x="7" y="4"/>
                  </a:cubicBezTo>
                  <a:cubicBezTo>
                    <a:pt x="7" y="5"/>
                    <a:pt x="6" y="4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9"/>
                    <a:pt x="4" y="11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3"/>
                    <a:pt x="3" y="13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0" y="16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83" name="Freeform 116"/>
            <p:cNvSpPr>
              <a:spLocks/>
            </p:cNvSpPr>
            <p:nvPr/>
          </p:nvSpPr>
          <p:spPr bwMode="auto">
            <a:xfrm>
              <a:off x="5151381" y="2426947"/>
              <a:ext cx="21051" cy="14735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1 h 3"/>
                <a:gd name="T4" fmla="*/ 3 w 4"/>
                <a:gd name="T5" fmla="*/ 3 h 3"/>
                <a:gd name="T6" fmla="*/ 3 w 4"/>
                <a:gd name="T7" fmla="*/ 1 h 3"/>
                <a:gd name="T8" fmla="*/ 1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84" name="Freeform 117"/>
            <p:cNvSpPr>
              <a:spLocks/>
            </p:cNvSpPr>
            <p:nvPr/>
          </p:nvSpPr>
          <p:spPr bwMode="auto">
            <a:xfrm>
              <a:off x="5161905" y="2125929"/>
              <a:ext cx="269443" cy="199977"/>
            </a:xfrm>
            <a:custGeom>
              <a:avLst/>
              <a:gdLst>
                <a:gd name="T0" fmla="*/ 4 w 54"/>
                <a:gd name="T1" fmla="*/ 37 h 40"/>
                <a:gd name="T2" fmla="*/ 9 w 54"/>
                <a:gd name="T3" fmla="*/ 39 h 40"/>
                <a:gd name="T4" fmla="*/ 14 w 54"/>
                <a:gd name="T5" fmla="*/ 40 h 40"/>
                <a:gd name="T6" fmla="*/ 15 w 54"/>
                <a:gd name="T7" fmla="*/ 37 h 40"/>
                <a:gd name="T8" fmla="*/ 17 w 54"/>
                <a:gd name="T9" fmla="*/ 36 h 40"/>
                <a:gd name="T10" fmla="*/ 17 w 54"/>
                <a:gd name="T11" fmla="*/ 34 h 40"/>
                <a:gd name="T12" fmla="*/ 18 w 54"/>
                <a:gd name="T13" fmla="*/ 32 h 40"/>
                <a:gd name="T14" fmla="*/ 19 w 54"/>
                <a:gd name="T15" fmla="*/ 31 h 40"/>
                <a:gd name="T16" fmla="*/ 20 w 54"/>
                <a:gd name="T17" fmla="*/ 28 h 40"/>
                <a:gd name="T18" fmla="*/ 20 w 54"/>
                <a:gd name="T19" fmla="*/ 27 h 40"/>
                <a:gd name="T20" fmla="*/ 23 w 54"/>
                <a:gd name="T21" fmla="*/ 26 h 40"/>
                <a:gd name="T22" fmla="*/ 23 w 54"/>
                <a:gd name="T23" fmla="*/ 24 h 40"/>
                <a:gd name="T24" fmla="*/ 27 w 54"/>
                <a:gd name="T25" fmla="*/ 24 h 40"/>
                <a:gd name="T26" fmla="*/ 29 w 54"/>
                <a:gd name="T27" fmla="*/ 21 h 40"/>
                <a:gd name="T28" fmla="*/ 31 w 54"/>
                <a:gd name="T29" fmla="*/ 21 h 40"/>
                <a:gd name="T30" fmla="*/ 35 w 54"/>
                <a:gd name="T31" fmla="*/ 18 h 40"/>
                <a:gd name="T32" fmla="*/ 41 w 54"/>
                <a:gd name="T33" fmla="*/ 15 h 40"/>
                <a:gd name="T34" fmla="*/ 48 w 54"/>
                <a:gd name="T35" fmla="*/ 15 h 40"/>
                <a:gd name="T36" fmla="*/ 52 w 54"/>
                <a:gd name="T37" fmla="*/ 12 h 40"/>
                <a:gd name="T38" fmla="*/ 53 w 54"/>
                <a:gd name="T39" fmla="*/ 10 h 40"/>
                <a:gd name="T40" fmla="*/ 54 w 54"/>
                <a:gd name="T41" fmla="*/ 8 h 40"/>
                <a:gd name="T42" fmla="*/ 54 w 54"/>
                <a:gd name="T43" fmla="*/ 4 h 40"/>
                <a:gd name="T44" fmla="*/ 52 w 54"/>
                <a:gd name="T45" fmla="*/ 1 h 40"/>
                <a:gd name="T46" fmla="*/ 49 w 54"/>
                <a:gd name="T47" fmla="*/ 1 h 40"/>
                <a:gd name="T48" fmla="*/ 46 w 54"/>
                <a:gd name="T49" fmla="*/ 1 h 40"/>
                <a:gd name="T50" fmla="*/ 44 w 54"/>
                <a:gd name="T51" fmla="*/ 5 h 40"/>
                <a:gd name="T52" fmla="*/ 40 w 54"/>
                <a:gd name="T53" fmla="*/ 9 h 40"/>
                <a:gd name="T54" fmla="*/ 34 w 54"/>
                <a:gd name="T55" fmla="*/ 10 h 40"/>
                <a:gd name="T56" fmla="*/ 31 w 54"/>
                <a:gd name="T57" fmla="*/ 9 h 40"/>
                <a:gd name="T58" fmla="*/ 28 w 54"/>
                <a:gd name="T59" fmla="*/ 9 h 40"/>
                <a:gd name="T60" fmla="*/ 25 w 54"/>
                <a:gd name="T61" fmla="*/ 9 h 40"/>
                <a:gd name="T62" fmla="*/ 24 w 54"/>
                <a:gd name="T63" fmla="*/ 11 h 40"/>
                <a:gd name="T64" fmla="*/ 20 w 54"/>
                <a:gd name="T65" fmla="*/ 15 h 40"/>
                <a:gd name="T66" fmla="*/ 18 w 54"/>
                <a:gd name="T67" fmla="*/ 15 h 40"/>
                <a:gd name="T68" fmla="*/ 15 w 54"/>
                <a:gd name="T69" fmla="*/ 18 h 40"/>
                <a:gd name="T70" fmla="*/ 14 w 54"/>
                <a:gd name="T71" fmla="*/ 19 h 40"/>
                <a:gd name="T72" fmla="*/ 11 w 54"/>
                <a:gd name="T73" fmla="*/ 23 h 40"/>
                <a:gd name="T74" fmla="*/ 8 w 54"/>
                <a:gd name="T75" fmla="*/ 24 h 40"/>
                <a:gd name="T76" fmla="*/ 9 w 54"/>
                <a:gd name="T77" fmla="*/ 25 h 40"/>
                <a:gd name="T78" fmla="*/ 8 w 54"/>
                <a:gd name="T79" fmla="*/ 27 h 40"/>
                <a:gd name="T80" fmla="*/ 7 w 54"/>
                <a:gd name="T81" fmla="*/ 29 h 40"/>
                <a:gd name="T82" fmla="*/ 8 w 54"/>
                <a:gd name="T83" fmla="*/ 32 h 40"/>
                <a:gd name="T84" fmla="*/ 4 w 54"/>
                <a:gd name="T85" fmla="*/ 33 h 40"/>
                <a:gd name="T86" fmla="*/ 1 w 54"/>
                <a:gd name="T8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" h="40">
                  <a:moveTo>
                    <a:pt x="4" y="35"/>
                  </a:moveTo>
                  <a:cubicBezTo>
                    <a:pt x="4" y="35"/>
                    <a:pt x="4" y="37"/>
                    <a:pt x="4" y="37"/>
                  </a:cubicBezTo>
                  <a:cubicBezTo>
                    <a:pt x="4" y="37"/>
                    <a:pt x="6" y="37"/>
                    <a:pt x="7" y="38"/>
                  </a:cubicBezTo>
                  <a:cubicBezTo>
                    <a:pt x="7" y="38"/>
                    <a:pt x="8" y="38"/>
                    <a:pt x="9" y="39"/>
                  </a:cubicBezTo>
                  <a:cubicBezTo>
                    <a:pt x="9" y="39"/>
                    <a:pt x="11" y="39"/>
                    <a:pt x="11" y="39"/>
                  </a:cubicBezTo>
                  <a:cubicBezTo>
                    <a:pt x="11" y="40"/>
                    <a:pt x="13" y="40"/>
                    <a:pt x="14" y="40"/>
                  </a:cubicBezTo>
                  <a:cubicBezTo>
                    <a:pt x="14" y="40"/>
                    <a:pt x="15" y="39"/>
                    <a:pt x="15" y="39"/>
                  </a:cubicBezTo>
                  <a:cubicBezTo>
                    <a:pt x="15" y="38"/>
                    <a:pt x="16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17" y="36"/>
                  </a:cubicBezTo>
                  <a:cubicBezTo>
                    <a:pt x="17" y="35"/>
                    <a:pt x="16" y="35"/>
                    <a:pt x="16" y="34"/>
                  </a:cubicBezTo>
                  <a:cubicBezTo>
                    <a:pt x="16" y="34"/>
                    <a:pt x="17" y="35"/>
                    <a:pt x="17" y="34"/>
                  </a:cubicBezTo>
                  <a:cubicBezTo>
                    <a:pt x="17" y="34"/>
                    <a:pt x="17" y="33"/>
                    <a:pt x="16" y="33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9" y="32"/>
                    <a:pt x="18" y="32"/>
                    <a:pt x="18" y="31"/>
                  </a:cubicBezTo>
                  <a:cubicBezTo>
                    <a:pt x="17" y="31"/>
                    <a:pt x="18" y="31"/>
                    <a:pt x="19" y="31"/>
                  </a:cubicBezTo>
                  <a:cubicBezTo>
                    <a:pt x="19" y="31"/>
                    <a:pt x="20" y="31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8"/>
                    <a:pt x="22" y="28"/>
                    <a:pt x="22" y="28"/>
                  </a:cubicBezTo>
                  <a:cubicBezTo>
                    <a:pt x="22" y="28"/>
                    <a:pt x="20" y="28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7"/>
                    <a:pt x="23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5"/>
                    <a:pt x="24" y="25"/>
                    <a:pt x="23" y="24"/>
                  </a:cubicBezTo>
                  <a:cubicBezTo>
                    <a:pt x="23" y="24"/>
                    <a:pt x="25" y="25"/>
                    <a:pt x="26" y="25"/>
                  </a:cubicBezTo>
                  <a:cubicBezTo>
                    <a:pt x="27" y="25"/>
                    <a:pt x="27" y="24"/>
                    <a:pt x="27" y="24"/>
                  </a:cubicBezTo>
                  <a:cubicBezTo>
                    <a:pt x="27" y="24"/>
                    <a:pt x="28" y="24"/>
                    <a:pt x="28" y="24"/>
                  </a:cubicBezTo>
                  <a:cubicBezTo>
                    <a:pt x="29" y="24"/>
                    <a:pt x="29" y="22"/>
                    <a:pt x="29" y="21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0" y="22"/>
                    <a:pt x="31" y="22"/>
                    <a:pt x="31" y="21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3" y="20"/>
                    <a:pt x="35" y="19"/>
                    <a:pt x="35" y="18"/>
                  </a:cubicBezTo>
                  <a:cubicBezTo>
                    <a:pt x="36" y="18"/>
                    <a:pt x="38" y="17"/>
                    <a:pt x="38" y="16"/>
                  </a:cubicBezTo>
                  <a:cubicBezTo>
                    <a:pt x="39" y="15"/>
                    <a:pt x="41" y="15"/>
                    <a:pt x="41" y="15"/>
                  </a:cubicBezTo>
                  <a:cubicBezTo>
                    <a:pt x="42" y="15"/>
                    <a:pt x="43" y="15"/>
                    <a:pt x="45" y="16"/>
                  </a:cubicBezTo>
                  <a:cubicBezTo>
                    <a:pt x="46" y="16"/>
                    <a:pt x="47" y="16"/>
                    <a:pt x="48" y="15"/>
                  </a:cubicBezTo>
                  <a:cubicBezTo>
                    <a:pt x="49" y="15"/>
                    <a:pt x="49" y="14"/>
                    <a:pt x="49" y="14"/>
                  </a:cubicBezTo>
                  <a:cubicBezTo>
                    <a:pt x="50" y="13"/>
                    <a:pt x="52" y="13"/>
                    <a:pt x="52" y="12"/>
                  </a:cubicBezTo>
                  <a:cubicBezTo>
                    <a:pt x="53" y="12"/>
                    <a:pt x="54" y="11"/>
                    <a:pt x="54" y="11"/>
                  </a:cubicBezTo>
                  <a:cubicBezTo>
                    <a:pt x="53" y="11"/>
                    <a:pt x="53" y="11"/>
                    <a:pt x="53" y="10"/>
                  </a:cubicBezTo>
                  <a:cubicBezTo>
                    <a:pt x="53" y="10"/>
                    <a:pt x="53" y="9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7"/>
                    <a:pt x="53" y="6"/>
                    <a:pt x="53" y="5"/>
                  </a:cubicBezTo>
                  <a:cubicBezTo>
                    <a:pt x="53" y="5"/>
                    <a:pt x="54" y="5"/>
                    <a:pt x="54" y="4"/>
                  </a:cubicBezTo>
                  <a:cubicBezTo>
                    <a:pt x="54" y="4"/>
                    <a:pt x="53" y="3"/>
                    <a:pt x="53" y="3"/>
                  </a:cubicBezTo>
                  <a:cubicBezTo>
                    <a:pt x="52" y="2"/>
                    <a:pt x="52" y="2"/>
                    <a:pt x="52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9" y="0"/>
                    <a:pt x="49" y="0"/>
                    <a:pt x="49" y="1"/>
                  </a:cubicBezTo>
                  <a:cubicBezTo>
                    <a:pt x="49" y="1"/>
                    <a:pt x="48" y="1"/>
                    <a:pt x="48" y="0"/>
                  </a:cubicBezTo>
                  <a:cubicBezTo>
                    <a:pt x="48" y="0"/>
                    <a:pt x="46" y="1"/>
                    <a:pt x="46" y="1"/>
                  </a:cubicBezTo>
                  <a:cubicBezTo>
                    <a:pt x="45" y="1"/>
                    <a:pt x="46" y="2"/>
                    <a:pt x="46" y="2"/>
                  </a:cubicBezTo>
                  <a:cubicBezTo>
                    <a:pt x="46" y="3"/>
                    <a:pt x="45" y="4"/>
                    <a:pt x="44" y="5"/>
                  </a:cubicBezTo>
                  <a:cubicBezTo>
                    <a:pt x="44" y="6"/>
                    <a:pt x="43" y="7"/>
                    <a:pt x="42" y="7"/>
                  </a:cubicBezTo>
                  <a:cubicBezTo>
                    <a:pt x="41" y="7"/>
                    <a:pt x="41" y="8"/>
                    <a:pt x="40" y="9"/>
                  </a:cubicBezTo>
                  <a:cubicBezTo>
                    <a:pt x="39" y="9"/>
                    <a:pt x="37" y="10"/>
                    <a:pt x="36" y="10"/>
                  </a:cubicBezTo>
                  <a:cubicBezTo>
                    <a:pt x="34" y="10"/>
                    <a:pt x="35" y="10"/>
                    <a:pt x="34" y="10"/>
                  </a:cubicBezTo>
                  <a:cubicBezTo>
                    <a:pt x="33" y="11"/>
                    <a:pt x="33" y="9"/>
                    <a:pt x="32" y="9"/>
                  </a:cubicBezTo>
                  <a:cubicBezTo>
                    <a:pt x="32" y="8"/>
                    <a:pt x="32" y="9"/>
                    <a:pt x="31" y="9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30" y="10"/>
                    <a:pt x="28" y="9"/>
                    <a:pt x="28" y="9"/>
                  </a:cubicBezTo>
                  <a:cubicBezTo>
                    <a:pt x="28" y="8"/>
                    <a:pt x="27" y="9"/>
                    <a:pt x="26" y="9"/>
                  </a:cubicBezTo>
                  <a:cubicBezTo>
                    <a:pt x="26" y="10"/>
                    <a:pt x="26" y="9"/>
                    <a:pt x="25" y="9"/>
                  </a:cubicBezTo>
                  <a:cubicBezTo>
                    <a:pt x="24" y="9"/>
                    <a:pt x="25" y="10"/>
                    <a:pt x="25" y="10"/>
                  </a:cubicBezTo>
                  <a:cubicBezTo>
                    <a:pt x="26" y="10"/>
                    <a:pt x="25" y="11"/>
                    <a:pt x="24" y="11"/>
                  </a:cubicBezTo>
                  <a:cubicBezTo>
                    <a:pt x="24" y="12"/>
                    <a:pt x="22" y="14"/>
                    <a:pt x="21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9" y="16"/>
                    <a:pt x="18" y="16"/>
                    <a:pt x="17" y="16"/>
                  </a:cubicBezTo>
                  <a:cubicBezTo>
                    <a:pt x="16" y="17"/>
                    <a:pt x="16" y="17"/>
                    <a:pt x="15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5" y="20"/>
                    <a:pt x="14" y="19"/>
                    <a:pt x="14" y="19"/>
                  </a:cubicBezTo>
                  <a:cubicBezTo>
                    <a:pt x="13" y="19"/>
                    <a:pt x="12" y="20"/>
                    <a:pt x="13" y="20"/>
                  </a:cubicBezTo>
                  <a:cubicBezTo>
                    <a:pt x="13" y="20"/>
                    <a:pt x="11" y="22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8" y="23"/>
                    <a:pt x="8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10" y="24"/>
                    <a:pt x="9" y="25"/>
                    <a:pt x="9" y="25"/>
                  </a:cubicBezTo>
                  <a:cubicBezTo>
                    <a:pt x="8" y="26"/>
                    <a:pt x="10" y="26"/>
                    <a:pt x="10" y="27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8" y="28"/>
                    <a:pt x="9" y="29"/>
                  </a:cubicBezTo>
                  <a:cubicBezTo>
                    <a:pt x="10" y="29"/>
                    <a:pt x="8" y="29"/>
                    <a:pt x="7" y="29"/>
                  </a:cubicBezTo>
                  <a:cubicBezTo>
                    <a:pt x="6" y="29"/>
                    <a:pt x="8" y="30"/>
                    <a:pt x="7" y="31"/>
                  </a:cubicBezTo>
                  <a:cubicBezTo>
                    <a:pt x="7" y="31"/>
                    <a:pt x="8" y="32"/>
                    <a:pt x="8" y="32"/>
                  </a:cubicBezTo>
                  <a:cubicBezTo>
                    <a:pt x="8" y="33"/>
                    <a:pt x="7" y="32"/>
                    <a:pt x="6" y="32"/>
                  </a:cubicBezTo>
                  <a:cubicBezTo>
                    <a:pt x="5" y="32"/>
                    <a:pt x="5" y="32"/>
                    <a:pt x="4" y="33"/>
                  </a:cubicBezTo>
                  <a:cubicBezTo>
                    <a:pt x="4" y="33"/>
                    <a:pt x="5" y="34"/>
                    <a:pt x="4" y="34"/>
                  </a:cubicBezTo>
                  <a:cubicBezTo>
                    <a:pt x="2" y="34"/>
                    <a:pt x="2" y="34"/>
                    <a:pt x="1" y="36"/>
                  </a:cubicBezTo>
                  <a:cubicBezTo>
                    <a:pt x="0" y="37"/>
                    <a:pt x="3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85" name="Freeform 118"/>
            <p:cNvSpPr>
              <a:spLocks/>
            </p:cNvSpPr>
            <p:nvPr/>
          </p:nvSpPr>
          <p:spPr bwMode="auto">
            <a:xfrm>
              <a:off x="4593551" y="2441681"/>
              <a:ext cx="29471" cy="23155"/>
            </a:xfrm>
            <a:custGeom>
              <a:avLst/>
              <a:gdLst>
                <a:gd name="T0" fmla="*/ 1 w 6"/>
                <a:gd name="T1" fmla="*/ 5 h 5"/>
                <a:gd name="T2" fmla="*/ 6 w 6"/>
                <a:gd name="T3" fmla="*/ 2 h 5"/>
                <a:gd name="T4" fmla="*/ 5 w 6"/>
                <a:gd name="T5" fmla="*/ 1 h 5"/>
                <a:gd name="T6" fmla="*/ 1 w 6"/>
                <a:gd name="T7" fmla="*/ 3 h 5"/>
                <a:gd name="T8" fmla="*/ 1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cubicBezTo>
                    <a:pt x="2" y="4"/>
                    <a:pt x="6" y="3"/>
                    <a:pt x="6" y="2"/>
                  </a:cubicBezTo>
                  <a:cubicBezTo>
                    <a:pt x="6" y="1"/>
                    <a:pt x="6" y="0"/>
                    <a:pt x="5" y="1"/>
                  </a:cubicBezTo>
                  <a:cubicBezTo>
                    <a:pt x="4" y="1"/>
                    <a:pt x="1" y="2"/>
                    <a:pt x="1" y="3"/>
                  </a:cubicBezTo>
                  <a:cubicBezTo>
                    <a:pt x="1" y="3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86" name="Freeform 119"/>
            <p:cNvSpPr>
              <a:spLocks/>
            </p:cNvSpPr>
            <p:nvPr/>
          </p:nvSpPr>
          <p:spPr bwMode="auto">
            <a:xfrm>
              <a:off x="4498827" y="2504833"/>
              <a:ext cx="25260" cy="31575"/>
            </a:xfrm>
            <a:custGeom>
              <a:avLst/>
              <a:gdLst>
                <a:gd name="T0" fmla="*/ 1 w 5"/>
                <a:gd name="T1" fmla="*/ 5 h 6"/>
                <a:gd name="T2" fmla="*/ 5 w 5"/>
                <a:gd name="T3" fmla="*/ 2 h 6"/>
                <a:gd name="T4" fmla="*/ 3 w 5"/>
                <a:gd name="T5" fmla="*/ 1 h 6"/>
                <a:gd name="T6" fmla="*/ 2 w 5"/>
                <a:gd name="T7" fmla="*/ 3 h 6"/>
                <a:gd name="T8" fmla="*/ 1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4"/>
                    <a:pt x="5" y="3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4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87" name="Freeform 120"/>
            <p:cNvSpPr>
              <a:spLocks/>
            </p:cNvSpPr>
            <p:nvPr/>
          </p:nvSpPr>
          <p:spPr bwMode="auto">
            <a:xfrm>
              <a:off x="4804054" y="3529975"/>
              <a:ext cx="44205" cy="25260"/>
            </a:xfrm>
            <a:custGeom>
              <a:avLst/>
              <a:gdLst>
                <a:gd name="T0" fmla="*/ 7 w 9"/>
                <a:gd name="T1" fmla="*/ 4 h 5"/>
                <a:gd name="T2" fmla="*/ 8 w 9"/>
                <a:gd name="T3" fmla="*/ 0 h 5"/>
                <a:gd name="T4" fmla="*/ 3 w 9"/>
                <a:gd name="T5" fmla="*/ 2 h 5"/>
                <a:gd name="T6" fmla="*/ 0 w 9"/>
                <a:gd name="T7" fmla="*/ 4 h 5"/>
                <a:gd name="T8" fmla="*/ 7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4"/>
                  </a:moveTo>
                  <a:cubicBezTo>
                    <a:pt x="8" y="4"/>
                    <a:pt x="8" y="0"/>
                    <a:pt x="8" y="0"/>
                  </a:cubicBezTo>
                  <a:cubicBezTo>
                    <a:pt x="9" y="0"/>
                    <a:pt x="5" y="2"/>
                    <a:pt x="3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6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88" name="Freeform 121"/>
            <p:cNvSpPr>
              <a:spLocks/>
            </p:cNvSpPr>
            <p:nvPr/>
          </p:nvSpPr>
          <p:spPr bwMode="auto">
            <a:xfrm>
              <a:off x="1600217" y="3140547"/>
              <a:ext cx="90516" cy="65256"/>
            </a:xfrm>
            <a:custGeom>
              <a:avLst/>
              <a:gdLst>
                <a:gd name="T0" fmla="*/ 9 w 18"/>
                <a:gd name="T1" fmla="*/ 9 h 13"/>
                <a:gd name="T2" fmla="*/ 11 w 18"/>
                <a:gd name="T3" fmla="*/ 11 h 13"/>
                <a:gd name="T4" fmla="*/ 16 w 18"/>
                <a:gd name="T5" fmla="*/ 13 h 13"/>
                <a:gd name="T6" fmla="*/ 15 w 18"/>
                <a:gd name="T7" fmla="*/ 8 h 13"/>
                <a:gd name="T8" fmla="*/ 12 w 18"/>
                <a:gd name="T9" fmla="*/ 6 h 13"/>
                <a:gd name="T10" fmla="*/ 8 w 18"/>
                <a:gd name="T11" fmla="*/ 2 h 13"/>
                <a:gd name="T12" fmla="*/ 2 w 18"/>
                <a:gd name="T13" fmla="*/ 0 h 13"/>
                <a:gd name="T14" fmla="*/ 1 w 18"/>
                <a:gd name="T15" fmla="*/ 2 h 13"/>
                <a:gd name="T16" fmla="*/ 7 w 18"/>
                <a:gd name="T17" fmla="*/ 8 h 13"/>
                <a:gd name="T18" fmla="*/ 9 w 18"/>
                <a:gd name="T1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9" y="9"/>
                  </a:moveTo>
                  <a:cubicBezTo>
                    <a:pt x="10" y="9"/>
                    <a:pt x="11" y="9"/>
                    <a:pt x="11" y="11"/>
                  </a:cubicBezTo>
                  <a:cubicBezTo>
                    <a:pt x="11" y="12"/>
                    <a:pt x="14" y="13"/>
                    <a:pt x="16" y="13"/>
                  </a:cubicBezTo>
                  <a:cubicBezTo>
                    <a:pt x="18" y="12"/>
                    <a:pt x="16" y="10"/>
                    <a:pt x="15" y="8"/>
                  </a:cubicBezTo>
                  <a:cubicBezTo>
                    <a:pt x="14" y="7"/>
                    <a:pt x="12" y="6"/>
                    <a:pt x="12" y="6"/>
                  </a:cubicBezTo>
                  <a:cubicBezTo>
                    <a:pt x="12" y="5"/>
                    <a:pt x="10" y="3"/>
                    <a:pt x="8" y="2"/>
                  </a:cubicBezTo>
                  <a:cubicBezTo>
                    <a:pt x="7" y="2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6" y="6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89" name="Freeform 122"/>
            <p:cNvSpPr>
              <a:spLocks/>
            </p:cNvSpPr>
            <p:nvPr/>
          </p:nvSpPr>
          <p:spPr bwMode="auto">
            <a:xfrm>
              <a:off x="1560221" y="2980565"/>
              <a:ext cx="39995" cy="39995"/>
            </a:xfrm>
            <a:custGeom>
              <a:avLst/>
              <a:gdLst>
                <a:gd name="T0" fmla="*/ 8 w 8"/>
                <a:gd name="T1" fmla="*/ 6 h 8"/>
                <a:gd name="T2" fmla="*/ 6 w 8"/>
                <a:gd name="T3" fmla="*/ 5 h 8"/>
                <a:gd name="T4" fmla="*/ 4 w 8"/>
                <a:gd name="T5" fmla="*/ 4 h 8"/>
                <a:gd name="T6" fmla="*/ 2 w 8"/>
                <a:gd name="T7" fmla="*/ 0 h 8"/>
                <a:gd name="T8" fmla="*/ 1 w 8"/>
                <a:gd name="T9" fmla="*/ 4 h 8"/>
                <a:gd name="T10" fmla="*/ 0 w 8"/>
                <a:gd name="T11" fmla="*/ 7 h 8"/>
                <a:gd name="T12" fmla="*/ 4 w 8"/>
                <a:gd name="T13" fmla="*/ 8 h 8"/>
                <a:gd name="T14" fmla="*/ 8 w 8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5"/>
                    <a:pt x="7" y="4"/>
                    <a:pt x="6" y="5"/>
                  </a:cubicBezTo>
                  <a:cubicBezTo>
                    <a:pt x="5" y="5"/>
                    <a:pt x="5" y="5"/>
                    <a:pt x="4" y="4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8"/>
                    <a:pt x="2" y="8"/>
                    <a:pt x="4" y="8"/>
                  </a:cubicBezTo>
                  <a:cubicBezTo>
                    <a:pt x="5" y="8"/>
                    <a:pt x="8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90" name="Freeform 123"/>
            <p:cNvSpPr>
              <a:spLocks/>
            </p:cNvSpPr>
            <p:nvPr/>
          </p:nvSpPr>
          <p:spPr bwMode="auto">
            <a:xfrm>
              <a:off x="1551802" y="3035296"/>
              <a:ext cx="29471" cy="54731"/>
            </a:xfrm>
            <a:custGeom>
              <a:avLst/>
              <a:gdLst>
                <a:gd name="T0" fmla="*/ 3 w 6"/>
                <a:gd name="T1" fmla="*/ 1 h 11"/>
                <a:gd name="T2" fmla="*/ 2 w 6"/>
                <a:gd name="T3" fmla="*/ 1 h 11"/>
                <a:gd name="T4" fmla="*/ 0 w 6"/>
                <a:gd name="T5" fmla="*/ 6 h 11"/>
                <a:gd name="T6" fmla="*/ 1 w 6"/>
                <a:gd name="T7" fmla="*/ 10 h 11"/>
                <a:gd name="T8" fmla="*/ 3 w 6"/>
                <a:gd name="T9" fmla="*/ 6 h 11"/>
                <a:gd name="T10" fmla="*/ 5 w 6"/>
                <a:gd name="T11" fmla="*/ 2 h 11"/>
                <a:gd name="T12" fmla="*/ 3 w 6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1">
                  <a:moveTo>
                    <a:pt x="3" y="1"/>
                  </a:moveTo>
                  <a:cubicBezTo>
                    <a:pt x="2" y="1"/>
                    <a:pt x="2" y="0"/>
                    <a:pt x="2" y="1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1" y="8"/>
                    <a:pt x="0" y="11"/>
                    <a:pt x="1" y="10"/>
                  </a:cubicBezTo>
                  <a:cubicBezTo>
                    <a:pt x="2" y="10"/>
                    <a:pt x="3" y="7"/>
                    <a:pt x="3" y="6"/>
                  </a:cubicBezTo>
                  <a:cubicBezTo>
                    <a:pt x="3" y="5"/>
                    <a:pt x="6" y="2"/>
                    <a:pt x="5" y="2"/>
                  </a:cubicBezTo>
                  <a:cubicBezTo>
                    <a:pt x="5" y="2"/>
                    <a:pt x="3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91" name="Freeform 124"/>
            <p:cNvSpPr>
              <a:spLocks/>
            </p:cNvSpPr>
            <p:nvPr/>
          </p:nvSpPr>
          <p:spPr bwMode="auto">
            <a:xfrm>
              <a:off x="1526542" y="2925835"/>
              <a:ext cx="25260" cy="58940"/>
            </a:xfrm>
            <a:custGeom>
              <a:avLst/>
              <a:gdLst>
                <a:gd name="T0" fmla="*/ 3 w 5"/>
                <a:gd name="T1" fmla="*/ 2 h 12"/>
                <a:gd name="T2" fmla="*/ 1 w 5"/>
                <a:gd name="T3" fmla="*/ 0 h 12"/>
                <a:gd name="T4" fmla="*/ 3 w 5"/>
                <a:gd name="T5" fmla="*/ 4 h 12"/>
                <a:gd name="T6" fmla="*/ 3 w 5"/>
                <a:gd name="T7" fmla="*/ 11 h 12"/>
                <a:gd name="T8" fmla="*/ 5 w 5"/>
                <a:gd name="T9" fmla="*/ 6 h 12"/>
                <a:gd name="T10" fmla="*/ 4 w 5"/>
                <a:gd name="T11" fmla="*/ 4 h 12"/>
                <a:gd name="T12" fmla="*/ 3 w 5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3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2" y="3"/>
                    <a:pt x="3" y="4"/>
                  </a:cubicBezTo>
                  <a:cubicBezTo>
                    <a:pt x="3" y="5"/>
                    <a:pt x="3" y="9"/>
                    <a:pt x="3" y="11"/>
                  </a:cubicBezTo>
                  <a:cubicBezTo>
                    <a:pt x="4" y="12"/>
                    <a:pt x="5" y="7"/>
                    <a:pt x="5" y="6"/>
                  </a:cubicBezTo>
                  <a:cubicBezTo>
                    <a:pt x="5" y="6"/>
                    <a:pt x="4" y="4"/>
                    <a:pt x="4" y="4"/>
                  </a:cubicBezTo>
                  <a:cubicBezTo>
                    <a:pt x="4" y="3"/>
                    <a:pt x="4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92" name="Freeform 125"/>
            <p:cNvSpPr>
              <a:spLocks/>
            </p:cNvSpPr>
            <p:nvPr/>
          </p:nvSpPr>
          <p:spPr bwMode="auto">
            <a:xfrm>
              <a:off x="1556013" y="2930046"/>
              <a:ext cx="18945" cy="29471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3 h 6"/>
                <a:gd name="T4" fmla="*/ 1 w 4"/>
                <a:gd name="T5" fmla="*/ 5 h 6"/>
                <a:gd name="T6" fmla="*/ 4 w 4"/>
                <a:gd name="T7" fmla="*/ 2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0"/>
                    <a:pt x="1" y="1"/>
                    <a:pt x="1" y="3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6"/>
                    <a:pt x="4" y="3"/>
                    <a:pt x="4" y="2"/>
                  </a:cubicBezTo>
                  <a:cubicBezTo>
                    <a:pt x="4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93" name="Freeform 126"/>
            <p:cNvSpPr>
              <a:spLocks/>
            </p:cNvSpPr>
            <p:nvPr/>
          </p:nvSpPr>
          <p:spPr bwMode="auto">
            <a:xfrm>
              <a:off x="1566538" y="2951096"/>
              <a:ext cx="14735" cy="23155"/>
            </a:xfrm>
            <a:custGeom>
              <a:avLst/>
              <a:gdLst>
                <a:gd name="T0" fmla="*/ 2 w 3"/>
                <a:gd name="T1" fmla="*/ 4 h 5"/>
                <a:gd name="T2" fmla="*/ 1 w 3"/>
                <a:gd name="T3" fmla="*/ 2 h 5"/>
                <a:gd name="T4" fmla="*/ 0 w 3"/>
                <a:gd name="T5" fmla="*/ 4 h 5"/>
                <a:gd name="T6" fmla="*/ 2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4"/>
                  </a:moveTo>
                  <a:cubicBezTo>
                    <a:pt x="2" y="4"/>
                    <a:pt x="3" y="0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1" y="5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94" name="Freeform 127"/>
            <p:cNvSpPr>
              <a:spLocks/>
            </p:cNvSpPr>
            <p:nvPr/>
          </p:nvSpPr>
          <p:spPr bwMode="auto">
            <a:xfrm>
              <a:off x="1158163" y="2930045"/>
              <a:ext cx="54731" cy="50520"/>
            </a:xfrm>
            <a:custGeom>
              <a:avLst/>
              <a:gdLst>
                <a:gd name="T0" fmla="*/ 10 w 11"/>
                <a:gd name="T1" fmla="*/ 2 h 10"/>
                <a:gd name="T2" fmla="*/ 9 w 11"/>
                <a:gd name="T3" fmla="*/ 0 h 10"/>
                <a:gd name="T4" fmla="*/ 9 w 11"/>
                <a:gd name="T5" fmla="*/ 2 h 10"/>
                <a:gd name="T6" fmla="*/ 6 w 11"/>
                <a:gd name="T7" fmla="*/ 2 h 10"/>
                <a:gd name="T8" fmla="*/ 5 w 11"/>
                <a:gd name="T9" fmla="*/ 3 h 10"/>
                <a:gd name="T10" fmla="*/ 3 w 11"/>
                <a:gd name="T11" fmla="*/ 3 h 10"/>
                <a:gd name="T12" fmla="*/ 0 w 11"/>
                <a:gd name="T13" fmla="*/ 6 h 10"/>
                <a:gd name="T14" fmla="*/ 2 w 11"/>
                <a:gd name="T15" fmla="*/ 7 h 10"/>
                <a:gd name="T16" fmla="*/ 2 w 11"/>
                <a:gd name="T17" fmla="*/ 9 h 10"/>
                <a:gd name="T18" fmla="*/ 5 w 11"/>
                <a:gd name="T19" fmla="*/ 6 h 10"/>
                <a:gd name="T20" fmla="*/ 6 w 11"/>
                <a:gd name="T21" fmla="*/ 7 h 10"/>
                <a:gd name="T22" fmla="*/ 10 w 11"/>
                <a:gd name="T23" fmla="*/ 4 h 10"/>
                <a:gd name="T24" fmla="*/ 10 w 11"/>
                <a:gd name="T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">
                  <a:moveTo>
                    <a:pt x="10" y="2"/>
                  </a:moveTo>
                  <a:cubicBezTo>
                    <a:pt x="9" y="2"/>
                    <a:pt x="10" y="1"/>
                    <a:pt x="9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2" y="3"/>
                    <a:pt x="1" y="5"/>
                    <a:pt x="0" y="6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3" y="7"/>
                    <a:pt x="2" y="8"/>
                    <a:pt x="2" y="9"/>
                  </a:cubicBezTo>
                  <a:cubicBezTo>
                    <a:pt x="2" y="10"/>
                    <a:pt x="5" y="7"/>
                    <a:pt x="5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7" y="7"/>
                    <a:pt x="9" y="5"/>
                    <a:pt x="10" y="4"/>
                  </a:cubicBezTo>
                  <a:cubicBezTo>
                    <a:pt x="11" y="4"/>
                    <a:pt x="11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95" name="Freeform 128"/>
            <p:cNvSpPr>
              <a:spLocks/>
            </p:cNvSpPr>
            <p:nvPr/>
          </p:nvSpPr>
          <p:spPr bwMode="auto">
            <a:xfrm>
              <a:off x="1206579" y="2919520"/>
              <a:ext cx="25260" cy="10525"/>
            </a:xfrm>
            <a:custGeom>
              <a:avLst/>
              <a:gdLst>
                <a:gd name="T0" fmla="*/ 1 w 5"/>
                <a:gd name="T1" fmla="*/ 0 h 2"/>
                <a:gd name="T2" fmla="*/ 2 w 5"/>
                <a:gd name="T3" fmla="*/ 2 h 2"/>
                <a:gd name="T4" fmla="*/ 5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5" y="2"/>
                    <a:pt x="5" y="2"/>
                  </a:cubicBezTo>
                  <a:cubicBezTo>
                    <a:pt x="4" y="2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96" name="Freeform 129"/>
            <p:cNvSpPr>
              <a:spLocks/>
            </p:cNvSpPr>
            <p:nvPr/>
          </p:nvSpPr>
          <p:spPr bwMode="auto">
            <a:xfrm>
              <a:off x="932926" y="3020562"/>
              <a:ext cx="29471" cy="14735"/>
            </a:xfrm>
            <a:custGeom>
              <a:avLst/>
              <a:gdLst>
                <a:gd name="T0" fmla="*/ 3 w 6"/>
                <a:gd name="T1" fmla="*/ 1 h 3"/>
                <a:gd name="T2" fmla="*/ 0 w 6"/>
                <a:gd name="T3" fmla="*/ 3 h 3"/>
                <a:gd name="T4" fmla="*/ 5 w 6"/>
                <a:gd name="T5" fmla="*/ 2 h 3"/>
                <a:gd name="T6" fmla="*/ 6 w 6"/>
                <a:gd name="T7" fmla="*/ 0 h 3"/>
                <a:gd name="T8" fmla="*/ 3 w 6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1"/>
                  </a:move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4" y="2"/>
                    <a:pt x="5" y="2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97" name="Freeform 130"/>
            <p:cNvSpPr>
              <a:spLocks/>
            </p:cNvSpPr>
            <p:nvPr/>
          </p:nvSpPr>
          <p:spPr bwMode="auto">
            <a:xfrm>
              <a:off x="873986" y="3050031"/>
              <a:ext cx="18945" cy="21051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3 h 4"/>
                <a:gd name="T4" fmla="*/ 3 w 4"/>
                <a:gd name="T5" fmla="*/ 2 h 4"/>
                <a:gd name="T6" fmla="*/ 3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3" y="2"/>
                    <a:pt x="3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98" name="Freeform 131"/>
            <p:cNvSpPr>
              <a:spLocks/>
            </p:cNvSpPr>
            <p:nvPr/>
          </p:nvSpPr>
          <p:spPr bwMode="auto">
            <a:xfrm>
              <a:off x="833990" y="3064765"/>
              <a:ext cx="29471" cy="21051"/>
            </a:xfrm>
            <a:custGeom>
              <a:avLst/>
              <a:gdLst>
                <a:gd name="T0" fmla="*/ 1 w 6"/>
                <a:gd name="T1" fmla="*/ 3 h 4"/>
                <a:gd name="T2" fmla="*/ 5 w 6"/>
                <a:gd name="T3" fmla="*/ 0 h 4"/>
                <a:gd name="T4" fmla="*/ 1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1" y="3"/>
                  </a:moveTo>
                  <a:cubicBezTo>
                    <a:pt x="1" y="4"/>
                    <a:pt x="6" y="0"/>
                    <a:pt x="5" y="0"/>
                  </a:cubicBezTo>
                  <a:cubicBezTo>
                    <a:pt x="4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99" name="Freeform 132"/>
            <p:cNvSpPr>
              <a:spLocks/>
            </p:cNvSpPr>
            <p:nvPr/>
          </p:nvSpPr>
          <p:spPr bwMode="auto">
            <a:xfrm>
              <a:off x="953976" y="2850055"/>
              <a:ext cx="33680" cy="25260"/>
            </a:xfrm>
            <a:custGeom>
              <a:avLst/>
              <a:gdLst>
                <a:gd name="T0" fmla="*/ 6 w 7"/>
                <a:gd name="T1" fmla="*/ 1 h 5"/>
                <a:gd name="T2" fmla="*/ 1 w 7"/>
                <a:gd name="T3" fmla="*/ 2 h 5"/>
                <a:gd name="T4" fmla="*/ 3 w 7"/>
                <a:gd name="T5" fmla="*/ 4 h 5"/>
                <a:gd name="T6" fmla="*/ 6 w 7"/>
                <a:gd name="T7" fmla="*/ 4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6" y="0"/>
                    <a:pt x="2" y="2"/>
                    <a:pt x="1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3" y="5"/>
                    <a:pt x="5" y="4"/>
                    <a:pt x="6" y="4"/>
                  </a:cubicBezTo>
                  <a:cubicBezTo>
                    <a:pt x="7" y="4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00" name="Freeform 133"/>
            <p:cNvSpPr>
              <a:spLocks/>
            </p:cNvSpPr>
            <p:nvPr/>
          </p:nvSpPr>
          <p:spPr bwMode="auto">
            <a:xfrm>
              <a:off x="2526425" y="3071082"/>
              <a:ext cx="39995" cy="18945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2 h 4"/>
                <a:gd name="T4" fmla="*/ 6 w 8"/>
                <a:gd name="T5" fmla="*/ 3 h 4"/>
                <a:gd name="T6" fmla="*/ 5 w 8"/>
                <a:gd name="T7" fmla="*/ 1 h 4"/>
                <a:gd name="T8" fmla="*/ 1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5" y="4"/>
                    <a:pt x="6" y="3"/>
                  </a:cubicBezTo>
                  <a:cubicBezTo>
                    <a:pt x="8" y="3"/>
                    <a:pt x="7" y="2"/>
                    <a:pt x="5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01" name="Freeform 134"/>
            <p:cNvSpPr>
              <a:spLocks/>
            </p:cNvSpPr>
            <p:nvPr/>
          </p:nvSpPr>
          <p:spPr bwMode="auto">
            <a:xfrm>
              <a:off x="4370420" y="2995301"/>
              <a:ext cx="39995" cy="29471"/>
            </a:xfrm>
            <a:custGeom>
              <a:avLst/>
              <a:gdLst>
                <a:gd name="T0" fmla="*/ 4 w 8"/>
                <a:gd name="T1" fmla="*/ 1 h 6"/>
                <a:gd name="T2" fmla="*/ 1 w 8"/>
                <a:gd name="T3" fmla="*/ 2 h 6"/>
                <a:gd name="T4" fmla="*/ 2 w 8"/>
                <a:gd name="T5" fmla="*/ 4 h 6"/>
                <a:gd name="T6" fmla="*/ 4 w 8"/>
                <a:gd name="T7" fmla="*/ 6 h 6"/>
                <a:gd name="T8" fmla="*/ 7 w 8"/>
                <a:gd name="T9" fmla="*/ 6 h 6"/>
                <a:gd name="T10" fmla="*/ 6 w 8"/>
                <a:gd name="T11" fmla="*/ 3 h 6"/>
                <a:gd name="T12" fmla="*/ 7 w 8"/>
                <a:gd name="T13" fmla="*/ 0 h 6"/>
                <a:gd name="T14" fmla="*/ 4 w 8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">
                  <a:moveTo>
                    <a:pt x="4" y="1"/>
                  </a:moveTo>
                  <a:cubicBezTo>
                    <a:pt x="3" y="2"/>
                    <a:pt x="1" y="2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4" y="5"/>
                    <a:pt x="3" y="6"/>
                    <a:pt x="4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6"/>
                    <a:pt x="6" y="4"/>
                    <a:pt x="6" y="3"/>
                  </a:cubicBezTo>
                  <a:cubicBezTo>
                    <a:pt x="6" y="2"/>
                    <a:pt x="7" y="1"/>
                    <a:pt x="7" y="0"/>
                  </a:cubicBezTo>
                  <a:cubicBezTo>
                    <a:pt x="8" y="0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02" name="Freeform 135"/>
            <p:cNvSpPr>
              <a:spLocks/>
            </p:cNvSpPr>
            <p:nvPr/>
          </p:nvSpPr>
          <p:spPr bwMode="auto">
            <a:xfrm>
              <a:off x="4519877" y="2934257"/>
              <a:ext cx="25260" cy="35785"/>
            </a:xfrm>
            <a:custGeom>
              <a:avLst/>
              <a:gdLst>
                <a:gd name="T0" fmla="*/ 3 w 5"/>
                <a:gd name="T1" fmla="*/ 4 h 7"/>
                <a:gd name="T2" fmla="*/ 5 w 5"/>
                <a:gd name="T3" fmla="*/ 1 h 7"/>
                <a:gd name="T4" fmla="*/ 1 w 5"/>
                <a:gd name="T5" fmla="*/ 3 h 7"/>
                <a:gd name="T6" fmla="*/ 1 w 5"/>
                <a:gd name="T7" fmla="*/ 7 h 7"/>
                <a:gd name="T8" fmla="*/ 3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3" y="4"/>
                  </a:moveTo>
                  <a:cubicBezTo>
                    <a:pt x="4" y="4"/>
                    <a:pt x="4" y="2"/>
                    <a:pt x="5" y="1"/>
                  </a:cubicBezTo>
                  <a:cubicBezTo>
                    <a:pt x="5" y="0"/>
                    <a:pt x="3" y="2"/>
                    <a:pt x="1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3" y="5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03" name="Freeform 136"/>
            <p:cNvSpPr>
              <a:spLocks/>
            </p:cNvSpPr>
            <p:nvPr/>
          </p:nvSpPr>
          <p:spPr bwMode="auto">
            <a:xfrm>
              <a:off x="4589342" y="2915312"/>
              <a:ext cx="25260" cy="18945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1 h 4"/>
                <a:gd name="T4" fmla="*/ 4 w 5"/>
                <a:gd name="T5" fmla="*/ 0 h 4"/>
                <a:gd name="T6" fmla="*/ 1 w 5"/>
                <a:gd name="T7" fmla="*/ 1 h 4"/>
                <a:gd name="T8" fmla="*/ 2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3"/>
                    <a:pt x="5" y="2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04" name="Freeform 137"/>
            <p:cNvSpPr>
              <a:spLocks/>
            </p:cNvSpPr>
            <p:nvPr/>
          </p:nvSpPr>
          <p:spPr bwMode="auto">
            <a:xfrm>
              <a:off x="4593553" y="2900576"/>
              <a:ext cx="14735" cy="10525"/>
            </a:xfrm>
            <a:custGeom>
              <a:avLst/>
              <a:gdLst>
                <a:gd name="T0" fmla="*/ 2 w 3"/>
                <a:gd name="T1" fmla="*/ 1 h 2"/>
                <a:gd name="T2" fmla="*/ 1 w 3"/>
                <a:gd name="T3" fmla="*/ 2 h 2"/>
                <a:gd name="T4" fmla="*/ 2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3" y="2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05" name="Freeform 138"/>
            <p:cNvSpPr>
              <a:spLocks/>
            </p:cNvSpPr>
            <p:nvPr/>
          </p:nvSpPr>
          <p:spPr bwMode="auto">
            <a:xfrm>
              <a:off x="5361885" y="4822457"/>
              <a:ext cx="18945" cy="25260"/>
            </a:xfrm>
            <a:custGeom>
              <a:avLst/>
              <a:gdLst>
                <a:gd name="T0" fmla="*/ 1 w 4"/>
                <a:gd name="T1" fmla="*/ 1 h 5"/>
                <a:gd name="T2" fmla="*/ 3 w 4"/>
                <a:gd name="T3" fmla="*/ 4 h 5"/>
                <a:gd name="T4" fmla="*/ 1 w 4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2"/>
                    <a:pt x="2" y="5"/>
                    <a:pt x="3" y="4"/>
                  </a:cubicBezTo>
                  <a:cubicBezTo>
                    <a:pt x="4" y="3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06" name="Freeform 139"/>
            <p:cNvSpPr>
              <a:spLocks/>
            </p:cNvSpPr>
            <p:nvPr/>
          </p:nvSpPr>
          <p:spPr bwMode="auto">
            <a:xfrm>
              <a:off x="7736344" y="4538279"/>
              <a:ext cx="35785" cy="14735"/>
            </a:xfrm>
            <a:custGeom>
              <a:avLst/>
              <a:gdLst>
                <a:gd name="T0" fmla="*/ 0 w 7"/>
                <a:gd name="T1" fmla="*/ 0 h 3"/>
                <a:gd name="T2" fmla="*/ 3 w 7"/>
                <a:gd name="T3" fmla="*/ 2 h 3"/>
                <a:gd name="T4" fmla="*/ 6 w 7"/>
                <a:gd name="T5" fmla="*/ 2 h 3"/>
                <a:gd name="T6" fmla="*/ 0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0"/>
                    <a:pt x="1" y="1"/>
                    <a:pt x="3" y="2"/>
                  </a:cubicBezTo>
                  <a:cubicBezTo>
                    <a:pt x="4" y="3"/>
                    <a:pt x="6" y="3"/>
                    <a:pt x="6" y="2"/>
                  </a:cubicBezTo>
                  <a:cubicBezTo>
                    <a:pt x="7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07" name="Freeform 140"/>
            <p:cNvSpPr>
              <a:spLocks/>
            </p:cNvSpPr>
            <p:nvPr/>
          </p:nvSpPr>
          <p:spPr bwMode="auto">
            <a:xfrm>
              <a:off x="7801597" y="4563539"/>
              <a:ext cx="21051" cy="8420"/>
            </a:xfrm>
            <a:custGeom>
              <a:avLst/>
              <a:gdLst>
                <a:gd name="T0" fmla="*/ 0 w 4"/>
                <a:gd name="T1" fmla="*/ 1 h 2"/>
                <a:gd name="T2" fmla="*/ 4 w 4"/>
                <a:gd name="T3" fmla="*/ 2 h 2"/>
                <a:gd name="T4" fmla="*/ 0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0" y="2"/>
                    <a:pt x="4" y="2"/>
                    <a:pt x="4" y="2"/>
                  </a:cubicBezTo>
                  <a:cubicBezTo>
                    <a:pt x="4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08" name="Freeform 141"/>
            <p:cNvSpPr>
              <a:spLocks/>
            </p:cNvSpPr>
            <p:nvPr/>
          </p:nvSpPr>
          <p:spPr bwMode="auto">
            <a:xfrm>
              <a:off x="7687929" y="4494074"/>
              <a:ext cx="48415" cy="29471"/>
            </a:xfrm>
            <a:custGeom>
              <a:avLst/>
              <a:gdLst>
                <a:gd name="T0" fmla="*/ 9 w 10"/>
                <a:gd name="T1" fmla="*/ 4 h 6"/>
                <a:gd name="T2" fmla="*/ 3 w 10"/>
                <a:gd name="T3" fmla="*/ 0 h 6"/>
                <a:gd name="T4" fmla="*/ 9 w 10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9" y="4"/>
                  </a:moveTo>
                  <a:cubicBezTo>
                    <a:pt x="10" y="2"/>
                    <a:pt x="5" y="0"/>
                    <a:pt x="3" y="0"/>
                  </a:cubicBezTo>
                  <a:cubicBezTo>
                    <a:pt x="0" y="0"/>
                    <a:pt x="8" y="6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09" name="Freeform 142"/>
            <p:cNvSpPr>
              <a:spLocks/>
            </p:cNvSpPr>
            <p:nvPr/>
          </p:nvSpPr>
          <p:spPr bwMode="auto">
            <a:xfrm>
              <a:off x="4429360" y="3523660"/>
              <a:ext cx="10525" cy="10525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1 h 2"/>
                <a:gd name="T4" fmla="*/ 0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2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10" name="Freeform 143"/>
            <p:cNvSpPr>
              <a:spLocks/>
            </p:cNvSpPr>
            <p:nvPr/>
          </p:nvSpPr>
          <p:spPr bwMode="auto">
            <a:xfrm>
              <a:off x="3583145" y="3999395"/>
              <a:ext cx="18945" cy="8420"/>
            </a:xfrm>
            <a:custGeom>
              <a:avLst/>
              <a:gdLst>
                <a:gd name="T0" fmla="*/ 2 w 4"/>
                <a:gd name="T1" fmla="*/ 0 h 2"/>
                <a:gd name="T2" fmla="*/ 3 w 4"/>
                <a:gd name="T3" fmla="*/ 1 h 2"/>
                <a:gd name="T4" fmla="*/ 2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0" y="1"/>
                    <a:pt x="2" y="2"/>
                    <a:pt x="3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11" name="Freeform 144"/>
            <p:cNvSpPr>
              <a:spLocks/>
            </p:cNvSpPr>
            <p:nvPr/>
          </p:nvSpPr>
          <p:spPr bwMode="auto">
            <a:xfrm>
              <a:off x="4269379" y="4254102"/>
              <a:ext cx="21051" cy="8420"/>
            </a:xfrm>
            <a:custGeom>
              <a:avLst/>
              <a:gdLst>
                <a:gd name="T0" fmla="*/ 3 w 4"/>
                <a:gd name="T1" fmla="*/ 1 h 2"/>
                <a:gd name="T2" fmla="*/ 2 w 4"/>
                <a:gd name="T3" fmla="*/ 0 h 2"/>
                <a:gd name="T4" fmla="*/ 3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4" y="0"/>
                    <a:pt x="2" y="0"/>
                  </a:cubicBezTo>
                  <a:cubicBezTo>
                    <a:pt x="0" y="1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12" name="Freeform 145"/>
            <p:cNvSpPr>
              <a:spLocks/>
            </p:cNvSpPr>
            <p:nvPr/>
          </p:nvSpPr>
          <p:spPr bwMode="auto">
            <a:xfrm>
              <a:off x="4235699" y="4313041"/>
              <a:ext cx="10525" cy="421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13" name="Freeform 146"/>
            <p:cNvSpPr>
              <a:spLocks/>
            </p:cNvSpPr>
            <p:nvPr/>
          </p:nvSpPr>
          <p:spPr bwMode="auto">
            <a:xfrm>
              <a:off x="5336623" y="4414083"/>
              <a:ext cx="14735" cy="14735"/>
            </a:xfrm>
            <a:custGeom>
              <a:avLst/>
              <a:gdLst>
                <a:gd name="T0" fmla="*/ 1 w 3"/>
                <a:gd name="T1" fmla="*/ 1 h 3"/>
                <a:gd name="T2" fmla="*/ 2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2"/>
                    <a:pt x="2" y="3"/>
                    <a:pt x="2" y="2"/>
                  </a:cubicBezTo>
                  <a:cubicBezTo>
                    <a:pt x="3" y="1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14" name="Freeform 147"/>
            <p:cNvSpPr>
              <a:spLocks/>
            </p:cNvSpPr>
            <p:nvPr/>
          </p:nvSpPr>
          <p:spPr bwMode="auto">
            <a:xfrm>
              <a:off x="5191376" y="3738372"/>
              <a:ext cx="10525" cy="1052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1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15" name="Freeform 148"/>
            <p:cNvSpPr>
              <a:spLocks/>
            </p:cNvSpPr>
            <p:nvPr/>
          </p:nvSpPr>
          <p:spPr bwMode="auto">
            <a:xfrm>
              <a:off x="5062971" y="4597221"/>
              <a:ext cx="25260" cy="14735"/>
            </a:xfrm>
            <a:custGeom>
              <a:avLst/>
              <a:gdLst>
                <a:gd name="T0" fmla="*/ 2 w 5"/>
                <a:gd name="T1" fmla="*/ 0 h 3"/>
                <a:gd name="T2" fmla="*/ 3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0" y="0"/>
                    <a:pt x="1" y="3"/>
                    <a:pt x="3" y="3"/>
                  </a:cubicBezTo>
                  <a:cubicBezTo>
                    <a:pt x="5" y="3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16" name="Freeform 149"/>
            <p:cNvSpPr>
              <a:spLocks/>
            </p:cNvSpPr>
            <p:nvPr/>
          </p:nvSpPr>
          <p:spPr bwMode="auto">
            <a:xfrm>
              <a:off x="2755871" y="4083595"/>
              <a:ext cx="21051" cy="25260"/>
            </a:xfrm>
            <a:custGeom>
              <a:avLst/>
              <a:gdLst>
                <a:gd name="T0" fmla="*/ 3 w 4"/>
                <a:gd name="T1" fmla="*/ 3 h 5"/>
                <a:gd name="T2" fmla="*/ 0 w 4"/>
                <a:gd name="T3" fmla="*/ 2 h 5"/>
                <a:gd name="T4" fmla="*/ 3 w 4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cubicBezTo>
                    <a:pt x="4" y="1"/>
                    <a:pt x="1" y="0"/>
                    <a:pt x="0" y="2"/>
                  </a:cubicBezTo>
                  <a:cubicBezTo>
                    <a:pt x="0" y="5"/>
                    <a:pt x="2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17" name="Freeform 150"/>
            <p:cNvSpPr>
              <a:spLocks/>
            </p:cNvSpPr>
            <p:nvPr/>
          </p:nvSpPr>
          <p:spPr bwMode="auto">
            <a:xfrm>
              <a:off x="7090104" y="3315265"/>
              <a:ext cx="18945" cy="18945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3" y="0"/>
                    <a:pt x="0" y="3"/>
                    <a:pt x="1" y="4"/>
                  </a:cubicBezTo>
                  <a:cubicBezTo>
                    <a:pt x="1" y="4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18" name="Freeform 151"/>
            <p:cNvSpPr>
              <a:spLocks/>
            </p:cNvSpPr>
            <p:nvPr/>
          </p:nvSpPr>
          <p:spPr bwMode="auto">
            <a:xfrm>
              <a:off x="7109048" y="3290003"/>
              <a:ext cx="39995" cy="29471"/>
            </a:xfrm>
            <a:custGeom>
              <a:avLst/>
              <a:gdLst>
                <a:gd name="T0" fmla="*/ 7 w 8"/>
                <a:gd name="T1" fmla="*/ 0 h 6"/>
                <a:gd name="T2" fmla="*/ 5 w 8"/>
                <a:gd name="T3" fmla="*/ 2 h 6"/>
                <a:gd name="T4" fmla="*/ 2 w 8"/>
                <a:gd name="T5" fmla="*/ 5 h 6"/>
                <a:gd name="T6" fmla="*/ 7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cubicBezTo>
                    <a:pt x="7" y="0"/>
                    <a:pt x="5" y="2"/>
                    <a:pt x="5" y="2"/>
                  </a:cubicBezTo>
                  <a:cubicBezTo>
                    <a:pt x="4" y="2"/>
                    <a:pt x="0" y="4"/>
                    <a:pt x="2" y="5"/>
                  </a:cubicBezTo>
                  <a:cubicBezTo>
                    <a:pt x="3" y="6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19" name="Freeform 152"/>
            <p:cNvSpPr>
              <a:spLocks/>
            </p:cNvSpPr>
            <p:nvPr/>
          </p:nvSpPr>
          <p:spPr bwMode="auto">
            <a:xfrm>
              <a:off x="7153253" y="3264745"/>
              <a:ext cx="21051" cy="18945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4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0"/>
                    <a:pt x="0" y="4"/>
                    <a:pt x="1" y="4"/>
                  </a:cubicBezTo>
                  <a:cubicBezTo>
                    <a:pt x="2" y="4"/>
                    <a:pt x="4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20" name="Freeform 153"/>
            <p:cNvSpPr>
              <a:spLocks/>
            </p:cNvSpPr>
            <p:nvPr/>
          </p:nvSpPr>
          <p:spPr bwMode="auto">
            <a:xfrm>
              <a:off x="7184830" y="3245799"/>
              <a:ext cx="14735" cy="14735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2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2" y="3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21" name="Freeform 154"/>
            <p:cNvSpPr>
              <a:spLocks/>
            </p:cNvSpPr>
            <p:nvPr/>
          </p:nvSpPr>
          <p:spPr bwMode="auto">
            <a:xfrm>
              <a:off x="7233243" y="3148967"/>
              <a:ext cx="21051" cy="21051"/>
            </a:xfrm>
            <a:custGeom>
              <a:avLst/>
              <a:gdLst>
                <a:gd name="T0" fmla="*/ 3 w 4"/>
                <a:gd name="T1" fmla="*/ 0 h 4"/>
                <a:gd name="T2" fmla="*/ 1 w 4"/>
                <a:gd name="T3" fmla="*/ 2 h 4"/>
                <a:gd name="T4" fmla="*/ 1 w 4"/>
                <a:gd name="T5" fmla="*/ 4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1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2" y="4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22" name="Freeform 155"/>
            <p:cNvSpPr>
              <a:spLocks/>
            </p:cNvSpPr>
            <p:nvPr/>
          </p:nvSpPr>
          <p:spPr bwMode="auto">
            <a:xfrm>
              <a:off x="7224823" y="3199488"/>
              <a:ext cx="4211" cy="631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23" name="Freeform 156"/>
            <p:cNvSpPr>
              <a:spLocks/>
            </p:cNvSpPr>
            <p:nvPr/>
          </p:nvSpPr>
          <p:spPr bwMode="auto">
            <a:xfrm>
              <a:off x="6736459" y="3788892"/>
              <a:ext cx="8420" cy="421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24" name="Freeform 157"/>
            <p:cNvSpPr>
              <a:spLocks/>
            </p:cNvSpPr>
            <p:nvPr/>
          </p:nvSpPr>
          <p:spPr bwMode="auto">
            <a:xfrm>
              <a:off x="4444095" y="5350815"/>
              <a:ext cx="46311" cy="61047"/>
            </a:xfrm>
            <a:custGeom>
              <a:avLst/>
              <a:gdLst>
                <a:gd name="T0" fmla="*/ 2 w 9"/>
                <a:gd name="T1" fmla="*/ 11 h 12"/>
                <a:gd name="T2" fmla="*/ 8 w 9"/>
                <a:gd name="T3" fmla="*/ 3 h 12"/>
                <a:gd name="T4" fmla="*/ 9 w 9"/>
                <a:gd name="T5" fmla="*/ 0 h 12"/>
                <a:gd name="T6" fmla="*/ 2 w 9"/>
                <a:gd name="T7" fmla="*/ 0 h 12"/>
                <a:gd name="T8" fmla="*/ 2 w 9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2" y="11"/>
                  </a:moveTo>
                  <a:cubicBezTo>
                    <a:pt x="3" y="12"/>
                    <a:pt x="7" y="5"/>
                    <a:pt x="8" y="3"/>
                  </a:cubicBezTo>
                  <a:cubicBezTo>
                    <a:pt x="8" y="3"/>
                    <a:pt x="8" y="2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8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325" name="等腰三角形 324"/>
          <p:cNvSpPr/>
          <p:nvPr/>
        </p:nvSpPr>
        <p:spPr>
          <a:xfrm flipV="1">
            <a:off x="2250018" y="2231597"/>
            <a:ext cx="262138" cy="267326"/>
          </a:xfrm>
          <a:prstGeom prst="triangle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038" tIns="38519" rIns="77038" bIns="38519" rtlCol="0" anchor="ctr"/>
          <a:lstStyle/>
          <a:p>
            <a:pPr algn="ctr"/>
            <a:endParaRPr lang="zh-CN" altLang="en-US"/>
          </a:p>
        </p:txBody>
      </p:sp>
      <p:grpSp>
        <p:nvGrpSpPr>
          <p:cNvPr id="326" name="组合 325"/>
          <p:cNvGrpSpPr/>
          <p:nvPr/>
        </p:nvGrpSpPr>
        <p:grpSpPr>
          <a:xfrm>
            <a:off x="1182322" y="1001307"/>
            <a:ext cx="2396278" cy="975127"/>
            <a:chOff x="1792403" y="1328896"/>
            <a:chExt cx="2844129" cy="1157293"/>
          </a:xfrm>
        </p:grpSpPr>
        <p:sp>
          <p:nvSpPr>
            <p:cNvPr id="327" name="矩形标注 326"/>
            <p:cNvSpPr/>
            <p:nvPr/>
          </p:nvSpPr>
          <p:spPr>
            <a:xfrm>
              <a:off x="1792403" y="1331480"/>
              <a:ext cx="2834910" cy="1154709"/>
            </a:xfrm>
            <a:prstGeom prst="wedgeRectCallout">
              <a:avLst>
                <a:gd name="adj1" fmla="val -905"/>
                <a:gd name="adj2" fmla="val 68479"/>
              </a:avLst>
            </a:prstGeom>
            <a:solidFill>
              <a:schemeClr val="bg1"/>
            </a:solidFill>
            <a:ln>
              <a:solidFill>
                <a:srgbClr val="568D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8D11"/>
                </a:solidFill>
              </a:endParaRPr>
            </a:p>
          </p:txBody>
        </p:sp>
        <p:sp>
          <p:nvSpPr>
            <p:cNvPr id="328" name="文本框 230"/>
            <p:cNvSpPr txBox="1"/>
            <p:nvPr/>
          </p:nvSpPr>
          <p:spPr>
            <a:xfrm>
              <a:off x="1798591" y="1328896"/>
              <a:ext cx="2401934" cy="40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美国麻省理工学院</a:t>
              </a:r>
              <a:endParaRPr lang="zh-CN" altLang="en-US" sz="1600" b="1" dirty="0">
                <a:solidFill>
                  <a:srgbClr val="568D1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" name="文本框 231"/>
            <p:cNvSpPr txBox="1"/>
            <p:nvPr/>
          </p:nvSpPr>
          <p:spPr>
            <a:xfrm>
              <a:off x="1798591" y="1651678"/>
              <a:ext cx="2837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00" dirty="0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1987</a:t>
              </a:r>
              <a:r>
                <a:rPr lang="zh-CN" altLang="en-US" sz="1300" dirty="0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</a:t>
              </a:r>
              <a:r>
                <a:rPr lang="en-US" altLang="zh-CN" sz="1300" dirty="0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Lorna J.Gibson</a:t>
              </a:r>
              <a:r>
                <a:rPr lang="zh-CN" altLang="en-US" sz="1300" dirty="0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出版</a:t>
              </a:r>
              <a:r>
                <a:rPr lang="en-US" altLang="zh-CN" sz="1300" dirty="0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《Cellular Solids Structure and Properties》</a:t>
              </a:r>
            </a:p>
          </p:txBody>
        </p:sp>
      </p:grpSp>
      <p:sp>
        <p:nvSpPr>
          <p:cNvPr id="330" name="等腰三角形 329"/>
          <p:cNvSpPr/>
          <p:nvPr/>
        </p:nvSpPr>
        <p:spPr>
          <a:xfrm flipV="1">
            <a:off x="4086417" y="1881758"/>
            <a:ext cx="262138" cy="267326"/>
          </a:xfrm>
          <a:prstGeom prst="triangle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038" tIns="38519" rIns="77038" bIns="38519" rtlCol="0" anchor="ctr"/>
          <a:lstStyle/>
          <a:p>
            <a:pPr algn="ctr"/>
            <a:endParaRPr lang="zh-CN" altLang="en-US"/>
          </a:p>
        </p:txBody>
      </p:sp>
      <p:grpSp>
        <p:nvGrpSpPr>
          <p:cNvPr id="331" name="组合 330"/>
          <p:cNvGrpSpPr/>
          <p:nvPr/>
        </p:nvGrpSpPr>
        <p:grpSpPr>
          <a:xfrm>
            <a:off x="3054623" y="2396612"/>
            <a:ext cx="2396278" cy="1179630"/>
            <a:chOff x="1792403" y="1328896"/>
            <a:chExt cx="2844129" cy="1400000"/>
          </a:xfrm>
        </p:grpSpPr>
        <p:sp>
          <p:nvSpPr>
            <p:cNvPr id="332" name="矩形标注 331"/>
            <p:cNvSpPr/>
            <p:nvPr/>
          </p:nvSpPr>
          <p:spPr>
            <a:xfrm flipV="1">
              <a:off x="1792403" y="1331479"/>
              <a:ext cx="2834910" cy="1386343"/>
            </a:xfrm>
            <a:prstGeom prst="wedgeRectCallout">
              <a:avLst>
                <a:gd name="adj1" fmla="val -3277"/>
                <a:gd name="adj2" fmla="val 63046"/>
              </a:avLst>
            </a:prstGeom>
            <a:solidFill>
              <a:schemeClr val="bg1"/>
            </a:solidFill>
            <a:ln>
              <a:solidFill>
                <a:srgbClr val="568D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8D11"/>
                </a:solidFill>
              </a:endParaRPr>
            </a:p>
          </p:txBody>
        </p:sp>
        <p:sp>
          <p:nvSpPr>
            <p:cNvPr id="333" name="文本框 235"/>
            <p:cNvSpPr txBox="1"/>
            <p:nvPr/>
          </p:nvSpPr>
          <p:spPr>
            <a:xfrm>
              <a:off x="1798591" y="1328896"/>
              <a:ext cx="1952650" cy="40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英国</a:t>
              </a:r>
              <a:r>
                <a:rPr lang="zh-CN" altLang="en-US" sz="1600" b="1" dirty="0" smtClean="0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剑桥大学</a:t>
              </a:r>
              <a:endParaRPr lang="zh-CN" altLang="en-US" sz="1600" b="1" dirty="0">
                <a:solidFill>
                  <a:srgbClr val="568D1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4" name="文本框 236"/>
            <p:cNvSpPr txBox="1"/>
            <p:nvPr/>
          </p:nvSpPr>
          <p:spPr>
            <a:xfrm>
              <a:off x="1798591" y="1651678"/>
              <a:ext cx="28379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00" dirty="0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2007</a:t>
              </a:r>
              <a:r>
                <a:rPr lang="zh-CN" altLang="en-US" sz="1300" dirty="0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</a:t>
              </a:r>
              <a:r>
                <a:rPr lang="en-US" altLang="zh-CN" sz="1300" dirty="0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Han Zhao</a:t>
              </a:r>
              <a:r>
                <a:rPr lang="zh-CN" altLang="en-US" sz="1300" dirty="0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sz="1300" dirty="0" err="1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N.A.Fleck</a:t>
              </a:r>
              <a:r>
                <a:rPr lang="zh-CN" altLang="en-US" sz="1300" dirty="0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出版</a:t>
              </a:r>
              <a:r>
                <a:rPr lang="en-US" altLang="zh-CN" sz="1300" dirty="0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《IUTAM Symposium on Mechanical Properties of Cellular Materials》</a:t>
              </a:r>
            </a:p>
          </p:txBody>
        </p:sp>
      </p:grpSp>
      <p:sp>
        <p:nvSpPr>
          <p:cNvPr id="335" name="等腰三角形 334"/>
          <p:cNvSpPr/>
          <p:nvPr/>
        </p:nvSpPr>
        <p:spPr>
          <a:xfrm flipV="1">
            <a:off x="6169887" y="2889723"/>
            <a:ext cx="262138" cy="267326"/>
          </a:xfrm>
          <a:prstGeom prst="triangle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038" tIns="38519" rIns="77038" bIns="38519" rtlCol="0" anchor="ctr"/>
          <a:lstStyle/>
          <a:p>
            <a:pPr algn="ctr"/>
            <a:endParaRPr lang="zh-CN" altLang="en-US"/>
          </a:p>
        </p:txBody>
      </p:sp>
      <p:grpSp>
        <p:nvGrpSpPr>
          <p:cNvPr id="336" name="组合 335"/>
          <p:cNvGrpSpPr/>
          <p:nvPr/>
        </p:nvGrpSpPr>
        <p:grpSpPr>
          <a:xfrm>
            <a:off x="5834203" y="1723198"/>
            <a:ext cx="2091400" cy="857926"/>
            <a:chOff x="1792403" y="1572006"/>
            <a:chExt cx="2844129" cy="1153400"/>
          </a:xfrm>
        </p:grpSpPr>
        <p:sp>
          <p:nvSpPr>
            <p:cNvPr id="337" name="矩形标注 336"/>
            <p:cNvSpPr/>
            <p:nvPr/>
          </p:nvSpPr>
          <p:spPr>
            <a:xfrm>
              <a:off x="1792403" y="1572006"/>
              <a:ext cx="2834910" cy="1145816"/>
            </a:xfrm>
            <a:prstGeom prst="wedgeRectCallout">
              <a:avLst>
                <a:gd name="adj1" fmla="val -25571"/>
                <a:gd name="adj2" fmla="val 74883"/>
              </a:avLst>
            </a:prstGeom>
            <a:solidFill>
              <a:schemeClr val="bg1"/>
            </a:solidFill>
            <a:ln>
              <a:solidFill>
                <a:srgbClr val="568D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8D11"/>
                </a:solidFill>
              </a:endParaRPr>
            </a:p>
          </p:txBody>
        </p:sp>
        <p:sp>
          <p:nvSpPr>
            <p:cNvPr id="338" name="文本框 240"/>
            <p:cNvSpPr txBox="1"/>
            <p:nvPr/>
          </p:nvSpPr>
          <p:spPr>
            <a:xfrm>
              <a:off x="1798591" y="1647916"/>
              <a:ext cx="2828721" cy="455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新加坡南洋理工大学</a:t>
              </a:r>
              <a:endParaRPr lang="zh-CN" altLang="en-US" sz="1600" b="1" dirty="0">
                <a:solidFill>
                  <a:srgbClr val="568D1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9" name="文本框 241"/>
            <p:cNvSpPr txBox="1"/>
            <p:nvPr/>
          </p:nvSpPr>
          <p:spPr>
            <a:xfrm>
              <a:off x="1798591" y="2062981"/>
              <a:ext cx="2837941" cy="66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00" dirty="0" smtClean="0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2006</a:t>
              </a:r>
              <a:r>
                <a:rPr lang="zh-CN" altLang="en-US" sz="1300" dirty="0" smtClean="0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</a:t>
              </a:r>
              <a:r>
                <a:rPr lang="en-US" altLang="zh-CN" sz="1300" dirty="0" smtClean="0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XXX</a:t>
              </a:r>
              <a:r>
                <a:rPr lang="zh-CN" altLang="en-US" sz="1300" dirty="0" smtClean="0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出版</a:t>
              </a:r>
              <a:r>
                <a:rPr lang="en-US" altLang="zh-CN" sz="1300" dirty="0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en-US" sz="1300" dirty="0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材料与结构的能量吸收</a:t>
              </a:r>
              <a:r>
                <a:rPr lang="en-US" altLang="zh-CN" sz="1300" dirty="0">
                  <a:solidFill>
                    <a:srgbClr val="568D1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》</a:t>
              </a:r>
            </a:p>
          </p:txBody>
        </p:sp>
      </p:grpSp>
      <p:sp>
        <p:nvSpPr>
          <p:cNvPr id="340" name="矩形 339"/>
          <p:cNvSpPr/>
          <p:nvPr/>
        </p:nvSpPr>
        <p:spPr>
          <a:xfrm>
            <a:off x="6300192" y="175741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创新与贡献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1" name="矩形 340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2" name="矩形 341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3" name="矩形 342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4" name="矩形 343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5" name="矩形 344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6" name="Freeform 5"/>
          <p:cNvSpPr>
            <a:spLocks/>
          </p:cNvSpPr>
          <p:nvPr/>
        </p:nvSpPr>
        <p:spPr bwMode="auto">
          <a:xfrm>
            <a:off x="16797" y="48294"/>
            <a:ext cx="992299" cy="350339"/>
          </a:xfrm>
          <a:custGeom>
            <a:avLst/>
            <a:gdLst>
              <a:gd name="T0" fmla="*/ 0 w 1600"/>
              <a:gd name="T1" fmla="*/ 0 h 617"/>
              <a:gd name="T2" fmla="*/ 1429 w 1600"/>
              <a:gd name="T3" fmla="*/ 0 h 617"/>
              <a:gd name="T4" fmla="*/ 1600 w 1600"/>
              <a:gd name="T5" fmla="*/ 308 h 617"/>
              <a:gd name="T6" fmla="*/ 1429 w 1600"/>
              <a:gd name="T7" fmla="*/ 617 h 617"/>
              <a:gd name="T8" fmla="*/ 0 w 1600"/>
              <a:gd name="T9" fmla="*/ 617 h 617"/>
              <a:gd name="T10" fmla="*/ 0 w 1600"/>
              <a:gd name="T1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617">
                <a:moveTo>
                  <a:pt x="0" y="0"/>
                </a:moveTo>
                <a:lnTo>
                  <a:pt x="1429" y="0"/>
                </a:lnTo>
                <a:lnTo>
                  <a:pt x="1600" y="308"/>
                </a:lnTo>
                <a:lnTo>
                  <a:pt x="1429" y="617"/>
                </a:lnTo>
                <a:lnTo>
                  <a:pt x="0" y="6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7" name="Freeform 6"/>
          <p:cNvSpPr>
            <a:spLocks/>
          </p:cNvSpPr>
          <p:nvPr/>
        </p:nvSpPr>
        <p:spPr bwMode="auto">
          <a:xfrm>
            <a:off x="899592" y="51470"/>
            <a:ext cx="6209981" cy="347163"/>
          </a:xfrm>
          <a:custGeom>
            <a:avLst/>
            <a:gdLst>
              <a:gd name="T0" fmla="*/ 0 w 13327"/>
              <a:gd name="T1" fmla="*/ 0 h 617"/>
              <a:gd name="T2" fmla="*/ 13155 w 13327"/>
              <a:gd name="T3" fmla="*/ 0 h 617"/>
              <a:gd name="T4" fmla="*/ 13327 w 13327"/>
              <a:gd name="T5" fmla="*/ 308 h 617"/>
              <a:gd name="T6" fmla="*/ 13155 w 13327"/>
              <a:gd name="T7" fmla="*/ 617 h 617"/>
              <a:gd name="T8" fmla="*/ 0 w 13327"/>
              <a:gd name="T9" fmla="*/ 617 h 617"/>
              <a:gd name="T10" fmla="*/ 171 w 13327"/>
              <a:gd name="T11" fmla="*/ 308 h 617"/>
              <a:gd name="T12" fmla="*/ 0 w 13327"/>
              <a:gd name="T1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27" h="617">
                <a:moveTo>
                  <a:pt x="0" y="0"/>
                </a:moveTo>
                <a:lnTo>
                  <a:pt x="13155" y="0"/>
                </a:lnTo>
                <a:lnTo>
                  <a:pt x="13327" y="308"/>
                </a:lnTo>
                <a:lnTo>
                  <a:pt x="13155" y="617"/>
                </a:lnTo>
                <a:lnTo>
                  <a:pt x="0" y="617"/>
                </a:lnTo>
                <a:lnTo>
                  <a:pt x="17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568D1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" name="矩形 347"/>
          <p:cNvSpPr/>
          <p:nvPr/>
        </p:nvSpPr>
        <p:spPr>
          <a:xfrm>
            <a:off x="-2491" y="30105"/>
            <a:ext cx="971663" cy="424116"/>
          </a:xfrm>
          <a:prstGeom prst="rect">
            <a:avLst/>
          </a:prstGeom>
        </p:spPr>
        <p:txBody>
          <a:bodyPr wrap="none" lIns="115214" tIns="57607" rIns="115214" bIns="57607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49" name="矩形 348"/>
          <p:cNvSpPr/>
          <p:nvPr/>
        </p:nvSpPr>
        <p:spPr>
          <a:xfrm>
            <a:off x="1819363" y="210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0728683"/>
      </p:ext>
    </p:extLst>
  </p:cSld>
  <p:clrMapOvr>
    <a:masterClrMapping/>
  </p:clrMapOvr>
  <p:transition spd="slow" advClick="0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7" dur="300" fill="hold"/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8" dur="300" fill="hold"/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3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450" decel="1000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50" decel="1000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50" decel="1000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9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4" dur="5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5" dur="5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3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8" dur="5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9" dur="5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2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5" grpId="0" animBg="1"/>
          <p:bldP spid="330" grpId="0" animBg="1"/>
          <p:bldP spid="335" grpId="0" animBg="1"/>
          <p:bldP spid="346" grpId="0" animBg="1"/>
          <p:bldP spid="347" grpId="0" animBg="1"/>
          <p:bldP spid="3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3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450" decel="1000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50" decel="1000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50" decel="1000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9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3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5" grpId="0" animBg="1"/>
          <p:bldP spid="330" grpId="0" animBg="1"/>
          <p:bldP spid="335" grpId="0" animBg="1"/>
          <p:bldP spid="346" grpId="0" animBg="1"/>
          <p:bldP spid="347" grpId="0" animBg="1"/>
          <p:bldP spid="34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50498"/>
            <a:ext cx="3228536" cy="1188000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52697" y="1663625"/>
            <a:ext cx="1677382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3"/>
          <p:cNvSpPr txBox="1"/>
          <p:nvPr/>
        </p:nvSpPr>
        <p:spPr>
          <a:xfrm>
            <a:off x="3773158" y="1826932"/>
            <a:ext cx="1124667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itchFamily="2" charset="2"/>
              <a:buChar char="p"/>
            </a:pP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研究目标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3773158" y="2154348"/>
            <a:ext cx="1124667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itchFamily="2" charset="2"/>
              <a:buChar char="p"/>
            </a:pP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成果形式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25"/>
          <p:cNvSpPr txBox="1"/>
          <p:nvPr/>
        </p:nvSpPr>
        <p:spPr>
          <a:xfrm>
            <a:off x="3773159" y="2504490"/>
            <a:ext cx="1124667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itchFamily="2" charset="2"/>
              <a:buChar char="p"/>
            </a:pP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应用前景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773160" y="1247148"/>
            <a:ext cx="4183216" cy="530915"/>
            <a:chOff x="3773160" y="1247148"/>
            <a:chExt cx="4183216" cy="530915"/>
          </a:xfrm>
        </p:grpSpPr>
        <p:sp>
          <p:nvSpPr>
            <p:cNvPr id="4" name="TextBox 4"/>
            <p:cNvSpPr txBox="1"/>
            <p:nvPr/>
          </p:nvSpPr>
          <p:spPr>
            <a:xfrm>
              <a:off x="3773160" y="1247148"/>
              <a:ext cx="2674450" cy="5309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000" dirty="0" smtClean="0">
                  <a:solidFill>
                    <a:srgbClr val="568D11"/>
                  </a:solidFill>
                  <a:latin typeface="Impact" pitchFamily="34" charset="0"/>
                  <a:ea typeface="微软雅黑" pitchFamily="34" charset="-122"/>
                </a:rPr>
                <a:t>Research </a:t>
              </a:r>
              <a:r>
                <a:rPr lang="en-US" altLang="zh-CN" sz="3000" dirty="0">
                  <a:solidFill>
                    <a:srgbClr val="568D11"/>
                  </a:solidFill>
                  <a:latin typeface="Impact" pitchFamily="34" charset="0"/>
                  <a:ea typeface="微软雅黑" pitchFamily="34" charset="-122"/>
                </a:rPr>
                <a:t>target</a:t>
              </a:r>
              <a:endParaRPr lang="zh-CN" altLang="en-US" sz="3000" dirty="0">
                <a:solidFill>
                  <a:srgbClr val="568D11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586770" y="1293314"/>
              <a:ext cx="1369606" cy="4385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研究目标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0" y="1092849"/>
            <a:ext cx="9144914" cy="200465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302392" y="1350498"/>
            <a:ext cx="305972" cy="1188000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46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0" y="1542963"/>
            <a:ext cx="9144000" cy="3600537"/>
          </a:xfrm>
          <a:prstGeom prst="rect">
            <a:avLst/>
          </a:prstGeom>
          <a:solidFill>
            <a:srgbClr val="568D11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algn="ctr" defTabSz="914341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60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cxnSp>
        <p:nvCxnSpPr>
          <p:cNvPr id="9" name="Elbow Connector 91"/>
          <p:cNvCxnSpPr/>
          <p:nvPr/>
        </p:nvCxnSpPr>
        <p:spPr>
          <a:xfrm rot="5400000" flipH="1" flipV="1">
            <a:off x="2268426" y="3045781"/>
            <a:ext cx="12424" cy="155250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0" name="Elbow Connector 92"/>
          <p:cNvCxnSpPr/>
          <p:nvPr/>
        </p:nvCxnSpPr>
        <p:spPr>
          <a:xfrm rot="16200000" flipH="1">
            <a:off x="3814724" y="3667380"/>
            <a:ext cx="12424" cy="155250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1" name="Elbow Connector 93"/>
          <p:cNvCxnSpPr/>
          <p:nvPr/>
        </p:nvCxnSpPr>
        <p:spPr>
          <a:xfrm rot="5400000" flipH="1" flipV="1">
            <a:off x="5367235" y="3045781"/>
            <a:ext cx="12424" cy="155250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2" name="Elbow Connector 94"/>
          <p:cNvCxnSpPr/>
          <p:nvPr/>
        </p:nvCxnSpPr>
        <p:spPr>
          <a:xfrm rot="16200000" flipH="1">
            <a:off x="3812668" y="1908383"/>
            <a:ext cx="16536" cy="155250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3" name="Elbow Connector 95"/>
          <p:cNvCxnSpPr/>
          <p:nvPr/>
        </p:nvCxnSpPr>
        <p:spPr>
          <a:xfrm rot="5400000" flipH="1" flipV="1">
            <a:off x="5366612" y="1280434"/>
            <a:ext cx="13668" cy="155250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4" name="Elbow Connector 96"/>
          <p:cNvCxnSpPr/>
          <p:nvPr/>
        </p:nvCxnSpPr>
        <p:spPr>
          <a:xfrm rot="16200000" flipH="1">
            <a:off x="6917688" y="1908385"/>
            <a:ext cx="16536" cy="155250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5" name="Elbow Connector 97"/>
          <p:cNvCxnSpPr>
            <a:stCxn id="60" idx="6"/>
            <a:endCxn id="72" idx="2"/>
          </p:cNvCxnSpPr>
          <p:nvPr/>
        </p:nvCxnSpPr>
        <p:spPr>
          <a:xfrm flipH="1">
            <a:off x="1184145" y="2366452"/>
            <a:ext cx="6823440" cy="1771696"/>
          </a:xfrm>
          <a:prstGeom prst="bentConnector5">
            <a:avLst>
              <a:gd name="adj1" fmla="val -3277"/>
              <a:gd name="adj2" fmla="val 50000"/>
              <a:gd name="adj3" fmla="val 103277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6" name="Elbow Connector 98"/>
          <p:cNvCxnSpPr/>
          <p:nvPr/>
        </p:nvCxnSpPr>
        <p:spPr>
          <a:xfrm rot="5400000" flipH="1" flipV="1">
            <a:off x="2261590" y="1280434"/>
            <a:ext cx="13668" cy="155250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7" name="Elbow Connector 99"/>
          <p:cNvCxnSpPr/>
          <p:nvPr/>
        </p:nvCxnSpPr>
        <p:spPr>
          <a:xfrm rot="16200000" flipH="1">
            <a:off x="6917094" y="3667381"/>
            <a:ext cx="12424" cy="155250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grpSp>
        <p:nvGrpSpPr>
          <p:cNvPr id="18" name="Group 4"/>
          <p:cNvGrpSpPr/>
          <p:nvPr/>
        </p:nvGrpSpPr>
        <p:grpSpPr>
          <a:xfrm>
            <a:off x="1762730" y="1943047"/>
            <a:ext cx="973923" cy="726364"/>
            <a:chOff x="1714004" y="1597914"/>
            <a:chExt cx="973923" cy="726364"/>
          </a:xfrm>
        </p:grpSpPr>
        <p:sp>
          <p:nvSpPr>
            <p:cNvPr id="19" name="Rectangle 109"/>
            <p:cNvSpPr/>
            <p:nvPr/>
          </p:nvSpPr>
          <p:spPr>
            <a:xfrm>
              <a:off x="1714004" y="1770280"/>
              <a:ext cx="97392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</a:t>
              </a:r>
              <a:endParaRPr lang="en-US" sz="8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14004" y="1597914"/>
              <a:ext cx="9523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阶段</a:t>
              </a:r>
              <a:r>
                <a:rPr lang="en-US" sz="12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 01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 rot="16200000">
            <a:off x="728432" y="2209318"/>
            <a:ext cx="492444" cy="276999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开始</a:t>
            </a:r>
            <a:endParaRPr lang="en-US" sz="1200" dirty="0">
              <a:solidFill>
                <a:srgbClr val="FFFFFF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7958918" y="3993588"/>
            <a:ext cx="492444" cy="276999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rPr>
              <a:t>当前</a:t>
            </a:r>
            <a:endParaRPr lang="en-US" sz="1200" dirty="0">
              <a:solidFill>
                <a:srgbClr val="FFFFFF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23" name="Group 158"/>
          <p:cNvGrpSpPr/>
          <p:nvPr/>
        </p:nvGrpSpPr>
        <p:grpSpPr>
          <a:xfrm>
            <a:off x="3315551" y="1943047"/>
            <a:ext cx="973923" cy="726364"/>
            <a:chOff x="1714004" y="1597914"/>
            <a:chExt cx="973923" cy="726364"/>
          </a:xfrm>
        </p:grpSpPr>
        <p:sp>
          <p:nvSpPr>
            <p:cNvPr id="24" name="Rectangle 159"/>
            <p:cNvSpPr/>
            <p:nvPr/>
          </p:nvSpPr>
          <p:spPr>
            <a:xfrm>
              <a:off x="1714004" y="1770280"/>
              <a:ext cx="97392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</a:t>
              </a:r>
              <a:endParaRPr lang="en-US" sz="8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14004" y="1597914"/>
              <a:ext cx="9523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阶段</a:t>
              </a:r>
              <a:r>
                <a:rPr lang="en-US" sz="12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 02</a:t>
              </a:r>
            </a:p>
          </p:txBody>
        </p:sp>
      </p:grpSp>
      <p:grpSp>
        <p:nvGrpSpPr>
          <p:cNvPr id="26" name="Group 161"/>
          <p:cNvGrpSpPr/>
          <p:nvPr/>
        </p:nvGrpSpPr>
        <p:grpSpPr>
          <a:xfrm>
            <a:off x="4857730" y="1943047"/>
            <a:ext cx="973923" cy="726364"/>
            <a:chOff x="1714004" y="1597914"/>
            <a:chExt cx="973923" cy="726364"/>
          </a:xfrm>
        </p:grpSpPr>
        <p:sp>
          <p:nvSpPr>
            <p:cNvPr id="27" name="Rectangle 162"/>
            <p:cNvSpPr/>
            <p:nvPr/>
          </p:nvSpPr>
          <p:spPr>
            <a:xfrm>
              <a:off x="1714004" y="1770280"/>
              <a:ext cx="97392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</a:t>
              </a:r>
              <a:endParaRPr lang="en-US" sz="8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14004" y="1597914"/>
              <a:ext cx="9523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阶段</a:t>
              </a:r>
              <a:r>
                <a:rPr lang="en-US" sz="12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 03</a:t>
              </a:r>
            </a:p>
          </p:txBody>
        </p:sp>
      </p:grpSp>
      <p:grpSp>
        <p:nvGrpSpPr>
          <p:cNvPr id="29" name="Group 164"/>
          <p:cNvGrpSpPr/>
          <p:nvPr/>
        </p:nvGrpSpPr>
        <p:grpSpPr>
          <a:xfrm>
            <a:off x="6457820" y="1943047"/>
            <a:ext cx="973923" cy="726364"/>
            <a:chOff x="1714004" y="1597914"/>
            <a:chExt cx="973923" cy="726364"/>
          </a:xfrm>
        </p:grpSpPr>
        <p:sp>
          <p:nvSpPr>
            <p:cNvPr id="30" name="Rectangle 165"/>
            <p:cNvSpPr/>
            <p:nvPr/>
          </p:nvSpPr>
          <p:spPr>
            <a:xfrm>
              <a:off x="1714004" y="1770280"/>
              <a:ext cx="97392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</a:t>
              </a:r>
              <a:endParaRPr lang="en-US" sz="8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14004" y="1597914"/>
              <a:ext cx="9523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阶段</a:t>
              </a:r>
              <a:r>
                <a:rPr lang="en-US" sz="12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 04</a:t>
              </a:r>
            </a:p>
          </p:txBody>
        </p:sp>
      </p:grpSp>
      <p:grpSp>
        <p:nvGrpSpPr>
          <p:cNvPr id="32" name="Group 167"/>
          <p:cNvGrpSpPr/>
          <p:nvPr/>
        </p:nvGrpSpPr>
        <p:grpSpPr>
          <a:xfrm>
            <a:off x="1771843" y="3701523"/>
            <a:ext cx="973923" cy="726364"/>
            <a:chOff x="1714004" y="1597914"/>
            <a:chExt cx="973923" cy="726364"/>
          </a:xfrm>
        </p:grpSpPr>
        <p:sp>
          <p:nvSpPr>
            <p:cNvPr id="33" name="Rectangle 168"/>
            <p:cNvSpPr/>
            <p:nvPr/>
          </p:nvSpPr>
          <p:spPr>
            <a:xfrm>
              <a:off x="1714004" y="1770280"/>
              <a:ext cx="97392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</a:t>
              </a:r>
              <a:endParaRPr lang="en-US" sz="8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14004" y="1597914"/>
              <a:ext cx="952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阶段</a:t>
              </a:r>
              <a:r>
                <a:rPr lang="en-US" sz="12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 05</a:t>
              </a:r>
            </a:p>
          </p:txBody>
        </p:sp>
      </p:grpSp>
      <p:grpSp>
        <p:nvGrpSpPr>
          <p:cNvPr id="35" name="Group 170"/>
          <p:cNvGrpSpPr/>
          <p:nvPr/>
        </p:nvGrpSpPr>
        <p:grpSpPr>
          <a:xfrm>
            <a:off x="3314787" y="3701523"/>
            <a:ext cx="973923" cy="726364"/>
            <a:chOff x="1714004" y="1597914"/>
            <a:chExt cx="973923" cy="726364"/>
          </a:xfrm>
        </p:grpSpPr>
        <p:sp>
          <p:nvSpPr>
            <p:cNvPr id="36" name="Rectangle 171"/>
            <p:cNvSpPr/>
            <p:nvPr/>
          </p:nvSpPr>
          <p:spPr>
            <a:xfrm>
              <a:off x="1714004" y="1770280"/>
              <a:ext cx="97392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</a:t>
              </a:r>
              <a:endParaRPr lang="en-US" sz="8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14004" y="1597914"/>
              <a:ext cx="9523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阶段</a:t>
              </a:r>
              <a:r>
                <a:rPr lang="en-US" sz="12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 06</a:t>
              </a:r>
            </a:p>
          </p:txBody>
        </p:sp>
      </p:grpSp>
      <p:grpSp>
        <p:nvGrpSpPr>
          <p:cNvPr id="38" name="Group 173"/>
          <p:cNvGrpSpPr/>
          <p:nvPr/>
        </p:nvGrpSpPr>
        <p:grpSpPr>
          <a:xfrm>
            <a:off x="4886485" y="3701523"/>
            <a:ext cx="973923" cy="726364"/>
            <a:chOff x="1714004" y="1597914"/>
            <a:chExt cx="973923" cy="726364"/>
          </a:xfrm>
        </p:grpSpPr>
        <p:sp>
          <p:nvSpPr>
            <p:cNvPr id="39" name="Rectangle 174"/>
            <p:cNvSpPr/>
            <p:nvPr/>
          </p:nvSpPr>
          <p:spPr>
            <a:xfrm>
              <a:off x="1714004" y="1770280"/>
              <a:ext cx="97392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</a:t>
              </a:r>
              <a:endParaRPr lang="en-US" sz="8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14004" y="1597914"/>
              <a:ext cx="9523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阶段</a:t>
              </a:r>
              <a:r>
                <a:rPr lang="en-US" sz="12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 07</a:t>
              </a:r>
            </a:p>
          </p:txBody>
        </p:sp>
      </p:grpSp>
      <p:grpSp>
        <p:nvGrpSpPr>
          <p:cNvPr id="41" name="Group 176"/>
          <p:cNvGrpSpPr/>
          <p:nvPr/>
        </p:nvGrpSpPr>
        <p:grpSpPr>
          <a:xfrm>
            <a:off x="6455380" y="3701523"/>
            <a:ext cx="973923" cy="726364"/>
            <a:chOff x="1714004" y="1597914"/>
            <a:chExt cx="973923" cy="726364"/>
          </a:xfrm>
        </p:grpSpPr>
        <p:sp>
          <p:nvSpPr>
            <p:cNvPr id="42" name="Rectangle 177"/>
            <p:cNvSpPr/>
            <p:nvPr/>
          </p:nvSpPr>
          <p:spPr>
            <a:xfrm>
              <a:off x="1714004" y="1770280"/>
              <a:ext cx="97392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此处添加详细文本描述，建议与标题相关</a:t>
              </a:r>
              <a:endParaRPr lang="en-US" sz="800" dirty="0">
                <a:solidFill>
                  <a:srgbClr val="FFFFFF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14004" y="1597914"/>
              <a:ext cx="9523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阶段</a:t>
              </a:r>
              <a:r>
                <a:rPr lang="en-US" sz="1200" dirty="0">
                  <a:solidFill>
                    <a:srgbClr val="FFFFFF"/>
                  </a:solidFill>
                  <a:latin typeface="微软雅黑"/>
                  <a:ea typeface="微软雅黑"/>
                  <a:sym typeface="Gill Sans" charset="0"/>
                </a:rPr>
                <a:t> 08</a:t>
              </a:r>
            </a:p>
          </p:txBody>
        </p:sp>
      </p:grpSp>
      <p:grpSp>
        <p:nvGrpSpPr>
          <p:cNvPr id="44" name="Group 1"/>
          <p:cNvGrpSpPr/>
          <p:nvPr/>
        </p:nvGrpSpPr>
        <p:grpSpPr>
          <a:xfrm>
            <a:off x="1170950" y="2058425"/>
            <a:ext cx="616054" cy="616054"/>
            <a:chOff x="1122225" y="1713292"/>
            <a:chExt cx="616054" cy="616054"/>
          </a:xfrm>
        </p:grpSpPr>
        <p:sp>
          <p:nvSpPr>
            <p:cNvPr id="45" name="Oval 132"/>
            <p:cNvSpPr/>
            <p:nvPr/>
          </p:nvSpPr>
          <p:spPr>
            <a:xfrm>
              <a:off x="1122225" y="1713292"/>
              <a:ext cx="616054" cy="61605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1285043" y="1859394"/>
              <a:ext cx="296863" cy="323850"/>
            </a:xfrm>
            <a:custGeom>
              <a:avLst/>
              <a:gdLst>
                <a:gd name="T0" fmla="*/ 70 w 140"/>
                <a:gd name="T1" fmla="*/ 153 h 153"/>
                <a:gd name="T2" fmla="*/ 0 w 140"/>
                <a:gd name="T3" fmla="*/ 82 h 153"/>
                <a:gd name="T4" fmla="*/ 28 w 140"/>
                <a:gd name="T5" fmla="*/ 26 h 153"/>
                <a:gd name="T6" fmla="*/ 44 w 140"/>
                <a:gd name="T7" fmla="*/ 28 h 153"/>
                <a:gd name="T8" fmla="*/ 42 w 140"/>
                <a:gd name="T9" fmla="*/ 45 h 153"/>
                <a:gd name="T10" fmla="*/ 23 w 140"/>
                <a:gd name="T11" fmla="*/ 82 h 153"/>
                <a:gd name="T12" fmla="*/ 70 w 140"/>
                <a:gd name="T13" fmla="*/ 129 h 153"/>
                <a:gd name="T14" fmla="*/ 117 w 140"/>
                <a:gd name="T15" fmla="*/ 82 h 153"/>
                <a:gd name="T16" fmla="*/ 98 w 140"/>
                <a:gd name="T17" fmla="*/ 45 h 153"/>
                <a:gd name="T18" fmla="*/ 96 w 140"/>
                <a:gd name="T19" fmla="*/ 28 h 153"/>
                <a:gd name="T20" fmla="*/ 112 w 140"/>
                <a:gd name="T21" fmla="*/ 26 h 153"/>
                <a:gd name="T22" fmla="*/ 140 w 140"/>
                <a:gd name="T23" fmla="*/ 82 h 153"/>
                <a:gd name="T24" fmla="*/ 70 w 140"/>
                <a:gd name="T25" fmla="*/ 153 h 153"/>
                <a:gd name="T26" fmla="*/ 82 w 140"/>
                <a:gd name="T27" fmla="*/ 71 h 153"/>
                <a:gd name="T28" fmla="*/ 70 w 140"/>
                <a:gd name="T29" fmla="*/ 82 h 153"/>
                <a:gd name="T30" fmla="*/ 58 w 140"/>
                <a:gd name="T31" fmla="*/ 71 h 153"/>
                <a:gd name="T32" fmla="*/ 58 w 140"/>
                <a:gd name="T33" fmla="*/ 12 h 153"/>
                <a:gd name="T34" fmla="*/ 70 w 140"/>
                <a:gd name="T35" fmla="*/ 0 h 153"/>
                <a:gd name="T36" fmla="*/ 82 w 140"/>
                <a:gd name="T37" fmla="*/ 12 h 153"/>
                <a:gd name="T38" fmla="*/ 82 w 140"/>
                <a:gd name="T39" fmla="*/ 7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153">
                  <a:moveTo>
                    <a:pt x="70" y="153"/>
                  </a:moveTo>
                  <a:cubicBezTo>
                    <a:pt x="31" y="153"/>
                    <a:pt x="0" y="121"/>
                    <a:pt x="0" y="82"/>
                  </a:cubicBezTo>
                  <a:cubicBezTo>
                    <a:pt x="0" y="60"/>
                    <a:pt x="10" y="40"/>
                    <a:pt x="28" y="26"/>
                  </a:cubicBezTo>
                  <a:cubicBezTo>
                    <a:pt x="33" y="22"/>
                    <a:pt x="40" y="23"/>
                    <a:pt x="44" y="28"/>
                  </a:cubicBezTo>
                  <a:cubicBezTo>
                    <a:pt x="48" y="34"/>
                    <a:pt x="47" y="41"/>
                    <a:pt x="42" y="45"/>
                  </a:cubicBezTo>
                  <a:cubicBezTo>
                    <a:pt x="30" y="54"/>
                    <a:pt x="23" y="67"/>
                    <a:pt x="23" y="82"/>
                  </a:cubicBezTo>
                  <a:cubicBezTo>
                    <a:pt x="23" y="108"/>
                    <a:pt x="44" y="129"/>
                    <a:pt x="70" y="129"/>
                  </a:cubicBezTo>
                  <a:cubicBezTo>
                    <a:pt x="96" y="129"/>
                    <a:pt x="117" y="108"/>
                    <a:pt x="117" y="82"/>
                  </a:cubicBezTo>
                  <a:cubicBezTo>
                    <a:pt x="117" y="67"/>
                    <a:pt x="110" y="54"/>
                    <a:pt x="98" y="45"/>
                  </a:cubicBezTo>
                  <a:cubicBezTo>
                    <a:pt x="93" y="41"/>
                    <a:pt x="92" y="34"/>
                    <a:pt x="96" y="28"/>
                  </a:cubicBezTo>
                  <a:cubicBezTo>
                    <a:pt x="100" y="23"/>
                    <a:pt x="107" y="22"/>
                    <a:pt x="112" y="26"/>
                  </a:cubicBezTo>
                  <a:cubicBezTo>
                    <a:pt x="130" y="40"/>
                    <a:pt x="140" y="60"/>
                    <a:pt x="140" y="82"/>
                  </a:cubicBezTo>
                  <a:cubicBezTo>
                    <a:pt x="140" y="121"/>
                    <a:pt x="109" y="153"/>
                    <a:pt x="70" y="153"/>
                  </a:cubicBezTo>
                  <a:close/>
                  <a:moveTo>
                    <a:pt x="82" y="71"/>
                  </a:moveTo>
                  <a:cubicBezTo>
                    <a:pt x="82" y="77"/>
                    <a:pt x="77" y="82"/>
                    <a:pt x="70" y="82"/>
                  </a:cubicBezTo>
                  <a:cubicBezTo>
                    <a:pt x="64" y="82"/>
                    <a:pt x="58" y="77"/>
                    <a:pt x="58" y="7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6"/>
                    <a:pt x="64" y="0"/>
                    <a:pt x="70" y="0"/>
                  </a:cubicBezTo>
                  <a:cubicBezTo>
                    <a:pt x="77" y="0"/>
                    <a:pt x="82" y="6"/>
                    <a:pt x="82" y="12"/>
                  </a:cubicBezTo>
                  <a:lnTo>
                    <a:pt x="82" y="71"/>
                  </a:lnTo>
                  <a:close/>
                </a:path>
              </a:pathLst>
            </a:custGeom>
            <a:solidFill>
              <a:srgbClr val="568D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47" name="Group 19"/>
          <p:cNvGrpSpPr/>
          <p:nvPr/>
        </p:nvGrpSpPr>
        <p:grpSpPr>
          <a:xfrm>
            <a:off x="4275973" y="3830121"/>
            <a:ext cx="616054" cy="616054"/>
            <a:chOff x="4227247" y="3484988"/>
            <a:chExt cx="616054" cy="616054"/>
          </a:xfrm>
        </p:grpSpPr>
        <p:sp>
          <p:nvSpPr>
            <p:cNvPr id="48" name="Oval 102"/>
            <p:cNvSpPr/>
            <p:nvPr/>
          </p:nvSpPr>
          <p:spPr>
            <a:xfrm>
              <a:off x="4227247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4383797" y="3652031"/>
              <a:ext cx="296863" cy="298450"/>
            </a:xfrm>
            <a:custGeom>
              <a:avLst/>
              <a:gdLst>
                <a:gd name="T0" fmla="*/ 140 w 140"/>
                <a:gd name="T1" fmla="*/ 81 h 141"/>
                <a:gd name="T2" fmla="*/ 138 w 140"/>
                <a:gd name="T3" fmla="*/ 84 h 141"/>
                <a:gd name="T4" fmla="*/ 121 w 140"/>
                <a:gd name="T5" fmla="*/ 87 h 141"/>
                <a:gd name="T6" fmla="*/ 117 w 140"/>
                <a:gd name="T7" fmla="*/ 95 h 141"/>
                <a:gd name="T8" fmla="*/ 127 w 140"/>
                <a:gd name="T9" fmla="*/ 108 h 141"/>
                <a:gd name="T10" fmla="*/ 128 w 140"/>
                <a:gd name="T11" fmla="*/ 110 h 141"/>
                <a:gd name="T12" fmla="*/ 127 w 140"/>
                <a:gd name="T13" fmla="*/ 112 h 141"/>
                <a:gd name="T14" fmla="*/ 109 w 140"/>
                <a:gd name="T15" fmla="*/ 128 h 141"/>
                <a:gd name="T16" fmla="*/ 107 w 140"/>
                <a:gd name="T17" fmla="*/ 128 h 141"/>
                <a:gd name="T18" fmla="*/ 94 w 140"/>
                <a:gd name="T19" fmla="*/ 118 h 141"/>
                <a:gd name="T20" fmla="*/ 86 w 140"/>
                <a:gd name="T21" fmla="*/ 121 h 141"/>
                <a:gd name="T22" fmla="*/ 83 w 140"/>
                <a:gd name="T23" fmla="*/ 138 h 141"/>
                <a:gd name="T24" fmla="*/ 80 w 140"/>
                <a:gd name="T25" fmla="*/ 141 h 141"/>
                <a:gd name="T26" fmla="*/ 60 w 140"/>
                <a:gd name="T27" fmla="*/ 141 h 141"/>
                <a:gd name="T28" fmla="*/ 57 w 140"/>
                <a:gd name="T29" fmla="*/ 138 h 141"/>
                <a:gd name="T30" fmla="*/ 54 w 140"/>
                <a:gd name="T31" fmla="*/ 121 h 141"/>
                <a:gd name="T32" fmla="*/ 46 w 140"/>
                <a:gd name="T33" fmla="*/ 118 h 141"/>
                <a:gd name="T34" fmla="*/ 33 w 140"/>
                <a:gd name="T35" fmla="*/ 128 h 141"/>
                <a:gd name="T36" fmla="*/ 31 w 140"/>
                <a:gd name="T37" fmla="*/ 128 h 141"/>
                <a:gd name="T38" fmla="*/ 28 w 140"/>
                <a:gd name="T39" fmla="*/ 127 h 141"/>
                <a:gd name="T40" fmla="*/ 13 w 140"/>
                <a:gd name="T41" fmla="*/ 112 h 141"/>
                <a:gd name="T42" fmla="*/ 13 w 140"/>
                <a:gd name="T43" fmla="*/ 110 h 141"/>
                <a:gd name="T44" fmla="*/ 13 w 140"/>
                <a:gd name="T45" fmla="*/ 108 h 141"/>
                <a:gd name="T46" fmla="*/ 23 w 140"/>
                <a:gd name="T47" fmla="*/ 95 h 141"/>
                <a:gd name="T48" fmla="*/ 19 w 140"/>
                <a:gd name="T49" fmla="*/ 86 h 141"/>
                <a:gd name="T50" fmla="*/ 2 w 140"/>
                <a:gd name="T51" fmla="*/ 84 h 141"/>
                <a:gd name="T52" fmla="*/ 0 w 140"/>
                <a:gd name="T53" fmla="*/ 80 h 141"/>
                <a:gd name="T54" fmla="*/ 0 w 140"/>
                <a:gd name="T55" fmla="*/ 60 h 141"/>
                <a:gd name="T56" fmla="*/ 2 w 140"/>
                <a:gd name="T57" fmla="*/ 57 h 141"/>
                <a:gd name="T58" fmla="*/ 19 w 140"/>
                <a:gd name="T59" fmla="*/ 54 h 141"/>
                <a:gd name="T60" fmla="*/ 23 w 140"/>
                <a:gd name="T61" fmla="*/ 46 h 141"/>
                <a:gd name="T62" fmla="*/ 13 w 140"/>
                <a:gd name="T63" fmla="*/ 33 h 141"/>
                <a:gd name="T64" fmla="*/ 12 w 140"/>
                <a:gd name="T65" fmla="*/ 31 h 141"/>
                <a:gd name="T66" fmla="*/ 13 w 140"/>
                <a:gd name="T67" fmla="*/ 29 h 141"/>
                <a:gd name="T68" fmla="*/ 31 w 140"/>
                <a:gd name="T69" fmla="*/ 12 h 141"/>
                <a:gd name="T70" fmla="*/ 33 w 140"/>
                <a:gd name="T71" fmla="*/ 13 h 141"/>
                <a:gd name="T72" fmla="*/ 46 w 140"/>
                <a:gd name="T73" fmla="*/ 23 h 141"/>
                <a:gd name="T74" fmla="*/ 54 w 140"/>
                <a:gd name="T75" fmla="*/ 20 h 141"/>
                <a:gd name="T76" fmla="*/ 57 w 140"/>
                <a:gd name="T77" fmla="*/ 3 h 141"/>
                <a:gd name="T78" fmla="*/ 60 w 140"/>
                <a:gd name="T79" fmla="*/ 0 h 141"/>
                <a:gd name="T80" fmla="*/ 80 w 140"/>
                <a:gd name="T81" fmla="*/ 0 h 141"/>
                <a:gd name="T82" fmla="*/ 83 w 140"/>
                <a:gd name="T83" fmla="*/ 3 h 141"/>
                <a:gd name="T84" fmla="*/ 86 w 140"/>
                <a:gd name="T85" fmla="*/ 20 h 141"/>
                <a:gd name="T86" fmla="*/ 94 w 140"/>
                <a:gd name="T87" fmla="*/ 23 h 141"/>
                <a:gd name="T88" fmla="*/ 107 w 140"/>
                <a:gd name="T89" fmla="*/ 13 h 141"/>
                <a:gd name="T90" fmla="*/ 109 w 140"/>
                <a:gd name="T91" fmla="*/ 12 h 141"/>
                <a:gd name="T92" fmla="*/ 112 w 140"/>
                <a:gd name="T93" fmla="*/ 13 h 141"/>
                <a:gd name="T94" fmla="*/ 127 w 140"/>
                <a:gd name="T95" fmla="*/ 29 h 141"/>
                <a:gd name="T96" fmla="*/ 127 w 140"/>
                <a:gd name="T97" fmla="*/ 31 h 141"/>
                <a:gd name="T98" fmla="*/ 127 w 140"/>
                <a:gd name="T99" fmla="*/ 33 h 141"/>
                <a:gd name="T100" fmla="*/ 117 w 140"/>
                <a:gd name="T101" fmla="*/ 46 h 141"/>
                <a:gd name="T102" fmla="*/ 121 w 140"/>
                <a:gd name="T103" fmla="*/ 55 h 141"/>
                <a:gd name="T104" fmla="*/ 138 w 140"/>
                <a:gd name="T105" fmla="*/ 57 h 141"/>
                <a:gd name="T106" fmla="*/ 140 w 140"/>
                <a:gd name="T107" fmla="*/ 60 h 141"/>
                <a:gd name="T108" fmla="*/ 140 w 140"/>
                <a:gd name="T109" fmla="*/ 81 h 141"/>
                <a:gd name="T110" fmla="*/ 70 w 140"/>
                <a:gd name="T111" fmla="*/ 47 h 141"/>
                <a:gd name="T112" fmla="*/ 47 w 140"/>
                <a:gd name="T113" fmla="*/ 70 h 141"/>
                <a:gd name="T114" fmla="*/ 70 w 140"/>
                <a:gd name="T115" fmla="*/ 94 h 141"/>
                <a:gd name="T116" fmla="*/ 93 w 140"/>
                <a:gd name="T117" fmla="*/ 70 h 141"/>
                <a:gd name="T118" fmla="*/ 70 w 140"/>
                <a:gd name="T119" fmla="*/ 4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" h="141">
                  <a:moveTo>
                    <a:pt x="140" y="81"/>
                  </a:moveTo>
                  <a:cubicBezTo>
                    <a:pt x="140" y="82"/>
                    <a:pt x="139" y="84"/>
                    <a:pt x="138" y="84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0" y="90"/>
                    <a:pt x="119" y="92"/>
                    <a:pt x="117" y="95"/>
                  </a:cubicBezTo>
                  <a:cubicBezTo>
                    <a:pt x="120" y="99"/>
                    <a:pt x="124" y="103"/>
                    <a:pt x="127" y="108"/>
                  </a:cubicBezTo>
                  <a:cubicBezTo>
                    <a:pt x="128" y="108"/>
                    <a:pt x="128" y="109"/>
                    <a:pt x="128" y="110"/>
                  </a:cubicBezTo>
                  <a:cubicBezTo>
                    <a:pt x="128" y="111"/>
                    <a:pt x="128" y="111"/>
                    <a:pt x="127" y="112"/>
                  </a:cubicBezTo>
                  <a:cubicBezTo>
                    <a:pt x="125" y="115"/>
                    <a:pt x="113" y="128"/>
                    <a:pt x="109" y="128"/>
                  </a:cubicBezTo>
                  <a:cubicBezTo>
                    <a:pt x="109" y="128"/>
                    <a:pt x="108" y="128"/>
                    <a:pt x="107" y="12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2" y="119"/>
                    <a:pt x="89" y="120"/>
                    <a:pt x="86" y="121"/>
                  </a:cubicBezTo>
                  <a:cubicBezTo>
                    <a:pt x="85" y="127"/>
                    <a:pt x="85" y="133"/>
                    <a:pt x="83" y="138"/>
                  </a:cubicBezTo>
                  <a:cubicBezTo>
                    <a:pt x="83" y="140"/>
                    <a:pt x="82" y="141"/>
                    <a:pt x="80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58" y="141"/>
                    <a:pt x="57" y="140"/>
                    <a:pt x="57" y="138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1" y="120"/>
                    <a:pt x="48" y="119"/>
                    <a:pt x="46" y="11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2" y="128"/>
                    <a:pt x="31" y="128"/>
                    <a:pt x="31" y="128"/>
                  </a:cubicBezTo>
                  <a:cubicBezTo>
                    <a:pt x="30" y="128"/>
                    <a:pt x="29" y="128"/>
                    <a:pt x="28" y="127"/>
                  </a:cubicBezTo>
                  <a:cubicBezTo>
                    <a:pt x="23" y="123"/>
                    <a:pt x="17" y="117"/>
                    <a:pt x="13" y="112"/>
                  </a:cubicBezTo>
                  <a:cubicBezTo>
                    <a:pt x="13" y="111"/>
                    <a:pt x="13" y="111"/>
                    <a:pt x="13" y="110"/>
                  </a:cubicBezTo>
                  <a:cubicBezTo>
                    <a:pt x="13" y="109"/>
                    <a:pt x="13" y="108"/>
                    <a:pt x="13" y="108"/>
                  </a:cubicBezTo>
                  <a:cubicBezTo>
                    <a:pt x="16" y="104"/>
                    <a:pt x="20" y="100"/>
                    <a:pt x="23" y="95"/>
                  </a:cubicBezTo>
                  <a:cubicBezTo>
                    <a:pt x="21" y="92"/>
                    <a:pt x="20" y="89"/>
                    <a:pt x="19" y="86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3"/>
                    <a:pt x="0" y="82"/>
                    <a:pt x="0" y="8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1" y="57"/>
                    <a:pt x="2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1"/>
                    <a:pt x="21" y="49"/>
                    <a:pt x="23" y="46"/>
                  </a:cubicBezTo>
                  <a:cubicBezTo>
                    <a:pt x="20" y="41"/>
                    <a:pt x="16" y="37"/>
                    <a:pt x="13" y="33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2" y="30"/>
                    <a:pt x="13" y="29"/>
                  </a:cubicBezTo>
                  <a:cubicBezTo>
                    <a:pt x="15" y="26"/>
                    <a:pt x="27" y="12"/>
                    <a:pt x="31" y="12"/>
                  </a:cubicBezTo>
                  <a:cubicBezTo>
                    <a:pt x="31" y="12"/>
                    <a:pt x="32" y="13"/>
                    <a:pt x="33" y="1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8" y="22"/>
                    <a:pt x="51" y="21"/>
                    <a:pt x="54" y="20"/>
                  </a:cubicBezTo>
                  <a:cubicBezTo>
                    <a:pt x="55" y="14"/>
                    <a:pt x="55" y="8"/>
                    <a:pt x="57" y="3"/>
                  </a:cubicBezTo>
                  <a:cubicBezTo>
                    <a:pt x="57" y="1"/>
                    <a:pt x="58" y="0"/>
                    <a:pt x="6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9" y="21"/>
                    <a:pt x="92" y="22"/>
                    <a:pt x="94" y="2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8" y="13"/>
                    <a:pt x="109" y="12"/>
                    <a:pt x="109" y="12"/>
                  </a:cubicBezTo>
                  <a:cubicBezTo>
                    <a:pt x="110" y="12"/>
                    <a:pt x="111" y="13"/>
                    <a:pt x="112" y="13"/>
                  </a:cubicBezTo>
                  <a:cubicBezTo>
                    <a:pt x="117" y="18"/>
                    <a:pt x="123" y="24"/>
                    <a:pt x="127" y="29"/>
                  </a:cubicBezTo>
                  <a:cubicBezTo>
                    <a:pt x="127" y="30"/>
                    <a:pt x="127" y="30"/>
                    <a:pt x="127" y="31"/>
                  </a:cubicBezTo>
                  <a:cubicBezTo>
                    <a:pt x="127" y="32"/>
                    <a:pt x="127" y="32"/>
                    <a:pt x="127" y="33"/>
                  </a:cubicBezTo>
                  <a:cubicBezTo>
                    <a:pt x="124" y="37"/>
                    <a:pt x="120" y="41"/>
                    <a:pt x="117" y="46"/>
                  </a:cubicBezTo>
                  <a:cubicBezTo>
                    <a:pt x="119" y="49"/>
                    <a:pt x="120" y="52"/>
                    <a:pt x="121" y="55"/>
                  </a:cubicBezTo>
                  <a:cubicBezTo>
                    <a:pt x="138" y="57"/>
                    <a:pt x="138" y="57"/>
                    <a:pt x="138" y="57"/>
                  </a:cubicBezTo>
                  <a:cubicBezTo>
                    <a:pt x="139" y="57"/>
                    <a:pt x="140" y="59"/>
                    <a:pt x="140" y="60"/>
                  </a:cubicBezTo>
                  <a:lnTo>
                    <a:pt x="140" y="81"/>
                  </a:lnTo>
                  <a:close/>
                  <a:moveTo>
                    <a:pt x="70" y="47"/>
                  </a:moveTo>
                  <a:cubicBezTo>
                    <a:pt x="57" y="47"/>
                    <a:pt x="47" y="58"/>
                    <a:pt x="47" y="70"/>
                  </a:cubicBezTo>
                  <a:cubicBezTo>
                    <a:pt x="47" y="83"/>
                    <a:pt x="57" y="94"/>
                    <a:pt x="70" y="94"/>
                  </a:cubicBezTo>
                  <a:cubicBezTo>
                    <a:pt x="83" y="94"/>
                    <a:pt x="93" y="83"/>
                    <a:pt x="93" y="70"/>
                  </a:cubicBezTo>
                  <a:cubicBezTo>
                    <a:pt x="93" y="58"/>
                    <a:pt x="83" y="47"/>
                    <a:pt x="70" y="47"/>
                  </a:cubicBezTo>
                  <a:close/>
                </a:path>
              </a:pathLst>
            </a:custGeom>
            <a:solidFill>
              <a:srgbClr val="568D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50" name="Group 20"/>
          <p:cNvGrpSpPr/>
          <p:nvPr/>
        </p:nvGrpSpPr>
        <p:grpSpPr>
          <a:xfrm>
            <a:off x="5847305" y="3830121"/>
            <a:ext cx="616054" cy="616054"/>
            <a:chOff x="5798580" y="3484988"/>
            <a:chExt cx="616054" cy="616054"/>
          </a:xfrm>
        </p:grpSpPr>
        <p:sp>
          <p:nvSpPr>
            <p:cNvPr id="51" name="Oval 103"/>
            <p:cNvSpPr/>
            <p:nvPr/>
          </p:nvSpPr>
          <p:spPr>
            <a:xfrm>
              <a:off x="5798580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52" name="Freeform 8"/>
            <p:cNvSpPr>
              <a:spLocks noEditPoints="1"/>
            </p:cNvSpPr>
            <p:nvPr/>
          </p:nvSpPr>
          <p:spPr bwMode="auto">
            <a:xfrm>
              <a:off x="5924884" y="3593692"/>
              <a:ext cx="373063" cy="347663"/>
            </a:xfrm>
            <a:custGeom>
              <a:avLst/>
              <a:gdLst>
                <a:gd name="T0" fmla="*/ 176 w 176"/>
                <a:gd name="T1" fmla="*/ 36 h 164"/>
                <a:gd name="T2" fmla="*/ 176 w 176"/>
                <a:gd name="T3" fmla="*/ 47 h 164"/>
                <a:gd name="T4" fmla="*/ 164 w 176"/>
                <a:gd name="T5" fmla="*/ 47 h 164"/>
                <a:gd name="T6" fmla="*/ 158 w 176"/>
                <a:gd name="T7" fmla="*/ 53 h 164"/>
                <a:gd name="T8" fmla="*/ 18 w 176"/>
                <a:gd name="T9" fmla="*/ 53 h 164"/>
                <a:gd name="T10" fmla="*/ 12 w 176"/>
                <a:gd name="T11" fmla="*/ 47 h 164"/>
                <a:gd name="T12" fmla="*/ 0 w 176"/>
                <a:gd name="T13" fmla="*/ 47 h 164"/>
                <a:gd name="T14" fmla="*/ 0 w 176"/>
                <a:gd name="T15" fmla="*/ 36 h 164"/>
                <a:gd name="T16" fmla="*/ 88 w 176"/>
                <a:gd name="T17" fmla="*/ 0 h 164"/>
                <a:gd name="T18" fmla="*/ 176 w 176"/>
                <a:gd name="T19" fmla="*/ 36 h 164"/>
                <a:gd name="T20" fmla="*/ 176 w 176"/>
                <a:gd name="T21" fmla="*/ 153 h 164"/>
                <a:gd name="T22" fmla="*/ 176 w 176"/>
                <a:gd name="T23" fmla="*/ 164 h 164"/>
                <a:gd name="T24" fmla="*/ 0 w 176"/>
                <a:gd name="T25" fmla="*/ 164 h 164"/>
                <a:gd name="T26" fmla="*/ 0 w 176"/>
                <a:gd name="T27" fmla="*/ 153 h 164"/>
                <a:gd name="T28" fmla="*/ 7 w 176"/>
                <a:gd name="T29" fmla="*/ 147 h 164"/>
                <a:gd name="T30" fmla="*/ 170 w 176"/>
                <a:gd name="T31" fmla="*/ 147 h 164"/>
                <a:gd name="T32" fmla="*/ 176 w 176"/>
                <a:gd name="T33" fmla="*/ 153 h 164"/>
                <a:gd name="T34" fmla="*/ 47 w 176"/>
                <a:gd name="T35" fmla="*/ 59 h 164"/>
                <a:gd name="T36" fmla="*/ 47 w 176"/>
                <a:gd name="T37" fmla="*/ 129 h 164"/>
                <a:gd name="T38" fmla="*/ 59 w 176"/>
                <a:gd name="T39" fmla="*/ 129 h 164"/>
                <a:gd name="T40" fmla="*/ 59 w 176"/>
                <a:gd name="T41" fmla="*/ 59 h 164"/>
                <a:gd name="T42" fmla="*/ 82 w 176"/>
                <a:gd name="T43" fmla="*/ 59 h 164"/>
                <a:gd name="T44" fmla="*/ 82 w 176"/>
                <a:gd name="T45" fmla="*/ 129 h 164"/>
                <a:gd name="T46" fmla="*/ 94 w 176"/>
                <a:gd name="T47" fmla="*/ 129 h 164"/>
                <a:gd name="T48" fmla="*/ 94 w 176"/>
                <a:gd name="T49" fmla="*/ 59 h 164"/>
                <a:gd name="T50" fmla="*/ 117 w 176"/>
                <a:gd name="T51" fmla="*/ 59 h 164"/>
                <a:gd name="T52" fmla="*/ 117 w 176"/>
                <a:gd name="T53" fmla="*/ 129 h 164"/>
                <a:gd name="T54" fmla="*/ 129 w 176"/>
                <a:gd name="T55" fmla="*/ 129 h 164"/>
                <a:gd name="T56" fmla="*/ 129 w 176"/>
                <a:gd name="T57" fmla="*/ 59 h 164"/>
                <a:gd name="T58" fmla="*/ 153 w 176"/>
                <a:gd name="T59" fmla="*/ 59 h 164"/>
                <a:gd name="T60" fmla="*/ 153 w 176"/>
                <a:gd name="T61" fmla="*/ 129 h 164"/>
                <a:gd name="T62" fmla="*/ 158 w 176"/>
                <a:gd name="T63" fmla="*/ 129 h 164"/>
                <a:gd name="T64" fmla="*/ 164 w 176"/>
                <a:gd name="T65" fmla="*/ 135 h 164"/>
                <a:gd name="T66" fmla="*/ 164 w 176"/>
                <a:gd name="T67" fmla="*/ 141 h 164"/>
                <a:gd name="T68" fmla="*/ 12 w 176"/>
                <a:gd name="T69" fmla="*/ 141 h 164"/>
                <a:gd name="T70" fmla="*/ 12 w 176"/>
                <a:gd name="T71" fmla="*/ 135 h 164"/>
                <a:gd name="T72" fmla="*/ 18 w 176"/>
                <a:gd name="T73" fmla="*/ 129 h 164"/>
                <a:gd name="T74" fmla="*/ 24 w 176"/>
                <a:gd name="T75" fmla="*/ 129 h 164"/>
                <a:gd name="T76" fmla="*/ 24 w 176"/>
                <a:gd name="T77" fmla="*/ 59 h 164"/>
                <a:gd name="T78" fmla="*/ 47 w 176"/>
                <a:gd name="T79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64">
                  <a:moveTo>
                    <a:pt x="176" y="36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50"/>
                    <a:pt x="161" y="53"/>
                    <a:pt x="15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5" y="53"/>
                    <a:pt x="12" y="50"/>
                    <a:pt x="12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76" y="36"/>
                  </a:lnTo>
                  <a:close/>
                  <a:moveTo>
                    <a:pt x="176" y="153"/>
                  </a:moveTo>
                  <a:cubicBezTo>
                    <a:pt x="176" y="164"/>
                    <a:pt x="176" y="164"/>
                    <a:pt x="176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0"/>
                    <a:pt x="3" y="147"/>
                    <a:pt x="7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73" y="147"/>
                    <a:pt x="176" y="150"/>
                    <a:pt x="176" y="153"/>
                  </a:cubicBezTo>
                  <a:close/>
                  <a:moveTo>
                    <a:pt x="47" y="59"/>
                  </a:moveTo>
                  <a:cubicBezTo>
                    <a:pt x="47" y="129"/>
                    <a:pt x="47" y="129"/>
                    <a:pt x="47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61" y="129"/>
                    <a:pt x="164" y="132"/>
                    <a:pt x="164" y="135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2"/>
                    <a:pt x="15" y="129"/>
                    <a:pt x="18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59"/>
                    <a:pt x="24" y="59"/>
                    <a:pt x="24" y="59"/>
                  </a:cubicBezTo>
                  <a:lnTo>
                    <a:pt x="47" y="59"/>
                  </a:lnTo>
                  <a:close/>
                </a:path>
              </a:pathLst>
            </a:custGeom>
            <a:solidFill>
              <a:srgbClr val="568D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53" name="Group 18"/>
          <p:cNvGrpSpPr/>
          <p:nvPr/>
        </p:nvGrpSpPr>
        <p:grpSpPr>
          <a:xfrm>
            <a:off x="2736654" y="3830121"/>
            <a:ext cx="616054" cy="616054"/>
            <a:chOff x="2687928" y="3484988"/>
            <a:chExt cx="616054" cy="616054"/>
          </a:xfrm>
        </p:grpSpPr>
        <p:sp>
          <p:nvSpPr>
            <p:cNvPr id="54" name="Oval 101"/>
            <p:cNvSpPr/>
            <p:nvPr/>
          </p:nvSpPr>
          <p:spPr>
            <a:xfrm>
              <a:off x="2687928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55" name="Freeform 9"/>
            <p:cNvSpPr>
              <a:spLocks noEditPoints="1"/>
            </p:cNvSpPr>
            <p:nvPr/>
          </p:nvSpPr>
          <p:spPr bwMode="auto">
            <a:xfrm>
              <a:off x="2843417" y="3628996"/>
              <a:ext cx="317500" cy="315913"/>
            </a:xfrm>
            <a:custGeom>
              <a:avLst/>
              <a:gdLst>
                <a:gd name="T0" fmla="*/ 146 w 150"/>
                <a:gd name="T1" fmla="*/ 30 h 149"/>
                <a:gd name="T2" fmla="*/ 28 w 150"/>
                <a:gd name="T3" fmla="*/ 148 h 149"/>
                <a:gd name="T4" fmla="*/ 24 w 150"/>
                <a:gd name="T5" fmla="*/ 149 h 149"/>
                <a:gd name="T6" fmla="*/ 20 w 150"/>
                <a:gd name="T7" fmla="*/ 148 h 149"/>
                <a:gd name="T8" fmla="*/ 2 w 150"/>
                <a:gd name="T9" fmla="*/ 130 h 149"/>
                <a:gd name="T10" fmla="*/ 0 w 150"/>
                <a:gd name="T11" fmla="*/ 125 h 149"/>
                <a:gd name="T12" fmla="*/ 2 w 150"/>
                <a:gd name="T13" fmla="*/ 121 h 149"/>
                <a:gd name="T14" fmla="*/ 119 w 150"/>
                <a:gd name="T15" fmla="*/ 4 h 149"/>
                <a:gd name="T16" fmla="*/ 123 w 150"/>
                <a:gd name="T17" fmla="*/ 2 h 149"/>
                <a:gd name="T18" fmla="*/ 128 w 150"/>
                <a:gd name="T19" fmla="*/ 4 h 149"/>
                <a:gd name="T20" fmla="*/ 146 w 150"/>
                <a:gd name="T21" fmla="*/ 22 h 149"/>
                <a:gd name="T22" fmla="*/ 147 w 150"/>
                <a:gd name="T23" fmla="*/ 26 h 149"/>
                <a:gd name="T24" fmla="*/ 146 w 150"/>
                <a:gd name="T25" fmla="*/ 30 h 149"/>
                <a:gd name="T26" fmla="*/ 33 w 150"/>
                <a:gd name="T27" fmla="*/ 11 h 149"/>
                <a:gd name="T28" fmla="*/ 24 w 150"/>
                <a:gd name="T29" fmla="*/ 14 h 149"/>
                <a:gd name="T30" fmla="*/ 21 w 150"/>
                <a:gd name="T31" fmla="*/ 23 h 149"/>
                <a:gd name="T32" fmla="*/ 18 w 150"/>
                <a:gd name="T33" fmla="*/ 14 h 149"/>
                <a:gd name="T34" fmla="*/ 9 w 150"/>
                <a:gd name="T35" fmla="*/ 11 h 149"/>
                <a:gd name="T36" fmla="*/ 18 w 150"/>
                <a:gd name="T37" fmla="*/ 8 h 149"/>
                <a:gd name="T38" fmla="*/ 21 w 150"/>
                <a:gd name="T39" fmla="*/ 0 h 149"/>
                <a:gd name="T40" fmla="*/ 24 w 150"/>
                <a:gd name="T41" fmla="*/ 8 h 149"/>
                <a:gd name="T42" fmla="*/ 33 w 150"/>
                <a:gd name="T43" fmla="*/ 11 h 149"/>
                <a:gd name="T44" fmla="*/ 74 w 150"/>
                <a:gd name="T45" fmla="*/ 29 h 149"/>
                <a:gd name="T46" fmla="*/ 56 w 150"/>
                <a:gd name="T47" fmla="*/ 34 h 149"/>
                <a:gd name="T48" fmla="*/ 50 w 150"/>
                <a:gd name="T49" fmla="*/ 52 h 149"/>
                <a:gd name="T50" fmla="*/ 45 w 150"/>
                <a:gd name="T51" fmla="*/ 34 h 149"/>
                <a:gd name="T52" fmla="*/ 27 w 150"/>
                <a:gd name="T53" fmla="*/ 29 h 149"/>
                <a:gd name="T54" fmla="*/ 45 w 150"/>
                <a:gd name="T55" fmla="*/ 23 h 149"/>
                <a:gd name="T56" fmla="*/ 50 w 150"/>
                <a:gd name="T57" fmla="*/ 5 h 149"/>
                <a:gd name="T58" fmla="*/ 56 w 150"/>
                <a:gd name="T59" fmla="*/ 23 h 149"/>
                <a:gd name="T60" fmla="*/ 74 w 150"/>
                <a:gd name="T61" fmla="*/ 29 h 149"/>
                <a:gd name="T62" fmla="*/ 91 w 150"/>
                <a:gd name="T63" fmla="*/ 11 h 149"/>
                <a:gd name="T64" fmla="*/ 82 w 150"/>
                <a:gd name="T65" fmla="*/ 14 h 149"/>
                <a:gd name="T66" fmla="*/ 80 w 150"/>
                <a:gd name="T67" fmla="*/ 23 h 149"/>
                <a:gd name="T68" fmla="*/ 77 w 150"/>
                <a:gd name="T69" fmla="*/ 14 h 149"/>
                <a:gd name="T70" fmla="*/ 68 w 150"/>
                <a:gd name="T71" fmla="*/ 11 h 149"/>
                <a:gd name="T72" fmla="*/ 77 w 150"/>
                <a:gd name="T73" fmla="*/ 8 h 149"/>
                <a:gd name="T74" fmla="*/ 80 w 150"/>
                <a:gd name="T75" fmla="*/ 0 h 149"/>
                <a:gd name="T76" fmla="*/ 82 w 150"/>
                <a:gd name="T77" fmla="*/ 8 h 149"/>
                <a:gd name="T78" fmla="*/ 91 w 150"/>
                <a:gd name="T79" fmla="*/ 11 h 149"/>
                <a:gd name="T80" fmla="*/ 133 w 150"/>
                <a:gd name="T81" fmla="*/ 26 h 149"/>
                <a:gd name="T82" fmla="*/ 123 w 150"/>
                <a:gd name="T83" fmla="*/ 16 h 149"/>
                <a:gd name="T84" fmla="*/ 97 w 150"/>
                <a:gd name="T85" fmla="*/ 43 h 149"/>
                <a:gd name="T86" fmla="*/ 106 w 150"/>
                <a:gd name="T87" fmla="*/ 53 h 149"/>
                <a:gd name="T88" fmla="*/ 133 w 150"/>
                <a:gd name="T89" fmla="*/ 26 h 149"/>
                <a:gd name="T90" fmla="*/ 150 w 150"/>
                <a:gd name="T91" fmla="*/ 70 h 149"/>
                <a:gd name="T92" fmla="*/ 141 w 150"/>
                <a:gd name="T93" fmla="*/ 73 h 149"/>
                <a:gd name="T94" fmla="*/ 138 w 150"/>
                <a:gd name="T95" fmla="*/ 82 h 149"/>
                <a:gd name="T96" fmla="*/ 135 w 150"/>
                <a:gd name="T97" fmla="*/ 73 h 149"/>
                <a:gd name="T98" fmla="*/ 126 w 150"/>
                <a:gd name="T99" fmla="*/ 70 h 149"/>
                <a:gd name="T100" fmla="*/ 135 w 150"/>
                <a:gd name="T101" fmla="*/ 67 h 149"/>
                <a:gd name="T102" fmla="*/ 138 w 150"/>
                <a:gd name="T103" fmla="*/ 58 h 149"/>
                <a:gd name="T104" fmla="*/ 141 w 150"/>
                <a:gd name="T105" fmla="*/ 67 h 149"/>
                <a:gd name="T106" fmla="*/ 150 w 150"/>
                <a:gd name="T107" fmla="*/ 7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" h="149">
                  <a:moveTo>
                    <a:pt x="146" y="30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27" y="149"/>
                    <a:pt x="25" y="149"/>
                    <a:pt x="24" y="149"/>
                  </a:cubicBezTo>
                  <a:cubicBezTo>
                    <a:pt x="22" y="149"/>
                    <a:pt x="21" y="149"/>
                    <a:pt x="20" y="148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" y="128"/>
                    <a:pt x="0" y="127"/>
                    <a:pt x="0" y="125"/>
                  </a:cubicBezTo>
                  <a:cubicBezTo>
                    <a:pt x="0" y="124"/>
                    <a:pt x="1" y="122"/>
                    <a:pt x="2" y="121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0" y="3"/>
                    <a:pt x="122" y="2"/>
                    <a:pt x="123" y="2"/>
                  </a:cubicBezTo>
                  <a:cubicBezTo>
                    <a:pt x="125" y="2"/>
                    <a:pt x="126" y="3"/>
                    <a:pt x="128" y="4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7" y="23"/>
                    <a:pt x="147" y="24"/>
                    <a:pt x="147" y="26"/>
                  </a:cubicBezTo>
                  <a:cubicBezTo>
                    <a:pt x="147" y="27"/>
                    <a:pt x="147" y="29"/>
                    <a:pt x="146" y="30"/>
                  </a:cubicBezTo>
                  <a:close/>
                  <a:moveTo>
                    <a:pt x="33" y="11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33" y="11"/>
                  </a:lnTo>
                  <a:close/>
                  <a:moveTo>
                    <a:pt x="74" y="29"/>
                  </a:moveTo>
                  <a:cubicBezTo>
                    <a:pt x="56" y="34"/>
                    <a:pt x="56" y="34"/>
                    <a:pt x="56" y="34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6" y="23"/>
                    <a:pt x="56" y="23"/>
                    <a:pt x="56" y="23"/>
                  </a:cubicBezTo>
                  <a:lnTo>
                    <a:pt x="74" y="29"/>
                  </a:lnTo>
                  <a:close/>
                  <a:moveTo>
                    <a:pt x="91" y="11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8"/>
                    <a:pt x="82" y="8"/>
                    <a:pt x="82" y="8"/>
                  </a:cubicBezTo>
                  <a:lnTo>
                    <a:pt x="91" y="11"/>
                  </a:lnTo>
                  <a:close/>
                  <a:moveTo>
                    <a:pt x="133" y="26"/>
                  </a:moveTo>
                  <a:cubicBezTo>
                    <a:pt x="123" y="16"/>
                    <a:pt x="123" y="16"/>
                    <a:pt x="123" y="16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106" y="53"/>
                    <a:pt x="106" y="53"/>
                    <a:pt x="106" y="53"/>
                  </a:cubicBezTo>
                  <a:lnTo>
                    <a:pt x="133" y="26"/>
                  </a:lnTo>
                  <a:close/>
                  <a:moveTo>
                    <a:pt x="150" y="70"/>
                  </a:moveTo>
                  <a:cubicBezTo>
                    <a:pt x="141" y="73"/>
                    <a:pt x="141" y="73"/>
                    <a:pt x="141" y="73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41" y="67"/>
                    <a:pt x="141" y="67"/>
                    <a:pt x="141" y="67"/>
                  </a:cubicBezTo>
                  <a:lnTo>
                    <a:pt x="150" y="70"/>
                  </a:lnTo>
                  <a:close/>
                </a:path>
              </a:pathLst>
            </a:custGeom>
            <a:solidFill>
              <a:srgbClr val="568D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56" name="Group 2"/>
          <p:cNvGrpSpPr/>
          <p:nvPr/>
        </p:nvGrpSpPr>
        <p:grpSpPr>
          <a:xfrm>
            <a:off x="2736654" y="2058425"/>
            <a:ext cx="616054" cy="616054"/>
            <a:chOff x="2687928" y="1713292"/>
            <a:chExt cx="616054" cy="616054"/>
          </a:xfrm>
        </p:grpSpPr>
        <p:sp>
          <p:nvSpPr>
            <p:cNvPr id="57" name="Oval 104"/>
            <p:cNvSpPr/>
            <p:nvPr/>
          </p:nvSpPr>
          <p:spPr>
            <a:xfrm>
              <a:off x="2687928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58" name="Freeform 10"/>
            <p:cNvSpPr>
              <a:spLocks noEditPoints="1"/>
            </p:cNvSpPr>
            <p:nvPr/>
          </p:nvSpPr>
          <p:spPr bwMode="auto">
            <a:xfrm>
              <a:off x="2825936" y="1858141"/>
              <a:ext cx="323850" cy="298450"/>
            </a:xfrm>
            <a:custGeom>
              <a:avLst/>
              <a:gdLst>
                <a:gd name="T0" fmla="*/ 26 w 153"/>
                <a:gd name="T1" fmla="*/ 94 h 141"/>
                <a:gd name="T2" fmla="*/ 0 w 153"/>
                <a:gd name="T3" fmla="*/ 63 h 141"/>
                <a:gd name="T4" fmla="*/ 15 w 153"/>
                <a:gd name="T5" fmla="*/ 45 h 141"/>
                <a:gd name="T6" fmla="*/ 40 w 153"/>
                <a:gd name="T7" fmla="*/ 76 h 141"/>
                <a:gd name="T8" fmla="*/ 26 w 153"/>
                <a:gd name="T9" fmla="*/ 94 h 141"/>
                <a:gd name="T10" fmla="*/ 129 w 153"/>
                <a:gd name="T11" fmla="*/ 127 h 141"/>
                <a:gd name="T12" fmla="*/ 110 w 153"/>
                <a:gd name="T13" fmla="*/ 141 h 141"/>
                <a:gd name="T14" fmla="*/ 76 w 153"/>
                <a:gd name="T15" fmla="*/ 132 h 141"/>
                <a:gd name="T16" fmla="*/ 41 w 153"/>
                <a:gd name="T17" fmla="*/ 141 h 141"/>
                <a:gd name="T18" fmla="*/ 24 w 153"/>
                <a:gd name="T19" fmla="*/ 127 h 141"/>
                <a:gd name="T20" fmla="*/ 76 w 153"/>
                <a:gd name="T21" fmla="*/ 73 h 141"/>
                <a:gd name="T22" fmla="*/ 129 w 153"/>
                <a:gd name="T23" fmla="*/ 127 h 141"/>
                <a:gd name="T24" fmla="*/ 55 w 153"/>
                <a:gd name="T25" fmla="*/ 54 h 141"/>
                <a:gd name="T26" fmla="*/ 31 w 153"/>
                <a:gd name="T27" fmla="*/ 23 h 141"/>
                <a:gd name="T28" fmla="*/ 48 w 153"/>
                <a:gd name="T29" fmla="*/ 0 h 141"/>
                <a:gd name="T30" fmla="*/ 72 w 153"/>
                <a:gd name="T31" fmla="*/ 32 h 141"/>
                <a:gd name="T32" fmla="*/ 55 w 153"/>
                <a:gd name="T33" fmla="*/ 54 h 141"/>
                <a:gd name="T34" fmla="*/ 81 w 153"/>
                <a:gd name="T35" fmla="*/ 32 h 141"/>
                <a:gd name="T36" fmla="*/ 105 w 153"/>
                <a:gd name="T37" fmla="*/ 0 h 141"/>
                <a:gd name="T38" fmla="*/ 122 w 153"/>
                <a:gd name="T39" fmla="*/ 23 h 141"/>
                <a:gd name="T40" fmla="*/ 98 w 153"/>
                <a:gd name="T41" fmla="*/ 54 h 141"/>
                <a:gd name="T42" fmla="*/ 81 w 153"/>
                <a:gd name="T43" fmla="*/ 32 h 141"/>
                <a:gd name="T44" fmla="*/ 153 w 153"/>
                <a:gd name="T45" fmla="*/ 63 h 141"/>
                <a:gd name="T46" fmla="*/ 127 w 153"/>
                <a:gd name="T47" fmla="*/ 94 h 141"/>
                <a:gd name="T48" fmla="*/ 113 w 153"/>
                <a:gd name="T49" fmla="*/ 76 h 141"/>
                <a:gd name="T50" fmla="*/ 138 w 153"/>
                <a:gd name="T51" fmla="*/ 45 h 141"/>
                <a:gd name="T52" fmla="*/ 153 w 153"/>
                <a:gd name="T53" fmla="*/ 6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141">
                  <a:moveTo>
                    <a:pt x="26" y="94"/>
                  </a:moveTo>
                  <a:cubicBezTo>
                    <a:pt x="11" y="94"/>
                    <a:pt x="0" y="76"/>
                    <a:pt x="0" y="63"/>
                  </a:cubicBezTo>
                  <a:cubicBezTo>
                    <a:pt x="0" y="54"/>
                    <a:pt x="5" y="45"/>
                    <a:pt x="15" y="45"/>
                  </a:cubicBezTo>
                  <a:cubicBezTo>
                    <a:pt x="30" y="45"/>
                    <a:pt x="40" y="63"/>
                    <a:pt x="40" y="76"/>
                  </a:cubicBezTo>
                  <a:cubicBezTo>
                    <a:pt x="40" y="85"/>
                    <a:pt x="36" y="94"/>
                    <a:pt x="26" y="94"/>
                  </a:cubicBezTo>
                  <a:close/>
                  <a:moveTo>
                    <a:pt x="129" y="127"/>
                  </a:moveTo>
                  <a:cubicBezTo>
                    <a:pt x="129" y="139"/>
                    <a:pt x="120" y="141"/>
                    <a:pt x="110" y="141"/>
                  </a:cubicBezTo>
                  <a:cubicBezTo>
                    <a:pt x="98" y="141"/>
                    <a:pt x="88" y="132"/>
                    <a:pt x="76" y="132"/>
                  </a:cubicBezTo>
                  <a:cubicBezTo>
                    <a:pt x="64" y="132"/>
                    <a:pt x="54" y="141"/>
                    <a:pt x="41" y="141"/>
                  </a:cubicBezTo>
                  <a:cubicBezTo>
                    <a:pt x="32" y="141"/>
                    <a:pt x="24" y="138"/>
                    <a:pt x="24" y="127"/>
                  </a:cubicBezTo>
                  <a:cubicBezTo>
                    <a:pt x="24" y="106"/>
                    <a:pt x="54" y="73"/>
                    <a:pt x="76" y="73"/>
                  </a:cubicBezTo>
                  <a:cubicBezTo>
                    <a:pt x="99" y="73"/>
                    <a:pt x="129" y="106"/>
                    <a:pt x="129" y="127"/>
                  </a:cubicBezTo>
                  <a:close/>
                  <a:moveTo>
                    <a:pt x="55" y="54"/>
                  </a:moveTo>
                  <a:cubicBezTo>
                    <a:pt x="40" y="54"/>
                    <a:pt x="31" y="35"/>
                    <a:pt x="31" y="23"/>
                  </a:cubicBezTo>
                  <a:cubicBezTo>
                    <a:pt x="31" y="12"/>
                    <a:pt x="36" y="0"/>
                    <a:pt x="48" y="0"/>
                  </a:cubicBezTo>
                  <a:cubicBezTo>
                    <a:pt x="63" y="0"/>
                    <a:pt x="72" y="19"/>
                    <a:pt x="72" y="32"/>
                  </a:cubicBezTo>
                  <a:cubicBezTo>
                    <a:pt x="72" y="42"/>
                    <a:pt x="66" y="54"/>
                    <a:pt x="55" y="54"/>
                  </a:cubicBezTo>
                  <a:close/>
                  <a:moveTo>
                    <a:pt x="81" y="32"/>
                  </a:moveTo>
                  <a:cubicBezTo>
                    <a:pt x="81" y="19"/>
                    <a:pt x="90" y="0"/>
                    <a:pt x="105" y="0"/>
                  </a:cubicBezTo>
                  <a:cubicBezTo>
                    <a:pt x="117" y="0"/>
                    <a:pt x="122" y="12"/>
                    <a:pt x="122" y="23"/>
                  </a:cubicBezTo>
                  <a:cubicBezTo>
                    <a:pt x="122" y="35"/>
                    <a:pt x="113" y="54"/>
                    <a:pt x="98" y="54"/>
                  </a:cubicBezTo>
                  <a:cubicBezTo>
                    <a:pt x="87" y="54"/>
                    <a:pt x="81" y="42"/>
                    <a:pt x="81" y="32"/>
                  </a:cubicBezTo>
                  <a:close/>
                  <a:moveTo>
                    <a:pt x="153" y="63"/>
                  </a:moveTo>
                  <a:cubicBezTo>
                    <a:pt x="153" y="76"/>
                    <a:pt x="142" y="94"/>
                    <a:pt x="127" y="94"/>
                  </a:cubicBezTo>
                  <a:cubicBezTo>
                    <a:pt x="117" y="94"/>
                    <a:pt x="113" y="85"/>
                    <a:pt x="113" y="76"/>
                  </a:cubicBezTo>
                  <a:cubicBezTo>
                    <a:pt x="113" y="63"/>
                    <a:pt x="123" y="45"/>
                    <a:pt x="138" y="45"/>
                  </a:cubicBezTo>
                  <a:cubicBezTo>
                    <a:pt x="148" y="45"/>
                    <a:pt x="153" y="54"/>
                    <a:pt x="153" y="63"/>
                  </a:cubicBezTo>
                  <a:close/>
                </a:path>
              </a:pathLst>
            </a:custGeom>
            <a:solidFill>
              <a:srgbClr val="568D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59" name="Group 6"/>
          <p:cNvGrpSpPr/>
          <p:nvPr/>
        </p:nvGrpSpPr>
        <p:grpSpPr>
          <a:xfrm>
            <a:off x="7391533" y="2058425"/>
            <a:ext cx="616054" cy="616054"/>
            <a:chOff x="7342807" y="1713292"/>
            <a:chExt cx="616054" cy="616054"/>
          </a:xfrm>
        </p:grpSpPr>
        <p:sp>
          <p:nvSpPr>
            <p:cNvPr id="60" name="Oval 107"/>
            <p:cNvSpPr/>
            <p:nvPr/>
          </p:nvSpPr>
          <p:spPr>
            <a:xfrm>
              <a:off x="7342807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61" name="Freeform 11"/>
            <p:cNvSpPr>
              <a:spLocks noEditPoints="1"/>
            </p:cNvSpPr>
            <p:nvPr/>
          </p:nvSpPr>
          <p:spPr bwMode="auto">
            <a:xfrm>
              <a:off x="7464605" y="1865623"/>
              <a:ext cx="346075" cy="377825"/>
            </a:xfrm>
            <a:custGeom>
              <a:avLst/>
              <a:gdLst>
                <a:gd name="T0" fmla="*/ 127 w 164"/>
                <a:gd name="T1" fmla="*/ 107 h 178"/>
                <a:gd name="T2" fmla="*/ 84 w 164"/>
                <a:gd name="T3" fmla="*/ 147 h 178"/>
                <a:gd name="T4" fmla="*/ 84 w 164"/>
                <a:gd name="T5" fmla="*/ 117 h 178"/>
                <a:gd name="T6" fmla="*/ 80 w 164"/>
                <a:gd name="T7" fmla="*/ 116 h 178"/>
                <a:gd name="T8" fmla="*/ 80 w 164"/>
                <a:gd name="T9" fmla="*/ 147 h 178"/>
                <a:gd name="T10" fmla="*/ 37 w 164"/>
                <a:gd name="T11" fmla="*/ 107 h 178"/>
                <a:gd name="T12" fmla="*/ 3 w 164"/>
                <a:gd name="T13" fmla="*/ 84 h 178"/>
                <a:gd name="T14" fmla="*/ 8 w 164"/>
                <a:gd name="T15" fmla="*/ 79 h 178"/>
                <a:gd name="T16" fmla="*/ 10 w 164"/>
                <a:gd name="T17" fmla="*/ 80 h 178"/>
                <a:gd name="T18" fmla="*/ 10 w 164"/>
                <a:gd name="T19" fmla="*/ 16 h 178"/>
                <a:gd name="T20" fmla="*/ 25 w 164"/>
                <a:gd name="T21" fmla="*/ 0 h 178"/>
                <a:gd name="T22" fmla="*/ 140 w 164"/>
                <a:gd name="T23" fmla="*/ 0 h 178"/>
                <a:gd name="T24" fmla="*/ 154 w 164"/>
                <a:gd name="T25" fmla="*/ 16 h 178"/>
                <a:gd name="T26" fmla="*/ 154 w 164"/>
                <a:gd name="T27" fmla="*/ 80 h 178"/>
                <a:gd name="T28" fmla="*/ 156 w 164"/>
                <a:gd name="T29" fmla="*/ 79 h 178"/>
                <a:gd name="T30" fmla="*/ 161 w 164"/>
                <a:gd name="T31" fmla="*/ 84 h 178"/>
                <a:gd name="T32" fmla="*/ 127 w 164"/>
                <a:gd name="T33" fmla="*/ 107 h 178"/>
                <a:gd name="T34" fmla="*/ 146 w 164"/>
                <a:gd name="T35" fmla="*/ 24 h 178"/>
                <a:gd name="T36" fmla="*/ 133 w 164"/>
                <a:gd name="T37" fmla="*/ 9 h 178"/>
                <a:gd name="T38" fmla="*/ 32 w 164"/>
                <a:gd name="T39" fmla="*/ 9 h 178"/>
                <a:gd name="T40" fmla="*/ 19 w 164"/>
                <a:gd name="T41" fmla="*/ 24 h 178"/>
                <a:gd name="T42" fmla="*/ 19 w 164"/>
                <a:gd name="T43" fmla="*/ 85 h 178"/>
                <a:gd name="T44" fmla="*/ 69 w 164"/>
                <a:gd name="T45" fmla="*/ 94 h 178"/>
                <a:gd name="T46" fmla="*/ 78 w 164"/>
                <a:gd name="T47" fmla="*/ 97 h 178"/>
                <a:gd name="T48" fmla="*/ 79 w 164"/>
                <a:gd name="T49" fmla="*/ 97 h 178"/>
                <a:gd name="T50" fmla="*/ 84 w 164"/>
                <a:gd name="T51" fmla="*/ 102 h 178"/>
                <a:gd name="T52" fmla="*/ 95 w 164"/>
                <a:gd name="T53" fmla="*/ 94 h 178"/>
                <a:gd name="T54" fmla="*/ 146 w 164"/>
                <a:gd name="T55" fmla="*/ 85 h 178"/>
                <a:gd name="T56" fmla="*/ 146 w 164"/>
                <a:gd name="T57" fmla="*/ 24 h 178"/>
                <a:gd name="T58" fmla="*/ 60 w 164"/>
                <a:gd name="T59" fmla="*/ 87 h 178"/>
                <a:gd name="T60" fmla="*/ 40 w 164"/>
                <a:gd name="T61" fmla="*/ 68 h 178"/>
                <a:gd name="T62" fmla="*/ 60 w 164"/>
                <a:gd name="T63" fmla="*/ 50 h 178"/>
                <a:gd name="T64" fmla="*/ 80 w 164"/>
                <a:gd name="T65" fmla="*/ 68 h 178"/>
                <a:gd name="T66" fmla="*/ 60 w 164"/>
                <a:gd name="T67" fmla="*/ 87 h 178"/>
                <a:gd name="T68" fmla="*/ 106 w 164"/>
                <a:gd name="T69" fmla="*/ 87 h 178"/>
                <a:gd name="T70" fmla="*/ 86 w 164"/>
                <a:gd name="T71" fmla="*/ 68 h 178"/>
                <a:gd name="T72" fmla="*/ 106 w 164"/>
                <a:gd name="T73" fmla="*/ 50 h 178"/>
                <a:gd name="T74" fmla="*/ 126 w 164"/>
                <a:gd name="T75" fmla="*/ 68 h 178"/>
                <a:gd name="T76" fmla="*/ 106 w 164"/>
                <a:gd name="T77" fmla="*/ 8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4" h="178">
                  <a:moveTo>
                    <a:pt x="127" y="107"/>
                  </a:moveTo>
                  <a:cubicBezTo>
                    <a:pt x="145" y="169"/>
                    <a:pt x="83" y="178"/>
                    <a:pt x="84" y="147"/>
                  </a:cubicBezTo>
                  <a:cubicBezTo>
                    <a:pt x="84" y="148"/>
                    <a:pt x="84" y="130"/>
                    <a:pt x="84" y="117"/>
                  </a:cubicBezTo>
                  <a:cubicBezTo>
                    <a:pt x="83" y="117"/>
                    <a:pt x="81" y="116"/>
                    <a:pt x="80" y="116"/>
                  </a:cubicBezTo>
                  <a:cubicBezTo>
                    <a:pt x="80" y="129"/>
                    <a:pt x="80" y="148"/>
                    <a:pt x="80" y="147"/>
                  </a:cubicBezTo>
                  <a:cubicBezTo>
                    <a:pt x="81" y="178"/>
                    <a:pt x="19" y="169"/>
                    <a:pt x="37" y="107"/>
                  </a:cubicBezTo>
                  <a:cubicBezTo>
                    <a:pt x="20" y="100"/>
                    <a:pt x="8" y="91"/>
                    <a:pt x="3" y="84"/>
                  </a:cubicBezTo>
                  <a:cubicBezTo>
                    <a:pt x="0" y="80"/>
                    <a:pt x="3" y="75"/>
                    <a:pt x="8" y="79"/>
                  </a:cubicBezTo>
                  <a:cubicBezTo>
                    <a:pt x="8" y="79"/>
                    <a:pt x="9" y="79"/>
                    <a:pt x="10" y="8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8"/>
                    <a:pt x="16" y="0"/>
                    <a:pt x="2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8"/>
                    <a:pt x="154" y="16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5" y="79"/>
                    <a:pt x="156" y="79"/>
                    <a:pt x="156" y="79"/>
                  </a:cubicBezTo>
                  <a:cubicBezTo>
                    <a:pt x="161" y="75"/>
                    <a:pt x="164" y="80"/>
                    <a:pt x="161" y="84"/>
                  </a:cubicBezTo>
                  <a:cubicBezTo>
                    <a:pt x="155" y="91"/>
                    <a:pt x="144" y="100"/>
                    <a:pt x="127" y="107"/>
                  </a:cubicBezTo>
                  <a:close/>
                  <a:moveTo>
                    <a:pt x="146" y="24"/>
                  </a:moveTo>
                  <a:cubicBezTo>
                    <a:pt x="146" y="13"/>
                    <a:pt x="143" y="9"/>
                    <a:pt x="133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1" y="9"/>
                    <a:pt x="19" y="12"/>
                    <a:pt x="19" y="2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40" y="97"/>
                    <a:pt x="59" y="95"/>
                    <a:pt x="69" y="94"/>
                  </a:cubicBezTo>
                  <a:cubicBezTo>
                    <a:pt x="73" y="94"/>
                    <a:pt x="76" y="95"/>
                    <a:pt x="78" y="97"/>
                  </a:cubicBezTo>
                  <a:cubicBezTo>
                    <a:pt x="78" y="97"/>
                    <a:pt x="78" y="97"/>
                    <a:pt x="79" y="97"/>
                  </a:cubicBezTo>
                  <a:cubicBezTo>
                    <a:pt x="81" y="99"/>
                    <a:pt x="82" y="101"/>
                    <a:pt x="84" y="102"/>
                  </a:cubicBezTo>
                  <a:cubicBezTo>
                    <a:pt x="85" y="97"/>
                    <a:pt x="87" y="94"/>
                    <a:pt x="95" y="94"/>
                  </a:cubicBezTo>
                  <a:cubicBezTo>
                    <a:pt x="105" y="95"/>
                    <a:pt x="124" y="97"/>
                    <a:pt x="146" y="85"/>
                  </a:cubicBezTo>
                  <a:lnTo>
                    <a:pt x="146" y="24"/>
                  </a:lnTo>
                  <a:close/>
                  <a:moveTo>
                    <a:pt x="60" y="87"/>
                  </a:moveTo>
                  <a:cubicBezTo>
                    <a:pt x="49" y="87"/>
                    <a:pt x="40" y="78"/>
                    <a:pt x="40" y="68"/>
                  </a:cubicBezTo>
                  <a:cubicBezTo>
                    <a:pt x="40" y="58"/>
                    <a:pt x="49" y="50"/>
                    <a:pt x="60" y="50"/>
                  </a:cubicBezTo>
                  <a:cubicBezTo>
                    <a:pt x="71" y="50"/>
                    <a:pt x="80" y="58"/>
                    <a:pt x="80" y="68"/>
                  </a:cubicBezTo>
                  <a:cubicBezTo>
                    <a:pt x="80" y="78"/>
                    <a:pt x="71" y="87"/>
                    <a:pt x="60" y="87"/>
                  </a:cubicBezTo>
                  <a:close/>
                  <a:moveTo>
                    <a:pt x="106" y="87"/>
                  </a:moveTo>
                  <a:cubicBezTo>
                    <a:pt x="95" y="87"/>
                    <a:pt x="86" y="78"/>
                    <a:pt x="86" y="68"/>
                  </a:cubicBezTo>
                  <a:cubicBezTo>
                    <a:pt x="86" y="58"/>
                    <a:pt x="95" y="50"/>
                    <a:pt x="106" y="50"/>
                  </a:cubicBezTo>
                  <a:cubicBezTo>
                    <a:pt x="117" y="50"/>
                    <a:pt x="126" y="58"/>
                    <a:pt x="126" y="68"/>
                  </a:cubicBezTo>
                  <a:cubicBezTo>
                    <a:pt x="126" y="78"/>
                    <a:pt x="117" y="87"/>
                    <a:pt x="106" y="87"/>
                  </a:cubicBezTo>
                  <a:close/>
                </a:path>
              </a:pathLst>
            </a:custGeom>
            <a:solidFill>
              <a:srgbClr val="568D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62" name="Group 3"/>
          <p:cNvGrpSpPr/>
          <p:nvPr/>
        </p:nvGrpSpPr>
        <p:grpSpPr>
          <a:xfrm>
            <a:off x="4275973" y="2058425"/>
            <a:ext cx="616054" cy="616054"/>
            <a:chOff x="4227247" y="1713292"/>
            <a:chExt cx="616054" cy="616054"/>
          </a:xfrm>
        </p:grpSpPr>
        <p:sp>
          <p:nvSpPr>
            <p:cNvPr id="63" name="Oval 105"/>
            <p:cNvSpPr/>
            <p:nvPr/>
          </p:nvSpPr>
          <p:spPr>
            <a:xfrm>
              <a:off x="4227247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64" name="Freeform 12"/>
            <p:cNvSpPr>
              <a:spLocks noEditPoints="1"/>
            </p:cNvSpPr>
            <p:nvPr/>
          </p:nvSpPr>
          <p:spPr bwMode="auto">
            <a:xfrm>
              <a:off x="4381006" y="1853458"/>
              <a:ext cx="347663" cy="298450"/>
            </a:xfrm>
            <a:custGeom>
              <a:avLst/>
              <a:gdLst>
                <a:gd name="T0" fmla="*/ 26 w 164"/>
                <a:gd name="T1" fmla="*/ 141 h 141"/>
                <a:gd name="T2" fmla="*/ 20 w 164"/>
                <a:gd name="T3" fmla="*/ 141 h 141"/>
                <a:gd name="T4" fmla="*/ 0 w 164"/>
                <a:gd name="T5" fmla="*/ 120 h 141"/>
                <a:gd name="T6" fmla="*/ 0 w 164"/>
                <a:gd name="T7" fmla="*/ 44 h 141"/>
                <a:gd name="T8" fmla="*/ 20 w 164"/>
                <a:gd name="T9" fmla="*/ 24 h 141"/>
                <a:gd name="T10" fmla="*/ 26 w 164"/>
                <a:gd name="T11" fmla="*/ 24 h 141"/>
                <a:gd name="T12" fmla="*/ 26 w 164"/>
                <a:gd name="T13" fmla="*/ 141 h 141"/>
                <a:gd name="T14" fmla="*/ 128 w 164"/>
                <a:gd name="T15" fmla="*/ 141 h 141"/>
                <a:gd name="T16" fmla="*/ 35 w 164"/>
                <a:gd name="T17" fmla="*/ 141 h 141"/>
                <a:gd name="T18" fmla="*/ 35 w 164"/>
                <a:gd name="T19" fmla="*/ 24 h 141"/>
                <a:gd name="T20" fmla="*/ 46 w 164"/>
                <a:gd name="T21" fmla="*/ 24 h 141"/>
                <a:gd name="T22" fmla="*/ 46 w 164"/>
                <a:gd name="T23" fmla="*/ 9 h 141"/>
                <a:gd name="T24" fmla="*/ 55 w 164"/>
                <a:gd name="T25" fmla="*/ 0 h 141"/>
                <a:gd name="T26" fmla="*/ 108 w 164"/>
                <a:gd name="T27" fmla="*/ 0 h 141"/>
                <a:gd name="T28" fmla="*/ 117 w 164"/>
                <a:gd name="T29" fmla="*/ 9 h 141"/>
                <a:gd name="T30" fmla="*/ 117 w 164"/>
                <a:gd name="T31" fmla="*/ 24 h 141"/>
                <a:gd name="T32" fmla="*/ 128 w 164"/>
                <a:gd name="T33" fmla="*/ 24 h 141"/>
                <a:gd name="T34" fmla="*/ 128 w 164"/>
                <a:gd name="T35" fmla="*/ 141 h 141"/>
                <a:gd name="T36" fmla="*/ 105 w 164"/>
                <a:gd name="T37" fmla="*/ 24 h 141"/>
                <a:gd name="T38" fmla="*/ 105 w 164"/>
                <a:gd name="T39" fmla="*/ 12 h 141"/>
                <a:gd name="T40" fmla="*/ 58 w 164"/>
                <a:gd name="T41" fmla="*/ 12 h 141"/>
                <a:gd name="T42" fmla="*/ 58 w 164"/>
                <a:gd name="T43" fmla="*/ 24 h 141"/>
                <a:gd name="T44" fmla="*/ 105 w 164"/>
                <a:gd name="T45" fmla="*/ 24 h 141"/>
                <a:gd name="T46" fmla="*/ 164 w 164"/>
                <a:gd name="T47" fmla="*/ 120 h 141"/>
                <a:gd name="T48" fmla="*/ 143 w 164"/>
                <a:gd name="T49" fmla="*/ 141 h 141"/>
                <a:gd name="T50" fmla="*/ 137 w 164"/>
                <a:gd name="T51" fmla="*/ 141 h 141"/>
                <a:gd name="T52" fmla="*/ 137 w 164"/>
                <a:gd name="T53" fmla="*/ 24 h 141"/>
                <a:gd name="T54" fmla="*/ 143 w 164"/>
                <a:gd name="T55" fmla="*/ 24 h 141"/>
                <a:gd name="T56" fmla="*/ 164 w 164"/>
                <a:gd name="T57" fmla="*/ 44 h 141"/>
                <a:gd name="T58" fmla="*/ 164 w 164"/>
                <a:gd name="T59" fmla="*/ 12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141">
                  <a:moveTo>
                    <a:pt x="26" y="141"/>
                  </a:moveTo>
                  <a:cubicBezTo>
                    <a:pt x="20" y="141"/>
                    <a:pt x="20" y="141"/>
                    <a:pt x="20" y="141"/>
                  </a:cubicBezTo>
                  <a:cubicBezTo>
                    <a:pt x="9" y="141"/>
                    <a:pt x="0" y="131"/>
                    <a:pt x="0" y="1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3"/>
                    <a:pt x="9" y="24"/>
                    <a:pt x="20" y="24"/>
                  </a:cubicBezTo>
                  <a:cubicBezTo>
                    <a:pt x="26" y="24"/>
                    <a:pt x="26" y="24"/>
                    <a:pt x="26" y="24"/>
                  </a:cubicBezTo>
                  <a:lnTo>
                    <a:pt x="26" y="141"/>
                  </a:lnTo>
                  <a:close/>
                  <a:moveTo>
                    <a:pt x="128" y="141"/>
                  </a:moveTo>
                  <a:cubicBezTo>
                    <a:pt x="35" y="141"/>
                    <a:pt x="35" y="141"/>
                    <a:pt x="35" y="141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50" y="0"/>
                    <a:pt x="5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3" y="0"/>
                    <a:pt x="117" y="4"/>
                    <a:pt x="117" y="9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28" y="24"/>
                    <a:pt x="128" y="24"/>
                    <a:pt x="128" y="24"/>
                  </a:cubicBezTo>
                  <a:lnTo>
                    <a:pt x="128" y="141"/>
                  </a:lnTo>
                  <a:close/>
                  <a:moveTo>
                    <a:pt x="105" y="24"/>
                  </a:moveTo>
                  <a:cubicBezTo>
                    <a:pt x="105" y="12"/>
                    <a:pt x="105" y="12"/>
                    <a:pt x="105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105" y="24"/>
                  </a:lnTo>
                  <a:close/>
                  <a:moveTo>
                    <a:pt x="164" y="120"/>
                  </a:moveTo>
                  <a:cubicBezTo>
                    <a:pt x="164" y="131"/>
                    <a:pt x="154" y="141"/>
                    <a:pt x="143" y="141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54" y="24"/>
                    <a:pt x="164" y="33"/>
                    <a:pt x="164" y="44"/>
                  </a:cubicBezTo>
                  <a:lnTo>
                    <a:pt x="164" y="120"/>
                  </a:lnTo>
                  <a:close/>
                </a:path>
              </a:pathLst>
            </a:custGeom>
            <a:solidFill>
              <a:srgbClr val="568D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65" name="Group 21"/>
          <p:cNvGrpSpPr/>
          <p:nvPr/>
        </p:nvGrpSpPr>
        <p:grpSpPr>
          <a:xfrm>
            <a:off x="7378341" y="3830122"/>
            <a:ext cx="616054" cy="616054"/>
            <a:chOff x="7329616" y="3484989"/>
            <a:chExt cx="616054" cy="616054"/>
          </a:xfrm>
        </p:grpSpPr>
        <p:sp>
          <p:nvSpPr>
            <p:cNvPr id="66" name="Oval 133"/>
            <p:cNvSpPr/>
            <p:nvPr/>
          </p:nvSpPr>
          <p:spPr>
            <a:xfrm>
              <a:off x="7329616" y="3484989"/>
              <a:ext cx="616054" cy="61605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67" name="Freeform 13"/>
            <p:cNvSpPr>
              <a:spLocks noEditPoints="1"/>
            </p:cNvSpPr>
            <p:nvPr/>
          </p:nvSpPr>
          <p:spPr bwMode="auto">
            <a:xfrm>
              <a:off x="7477304" y="3637088"/>
              <a:ext cx="320675" cy="298450"/>
            </a:xfrm>
            <a:custGeom>
              <a:avLst/>
              <a:gdLst>
                <a:gd name="T0" fmla="*/ 152 w 152"/>
                <a:gd name="T1" fmla="*/ 44 h 141"/>
                <a:gd name="T2" fmla="*/ 103 w 152"/>
                <a:gd name="T3" fmla="*/ 82 h 141"/>
                <a:gd name="T4" fmla="*/ 94 w 152"/>
                <a:gd name="T5" fmla="*/ 91 h 141"/>
                <a:gd name="T6" fmla="*/ 88 w 152"/>
                <a:gd name="T7" fmla="*/ 106 h 141"/>
                <a:gd name="T8" fmla="*/ 99 w 152"/>
                <a:gd name="T9" fmla="*/ 117 h 141"/>
                <a:gd name="T10" fmla="*/ 117 w 152"/>
                <a:gd name="T11" fmla="*/ 132 h 141"/>
                <a:gd name="T12" fmla="*/ 117 w 152"/>
                <a:gd name="T13" fmla="*/ 138 h 141"/>
                <a:gd name="T14" fmla="*/ 114 w 152"/>
                <a:gd name="T15" fmla="*/ 141 h 141"/>
                <a:gd name="T16" fmla="*/ 38 w 152"/>
                <a:gd name="T17" fmla="*/ 141 h 141"/>
                <a:gd name="T18" fmla="*/ 35 w 152"/>
                <a:gd name="T19" fmla="*/ 138 h 141"/>
                <a:gd name="T20" fmla="*/ 35 w 152"/>
                <a:gd name="T21" fmla="*/ 132 h 141"/>
                <a:gd name="T22" fmla="*/ 53 w 152"/>
                <a:gd name="T23" fmla="*/ 117 h 141"/>
                <a:gd name="T24" fmla="*/ 64 w 152"/>
                <a:gd name="T25" fmla="*/ 106 h 141"/>
                <a:gd name="T26" fmla="*/ 58 w 152"/>
                <a:gd name="T27" fmla="*/ 91 h 141"/>
                <a:gd name="T28" fmla="*/ 49 w 152"/>
                <a:gd name="T29" fmla="*/ 82 h 141"/>
                <a:gd name="T30" fmla="*/ 0 w 152"/>
                <a:gd name="T31" fmla="*/ 44 h 141"/>
                <a:gd name="T32" fmla="*/ 0 w 152"/>
                <a:gd name="T33" fmla="*/ 32 h 141"/>
                <a:gd name="T34" fmla="*/ 9 w 152"/>
                <a:gd name="T35" fmla="*/ 24 h 141"/>
                <a:gd name="T36" fmla="*/ 35 w 152"/>
                <a:gd name="T37" fmla="*/ 24 h 141"/>
                <a:gd name="T38" fmla="*/ 35 w 152"/>
                <a:gd name="T39" fmla="*/ 15 h 141"/>
                <a:gd name="T40" fmla="*/ 50 w 152"/>
                <a:gd name="T41" fmla="*/ 0 h 141"/>
                <a:gd name="T42" fmla="*/ 102 w 152"/>
                <a:gd name="T43" fmla="*/ 0 h 141"/>
                <a:gd name="T44" fmla="*/ 117 w 152"/>
                <a:gd name="T45" fmla="*/ 15 h 141"/>
                <a:gd name="T46" fmla="*/ 117 w 152"/>
                <a:gd name="T47" fmla="*/ 24 h 141"/>
                <a:gd name="T48" fmla="*/ 143 w 152"/>
                <a:gd name="T49" fmla="*/ 24 h 141"/>
                <a:gd name="T50" fmla="*/ 152 w 152"/>
                <a:gd name="T51" fmla="*/ 32 h 141"/>
                <a:gd name="T52" fmla="*/ 152 w 152"/>
                <a:gd name="T53" fmla="*/ 44 h 141"/>
                <a:gd name="T54" fmla="*/ 35 w 152"/>
                <a:gd name="T55" fmla="*/ 35 h 141"/>
                <a:gd name="T56" fmla="*/ 12 w 152"/>
                <a:gd name="T57" fmla="*/ 35 h 141"/>
                <a:gd name="T58" fmla="*/ 12 w 152"/>
                <a:gd name="T59" fmla="*/ 44 h 141"/>
                <a:gd name="T60" fmla="*/ 42 w 152"/>
                <a:gd name="T61" fmla="*/ 69 h 141"/>
                <a:gd name="T62" fmla="*/ 35 w 152"/>
                <a:gd name="T63" fmla="*/ 35 h 141"/>
                <a:gd name="T64" fmla="*/ 140 w 152"/>
                <a:gd name="T65" fmla="*/ 35 h 141"/>
                <a:gd name="T66" fmla="*/ 117 w 152"/>
                <a:gd name="T67" fmla="*/ 35 h 141"/>
                <a:gd name="T68" fmla="*/ 110 w 152"/>
                <a:gd name="T69" fmla="*/ 69 h 141"/>
                <a:gd name="T70" fmla="*/ 140 w 152"/>
                <a:gd name="T71" fmla="*/ 44 h 141"/>
                <a:gd name="T72" fmla="*/ 140 w 152"/>
                <a:gd name="T73" fmla="*/ 3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2" h="141">
                  <a:moveTo>
                    <a:pt x="152" y="44"/>
                  </a:moveTo>
                  <a:cubicBezTo>
                    <a:pt x="152" y="61"/>
                    <a:pt x="131" y="81"/>
                    <a:pt x="103" y="82"/>
                  </a:cubicBezTo>
                  <a:cubicBezTo>
                    <a:pt x="99" y="87"/>
                    <a:pt x="95" y="89"/>
                    <a:pt x="94" y="91"/>
                  </a:cubicBezTo>
                  <a:cubicBezTo>
                    <a:pt x="89" y="95"/>
                    <a:pt x="88" y="100"/>
                    <a:pt x="88" y="106"/>
                  </a:cubicBezTo>
                  <a:cubicBezTo>
                    <a:pt x="88" y="111"/>
                    <a:pt x="91" y="117"/>
                    <a:pt x="99" y="117"/>
                  </a:cubicBezTo>
                  <a:cubicBezTo>
                    <a:pt x="108" y="117"/>
                    <a:pt x="117" y="123"/>
                    <a:pt x="117" y="132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9"/>
                    <a:pt x="116" y="141"/>
                    <a:pt x="114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6" y="141"/>
                    <a:pt x="35" y="139"/>
                    <a:pt x="35" y="138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23"/>
                    <a:pt x="44" y="117"/>
                    <a:pt x="53" y="117"/>
                  </a:cubicBezTo>
                  <a:cubicBezTo>
                    <a:pt x="61" y="117"/>
                    <a:pt x="64" y="111"/>
                    <a:pt x="64" y="106"/>
                  </a:cubicBezTo>
                  <a:cubicBezTo>
                    <a:pt x="64" y="100"/>
                    <a:pt x="63" y="95"/>
                    <a:pt x="58" y="91"/>
                  </a:cubicBezTo>
                  <a:cubicBezTo>
                    <a:pt x="56" y="89"/>
                    <a:pt x="53" y="87"/>
                    <a:pt x="49" y="82"/>
                  </a:cubicBezTo>
                  <a:cubicBezTo>
                    <a:pt x="21" y="81"/>
                    <a:pt x="0" y="61"/>
                    <a:pt x="0" y="4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7"/>
                    <a:pt x="4" y="24"/>
                    <a:pt x="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7"/>
                    <a:pt x="42" y="0"/>
                    <a:pt x="5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0" y="0"/>
                    <a:pt x="117" y="7"/>
                    <a:pt x="117" y="15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8" y="24"/>
                    <a:pt x="152" y="27"/>
                    <a:pt x="152" y="32"/>
                  </a:cubicBezTo>
                  <a:lnTo>
                    <a:pt x="152" y="44"/>
                  </a:lnTo>
                  <a:close/>
                  <a:moveTo>
                    <a:pt x="3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53"/>
                    <a:pt x="24" y="65"/>
                    <a:pt x="42" y="69"/>
                  </a:cubicBezTo>
                  <a:cubicBezTo>
                    <a:pt x="38" y="61"/>
                    <a:pt x="35" y="50"/>
                    <a:pt x="35" y="35"/>
                  </a:cubicBezTo>
                  <a:close/>
                  <a:moveTo>
                    <a:pt x="140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50"/>
                    <a:pt x="114" y="61"/>
                    <a:pt x="110" y="69"/>
                  </a:cubicBezTo>
                  <a:cubicBezTo>
                    <a:pt x="128" y="65"/>
                    <a:pt x="140" y="53"/>
                    <a:pt x="140" y="44"/>
                  </a:cubicBezTo>
                  <a:lnTo>
                    <a:pt x="140" y="35"/>
                  </a:lnTo>
                  <a:close/>
                </a:path>
              </a:pathLst>
            </a:custGeom>
            <a:solidFill>
              <a:srgbClr val="568D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68" name="Group 5"/>
          <p:cNvGrpSpPr/>
          <p:nvPr/>
        </p:nvGrpSpPr>
        <p:grpSpPr>
          <a:xfrm>
            <a:off x="5847305" y="2058425"/>
            <a:ext cx="616054" cy="616054"/>
            <a:chOff x="5798580" y="1713292"/>
            <a:chExt cx="616054" cy="616054"/>
          </a:xfrm>
        </p:grpSpPr>
        <p:sp>
          <p:nvSpPr>
            <p:cNvPr id="69" name="Oval 106"/>
            <p:cNvSpPr/>
            <p:nvPr/>
          </p:nvSpPr>
          <p:spPr>
            <a:xfrm>
              <a:off x="5798580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5924884" y="1891318"/>
              <a:ext cx="336550" cy="273050"/>
            </a:xfrm>
            <a:custGeom>
              <a:avLst/>
              <a:gdLst>
                <a:gd name="T0" fmla="*/ 159 w 159"/>
                <a:gd name="T1" fmla="*/ 100 h 129"/>
                <a:gd name="T2" fmla="*/ 147 w 159"/>
                <a:gd name="T3" fmla="*/ 105 h 129"/>
                <a:gd name="T4" fmla="*/ 123 w 159"/>
                <a:gd name="T5" fmla="*/ 129 h 129"/>
                <a:gd name="T6" fmla="*/ 100 w 159"/>
                <a:gd name="T7" fmla="*/ 105 h 129"/>
                <a:gd name="T8" fmla="*/ 65 w 159"/>
                <a:gd name="T9" fmla="*/ 105 h 129"/>
                <a:gd name="T10" fmla="*/ 41 w 159"/>
                <a:gd name="T11" fmla="*/ 129 h 129"/>
                <a:gd name="T12" fmla="*/ 18 w 159"/>
                <a:gd name="T13" fmla="*/ 105 h 129"/>
                <a:gd name="T14" fmla="*/ 12 w 159"/>
                <a:gd name="T15" fmla="*/ 105 h 129"/>
                <a:gd name="T16" fmla="*/ 0 w 159"/>
                <a:gd name="T17" fmla="*/ 100 h 129"/>
                <a:gd name="T18" fmla="*/ 6 w 159"/>
                <a:gd name="T19" fmla="*/ 94 h 129"/>
                <a:gd name="T20" fmla="*/ 6 w 159"/>
                <a:gd name="T21" fmla="*/ 64 h 129"/>
                <a:gd name="T22" fmla="*/ 10 w 159"/>
                <a:gd name="T23" fmla="*/ 46 h 129"/>
                <a:gd name="T24" fmla="*/ 29 w 159"/>
                <a:gd name="T25" fmla="*/ 28 h 129"/>
                <a:gd name="T26" fmla="*/ 39 w 159"/>
                <a:gd name="T27" fmla="*/ 23 h 129"/>
                <a:gd name="T28" fmla="*/ 53 w 159"/>
                <a:gd name="T29" fmla="*/ 23 h 129"/>
                <a:gd name="T30" fmla="*/ 53 w 159"/>
                <a:gd name="T31" fmla="*/ 6 h 129"/>
                <a:gd name="T32" fmla="*/ 59 w 159"/>
                <a:gd name="T33" fmla="*/ 0 h 129"/>
                <a:gd name="T34" fmla="*/ 153 w 159"/>
                <a:gd name="T35" fmla="*/ 0 h 129"/>
                <a:gd name="T36" fmla="*/ 159 w 159"/>
                <a:gd name="T37" fmla="*/ 6 h 129"/>
                <a:gd name="T38" fmla="*/ 159 w 159"/>
                <a:gd name="T39" fmla="*/ 100 h 129"/>
                <a:gd name="T40" fmla="*/ 53 w 159"/>
                <a:gd name="T41" fmla="*/ 59 h 129"/>
                <a:gd name="T42" fmla="*/ 53 w 159"/>
                <a:gd name="T43" fmla="*/ 35 h 129"/>
                <a:gd name="T44" fmla="*/ 39 w 159"/>
                <a:gd name="T45" fmla="*/ 35 h 129"/>
                <a:gd name="T46" fmla="*/ 37 w 159"/>
                <a:gd name="T47" fmla="*/ 36 h 129"/>
                <a:gd name="T48" fmla="*/ 19 w 159"/>
                <a:gd name="T49" fmla="*/ 54 h 129"/>
                <a:gd name="T50" fmla="*/ 18 w 159"/>
                <a:gd name="T51" fmla="*/ 56 h 129"/>
                <a:gd name="T52" fmla="*/ 18 w 159"/>
                <a:gd name="T53" fmla="*/ 59 h 129"/>
                <a:gd name="T54" fmla="*/ 53 w 159"/>
                <a:gd name="T55" fmla="*/ 59 h 129"/>
                <a:gd name="T56" fmla="*/ 41 w 159"/>
                <a:gd name="T57" fmla="*/ 94 h 129"/>
                <a:gd name="T58" fmla="*/ 30 w 159"/>
                <a:gd name="T59" fmla="*/ 105 h 129"/>
                <a:gd name="T60" fmla="*/ 41 w 159"/>
                <a:gd name="T61" fmla="*/ 117 h 129"/>
                <a:gd name="T62" fmla="*/ 53 w 159"/>
                <a:gd name="T63" fmla="*/ 105 h 129"/>
                <a:gd name="T64" fmla="*/ 41 w 159"/>
                <a:gd name="T65" fmla="*/ 94 h 129"/>
                <a:gd name="T66" fmla="*/ 123 w 159"/>
                <a:gd name="T67" fmla="*/ 94 h 129"/>
                <a:gd name="T68" fmla="*/ 112 w 159"/>
                <a:gd name="T69" fmla="*/ 105 h 129"/>
                <a:gd name="T70" fmla="*/ 123 w 159"/>
                <a:gd name="T71" fmla="*/ 117 h 129"/>
                <a:gd name="T72" fmla="*/ 135 w 159"/>
                <a:gd name="T73" fmla="*/ 105 h 129"/>
                <a:gd name="T74" fmla="*/ 123 w 159"/>
                <a:gd name="T75" fmla="*/ 9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9" h="129">
                  <a:moveTo>
                    <a:pt x="159" y="100"/>
                  </a:moveTo>
                  <a:cubicBezTo>
                    <a:pt x="159" y="106"/>
                    <a:pt x="151" y="105"/>
                    <a:pt x="147" y="105"/>
                  </a:cubicBezTo>
                  <a:cubicBezTo>
                    <a:pt x="147" y="118"/>
                    <a:pt x="136" y="129"/>
                    <a:pt x="123" y="129"/>
                  </a:cubicBezTo>
                  <a:cubicBezTo>
                    <a:pt x="111" y="129"/>
                    <a:pt x="100" y="118"/>
                    <a:pt x="100" y="105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65" y="118"/>
                    <a:pt x="54" y="129"/>
                    <a:pt x="41" y="129"/>
                  </a:cubicBezTo>
                  <a:cubicBezTo>
                    <a:pt x="29" y="129"/>
                    <a:pt x="18" y="118"/>
                    <a:pt x="18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8" y="105"/>
                    <a:pt x="0" y="106"/>
                    <a:pt x="0" y="100"/>
                  </a:cubicBezTo>
                  <a:cubicBezTo>
                    <a:pt x="0" y="96"/>
                    <a:pt x="3" y="94"/>
                    <a:pt x="6" y="9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58"/>
                    <a:pt x="5" y="51"/>
                    <a:pt x="10" y="4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1" y="25"/>
                    <a:pt x="35" y="23"/>
                    <a:pt x="39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6" y="0"/>
                    <a:pt x="5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6" y="0"/>
                    <a:pt x="159" y="3"/>
                    <a:pt x="159" y="6"/>
                  </a:cubicBezTo>
                  <a:lnTo>
                    <a:pt x="159" y="100"/>
                  </a:lnTo>
                  <a:close/>
                  <a:moveTo>
                    <a:pt x="53" y="59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7" y="36"/>
                    <a:pt x="37" y="3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5"/>
                    <a:pt x="18" y="56"/>
                  </a:cubicBezTo>
                  <a:cubicBezTo>
                    <a:pt x="18" y="59"/>
                    <a:pt x="18" y="59"/>
                    <a:pt x="18" y="59"/>
                  </a:cubicBezTo>
                  <a:lnTo>
                    <a:pt x="53" y="59"/>
                  </a:lnTo>
                  <a:close/>
                  <a:moveTo>
                    <a:pt x="41" y="94"/>
                  </a:moveTo>
                  <a:cubicBezTo>
                    <a:pt x="35" y="94"/>
                    <a:pt x="30" y="99"/>
                    <a:pt x="30" y="105"/>
                  </a:cubicBezTo>
                  <a:cubicBezTo>
                    <a:pt x="30" y="112"/>
                    <a:pt x="35" y="117"/>
                    <a:pt x="41" y="117"/>
                  </a:cubicBezTo>
                  <a:cubicBezTo>
                    <a:pt x="48" y="117"/>
                    <a:pt x="53" y="112"/>
                    <a:pt x="53" y="105"/>
                  </a:cubicBezTo>
                  <a:cubicBezTo>
                    <a:pt x="53" y="99"/>
                    <a:pt x="48" y="94"/>
                    <a:pt x="41" y="94"/>
                  </a:cubicBezTo>
                  <a:close/>
                  <a:moveTo>
                    <a:pt x="123" y="94"/>
                  </a:moveTo>
                  <a:cubicBezTo>
                    <a:pt x="117" y="94"/>
                    <a:pt x="112" y="99"/>
                    <a:pt x="112" y="105"/>
                  </a:cubicBezTo>
                  <a:cubicBezTo>
                    <a:pt x="112" y="112"/>
                    <a:pt x="117" y="117"/>
                    <a:pt x="123" y="117"/>
                  </a:cubicBezTo>
                  <a:cubicBezTo>
                    <a:pt x="130" y="117"/>
                    <a:pt x="135" y="112"/>
                    <a:pt x="135" y="105"/>
                  </a:cubicBezTo>
                  <a:cubicBezTo>
                    <a:pt x="135" y="99"/>
                    <a:pt x="130" y="94"/>
                    <a:pt x="123" y="94"/>
                  </a:cubicBezTo>
                  <a:close/>
                </a:path>
              </a:pathLst>
            </a:custGeom>
            <a:solidFill>
              <a:srgbClr val="568D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71" name="Group 7"/>
          <p:cNvGrpSpPr/>
          <p:nvPr/>
        </p:nvGrpSpPr>
        <p:grpSpPr>
          <a:xfrm>
            <a:off x="1184146" y="3830121"/>
            <a:ext cx="616054" cy="616054"/>
            <a:chOff x="1135420" y="3484988"/>
            <a:chExt cx="616054" cy="616054"/>
          </a:xfrm>
        </p:grpSpPr>
        <p:sp>
          <p:nvSpPr>
            <p:cNvPr id="72" name="Oval 100"/>
            <p:cNvSpPr/>
            <p:nvPr/>
          </p:nvSpPr>
          <p:spPr>
            <a:xfrm>
              <a:off x="1135420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1276951" y="3683920"/>
              <a:ext cx="371475" cy="222250"/>
            </a:xfrm>
            <a:custGeom>
              <a:avLst/>
              <a:gdLst>
                <a:gd name="T0" fmla="*/ 150 w 176"/>
                <a:gd name="T1" fmla="*/ 61 h 105"/>
                <a:gd name="T2" fmla="*/ 118 w 176"/>
                <a:gd name="T3" fmla="*/ 64 h 105"/>
                <a:gd name="T4" fmla="*/ 97 w 176"/>
                <a:gd name="T5" fmla="*/ 70 h 105"/>
                <a:gd name="T6" fmla="*/ 91 w 176"/>
                <a:gd name="T7" fmla="*/ 70 h 105"/>
                <a:gd name="T8" fmla="*/ 64 w 176"/>
                <a:gd name="T9" fmla="*/ 102 h 105"/>
                <a:gd name="T10" fmla="*/ 71 w 176"/>
                <a:gd name="T11" fmla="*/ 102 h 105"/>
                <a:gd name="T12" fmla="*/ 77 w 176"/>
                <a:gd name="T13" fmla="*/ 104 h 105"/>
                <a:gd name="T14" fmla="*/ 71 w 176"/>
                <a:gd name="T15" fmla="*/ 105 h 105"/>
                <a:gd name="T16" fmla="*/ 62 w 176"/>
                <a:gd name="T17" fmla="*/ 105 h 105"/>
                <a:gd name="T18" fmla="*/ 47 w 176"/>
                <a:gd name="T19" fmla="*/ 105 h 105"/>
                <a:gd name="T20" fmla="*/ 41 w 176"/>
                <a:gd name="T21" fmla="*/ 105 h 105"/>
                <a:gd name="T22" fmla="*/ 41 w 176"/>
                <a:gd name="T23" fmla="*/ 102 h 105"/>
                <a:gd name="T24" fmla="*/ 47 w 176"/>
                <a:gd name="T25" fmla="*/ 102 h 105"/>
                <a:gd name="T26" fmla="*/ 47 w 176"/>
                <a:gd name="T27" fmla="*/ 64 h 105"/>
                <a:gd name="T28" fmla="*/ 33 w 176"/>
                <a:gd name="T29" fmla="*/ 64 h 105"/>
                <a:gd name="T30" fmla="*/ 15 w 176"/>
                <a:gd name="T31" fmla="*/ 85 h 105"/>
                <a:gd name="T32" fmla="*/ 6 w 176"/>
                <a:gd name="T33" fmla="*/ 85 h 105"/>
                <a:gd name="T34" fmla="*/ 3 w 176"/>
                <a:gd name="T35" fmla="*/ 82 h 105"/>
                <a:gd name="T36" fmla="*/ 3 w 176"/>
                <a:gd name="T37" fmla="*/ 64 h 105"/>
                <a:gd name="T38" fmla="*/ 6 w 176"/>
                <a:gd name="T39" fmla="*/ 64 h 105"/>
                <a:gd name="T40" fmla="*/ 6 w 176"/>
                <a:gd name="T41" fmla="*/ 61 h 105"/>
                <a:gd name="T42" fmla="*/ 18 w 176"/>
                <a:gd name="T43" fmla="*/ 61 h 105"/>
                <a:gd name="T44" fmla="*/ 18 w 176"/>
                <a:gd name="T45" fmla="*/ 60 h 105"/>
                <a:gd name="T46" fmla="*/ 0 w 176"/>
                <a:gd name="T47" fmla="*/ 58 h 105"/>
                <a:gd name="T48" fmla="*/ 0 w 176"/>
                <a:gd name="T49" fmla="*/ 47 h 105"/>
                <a:gd name="T50" fmla="*/ 18 w 176"/>
                <a:gd name="T51" fmla="*/ 44 h 105"/>
                <a:gd name="T52" fmla="*/ 18 w 176"/>
                <a:gd name="T53" fmla="*/ 44 h 105"/>
                <a:gd name="T54" fmla="*/ 6 w 176"/>
                <a:gd name="T55" fmla="*/ 44 h 105"/>
                <a:gd name="T56" fmla="*/ 6 w 176"/>
                <a:gd name="T57" fmla="*/ 41 h 105"/>
                <a:gd name="T58" fmla="*/ 3 w 176"/>
                <a:gd name="T59" fmla="*/ 41 h 105"/>
                <a:gd name="T60" fmla="*/ 3 w 176"/>
                <a:gd name="T61" fmla="*/ 23 h 105"/>
                <a:gd name="T62" fmla="*/ 6 w 176"/>
                <a:gd name="T63" fmla="*/ 20 h 105"/>
                <a:gd name="T64" fmla="*/ 15 w 176"/>
                <a:gd name="T65" fmla="*/ 20 h 105"/>
                <a:gd name="T66" fmla="*/ 33 w 176"/>
                <a:gd name="T67" fmla="*/ 41 h 105"/>
                <a:gd name="T68" fmla="*/ 47 w 176"/>
                <a:gd name="T69" fmla="*/ 41 h 105"/>
                <a:gd name="T70" fmla="*/ 47 w 176"/>
                <a:gd name="T71" fmla="*/ 3 h 105"/>
                <a:gd name="T72" fmla="*/ 41 w 176"/>
                <a:gd name="T73" fmla="*/ 3 h 105"/>
                <a:gd name="T74" fmla="*/ 41 w 176"/>
                <a:gd name="T75" fmla="*/ 0 h 105"/>
                <a:gd name="T76" fmla="*/ 47 w 176"/>
                <a:gd name="T77" fmla="*/ 0 h 105"/>
                <a:gd name="T78" fmla="*/ 62 w 176"/>
                <a:gd name="T79" fmla="*/ 0 h 105"/>
                <a:gd name="T80" fmla="*/ 71 w 176"/>
                <a:gd name="T81" fmla="*/ 0 h 105"/>
                <a:gd name="T82" fmla="*/ 77 w 176"/>
                <a:gd name="T83" fmla="*/ 1 h 105"/>
                <a:gd name="T84" fmla="*/ 71 w 176"/>
                <a:gd name="T85" fmla="*/ 3 h 105"/>
                <a:gd name="T86" fmla="*/ 64 w 176"/>
                <a:gd name="T87" fmla="*/ 3 h 105"/>
                <a:gd name="T88" fmla="*/ 91 w 176"/>
                <a:gd name="T89" fmla="*/ 35 h 105"/>
                <a:gd name="T90" fmla="*/ 97 w 176"/>
                <a:gd name="T91" fmla="*/ 35 h 105"/>
                <a:gd name="T92" fmla="*/ 118 w 176"/>
                <a:gd name="T93" fmla="*/ 41 h 105"/>
                <a:gd name="T94" fmla="*/ 150 w 176"/>
                <a:gd name="T95" fmla="*/ 44 h 105"/>
                <a:gd name="T96" fmla="*/ 176 w 176"/>
                <a:gd name="T97" fmla="*/ 52 h 105"/>
                <a:gd name="T98" fmla="*/ 150 w 176"/>
                <a:gd name="T99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" h="105">
                  <a:moveTo>
                    <a:pt x="150" y="61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4" y="102"/>
                    <a:pt x="77" y="103"/>
                    <a:pt x="77" y="104"/>
                  </a:cubicBezTo>
                  <a:cubicBezTo>
                    <a:pt x="77" y="105"/>
                    <a:pt x="74" y="105"/>
                    <a:pt x="71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7" y="0"/>
                    <a:pt x="77" y="1"/>
                  </a:cubicBezTo>
                  <a:cubicBezTo>
                    <a:pt x="77" y="2"/>
                    <a:pt x="74" y="3"/>
                    <a:pt x="7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76" y="50"/>
                    <a:pt x="176" y="52"/>
                    <a:pt x="176" y="52"/>
                  </a:cubicBezTo>
                  <a:cubicBezTo>
                    <a:pt x="176" y="52"/>
                    <a:pt x="176" y="55"/>
                    <a:pt x="150" y="61"/>
                  </a:cubicBezTo>
                  <a:close/>
                </a:path>
              </a:pathLst>
            </a:custGeom>
            <a:solidFill>
              <a:srgbClr val="568D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6300192" y="175741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创新与贡献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Freeform 5"/>
          <p:cNvSpPr>
            <a:spLocks/>
          </p:cNvSpPr>
          <p:nvPr/>
        </p:nvSpPr>
        <p:spPr bwMode="auto">
          <a:xfrm>
            <a:off x="16797" y="48294"/>
            <a:ext cx="992299" cy="350339"/>
          </a:xfrm>
          <a:custGeom>
            <a:avLst/>
            <a:gdLst>
              <a:gd name="T0" fmla="*/ 0 w 1600"/>
              <a:gd name="T1" fmla="*/ 0 h 617"/>
              <a:gd name="T2" fmla="*/ 1429 w 1600"/>
              <a:gd name="T3" fmla="*/ 0 h 617"/>
              <a:gd name="T4" fmla="*/ 1600 w 1600"/>
              <a:gd name="T5" fmla="*/ 308 h 617"/>
              <a:gd name="T6" fmla="*/ 1429 w 1600"/>
              <a:gd name="T7" fmla="*/ 617 h 617"/>
              <a:gd name="T8" fmla="*/ 0 w 1600"/>
              <a:gd name="T9" fmla="*/ 617 h 617"/>
              <a:gd name="T10" fmla="*/ 0 w 1600"/>
              <a:gd name="T1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617">
                <a:moveTo>
                  <a:pt x="0" y="0"/>
                </a:moveTo>
                <a:lnTo>
                  <a:pt x="1429" y="0"/>
                </a:lnTo>
                <a:lnTo>
                  <a:pt x="1600" y="308"/>
                </a:lnTo>
                <a:lnTo>
                  <a:pt x="1429" y="617"/>
                </a:lnTo>
                <a:lnTo>
                  <a:pt x="0" y="6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6"/>
          <p:cNvSpPr>
            <a:spLocks/>
          </p:cNvSpPr>
          <p:nvPr/>
        </p:nvSpPr>
        <p:spPr bwMode="auto">
          <a:xfrm>
            <a:off x="899592" y="51470"/>
            <a:ext cx="6209981" cy="347163"/>
          </a:xfrm>
          <a:custGeom>
            <a:avLst/>
            <a:gdLst>
              <a:gd name="T0" fmla="*/ 0 w 13327"/>
              <a:gd name="T1" fmla="*/ 0 h 617"/>
              <a:gd name="T2" fmla="*/ 13155 w 13327"/>
              <a:gd name="T3" fmla="*/ 0 h 617"/>
              <a:gd name="T4" fmla="*/ 13327 w 13327"/>
              <a:gd name="T5" fmla="*/ 308 h 617"/>
              <a:gd name="T6" fmla="*/ 13155 w 13327"/>
              <a:gd name="T7" fmla="*/ 617 h 617"/>
              <a:gd name="T8" fmla="*/ 0 w 13327"/>
              <a:gd name="T9" fmla="*/ 617 h 617"/>
              <a:gd name="T10" fmla="*/ 171 w 13327"/>
              <a:gd name="T11" fmla="*/ 308 h 617"/>
              <a:gd name="T12" fmla="*/ 0 w 13327"/>
              <a:gd name="T1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27" h="617">
                <a:moveTo>
                  <a:pt x="0" y="0"/>
                </a:moveTo>
                <a:lnTo>
                  <a:pt x="13155" y="0"/>
                </a:lnTo>
                <a:lnTo>
                  <a:pt x="13327" y="308"/>
                </a:lnTo>
                <a:lnTo>
                  <a:pt x="13155" y="617"/>
                </a:lnTo>
                <a:lnTo>
                  <a:pt x="0" y="617"/>
                </a:lnTo>
                <a:lnTo>
                  <a:pt x="17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568D1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-2491" y="30105"/>
            <a:ext cx="971663" cy="424116"/>
          </a:xfrm>
          <a:prstGeom prst="rect">
            <a:avLst/>
          </a:prstGeom>
        </p:spPr>
        <p:txBody>
          <a:bodyPr wrap="none" lIns="115214" tIns="57607" rIns="115214" bIns="57607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1819363" y="210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005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7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8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5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6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6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0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8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4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9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9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10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6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11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9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1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1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2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1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6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23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9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4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83" grpId="0" animBg="1"/>
          <p:bldP spid="84" grpId="0" animBg="1"/>
          <p:bldP spid="8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5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6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6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0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8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4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9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9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10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6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11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9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1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1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2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1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6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23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9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4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83" grpId="0" animBg="1"/>
          <p:bldP spid="84" grpId="0" animBg="1"/>
          <p:bldP spid="85" grpId="0"/>
        </p:bldLst>
      </p:timing>
    </mc:Fallback>
  </mc:AlternateContent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5"/>
          <p:cNvGrpSpPr>
            <a:grpSpLocks noChangeAspect="1"/>
          </p:cNvGrpSpPr>
          <p:nvPr/>
        </p:nvGrpSpPr>
        <p:grpSpPr bwMode="auto">
          <a:xfrm>
            <a:off x="1625601" y="1867292"/>
            <a:ext cx="2058988" cy="2087563"/>
            <a:chOff x="1312" y="1010"/>
            <a:chExt cx="1297" cy="1315"/>
          </a:xfrm>
          <a:solidFill>
            <a:srgbClr val="568D11"/>
          </a:solidFill>
        </p:grpSpPr>
        <p:sp>
          <p:nvSpPr>
            <p:cNvPr id="8" name="Rectangle 87"/>
            <p:cNvSpPr>
              <a:spLocks noChangeArrowheads="1"/>
            </p:cNvSpPr>
            <p:nvPr/>
          </p:nvSpPr>
          <p:spPr bwMode="auto">
            <a:xfrm>
              <a:off x="1312" y="2138"/>
              <a:ext cx="432" cy="187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9" name="Rectangle 88"/>
            <p:cNvSpPr>
              <a:spLocks noChangeArrowheads="1"/>
            </p:cNvSpPr>
            <p:nvPr/>
          </p:nvSpPr>
          <p:spPr bwMode="auto">
            <a:xfrm>
              <a:off x="1741" y="1992"/>
              <a:ext cx="430" cy="33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0" name="Rectangle 89"/>
            <p:cNvSpPr>
              <a:spLocks noChangeArrowheads="1"/>
            </p:cNvSpPr>
            <p:nvPr/>
          </p:nvSpPr>
          <p:spPr bwMode="auto">
            <a:xfrm>
              <a:off x="2171" y="2086"/>
              <a:ext cx="429" cy="23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1" name="Freeform 92"/>
            <p:cNvSpPr>
              <a:spLocks/>
            </p:cNvSpPr>
            <p:nvPr/>
          </p:nvSpPr>
          <p:spPr bwMode="auto">
            <a:xfrm>
              <a:off x="1449" y="1662"/>
              <a:ext cx="157" cy="155"/>
            </a:xfrm>
            <a:custGeom>
              <a:avLst/>
              <a:gdLst/>
              <a:ahLst/>
              <a:cxnLst>
                <a:cxn ang="0">
                  <a:pos x="55" y="121"/>
                </a:cxn>
                <a:cxn ang="0">
                  <a:pos x="111" y="61"/>
                </a:cxn>
                <a:cxn ang="0">
                  <a:pos x="55" y="0"/>
                </a:cxn>
                <a:cxn ang="0">
                  <a:pos x="0" y="61"/>
                </a:cxn>
                <a:cxn ang="0">
                  <a:pos x="55" y="121"/>
                </a:cxn>
              </a:cxnLst>
              <a:rect l="0" t="0" r="r" b="b"/>
              <a:pathLst>
                <a:path w="111" h="121">
                  <a:moveTo>
                    <a:pt x="55" y="121"/>
                  </a:moveTo>
                  <a:cubicBezTo>
                    <a:pt x="87" y="121"/>
                    <a:pt x="111" y="95"/>
                    <a:pt x="111" y="61"/>
                  </a:cubicBezTo>
                  <a:cubicBezTo>
                    <a:pt x="111" y="29"/>
                    <a:pt x="87" y="0"/>
                    <a:pt x="55" y="0"/>
                  </a:cubicBezTo>
                  <a:cubicBezTo>
                    <a:pt x="25" y="0"/>
                    <a:pt x="0" y="29"/>
                    <a:pt x="0" y="61"/>
                  </a:cubicBezTo>
                  <a:cubicBezTo>
                    <a:pt x="0" y="95"/>
                    <a:pt x="25" y="121"/>
                    <a:pt x="55" y="12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2" name="Freeform 93"/>
            <p:cNvSpPr>
              <a:spLocks/>
            </p:cNvSpPr>
            <p:nvPr/>
          </p:nvSpPr>
          <p:spPr bwMode="auto">
            <a:xfrm>
              <a:off x="1582" y="2056"/>
              <a:ext cx="80" cy="208"/>
            </a:xfrm>
            <a:custGeom>
              <a:avLst/>
              <a:gdLst/>
              <a:ahLst/>
              <a:cxnLst>
                <a:cxn ang="0">
                  <a:pos x="31" y="18"/>
                </a:cxn>
                <a:cxn ang="0">
                  <a:pos x="15" y="0"/>
                </a:cxn>
                <a:cxn ang="0">
                  <a:pos x="0" y="26"/>
                </a:cxn>
                <a:cxn ang="0">
                  <a:pos x="0" y="135"/>
                </a:cxn>
                <a:cxn ang="0">
                  <a:pos x="26" y="162"/>
                </a:cxn>
                <a:cxn ang="0">
                  <a:pos x="33" y="162"/>
                </a:cxn>
                <a:cxn ang="0">
                  <a:pos x="57" y="135"/>
                </a:cxn>
                <a:cxn ang="0">
                  <a:pos x="57" y="26"/>
                </a:cxn>
                <a:cxn ang="0">
                  <a:pos x="57" y="18"/>
                </a:cxn>
                <a:cxn ang="0">
                  <a:pos x="31" y="18"/>
                </a:cxn>
              </a:cxnLst>
              <a:rect l="0" t="0" r="r" b="b"/>
              <a:pathLst>
                <a:path w="57" h="162">
                  <a:moveTo>
                    <a:pt x="31" y="18"/>
                  </a:moveTo>
                  <a:cubicBezTo>
                    <a:pt x="24" y="15"/>
                    <a:pt x="19" y="8"/>
                    <a:pt x="15" y="0"/>
                  </a:cubicBezTo>
                  <a:cubicBezTo>
                    <a:pt x="5" y="4"/>
                    <a:pt x="0" y="15"/>
                    <a:pt x="0" y="2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9"/>
                    <a:pt x="11" y="162"/>
                    <a:pt x="26" y="162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47" y="162"/>
                    <a:pt x="57" y="149"/>
                    <a:pt x="57" y="13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3"/>
                    <a:pt x="57" y="18"/>
                  </a:cubicBezTo>
                  <a:cubicBezTo>
                    <a:pt x="49" y="23"/>
                    <a:pt x="40" y="23"/>
                    <a:pt x="31" y="1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" name="Freeform 94"/>
            <p:cNvSpPr>
              <a:spLocks/>
            </p:cNvSpPr>
            <p:nvPr/>
          </p:nvSpPr>
          <p:spPr bwMode="auto">
            <a:xfrm>
              <a:off x="1385" y="2061"/>
              <a:ext cx="84" cy="20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3" y="1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131"/>
                </a:cxn>
                <a:cxn ang="0">
                  <a:pos x="26" y="158"/>
                </a:cxn>
                <a:cxn ang="0">
                  <a:pos x="33" y="158"/>
                </a:cxn>
                <a:cxn ang="0">
                  <a:pos x="59" y="131"/>
                </a:cxn>
                <a:cxn ang="0">
                  <a:pos x="59" y="22"/>
                </a:cxn>
                <a:cxn ang="0">
                  <a:pos x="48" y="0"/>
                </a:cxn>
              </a:cxnLst>
              <a:rect l="0" t="0" r="r" b="b"/>
              <a:pathLst>
                <a:path w="59" h="158">
                  <a:moveTo>
                    <a:pt x="48" y="0"/>
                  </a:moveTo>
                  <a:cubicBezTo>
                    <a:pt x="45" y="6"/>
                    <a:pt x="41" y="12"/>
                    <a:pt x="33" y="16"/>
                  </a:cubicBezTo>
                  <a:cubicBezTo>
                    <a:pt x="22" y="21"/>
                    <a:pt x="10" y="21"/>
                    <a:pt x="2" y="14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5"/>
                    <a:pt x="10" y="158"/>
                    <a:pt x="26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48" y="158"/>
                    <a:pt x="59" y="145"/>
                    <a:pt x="59" y="13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14"/>
                    <a:pt x="56" y="6"/>
                    <a:pt x="48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4" name="Freeform 95"/>
            <p:cNvSpPr>
              <a:spLocks/>
            </p:cNvSpPr>
            <p:nvPr/>
          </p:nvSpPr>
          <p:spPr bwMode="auto">
            <a:xfrm>
              <a:off x="1322" y="1740"/>
              <a:ext cx="412" cy="389"/>
            </a:xfrm>
            <a:custGeom>
              <a:avLst/>
              <a:gdLst/>
              <a:ahLst/>
              <a:cxnLst>
                <a:cxn ang="0">
                  <a:pos x="289" y="130"/>
                </a:cxn>
                <a:cxn ang="0">
                  <a:pos x="264" y="69"/>
                </a:cxn>
                <a:cxn ang="0">
                  <a:pos x="241" y="16"/>
                </a:cxn>
                <a:cxn ang="0">
                  <a:pos x="217" y="0"/>
                </a:cxn>
                <a:cxn ang="0">
                  <a:pos x="211" y="0"/>
                </a:cxn>
                <a:cxn ang="0">
                  <a:pos x="145" y="73"/>
                </a:cxn>
                <a:cxn ang="0">
                  <a:pos x="78" y="0"/>
                </a:cxn>
                <a:cxn ang="0">
                  <a:pos x="73" y="0"/>
                </a:cxn>
                <a:cxn ang="0">
                  <a:pos x="49" y="16"/>
                </a:cxn>
                <a:cxn ang="0">
                  <a:pos x="28" y="69"/>
                </a:cxn>
                <a:cxn ang="0">
                  <a:pos x="2" y="130"/>
                </a:cxn>
                <a:cxn ang="0">
                  <a:pos x="0" y="140"/>
                </a:cxn>
                <a:cxn ang="0">
                  <a:pos x="2" y="151"/>
                </a:cxn>
                <a:cxn ang="0">
                  <a:pos x="42" y="239"/>
                </a:cxn>
                <a:cxn ang="0">
                  <a:pos x="73" y="251"/>
                </a:cxn>
                <a:cxn ang="0">
                  <a:pos x="82" y="216"/>
                </a:cxn>
                <a:cxn ang="0">
                  <a:pos x="49" y="140"/>
                </a:cxn>
                <a:cxn ang="0">
                  <a:pos x="55" y="124"/>
                </a:cxn>
                <a:cxn ang="0">
                  <a:pos x="73" y="83"/>
                </a:cxn>
                <a:cxn ang="0">
                  <a:pos x="73" y="162"/>
                </a:cxn>
                <a:cxn ang="0">
                  <a:pos x="95" y="214"/>
                </a:cxn>
                <a:cxn ang="0">
                  <a:pos x="99" y="237"/>
                </a:cxn>
                <a:cxn ang="0">
                  <a:pos x="117" y="272"/>
                </a:cxn>
                <a:cxn ang="0">
                  <a:pos x="117" y="304"/>
                </a:cxn>
                <a:cxn ang="0">
                  <a:pos x="169" y="304"/>
                </a:cxn>
                <a:cxn ang="0">
                  <a:pos x="169" y="272"/>
                </a:cxn>
                <a:cxn ang="0">
                  <a:pos x="195" y="235"/>
                </a:cxn>
                <a:cxn ang="0">
                  <a:pos x="199" y="212"/>
                </a:cxn>
                <a:cxn ang="0">
                  <a:pos x="217" y="168"/>
                </a:cxn>
                <a:cxn ang="0">
                  <a:pos x="217" y="81"/>
                </a:cxn>
                <a:cxn ang="0">
                  <a:pos x="236" y="126"/>
                </a:cxn>
                <a:cxn ang="0">
                  <a:pos x="241" y="140"/>
                </a:cxn>
                <a:cxn ang="0">
                  <a:pos x="208" y="216"/>
                </a:cxn>
                <a:cxn ang="0">
                  <a:pos x="220" y="251"/>
                </a:cxn>
                <a:cxn ang="0">
                  <a:pos x="251" y="239"/>
                </a:cxn>
                <a:cxn ang="0">
                  <a:pos x="289" y="151"/>
                </a:cxn>
                <a:cxn ang="0">
                  <a:pos x="289" y="140"/>
                </a:cxn>
                <a:cxn ang="0">
                  <a:pos x="289" y="130"/>
                </a:cxn>
              </a:cxnLst>
              <a:rect l="0" t="0" r="r" b="b"/>
              <a:pathLst>
                <a:path w="292" h="304">
                  <a:moveTo>
                    <a:pt x="289" y="130"/>
                  </a:moveTo>
                  <a:cubicBezTo>
                    <a:pt x="264" y="69"/>
                    <a:pt x="264" y="69"/>
                    <a:pt x="264" y="69"/>
                  </a:cubicBezTo>
                  <a:cubicBezTo>
                    <a:pt x="241" y="16"/>
                    <a:pt x="241" y="16"/>
                    <a:pt x="241" y="16"/>
                  </a:cubicBezTo>
                  <a:cubicBezTo>
                    <a:pt x="238" y="7"/>
                    <a:pt x="229" y="0"/>
                    <a:pt x="21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40"/>
                    <a:pt x="183" y="73"/>
                    <a:pt x="145" y="73"/>
                  </a:cubicBezTo>
                  <a:cubicBezTo>
                    <a:pt x="108" y="73"/>
                    <a:pt x="78" y="40"/>
                    <a:pt x="78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4" y="0"/>
                    <a:pt x="55" y="7"/>
                    <a:pt x="49" y="16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0" y="134"/>
                    <a:pt x="0" y="138"/>
                    <a:pt x="0" y="140"/>
                  </a:cubicBezTo>
                  <a:cubicBezTo>
                    <a:pt x="0" y="144"/>
                    <a:pt x="0" y="147"/>
                    <a:pt x="2" y="151"/>
                  </a:cubicBezTo>
                  <a:cubicBezTo>
                    <a:pt x="42" y="239"/>
                    <a:pt x="42" y="239"/>
                    <a:pt x="42" y="239"/>
                  </a:cubicBezTo>
                  <a:cubicBezTo>
                    <a:pt x="47" y="251"/>
                    <a:pt x="59" y="257"/>
                    <a:pt x="73" y="251"/>
                  </a:cubicBezTo>
                  <a:cubicBezTo>
                    <a:pt x="83" y="245"/>
                    <a:pt x="90" y="231"/>
                    <a:pt x="82" y="216"/>
                  </a:cubicBezTo>
                  <a:cubicBezTo>
                    <a:pt x="49" y="140"/>
                    <a:pt x="49" y="140"/>
                    <a:pt x="49" y="140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95" y="214"/>
                    <a:pt x="95" y="214"/>
                    <a:pt x="95" y="214"/>
                  </a:cubicBezTo>
                  <a:cubicBezTo>
                    <a:pt x="99" y="223"/>
                    <a:pt x="99" y="229"/>
                    <a:pt x="99" y="237"/>
                  </a:cubicBezTo>
                  <a:cubicBezTo>
                    <a:pt x="109" y="242"/>
                    <a:pt x="117" y="257"/>
                    <a:pt x="117" y="272"/>
                  </a:cubicBezTo>
                  <a:cubicBezTo>
                    <a:pt x="117" y="304"/>
                    <a:pt x="117" y="304"/>
                    <a:pt x="117" y="304"/>
                  </a:cubicBezTo>
                  <a:cubicBezTo>
                    <a:pt x="169" y="304"/>
                    <a:pt x="169" y="304"/>
                    <a:pt x="169" y="304"/>
                  </a:cubicBezTo>
                  <a:cubicBezTo>
                    <a:pt x="169" y="272"/>
                    <a:pt x="169" y="272"/>
                    <a:pt x="169" y="272"/>
                  </a:cubicBezTo>
                  <a:cubicBezTo>
                    <a:pt x="169" y="255"/>
                    <a:pt x="180" y="239"/>
                    <a:pt x="195" y="235"/>
                  </a:cubicBezTo>
                  <a:cubicBezTo>
                    <a:pt x="195" y="227"/>
                    <a:pt x="195" y="221"/>
                    <a:pt x="199" y="212"/>
                  </a:cubicBezTo>
                  <a:cubicBezTo>
                    <a:pt x="217" y="168"/>
                    <a:pt x="217" y="168"/>
                    <a:pt x="217" y="168"/>
                  </a:cubicBezTo>
                  <a:cubicBezTo>
                    <a:pt x="217" y="81"/>
                    <a:pt x="217" y="81"/>
                    <a:pt x="217" y="81"/>
                  </a:cubicBezTo>
                  <a:cubicBezTo>
                    <a:pt x="236" y="126"/>
                    <a:pt x="236" y="126"/>
                    <a:pt x="236" y="126"/>
                  </a:cubicBezTo>
                  <a:cubicBezTo>
                    <a:pt x="241" y="140"/>
                    <a:pt x="241" y="140"/>
                    <a:pt x="241" y="140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3" y="231"/>
                    <a:pt x="208" y="245"/>
                    <a:pt x="220" y="251"/>
                  </a:cubicBezTo>
                  <a:cubicBezTo>
                    <a:pt x="231" y="257"/>
                    <a:pt x="245" y="251"/>
                    <a:pt x="251" y="239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47"/>
                    <a:pt x="292" y="144"/>
                    <a:pt x="289" y="140"/>
                  </a:cubicBezTo>
                  <a:cubicBezTo>
                    <a:pt x="292" y="138"/>
                    <a:pt x="289" y="134"/>
                    <a:pt x="289" y="13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5" name="Freeform 96"/>
            <p:cNvSpPr>
              <a:spLocks/>
            </p:cNvSpPr>
            <p:nvPr/>
          </p:nvSpPr>
          <p:spPr bwMode="auto">
            <a:xfrm>
              <a:off x="1750" y="1010"/>
              <a:ext cx="421" cy="973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3" y="25"/>
                </a:cxn>
                <a:cxn ang="0">
                  <a:pos x="253" y="114"/>
                </a:cxn>
                <a:cxn ang="0">
                  <a:pos x="193" y="205"/>
                </a:cxn>
                <a:cxn ang="0">
                  <a:pos x="106" y="205"/>
                </a:cxn>
                <a:cxn ang="0">
                  <a:pos x="48" y="117"/>
                </a:cxn>
                <a:cxn ang="0">
                  <a:pos x="48" y="25"/>
                </a:cxn>
                <a:cxn ang="0">
                  <a:pos x="24" y="0"/>
                </a:cxn>
                <a:cxn ang="0">
                  <a:pos x="0" y="25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2" y="132"/>
                </a:cxn>
                <a:cxn ang="0">
                  <a:pos x="2" y="135"/>
                </a:cxn>
                <a:cxn ang="0">
                  <a:pos x="5" y="139"/>
                </a:cxn>
                <a:cxn ang="0">
                  <a:pos x="72" y="243"/>
                </a:cxn>
                <a:cxn ang="0">
                  <a:pos x="77" y="248"/>
                </a:cxn>
                <a:cxn ang="0">
                  <a:pos x="77" y="503"/>
                </a:cxn>
                <a:cxn ang="0">
                  <a:pos x="77" y="511"/>
                </a:cxn>
                <a:cxn ang="0">
                  <a:pos x="77" y="614"/>
                </a:cxn>
                <a:cxn ang="0">
                  <a:pos x="78" y="618"/>
                </a:cxn>
                <a:cxn ang="0">
                  <a:pos x="77" y="622"/>
                </a:cxn>
                <a:cxn ang="0">
                  <a:pos x="77" y="732"/>
                </a:cxn>
                <a:cxn ang="0">
                  <a:pos x="102" y="760"/>
                </a:cxn>
                <a:cxn ang="0">
                  <a:pos x="110" y="760"/>
                </a:cxn>
                <a:cxn ang="0">
                  <a:pos x="136" y="732"/>
                </a:cxn>
                <a:cxn ang="0">
                  <a:pos x="136" y="622"/>
                </a:cxn>
                <a:cxn ang="0">
                  <a:pos x="136" y="618"/>
                </a:cxn>
                <a:cxn ang="0">
                  <a:pos x="136" y="614"/>
                </a:cxn>
                <a:cxn ang="0">
                  <a:pos x="136" y="511"/>
                </a:cxn>
                <a:cxn ang="0">
                  <a:pos x="166" y="511"/>
                </a:cxn>
                <a:cxn ang="0">
                  <a:pos x="166" y="614"/>
                </a:cxn>
                <a:cxn ang="0">
                  <a:pos x="166" y="618"/>
                </a:cxn>
                <a:cxn ang="0">
                  <a:pos x="166" y="622"/>
                </a:cxn>
                <a:cxn ang="0">
                  <a:pos x="166" y="732"/>
                </a:cxn>
                <a:cxn ang="0">
                  <a:pos x="191" y="760"/>
                </a:cxn>
                <a:cxn ang="0">
                  <a:pos x="198" y="760"/>
                </a:cxn>
                <a:cxn ang="0">
                  <a:pos x="224" y="732"/>
                </a:cxn>
                <a:cxn ang="0">
                  <a:pos x="224" y="622"/>
                </a:cxn>
                <a:cxn ang="0">
                  <a:pos x="224" y="618"/>
                </a:cxn>
                <a:cxn ang="0">
                  <a:pos x="224" y="614"/>
                </a:cxn>
                <a:cxn ang="0">
                  <a:pos x="224" y="511"/>
                </a:cxn>
                <a:cxn ang="0">
                  <a:pos x="224" y="503"/>
                </a:cxn>
                <a:cxn ang="0">
                  <a:pos x="224" y="243"/>
                </a:cxn>
                <a:cxn ang="0">
                  <a:pos x="228" y="243"/>
                </a:cxn>
                <a:cxn ang="0">
                  <a:pos x="295" y="139"/>
                </a:cxn>
                <a:cxn ang="0">
                  <a:pos x="297" y="132"/>
                </a:cxn>
                <a:cxn ang="0">
                  <a:pos x="298" y="124"/>
                </a:cxn>
                <a:cxn ang="0">
                  <a:pos x="298" y="122"/>
                </a:cxn>
                <a:cxn ang="0">
                  <a:pos x="298" y="25"/>
                </a:cxn>
                <a:cxn ang="0">
                  <a:pos x="276" y="0"/>
                </a:cxn>
              </a:cxnLst>
              <a:rect l="0" t="0" r="r" b="b"/>
              <a:pathLst>
                <a:path w="298" h="760">
                  <a:moveTo>
                    <a:pt x="276" y="0"/>
                  </a:moveTo>
                  <a:cubicBezTo>
                    <a:pt x="264" y="0"/>
                    <a:pt x="253" y="11"/>
                    <a:pt x="253" y="25"/>
                  </a:cubicBezTo>
                  <a:cubicBezTo>
                    <a:pt x="253" y="114"/>
                    <a:pt x="253" y="114"/>
                    <a:pt x="253" y="114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06" y="205"/>
                    <a:pt x="106" y="205"/>
                    <a:pt x="106" y="205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2" y="130"/>
                    <a:pt x="2" y="132"/>
                  </a:cubicBezTo>
                  <a:cubicBezTo>
                    <a:pt x="2" y="132"/>
                    <a:pt x="2" y="132"/>
                    <a:pt x="2" y="135"/>
                  </a:cubicBezTo>
                  <a:cubicBezTo>
                    <a:pt x="3" y="136"/>
                    <a:pt x="3" y="136"/>
                    <a:pt x="5" y="139"/>
                  </a:cubicBezTo>
                  <a:cubicBezTo>
                    <a:pt x="72" y="243"/>
                    <a:pt x="72" y="243"/>
                    <a:pt x="72" y="243"/>
                  </a:cubicBezTo>
                  <a:cubicBezTo>
                    <a:pt x="72" y="243"/>
                    <a:pt x="74" y="246"/>
                    <a:pt x="77" y="248"/>
                  </a:cubicBezTo>
                  <a:cubicBezTo>
                    <a:pt x="77" y="503"/>
                    <a:pt x="77" y="503"/>
                    <a:pt x="77" y="503"/>
                  </a:cubicBezTo>
                  <a:cubicBezTo>
                    <a:pt x="77" y="511"/>
                    <a:pt x="77" y="511"/>
                    <a:pt x="77" y="511"/>
                  </a:cubicBezTo>
                  <a:cubicBezTo>
                    <a:pt x="77" y="614"/>
                    <a:pt x="77" y="614"/>
                    <a:pt x="77" y="614"/>
                  </a:cubicBezTo>
                  <a:cubicBezTo>
                    <a:pt x="77" y="617"/>
                    <a:pt x="78" y="617"/>
                    <a:pt x="78" y="618"/>
                  </a:cubicBezTo>
                  <a:cubicBezTo>
                    <a:pt x="77" y="622"/>
                    <a:pt x="77" y="622"/>
                    <a:pt x="77" y="622"/>
                  </a:cubicBezTo>
                  <a:cubicBezTo>
                    <a:pt x="77" y="732"/>
                    <a:pt x="77" y="732"/>
                    <a:pt x="77" y="732"/>
                  </a:cubicBezTo>
                  <a:cubicBezTo>
                    <a:pt x="77" y="749"/>
                    <a:pt x="90" y="760"/>
                    <a:pt x="102" y="760"/>
                  </a:cubicBezTo>
                  <a:cubicBezTo>
                    <a:pt x="110" y="760"/>
                    <a:pt x="110" y="760"/>
                    <a:pt x="110" y="760"/>
                  </a:cubicBezTo>
                  <a:cubicBezTo>
                    <a:pt x="124" y="760"/>
                    <a:pt x="136" y="749"/>
                    <a:pt x="136" y="732"/>
                  </a:cubicBezTo>
                  <a:cubicBezTo>
                    <a:pt x="136" y="622"/>
                    <a:pt x="136" y="622"/>
                    <a:pt x="136" y="622"/>
                  </a:cubicBezTo>
                  <a:cubicBezTo>
                    <a:pt x="136" y="618"/>
                    <a:pt x="136" y="618"/>
                    <a:pt x="136" y="618"/>
                  </a:cubicBezTo>
                  <a:cubicBezTo>
                    <a:pt x="136" y="617"/>
                    <a:pt x="136" y="617"/>
                    <a:pt x="136" y="614"/>
                  </a:cubicBezTo>
                  <a:cubicBezTo>
                    <a:pt x="136" y="511"/>
                    <a:pt x="136" y="511"/>
                    <a:pt x="136" y="511"/>
                  </a:cubicBezTo>
                  <a:cubicBezTo>
                    <a:pt x="166" y="511"/>
                    <a:pt x="166" y="511"/>
                    <a:pt x="166" y="511"/>
                  </a:cubicBezTo>
                  <a:cubicBezTo>
                    <a:pt x="166" y="614"/>
                    <a:pt x="166" y="614"/>
                    <a:pt x="166" y="614"/>
                  </a:cubicBezTo>
                  <a:cubicBezTo>
                    <a:pt x="166" y="617"/>
                    <a:pt x="166" y="617"/>
                    <a:pt x="166" y="618"/>
                  </a:cubicBezTo>
                  <a:cubicBezTo>
                    <a:pt x="166" y="622"/>
                    <a:pt x="166" y="622"/>
                    <a:pt x="166" y="622"/>
                  </a:cubicBezTo>
                  <a:cubicBezTo>
                    <a:pt x="166" y="732"/>
                    <a:pt x="166" y="732"/>
                    <a:pt x="166" y="732"/>
                  </a:cubicBezTo>
                  <a:cubicBezTo>
                    <a:pt x="166" y="749"/>
                    <a:pt x="177" y="760"/>
                    <a:pt x="191" y="760"/>
                  </a:cubicBezTo>
                  <a:cubicBezTo>
                    <a:pt x="198" y="760"/>
                    <a:pt x="198" y="760"/>
                    <a:pt x="198" y="760"/>
                  </a:cubicBezTo>
                  <a:cubicBezTo>
                    <a:pt x="214" y="760"/>
                    <a:pt x="224" y="749"/>
                    <a:pt x="224" y="732"/>
                  </a:cubicBezTo>
                  <a:cubicBezTo>
                    <a:pt x="224" y="622"/>
                    <a:pt x="224" y="622"/>
                    <a:pt x="224" y="622"/>
                  </a:cubicBezTo>
                  <a:cubicBezTo>
                    <a:pt x="224" y="618"/>
                    <a:pt x="224" y="618"/>
                    <a:pt x="224" y="618"/>
                  </a:cubicBezTo>
                  <a:cubicBezTo>
                    <a:pt x="224" y="617"/>
                    <a:pt x="224" y="617"/>
                    <a:pt x="224" y="614"/>
                  </a:cubicBezTo>
                  <a:cubicBezTo>
                    <a:pt x="224" y="511"/>
                    <a:pt x="224" y="511"/>
                    <a:pt x="224" y="511"/>
                  </a:cubicBezTo>
                  <a:cubicBezTo>
                    <a:pt x="224" y="503"/>
                    <a:pt x="224" y="503"/>
                    <a:pt x="224" y="503"/>
                  </a:cubicBezTo>
                  <a:cubicBezTo>
                    <a:pt x="224" y="243"/>
                    <a:pt x="224" y="243"/>
                    <a:pt x="224" y="243"/>
                  </a:cubicBezTo>
                  <a:cubicBezTo>
                    <a:pt x="227" y="243"/>
                    <a:pt x="227" y="243"/>
                    <a:pt x="228" y="243"/>
                  </a:cubicBezTo>
                  <a:cubicBezTo>
                    <a:pt x="295" y="139"/>
                    <a:pt x="295" y="139"/>
                    <a:pt x="295" y="139"/>
                  </a:cubicBezTo>
                  <a:cubicBezTo>
                    <a:pt x="295" y="136"/>
                    <a:pt x="297" y="135"/>
                    <a:pt x="297" y="132"/>
                  </a:cubicBezTo>
                  <a:cubicBezTo>
                    <a:pt x="298" y="128"/>
                    <a:pt x="298" y="126"/>
                    <a:pt x="298" y="124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98" y="25"/>
                    <a:pt x="298" y="25"/>
                    <a:pt x="298" y="25"/>
                  </a:cubicBezTo>
                  <a:cubicBezTo>
                    <a:pt x="298" y="11"/>
                    <a:pt x="290" y="0"/>
                    <a:pt x="276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6" name="Oval 97"/>
            <p:cNvSpPr>
              <a:spLocks noChangeArrowheads="1"/>
            </p:cNvSpPr>
            <p:nvPr/>
          </p:nvSpPr>
          <p:spPr bwMode="auto">
            <a:xfrm>
              <a:off x="1884" y="1093"/>
              <a:ext cx="158" cy="156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7" name="Freeform 98"/>
            <p:cNvSpPr>
              <a:spLocks/>
            </p:cNvSpPr>
            <p:nvPr/>
          </p:nvSpPr>
          <p:spPr bwMode="auto">
            <a:xfrm>
              <a:off x="2133" y="1361"/>
              <a:ext cx="476" cy="708"/>
            </a:xfrm>
            <a:custGeom>
              <a:avLst/>
              <a:gdLst/>
              <a:ahLst/>
              <a:cxnLst>
                <a:cxn ang="0">
                  <a:pos x="333" y="115"/>
                </a:cxn>
                <a:cxn ang="0">
                  <a:pos x="331" y="112"/>
                </a:cxn>
                <a:cxn ang="0">
                  <a:pos x="242" y="2"/>
                </a:cxn>
                <a:cxn ang="0">
                  <a:pos x="96" y="0"/>
                </a:cxn>
                <a:cxn ang="0">
                  <a:pos x="73" y="11"/>
                </a:cxn>
                <a:cxn ang="0">
                  <a:pos x="4" y="114"/>
                </a:cxn>
                <a:cxn ang="0">
                  <a:pos x="2" y="118"/>
                </a:cxn>
                <a:cxn ang="0">
                  <a:pos x="0" y="128"/>
                </a:cxn>
                <a:cxn ang="0">
                  <a:pos x="2" y="138"/>
                </a:cxn>
                <a:cxn ang="0">
                  <a:pos x="8" y="149"/>
                </a:cxn>
                <a:cxn ang="0">
                  <a:pos x="11" y="150"/>
                </a:cxn>
                <a:cxn ang="0">
                  <a:pos x="119" y="192"/>
                </a:cxn>
                <a:cxn ang="0">
                  <a:pos x="58" y="123"/>
                </a:cxn>
                <a:cxn ang="0">
                  <a:pos x="96" y="128"/>
                </a:cxn>
                <a:cxn ang="0">
                  <a:pos x="131" y="201"/>
                </a:cxn>
                <a:cxn ang="0">
                  <a:pos x="96" y="219"/>
                </a:cxn>
                <a:cxn ang="0">
                  <a:pos x="96" y="305"/>
                </a:cxn>
                <a:cxn ang="0">
                  <a:pos x="96" y="411"/>
                </a:cxn>
                <a:cxn ang="0">
                  <a:pos x="96" y="525"/>
                </a:cxn>
                <a:cxn ang="0">
                  <a:pos x="127" y="553"/>
                </a:cxn>
                <a:cxn ang="0">
                  <a:pos x="155" y="416"/>
                </a:cxn>
                <a:cxn ang="0">
                  <a:pos x="155" y="408"/>
                </a:cxn>
                <a:cxn ang="0">
                  <a:pos x="183" y="305"/>
                </a:cxn>
                <a:cxn ang="0">
                  <a:pos x="183" y="411"/>
                </a:cxn>
                <a:cxn ang="0">
                  <a:pos x="183" y="525"/>
                </a:cxn>
                <a:cxn ang="0">
                  <a:pos x="216" y="553"/>
                </a:cxn>
                <a:cxn ang="0">
                  <a:pos x="242" y="416"/>
                </a:cxn>
                <a:cxn ang="0">
                  <a:pos x="242" y="408"/>
                </a:cxn>
                <a:cxn ang="0">
                  <a:pos x="242" y="296"/>
                </a:cxn>
                <a:cxn ang="0">
                  <a:pos x="234" y="219"/>
                </a:cxn>
                <a:cxn ang="0">
                  <a:pos x="216" y="144"/>
                </a:cxn>
                <a:cxn ang="0">
                  <a:pos x="242" y="69"/>
                </a:cxn>
                <a:cxn ang="0">
                  <a:pos x="224" y="156"/>
                </a:cxn>
                <a:cxn ang="0">
                  <a:pos x="247" y="201"/>
                </a:cxn>
                <a:cxn ang="0">
                  <a:pos x="325" y="149"/>
                </a:cxn>
                <a:cxn ang="0">
                  <a:pos x="333" y="142"/>
                </a:cxn>
                <a:cxn ang="0">
                  <a:pos x="335" y="132"/>
                </a:cxn>
                <a:cxn ang="0">
                  <a:pos x="335" y="124"/>
                </a:cxn>
              </a:cxnLst>
              <a:rect l="0" t="0" r="r" b="b"/>
              <a:pathLst>
                <a:path w="337" h="553">
                  <a:moveTo>
                    <a:pt x="333" y="118"/>
                  </a:moveTo>
                  <a:cubicBezTo>
                    <a:pt x="333" y="115"/>
                    <a:pt x="333" y="115"/>
                    <a:pt x="333" y="115"/>
                  </a:cubicBezTo>
                  <a:cubicBezTo>
                    <a:pt x="333" y="115"/>
                    <a:pt x="333" y="115"/>
                    <a:pt x="331" y="114"/>
                  </a:cubicBezTo>
                  <a:cubicBezTo>
                    <a:pt x="331" y="114"/>
                    <a:pt x="331" y="114"/>
                    <a:pt x="331" y="11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56" y="4"/>
                    <a:pt x="249" y="0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85" y="0"/>
                    <a:pt x="78" y="4"/>
                    <a:pt x="73" y="11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5"/>
                    <a:pt x="2" y="115"/>
                    <a:pt x="2" y="118"/>
                  </a:cubicBezTo>
                  <a:cubicBezTo>
                    <a:pt x="2" y="120"/>
                    <a:pt x="0" y="123"/>
                    <a:pt x="0" y="124"/>
                  </a:cubicBezTo>
                  <a:cubicBezTo>
                    <a:pt x="0" y="124"/>
                    <a:pt x="0" y="125"/>
                    <a:pt x="0" y="128"/>
                  </a:cubicBezTo>
                  <a:cubicBezTo>
                    <a:pt x="0" y="129"/>
                    <a:pt x="0" y="132"/>
                    <a:pt x="0" y="132"/>
                  </a:cubicBezTo>
                  <a:cubicBezTo>
                    <a:pt x="0" y="136"/>
                    <a:pt x="2" y="136"/>
                    <a:pt x="2" y="138"/>
                  </a:cubicBezTo>
                  <a:cubicBezTo>
                    <a:pt x="2" y="139"/>
                    <a:pt x="2" y="139"/>
                    <a:pt x="2" y="142"/>
                  </a:cubicBezTo>
                  <a:cubicBezTo>
                    <a:pt x="4" y="144"/>
                    <a:pt x="5" y="146"/>
                    <a:pt x="8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50"/>
                    <a:pt x="11" y="150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98" y="209"/>
                    <a:pt x="113" y="204"/>
                    <a:pt x="119" y="192"/>
                  </a:cubicBezTo>
                  <a:cubicBezTo>
                    <a:pt x="127" y="180"/>
                    <a:pt x="122" y="165"/>
                    <a:pt x="112" y="156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38" y="156"/>
                    <a:pt x="143" y="180"/>
                    <a:pt x="131" y="201"/>
                  </a:cubicBezTo>
                  <a:cubicBezTo>
                    <a:pt x="124" y="214"/>
                    <a:pt x="113" y="219"/>
                    <a:pt x="100" y="219"/>
                  </a:cubicBezTo>
                  <a:cubicBezTo>
                    <a:pt x="98" y="219"/>
                    <a:pt x="97" y="219"/>
                    <a:pt x="96" y="219"/>
                  </a:cubicBezTo>
                  <a:cubicBezTo>
                    <a:pt x="96" y="296"/>
                    <a:pt x="96" y="296"/>
                    <a:pt x="96" y="296"/>
                  </a:cubicBezTo>
                  <a:cubicBezTo>
                    <a:pt x="96" y="305"/>
                    <a:pt x="96" y="305"/>
                    <a:pt x="96" y="305"/>
                  </a:cubicBezTo>
                  <a:cubicBezTo>
                    <a:pt x="96" y="408"/>
                    <a:pt x="96" y="408"/>
                    <a:pt x="96" y="408"/>
                  </a:cubicBezTo>
                  <a:cubicBezTo>
                    <a:pt x="96" y="408"/>
                    <a:pt x="96" y="409"/>
                    <a:pt x="96" y="411"/>
                  </a:cubicBezTo>
                  <a:cubicBezTo>
                    <a:pt x="96" y="411"/>
                    <a:pt x="96" y="413"/>
                    <a:pt x="96" y="416"/>
                  </a:cubicBezTo>
                  <a:cubicBezTo>
                    <a:pt x="96" y="525"/>
                    <a:pt x="96" y="525"/>
                    <a:pt x="96" y="525"/>
                  </a:cubicBezTo>
                  <a:cubicBezTo>
                    <a:pt x="96" y="541"/>
                    <a:pt x="106" y="553"/>
                    <a:pt x="119" y="553"/>
                  </a:cubicBezTo>
                  <a:cubicBezTo>
                    <a:pt x="127" y="553"/>
                    <a:pt x="127" y="553"/>
                    <a:pt x="127" y="553"/>
                  </a:cubicBezTo>
                  <a:cubicBezTo>
                    <a:pt x="142" y="553"/>
                    <a:pt x="155" y="541"/>
                    <a:pt x="155" y="525"/>
                  </a:cubicBezTo>
                  <a:cubicBezTo>
                    <a:pt x="155" y="416"/>
                    <a:pt x="155" y="416"/>
                    <a:pt x="155" y="416"/>
                  </a:cubicBezTo>
                  <a:cubicBezTo>
                    <a:pt x="155" y="413"/>
                    <a:pt x="153" y="411"/>
                    <a:pt x="153" y="411"/>
                  </a:cubicBezTo>
                  <a:cubicBezTo>
                    <a:pt x="153" y="409"/>
                    <a:pt x="155" y="408"/>
                    <a:pt x="155" y="408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3" y="408"/>
                    <a:pt x="183" y="408"/>
                    <a:pt x="183" y="408"/>
                  </a:cubicBezTo>
                  <a:cubicBezTo>
                    <a:pt x="183" y="408"/>
                    <a:pt x="183" y="409"/>
                    <a:pt x="183" y="411"/>
                  </a:cubicBezTo>
                  <a:cubicBezTo>
                    <a:pt x="183" y="411"/>
                    <a:pt x="183" y="413"/>
                    <a:pt x="183" y="416"/>
                  </a:cubicBezTo>
                  <a:cubicBezTo>
                    <a:pt x="183" y="525"/>
                    <a:pt x="183" y="525"/>
                    <a:pt x="183" y="525"/>
                  </a:cubicBezTo>
                  <a:cubicBezTo>
                    <a:pt x="183" y="541"/>
                    <a:pt x="196" y="553"/>
                    <a:pt x="208" y="553"/>
                  </a:cubicBezTo>
                  <a:cubicBezTo>
                    <a:pt x="216" y="553"/>
                    <a:pt x="216" y="553"/>
                    <a:pt x="216" y="553"/>
                  </a:cubicBezTo>
                  <a:cubicBezTo>
                    <a:pt x="230" y="553"/>
                    <a:pt x="242" y="541"/>
                    <a:pt x="242" y="525"/>
                  </a:cubicBezTo>
                  <a:cubicBezTo>
                    <a:pt x="242" y="416"/>
                    <a:pt x="242" y="416"/>
                    <a:pt x="242" y="416"/>
                  </a:cubicBezTo>
                  <a:cubicBezTo>
                    <a:pt x="242" y="413"/>
                    <a:pt x="242" y="411"/>
                    <a:pt x="242" y="411"/>
                  </a:cubicBezTo>
                  <a:cubicBezTo>
                    <a:pt x="242" y="409"/>
                    <a:pt x="242" y="408"/>
                    <a:pt x="242" y="408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42" y="296"/>
                    <a:pt x="242" y="296"/>
                    <a:pt x="242" y="296"/>
                  </a:cubicBezTo>
                  <a:cubicBezTo>
                    <a:pt x="242" y="219"/>
                    <a:pt x="242" y="219"/>
                    <a:pt x="242" y="219"/>
                  </a:cubicBezTo>
                  <a:cubicBezTo>
                    <a:pt x="240" y="219"/>
                    <a:pt x="238" y="219"/>
                    <a:pt x="234" y="219"/>
                  </a:cubicBezTo>
                  <a:cubicBezTo>
                    <a:pt x="221" y="219"/>
                    <a:pt x="209" y="214"/>
                    <a:pt x="203" y="201"/>
                  </a:cubicBezTo>
                  <a:cubicBezTo>
                    <a:pt x="193" y="180"/>
                    <a:pt x="199" y="156"/>
                    <a:pt x="216" y="144"/>
                  </a:cubicBezTo>
                  <a:cubicBezTo>
                    <a:pt x="242" y="125"/>
                    <a:pt x="242" y="125"/>
                    <a:pt x="242" y="125"/>
                  </a:cubicBezTo>
                  <a:cubicBezTo>
                    <a:pt x="242" y="69"/>
                    <a:pt x="242" y="69"/>
                    <a:pt x="242" y="69"/>
                  </a:cubicBezTo>
                  <a:cubicBezTo>
                    <a:pt x="277" y="123"/>
                    <a:pt x="277" y="123"/>
                    <a:pt x="277" y="123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12" y="165"/>
                    <a:pt x="208" y="180"/>
                    <a:pt x="216" y="192"/>
                  </a:cubicBezTo>
                  <a:cubicBezTo>
                    <a:pt x="221" y="204"/>
                    <a:pt x="236" y="209"/>
                    <a:pt x="247" y="201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5" y="150"/>
                    <a:pt x="325" y="149"/>
                    <a:pt x="325" y="149"/>
                  </a:cubicBezTo>
                  <a:cubicBezTo>
                    <a:pt x="327" y="149"/>
                    <a:pt x="327" y="149"/>
                    <a:pt x="327" y="149"/>
                  </a:cubicBezTo>
                  <a:cubicBezTo>
                    <a:pt x="329" y="146"/>
                    <a:pt x="331" y="144"/>
                    <a:pt x="333" y="142"/>
                  </a:cubicBezTo>
                  <a:cubicBezTo>
                    <a:pt x="333" y="139"/>
                    <a:pt x="333" y="139"/>
                    <a:pt x="333" y="139"/>
                  </a:cubicBezTo>
                  <a:cubicBezTo>
                    <a:pt x="335" y="138"/>
                    <a:pt x="335" y="136"/>
                    <a:pt x="335" y="132"/>
                  </a:cubicBezTo>
                  <a:cubicBezTo>
                    <a:pt x="337" y="132"/>
                    <a:pt x="335" y="129"/>
                    <a:pt x="335" y="128"/>
                  </a:cubicBezTo>
                  <a:cubicBezTo>
                    <a:pt x="335" y="125"/>
                    <a:pt x="337" y="125"/>
                    <a:pt x="335" y="124"/>
                  </a:cubicBezTo>
                  <a:cubicBezTo>
                    <a:pt x="335" y="123"/>
                    <a:pt x="335" y="120"/>
                    <a:pt x="333" y="11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8" name="Freeform 99"/>
            <p:cNvSpPr>
              <a:spLocks/>
            </p:cNvSpPr>
            <p:nvPr/>
          </p:nvSpPr>
          <p:spPr bwMode="auto">
            <a:xfrm>
              <a:off x="2291" y="1176"/>
              <a:ext cx="160" cy="160"/>
            </a:xfrm>
            <a:custGeom>
              <a:avLst/>
              <a:gdLst/>
              <a:ahLst/>
              <a:cxnLst>
                <a:cxn ang="0">
                  <a:pos x="55" y="125"/>
                </a:cxn>
                <a:cxn ang="0">
                  <a:pos x="113" y="62"/>
                </a:cxn>
                <a:cxn ang="0">
                  <a:pos x="55" y="0"/>
                </a:cxn>
                <a:cxn ang="0">
                  <a:pos x="0" y="62"/>
                </a:cxn>
                <a:cxn ang="0">
                  <a:pos x="55" y="125"/>
                </a:cxn>
              </a:cxnLst>
              <a:rect l="0" t="0" r="r" b="b"/>
              <a:pathLst>
                <a:path w="113" h="125">
                  <a:moveTo>
                    <a:pt x="55" y="125"/>
                  </a:moveTo>
                  <a:cubicBezTo>
                    <a:pt x="87" y="125"/>
                    <a:pt x="113" y="96"/>
                    <a:pt x="113" y="62"/>
                  </a:cubicBezTo>
                  <a:cubicBezTo>
                    <a:pt x="113" y="29"/>
                    <a:pt x="87" y="0"/>
                    <a:pt x="55" y="0"/>
                  </a:cubicBezTo>
                  <a:cubicBezTo>
                    <a:pt x="26" y="0"/>
                    <a:pt x="0" y="29"/>
                    <a:pt x="0" y="62"/>
                  </a:cubicBezTo>
                  <a:cubicBezTo>
                    <a:pt x="0" y="96"/>
                    <a:pt x="26" y="125"/>
                    <a:pt x="55" y="12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/>
                </a:solidFill>
                <a:latin typeface="+mn-ea"/>
              </a:endParaRPr>
            </a:p>
          </p:txBody>
        </p:sp>
      </p:grpSp>
      <p:grpSp>
        <p:nvGrpSpPr>
          <p:cNvPr id="19" name="Group 45"/>
          <p:cNvGrpSpPr/>
          <p:nvPr/>
        </p:nvGrpSpPr>
        <p:grpSpPr>
          <a:xfrm>
            <a:off x="1031710" y="2011269"/>
            <a:ext cx="885849" cy="1005700"/>
            <a:chOff x="1031709" y="2356953"/>
            <a:chExt cx="885849" cy="1005700"/>
          </a:xfrm>
          <a:solidFill>
            <a:schemeClr val="accent1"/>
          </a:solidFill>
        </p:grpSpPr>
        <p:sp>
          <p:nvSpPr>
            <p:cNvPr id="20" name="Freeform 1304"/>
            <p:cNvSpPr>
              <a:spLocks/>
            </p:cNvSpPr>
            <p:nvPr/>
          </p:nvSpPr>
          <p:spPr bwMode="auto">
            <a:xfrm rot="19310162">
              <a:off x="1031709" y="2356953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solidFill>
              <a:srgbClr val="568D1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066800" y="2570133"/>
              <a:ext cx="685800" cy="36933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+mn-ea"/>
                  <a:ea typeface="+mn-ea"/>
                </a:rPr>
                <a:t>10</a:t>
              </a:r>
              <a:r>
                <a:rPr lang="zh-CN" altLang="en-US" sz="1800" dirty="0">
                  <a:solidFill>
                    <a:schemeClr val="bg1"/>
                  </a:solidFill>
                  <a:latin typeface="+mn-ea"/>
                  <a:ea typeface="+mn-ea"/>
                </a:rPr>
                <a:t>万</a:t>
              </a:r>
              <a:endParaRPr lang="en-US" sz="1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1088834" y="2820767"/>
              <a:ext cx="640037" cy="20818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+mn-ea"/>
                </a:rPr>
                <a:t>年销售额</a:t>
              </a:r>
              <a:endParaRPr lang="en-US" sz="7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3" name="Group 47"/>
          <p:cNvGrpSpPr/>
          <p:nvPr/>
        </p:nvGrpSpPr>
        <p:grpSpPr>
          <a:xfrm>
            <a:off x="3393268" y="1282571"/>
            <a:ext cx="885849" cy="1005700"/>
            <a:chOff x="3393267" y="1628255"/>
            <a:chExt cx="885849" cy="1005700"/>
          </a:xfrm>
          <a:solidFill>
            <a:schemeClr val="accent1"/>
          </a:solidFill>
        </p:grpSpPr>
        <p:sp>
          <p:nvSpPr>
            <p:cNvPr id="24" name="Freeform 1304"/>
            <p:cNvSpPr>
              <a:spLocks/>
            </p:cNvSpPr>
            <p:nvPr/>
          </p:nvSpPr>
          <p:spPr bwMode="auto">
            <a:xfrm rot="2308264">
              <a:off x="3393267" y="1628255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solidFill>
              <a:srgbClr val="568D1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3581400" y="1819150"/>
              <a:ext cx="685800" cy="36933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d-ID" sz="18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r>
                <a:rPr lang="en-US" sz="1800" dirty="0">
                  <a:solidFill>
                    <a:schemeClr val="bg1"/>
                  </a:solidFill>
                  <a:latin typeface="+mn-ea"/>
                  <a:ea typeface="+mn-ea"/>
                </a:rPr>
                <a:t>5</a:t>
              </a:r>
              <a:r>
                <a:rPr lang="zh-CN" altLang="en-US" sz="1800" dirty="0">
                  <a:solidFill>
                    <a:schemeClr val="bg1"/>
                  </a:solidFill>
                  <a:latin typeface="+mn-ea"/>
                  <a:ea typeface="+mn-ea"/>
                </a:rPr>
                <a:t>万</a:t>
              </a:r>
              <a:endParaRPr lang="en-US" sz="1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3603434" y="2069784"/>
              <a:ext cx="640037" cy="20818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+mn-ea"/>
                </a:rPr>
                <a:t>年销售额</a:t>
              </a:r>
              <a:endParaRPr lang="en-US" sz="7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7" name="Group 46"/>
          <p:cNvGrpSpPr/>
          <p:nvPr/>
        </p:nvGrpSpPr>
        <p:grpSpPr>
          <a:xfrm>
            <a:off x="2238352" y="915566"/>
            <a:ext cx="885849" cy="1005700"/>
            <a:chOff x="2238351" y="1261250"/>
            <a:chExt cx="885849" cy="1005700"/>
          </a:xfrm>
          <a:solidFill>
            <a:schemeClr val="accent1"/>
          </a:solidFill>
        </p:grpSpPr>
        <p:sp>
          <p:nvSpPr>
            <p:cNvPr id="28" name="Freeform 1304"/>
            <p:cNvSpPr>
              <a:spLocks/>
            </p:cNvSpPr>
            <p:nvPr/>
          </p:nvSpPr>
          <p:spPr bwMode="auto">
            <a:xfrm>
              <a:off x="2238351" y="1261250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solidFill>
              <a:srgbClr val="568D1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2340166" y="1450783"/>
              <a:ext cx="685800" cy="36933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+mn-ea"/>
                  <a:ea typeface="+mn-ea"/>
                </a:rPr>
                <a:t>20</a:t>
              </a:r>
              <a:r>
                <a:rPr lang="zh-CN" altLang="en-US" sz="1800" dirty="0">
                  <a:solidFill>
                    <a:schemeClr val="bg1"/>
                  </a:solidFill>
                  <a:latin typeface="+mn-ea"/>
                  <a:ea typeface="+mn-ea"/>
                </a:rPr>
                <a:t>万</a:t>
              </a:r>
              <a:endParaRPr lang="en-US" sz="1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2362200" y="1701418"/>
              <a:ext cx="640037" cy="20818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+mn-ea"/>
                </a:rPr>
                <a:t>年销售额</a:t>
              </a:r>
              <a:endParaRPr lang="en-US" sz="7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1" name="Group 72"/>
          <p:cNvGrpSpPr/>
          <p:nvPr/>
        </p:nvGrpSpPr>
        <p:grpSpPr>
          <a:xfrm>
            <a:off x="4800600" y="771551"/>
            <a:ext cx="3429000" cy="1295739"/>
            <a:chOff x="533400" y="1060085"/>
            <a:chExt cx="3429000" cy="1295739"/>
          </a:xfrm>
        </p:grpSpPr>
        <p:sp>
          <p:nvSpPr>
            <p:cNvPr id="32" name="TextBox 31"/>
            <p:cNvSpPr txBox="1"/>
            <p:nvPr/>
          </p:nvSpPr>
          <p:spPr>
            <a:xfrm>
              <a:off x="533400" y="1060085"/>
              <a:ext cx="762000" cy="1295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6000" spc="-300" dirty="0">
                  <a:solidFill>
                    <a:srgbClr val="568D11"/>
                  </a:solidFill>
                  <a:latin typeface="Agency FB" panose="020B0503020202020204" pitchFamily="34" charset="0"/>
                </a:rPr>
                <a:t>0</a:t>
              </a:r>
              <a:r>
                <a:rPr lang="en-US" sz="6000" spc="-300" dirty="0">
                  <a:solidFill>
                    <a:srgbClr val="568D11"/>
                  </a:solidFill>
                  <a:latin typeface="Agency FB" panose="020B0503020202020204" pitchFamily="34" charset="0"/>
                </a:rPr>
                <a:t> </a:t>
              </a:r>
              <a:r>
                <a:rPr lang="id-ID" sz="6000" spc="-300" dirty="0">
                  <a:solidFill>
                    <a:srgbClr val="568D11"/>
                  </a:solidFill>
                  <a:latin typeface="Agency FB" panose="020B0503020202020204" pitchFamily="34" charset="0"/>
                </a:rPr>
                <a:t>1</a:t>
              </a:r>
              <a:endParaRPr lang="en-US" sz="6000" spc="-300" dirty="0">
                <a:solidFill>
                  <a:srgbClr val="568D1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1238672" y="1448491"/>
              <a:ext cx="2723728" cy="8938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填加标题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/>
              </a:r>
              <a:b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34" name="Group 73"/>
          <p:cNvGrpSpPr/>
          <p:nvPr/>
        </p:nvGrpSpPr>
        <p:grpSpPr>
          <a:xfrm>
            <a:off x="4800600" y="1742495"/>
            <a:ext cx="3429000" cy="1295739"/>
            <a:chOff x="533400" y="1065493"/>
            <a:chExt cx="3429000" cy="1295739"/>
          </a:xfrm>
        </p:grpSpPr>
        <p:sp>
          <p:nvSpPr>
            <p:cNvPr id="35" name="TextBox 34"/>
            <p:cNvSpPr txBox="1"/>
            <p:nvPr/>
          </p:nvSpPr>
          <p:spPr>
            <a:xfrm>
              <a:off x="533400" y="1065493"/>
              <a:ext cx="762000" cy="1295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6000" spc="-300" dirty="0">
                  <a:solidFill>
                    <a:srgbClr val="568D11"/>
                  </a:solidFill>
                  <a:latin typeface="Agency FB" panose="020B0503020202020204" pitchFamily="34" charset="0"/>
                </a:rPr>
                <a:t>02</a:t>
              </a:r>
              <a:endParaRPr lang="en-US" sz="6000" spc="-300" dirty="0">
                <a:solidFill>
                  <a:srgbClr val="568D1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1238672" y="1458246"/>
              <a:ext cx="2723728" cy="8938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填加标题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/>
              </a:r>
              <a:b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37" name="Group 76"/>
          <p:cNvGrpSpPr/>
          <p:nvPr/>
        </p:nvGrpSpPr>
        <p:grpSpPr>
          <a:xfrm>
            <a:off x="4800600" y="2750607"/>
            <a:ext cx="3429000" cy="1295739"/>
            <a:chOff x="533400" y="1083005"/>
            <a:chExt cx="3429000" cy="1295739"/>
          </a:xfrm>
        </p:grpSpPr>
        <p:sp>
          <p:nvSpPr>
            <p:cNvPr id="38" name="TextBox 37"/>
            <p:cNvSpPr txBox="1"/>
            <p:nvPr/>
          </p:nvSpPr>
          <p:spPr>
            <a:xfrm>
              <a:off x="533400" y="1083005"/>
              <a:ext cx="762000" cy="1295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6000" spc="-300" dirty="0">
                  <a:solidFill>
                    <a:srgbClr val="568D11"/>
                  </a:solidFill>
                  <a:latin typeface="Agency FB" panose="020B0503020202020204" pitchFamily="34" charset="0"/>
                </a:rPr>
                <a:t>03</a:t>
              </a:r>
              <a:endParaRPr lang="en-US" sz="6000" spc="-300" dirty="0">
                <a:solidFill>
                  <a:srgbClr val="568D1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1238672" y="1458123"/>
              <a:ext cx="2723728" cy="8938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填加标题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/>
              </a:r>
              <a:b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</a:b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50734" y="4121466"/>
            <a:ext cx="7078488" cy="610525"/>
          </a:xfrm>
          <a:prstGeom prst="rect">
            <a:avLst/>
          </a:prstGeom>
        </p:spPr>
        <p:txBody>
          <a:bodyPr vert="horz" lIns="91434" tIns="45717" rIns="91434" bIns="4571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00192" y="175741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创新与贡献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Freeform 5"/>
          <p:cNvSpPr>
            <a:spLocks/>
          </p:cNvSpPr>
          <p:nvPr/>
        </p:nvSpPr>
        <p:spPr bwMode="auto">
          <a:xfrm>
            <a:off x="16797" y="48294"/>
            <a:ext cx="992299" cy="350339"/>
          </a:xfrm>
          <a:custGeom>
            <a:avLst/>
            <a:gdLst>
              <a:gd name="T0" fmla="*/ 0 w 1600"/>
              <a:gd name="T1" fmla="*/ 0 h 617"/>
              <a:gd name="T2" fmla="*/ 1429 w 1600"/>
              <a:gd name="T3" fmla="*/ 0 h 617"/>
              <a:gd name="T4" fmla="*/ 1600 w 1600"/>
              <a:gd name="T5" fmla="*/ 308 h 617"/>
              <a:gd name="T6" fmla="*/ 1429 w 1600"/>
              <a:gd name="T7" fmla="*/ 617 h 617"/>
              <a:gd name="T8" fmla="*/ 0 w 1600"/>
              <a:gd name="T9" fmla="*/ 617 h 617"/>
              <a:gd name="T10" fmla="*/ 0 w 1600"/>
              <a:gd name="T1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617">
                <a:moveTo>
                  <a:pt x="0" y="0"/>
                </a:moveTo>
                <a:lnTo>
                  <a:pt x="1429" y="0"/>
                </a:lnTo>
                <a:lnTo>
                  <a:pt x="1600" y="308"/>
                </a:lnTo>
                <a:lnTo>
                  <a:pt x="1429" y="617"/>
                </a:lnTo>
                <a:lnTo>
                  <a:pt x="0" y="6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6"/>
          <p:cNvSpPr>
            <a:spLocks/>
          </p:cNvSpPr>
          <p:nvPr/>
        </p:nvSpPr>
        <p:spPr bwMode="auto">
          <a:xfrm>
            <a:off x="899592" y="51470"/>
            <a:ext cx="6209981" cy="347163"/>
          </a:xfrm>
          <a:custGeom>
            <a:avLst/>
            <a:gdLst>
              <a:gd name="T0" fmla="*/ 0 w 13327"/>
              <a:gd name="T1" fmla="*/ 0 h 617"/>
              <a:gd name="T2" fmla="*/ 13155 w 13327"/>
              <a:gd name="T3" fmla="*/ 0 h 617"/>
              <a:gd name="T4" fmla="*/ 13327 w 13327"/>
              <a:gd name="T5" fmla="*/ 308 h 617"/>
              <a:gd name="T6" fmla="*/ 13155 w 13327"/>
              <a:gd name="T7" fmla="*/ 617 h 617"/>
              <a:gd name="T8" fmla="*/ 0 w 13327"/>
              <a:gd name="T9" fmla="*/ 617 h 617"/>
              <a:gd name="T10" fmla="*/ 171 w 13327"/>
              <a:gd name="T11" fmla="*/ 308 h 617"/>
              <a:gd name="T12" fmla="*/ 0 w 13327"/>
              <a:gd name="T1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27" h="617">
                <a:moveTo>
                  <a:pt x="0" y="0"/>
                </a:moveTo>
                <a:lnTo>
                  <a:pt x="13155" y="0"/>
                </a:lnTo>
                <a:lnTo>
                  <a:pt x="13327" y="308"/>
                </a:lnTo>
                <a:lnTo>
                  <a:pt x="13155" y="617"/>
                </a:lnTo>
                <a:lnTo>
                  <a:pt x="0" y="617"/>
                </a:lnTo>
                <a:lnTo>
                  <a:pt x="17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568D1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-2491" y="30105"/>
            <a:ext cx="971663" cy="424116"/>
          </a:xfrm>
          <a:prstGeom prst="rect">
            <a:avLst/>
          </a:prstGeom>
        </p:spPr>
        <p:txBody>
          <a:bodyPr wrap="none" lIns="115214" tIns="57607" rIns="115214" bIns="57607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819363" y="210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157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7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8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0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4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2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7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3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6" presetID="54" presetClass="entr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7" grpId="0" animBg="1"/>
          <p:bldP spid="48" grpId="0" animBg="1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0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4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2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7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3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6" presetID="54" presetClass="entr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7" grpId="0" animBg="1"/>
          <p:bldP spid="48" grpId="0" animBg="1"/>
          <p:bldP spid="4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1788" y="1562249"/>
            <a:ext cx="716756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5"/>
          <p:cNvSpPr>
            <a:spLocks/>
          </p:cNvSpPr>
          <p:nvPr/>
        </p:nvSpPr>
        <p:spPr bwMode="auto">
          <a:xfrm rot="16200000">
            <a:off x="1077860" y="1543199"/>
            <a:ext cx="1747838" cy="177998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568D11">
              <a:alpha val="79999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 kern="0" dirty="0">
              <a:solidFill>
                <a:srgbClr val="008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0" name="AutoShape 16"/>
          <p:cNvSpPr>
            <a:spLocks/>
          </p:cNvSpPr>
          <p:nvPr/>
        </p:nvSpPr>
        <p:spPr bwMode="auto">
          <a:xfrm rot="16200000">
            <a:off x="4671761" y="1543199"/>
            <a:ext cx="1747838" cy="177998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0"/>
                </a:moveTo>
              </a:path>
            </a:pathLst>
          </a:custGeom>
          <a:solidFill>
            <a:srgbClr val="568D11">
              <a:alpha val="79999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846" y="2093862"/>
            <a:ext cx="838200" cy="70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1064763" y="3467249"/>
            <a:ext cx="1566863" cy="876300"/>
            <a:chOff x="0" y="0"/>
            <a:chExt cx="2632" cy="1472"/>
          </a:xfrm>
        </p:grpSpPr>
        <p:sp>
          <p:nvSpPr>
            <p:cNvPr id="13" name="Rectangle 19"/>
            <p:cNvSpPr>
              <a:spLocks/>
            </p:cNvSpPr>
            <p:nvPr/>
          </p:nvSpPr>
          <p:spPr bwMode="auto">
            <a:xfrm>
              <a:off x="0" y="448"/>
              <a:ext cx="263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rgbClr val="474747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</a:t>
              </a:r>
              <a:endParaRPr lang="en-US" sz="900" dirty="0">
                <a:solidFill>
                  <a:srgbClr val="474747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14" name="Rectangle 20"/>
            <p:cNvSpPr>
              <a:spLocks/>
            </p:cNvSpPr>
            <p:nvPr/>
          </p:nvSpPr>
          <p:spPr bwMode="auto">
            <a:xfrm>
              <a:off x="0" y="0"/>
              <a:ext cx="26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568D11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2864988" y="3467249"/>
            <a:ext cx="1566863" cy="876300"/>
            <a:chOff x="0" y="0"/>
            <a:chExt cx="2632" cy="1472"/>
          </a:xfrm>
        </p:grpSpPr>
        <p:sp>
          <p:nvSpPr>
            <p:cNvPr id="16" name="Rectangle 22"/>
            <p:cNvSpPr>
              <a:spLocks/>
            </p:cNvSpPr>
            <p:nvPr/>
          </p:nvSpPr>
          <p:spPr bwMode="auto">
            <a:xfrm>
              <a:off x="0" y="448"/>
              <a:ext cx="263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rgbClr val="474747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</a:t>
              </a:r>
              <a:endParaRPr lang="en-US" altLang="zh-CN" sz="900" dirty="0">
                <a:solidFill>
                  <a:srgbClr val="474747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17" name="Rectangle 23"/>
            <p:cNvSpPr>
              <a:spLocks/>
            </p:cNvSpPr>
            <p:nvPr/>
          </p:nvSpPr>
          <p:spPr bwMode="auto">
            <a:xfrm>
              <a:off x="0" y="0"/>
              <a:ext cx="26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4669976" y="3467249"/>
            <a:ext cx="1566863" cy="876300"/>
            <a:chOff x="0" y="0"/>
            <a:chExt cx="2632" cy="1472"/>
          </a:xfrm>
        </p:grpSpPr>
        <p:sp>
          <p:nvSpPr>
            <p:cNvPr id="19" name="Rectangle 25"/>
            <p:cNvSpPr>
              <a:spLocks/>
            </p:cNvSpPr>
            <p:nvPr/>
          </p:nvSpPr>
          <p:spPr bwMode="auto">
            <a:xfrm>
              <a:off x="0" y="448"/>
              <a:ext cx="263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rgbClr val="474747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</a:t>
              </a:r>
              <a:endParaRPr lang="en-US" altLang="zh-CN" sz="900" dirty="0">
                <a:solidFill>
                  <a:srgbClr val="474747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0" name="Rectangle 26"/>
            <p:cNvSpPr>
              <a:spLocks/>
            </p:cNvSpPr>
            <p:nvPr/>
          </p:nvSpPr>
          <p:spPr bwMode="auto">
            <a:xfrm>
              <a:off x="0" y="0"/>
              <a:ext cx="26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1" name="Group 27"/>
          <p:cNvGrpSpPr>
            <a:grpSpLocks/>
          </p:cNvGrpSpPr>
          <p:nvPr/>
        </p:nvGrpSpPr>
        <p:grpSpPr bwMode="auto">
          <a:xfrm>
            <a:off x="6470200" y="3467249"/>
            <a:ext cx="1566863" cy="876300"/>
            <a:chOff x="0" y="0"/>
            <a:chExt cx="2632" cy="1472"/>
          </a:xfrm>
        </p:grpSpPr>
        <p:sp>
          <p:nvSpPr>
            <p:cNvPr id="22" name="Rectangle 28"/>
            <p:cNvSpPr>
              <a:spLocks/>
            </p:cNvSpPr>
            <p:nvPr/>
          </p:nvSpPr>
          <p:spPr bwMode="auto">
            <a:xfrm>
              <a:off x="0" y="448"/>
              <a:ext cx="263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rgbClr val="474747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</a:t>
              </a:r>
              <a:endParaRPr lang="en-US" altLang="zh-CN" sz="900" dirty="0">
                <a:solidFill>
                  <a:srgbClr val="474747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3" name="Rectangle 29"/>
            <p:cNvSpPr>
              <a:spLocks/>
            </p:cNvSpPr>
            <p:nvPr/>
          </p:nvSpPr>
          <p:spPr bwMode="auto">
            <a:xfrm>
              <a:off x="0" y="0"/>
              <a:ext cx="26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568D11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</a:p>
          </p:txBody>
        </p:sp>
      </p:grpSp>
      <p:pic>
        <p:nvPicPr>
          <p:cNvPr id="24" name="Picture 3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5153" y="2152204"/>
            <a:ext cx="1042988" cy="58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9697" y="2089696"/>
            <a:ext cx="542925" cy="71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095" y="2090886"/>
            <a:ext cx="425649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成果形式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564755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32900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09773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861977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300192" y="175741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创新与贡献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>
            <a:off x="16797" y="48294"/>
            <a:ext cx="992299" cy="350339"/>
          </a:xfrm>
          <a:custGeom>
            <a:avLst/>
            <a:gdLst>
              <a:gd name="T0" fmla="*/ 0 w 1600"/>
              <a:gd name="T1" fmla="*/ 0 h 617"/>
              <a:gd name="T2" fmla="*/ 1429 w 1600"/>
              <a:gd name="T3" fmla="*/ 0 h 617"/>
              <a:gd name="T4" fmla="*/ 1600 w 1600"/>
              <a:gd name="T5" fmla="*/ 308 h 617"/>
              <a:gd name="T6" fmla="*/ 1429 w 1600"/>
              <a:gd name="T7" fmla="*/ 617 h 617"/>
              <a:gd name="T8" fmla="*/ 0 w 1600"/>
              <a:gd name="T9" fmla="*/ 617 h 617"/>
              <a:gd name="T10" fmla="*/ 0 w 1600"/>
              <a:gd name="T1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617">
                <a:moveTo>
                  <a:pt x="0" y="0"/>
                </a:moveTo>
                <a:lnTo>
                  <a:pt x="1429" y="0"/>
                </a:lnTo>
                <a:lnTo>
                  <a:pt x="1600" y="308"/>
                </a:lnTo>
                <a:lnTo>
                  <a:pt x="1429" y="617"/>
                </a:lnTo>
                <a:lnTo>
                  <a:pt x="0" y="6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6"/>
          <p:cNvSpPr>
            <a:spLocks/>
          </p:cNvSpPr>
          <p:nvPr/>
        </p:nvSpPr>
        <p:spPr bwMode="auto">
          <a:xfrm>
            <a:off x="899592" y="51470"/>
            <a:ext cx="6209981" cy="347163"/>
          </a:xfrm>
          <a:custGeom>
            <a:avLst/>
            <a:gdLst>
              <a:gd name="T0" fmla="*/ 0 w 13327"/>
              <a:gd name="T1" fmla="*/ 0 h 617"/>
              <a:gd name="T2" fmla="*/ 13155 w 13327"/>
              <a:gd name="T3" fmla="*/ 0 h 617"/>
              <a:gd name="T4" fmla="*/ 13327 w 13327"/>
              <a:gd name="T5" fmla="*/ 308 h 617"/>
              <a:gd name="T6" fmla="*/ 13155 w 13327"/>
              <a:gd name="T7" fmla="*/ 617 h 617"/>
              <a:gd name="T8" fmla="*/ 0 w 13327"/>
              <a:gd name="T9" fmla="*/ 617 h 617"/>
              <a:gd name="T10" fmla="*/ 171 w 13327"/>
              <a:gd name="T11" fmla="*/ 308 h 617"/>
              <a:gd name="T12" fmla="*/ 0 w 13327"/>
              <a:gd name="T1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27" h="617">
                <a:moveTo>
                  <a:pt x="0" y="0"/>
                </a:moveTo>
                <a:lnTo>
                  <a:pt x="13155" y="0"/>
                </a:lnTo>
                <a:lnTo>
                  <a:pt x="13327" y="308"/>
                </a:lnTo>
                <a:lnTo>
                  <a:pt x="13155" y="617"/>
                </a:lnTo>
                <a:lnTo>
                  <a:pt x="0" y="617"/>
                </a:lnTo>
                <a:lnTo>
                  <a:pt x="17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568D1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-2491" y="30105"/>
            <a:ext cx="971663" cy="424116"/>
          </a:xfrm>
          <a:prstGeom prst="rect">
            <a:avLst/>
          </a:prstGeom>
        </p:spPr>
        <p:txBody>
          <a:bodyPr wrap="none" lIns="115214" tIns="57607" rIns="115214" bIns="57607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819363" y="210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261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2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2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1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2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31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2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9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2" presetClass="entr" presetSubtype="8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49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50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40" grpId="0" animBg="1"/>
          <p:bldP spid="41" grpId="0" animBg="1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2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2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1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2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31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2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9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40" grpId="0" animBg="1"/>
          <p:bldP spid="41" grpId="0" animBg="1"/>
          <p:bldP spid="42" grpId="0"/>
        </p:bldLst>
      </p:timing>
    </mc:Fallback>
  </mc:AlternateContent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50498"/>
            <a:ext cx="3228536" cy="1188000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52697" y="1663625"/>
            <a:ext cx="1677382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endParaRPr lang="zh-CN" altLang="en-US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3"/>
          <p:cNvSpPr txBox="1"/>
          <p:nvPr/>
        </p:nvSpPr>
        <p:spPr>
          <a:xfrm>
            <a:off x="3773158" y="1826932"/>
            <a:ext cx="1124667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itchFamily="2" charset="2"/>
              <a:buChar char="p"/>
            </a:pP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研究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计划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3773158" y="2154348"/>
            <a:ext cx="1124667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itchFamily="2" charset="2"/>
              <a:buChar char="p"/>
            </a:pP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研究思路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25"/>
          <p:cNvSpPr txBox="1"/>
          <p:nvPr/>
        </p:nvSpPr>
        <p:spPr>
          <a:xfrm>
            <a:off x="3773159" y="2504490"/>
            <a:ext cx="1124667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itchFamily="2" charset="2"/>
              <a:buChar char="p"/>
            </a:pP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研究方案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773160" y="1247148"/>
            <a:ext cx="4327232" cy="530915"/>
            <a:chOff x="3773160" y="1247148"/>
            <a:chExt cx="4327232" cy="530915"/>
          </a:xfrm>
        </p:grpSpPr>
        <p:sp>
          <p:nvSpPr>
            <p:cNvPr id="4" name="TextBox 4"/>
            <p:cNvSpPr txBox="1"/>
            <p:nvPr/>
          </p:nvSpPr>
          <p:spPr>
            <a:xfrm>
              <a:off x="3773160" y="1247148"/>
              <a:ext cx="2998257" cy="5309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000" dirty="0" smtClean="0">
                  <a:solidFill>
                    <a:srgbClr val="568D11"/>
                  </a:solidFill>
                  <a:latin typeface="Impact" pitchFamily="34" charset="0"/>
                  <a:ea typeface="微软雅黑" pitchFamily="34" charset="-122"/>
                </a:rPr>
                <a:t>Research process</a:t>
              </a:r>
              <a:endParaRPr lang="zh-CN" altLang="en-US" sz="3000" dirty="0">
                <a:solidFill>
                  <a:srgbClr val="568D11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730786" y="1293314"/>
              <a:ext cx="1369606" cy="4385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0" y="1092849"/>
            <a:ext cx="9144914" cy="200465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302392" y="1350498"/>
            <a:ext cx="305972" cy="1188000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TextBox 23"/>
          <p:cNvSpPr txBox="1"/>
          <p:nvPr/>
        </p:nvSpPr>
        <p:spPr>
          <a:xfrm>
            <a:off x="5103908" y="1851670"/>
            <a:ext cx="1124667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itchFamily="2" charset="2"/>
              <a:buChar char="p"/>
            </a:pP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问题评估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5103908" y="2179086"/>
            <a:ext cx="1124667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itchFamily="2" charset="2"/>
              <a:buChar char="p"/>
            </a:pP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相关对策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25"/>
          <p:cNvSpPr txBox="1"/>
          <p:nvPr/>
        </p:nvSpPr>
        <p:spPr>
          <a:xfrm>
            <a:off x="5103909" y="2529228"/>
            <a:ext cx="2086469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itchFamily="2" charset="2"/>
              <a:buChar char="p"/>
            </a:pP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研究方案可行性说明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643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10" grpId="0" animBg="1"/>
      <p:bldP spid="11" grpId="0" animBg="1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3349699" y="1534589"/>
            <a:ext cx="2400300" cy="2400300"/>
          </a:xfrm>
          <a:prstGeom prst="ellipse">
            <a:avLst/>
          </a:prstGeom>
          <a:solidFill>
            <a:srgbClr val="568D11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984646" y="1169536"/>
            <a:ext cx="3130406" cy="3130406"/>
          </a:xfrm>
          <a:prstGeom prst="ellipse">
            <a:avLst/>
          </a:prstGeom>
          <a:noFill/>
          <a:ln w="3175">
            <a:solidFill>
              <a:srgbClr val="41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171423" y="1319685"/>
            <a:ext cx="2865073" cy="1123955"/>
            <a:chOff x="544923" y="2418093"/>
            <a:chExt cx="3820097" cy="1498607"/>
          </a:xfrm>
        </p:grpSpPr>
        <p:sp>
          <p:nvSpPr>
            <p:cNvPr id="18" name="矩形 17"/>
            <p:cNvSpPr/>
            <p:nvPr/>
          </p:nvSpPr>
          <p:spPr>
            <a:xfrm>
              <a:off x="544924" y="2729109"/>
              <a:ext cx="3820096" cy="1187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文本框 17"/>
            <p:cNvSpPr txBox="1"/>
            <p:nvPr/>
          </p:nvSpPr>
          <p:spPr>
            <a:xfrm>
              <a:off x="544923" y="2418093"/>
              <a:ext cx="12721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 smtClean="0"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zh-CN" altLang="en-US" sz="15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8609" y="2477598"/>
            <a:ext cx="2865072" cy="1093685"/>
            <a:chOff x="449775" y="2458453"/>
            <a:chExt cx="3820096" cy="1458247"/>
          </a:xfrm>
        </p:grpSpPr>
        <p:sp>
          <p:nvSpPr>
            <p:cNvPr id="22" name="矩形 21"/>
            <p:cNvSpPr/>
            <p:nvPr/>
          </p:nvSpPr>
          <p:spPr>
            <a:xfrm>
              <a:off x="449775" y="2729109"/>
              <a:ext cx="3820096" cy="1187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文本框 24"/>
            <p:cNvSpPr txBox="1"/>
            <p:nvPr/>
          </p:nvSpPr>
          <p:spPr>
            <a:xfrm>
              <a:off x="2512785" y="2458453"/>
              <a:ext cx="12721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 smtClean="0"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zh-CN" altLang="en-US" sz="15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06887" y="1891777"/>
            <a:ext cx="1685925" cy="1685925"/>
            <a:chOff x="4862685" y="2533650"/>
            <a:chExt cx="2247900" cy="2247900"/>
          </a:xfrm>
        </p:grpSpPr>
        <p:sp>
          <p:nvSpPr>
            <p:cNvPr id="26" name="椭圆 25"/>
            <p:cNvSpPr/>
            <p:nvPr/>
          </p:nvSpPr>
          <p:spPr>
            <a:xfrm>
              <a:off x="4862685" y="2533650"/>
              <a:ext cx="2247900" cy="2247900"/>
            </a:xfrm>
            <a:prstGeom prst="ellipse">
              <a:avLst/>
            </a:prstGeom>
            <a:solidFill>
              <a:srgbClr val="568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Freeform 7"/>
            <p:cNvSpPr>
              <a:spLocks noChangeAspect="1" noEditPoints="1"/>
            </p:cNvSpPr>
            <p:nvPr/>
          </p:nvSpPr>
          <p:spPr bwMode="auto">
            <a:xfrm>
              <a:off x="5600263" y="3172305"/>
              <a:ext cx="772742" cy="577230"/>
            </a:xfrm>
            <a:custGeom>
              <a:avLst/>
              <a:gdLst>
                <a:gd name="T0" fmla="*/ 485 w 527"/>
                <a:gd name="T1" fmla="*/ 294 h 394"/>
                <a:gd name="T2" fmla="*/ 42 w 527"/>
                <a:gd name="T3" fmla="*/ 294 h 394"/>
                <a:gd name="T4" fmla="*/ 9 w 527"/>
                <a:gd name="T5" fmla="*/ 359 h 394"/>
                <a:gd name="T6" fmla="*/ 518 w 527"/>
                <a:gd name="T7" fmla="*/ 359 h 394"/>
                <a:gd name="T8" fmla="*/ 485 w 527"/>
                <a:gd name="T9" fmla="*/ 294 h 394"/>
                <a:gd name="T10" fmla="*/ 208 w 527"/>
                <a:gd name="T11" fmla="*/ 343 h 394"/>
                <a:gd name="T12" fmla="*/ 222 w 527"/>
                <a:gd name="T13" fmla="*/ 317 h 394"/>
                <a:gd name="T14" fmla="*/ 307 w 527"/>
                <a:gd name="T15" fmla="*/ 317 h 394"/>
                <a:gd name="T16" fmla="*/ 319 w 527"/>
                <a:gd name="T17" fmla="*/ 343 h 394"/>
                <a:gd name="T18" fmla="*/ 208 w 527"/>
                <a:gd name="T19" fmla="*/ 343 h 394"/>
                <a:gd name="T20" fmla="*/ 478 w 527"/>
                <a:gd name="T21" fmla="*/ 280 h 394"/>
                <a:gd name="T22" fmla="*/ 478 w 527"/>
                <a:gd name="T23" fmla="*/ 278 h 394"/>
                <a:gd name="T24" fmla="*/ 478 w 527"/>
                <a:gd name="T25" fmla="*/ 277 h 394"/>
                <a:gd name="T26" fmla="*/ 478 w 527"/>
                <a:gd name="T27" fmla="*/ 12 h 394"/>
                <a:gd name="T28" fmla="*/ 465 w 527"/>
                <a:gd name="T29" fmla="*/ 0 h 394"/>
                <a:gd name="T30" fmla="*/ 62 w 527"/>
                <a:gd name="T31" fmla="*/ 0 h 394"/>
                <a:gd name="T32" fmla="*/ 49 w 527"/>
                <a:gd name="T33" fmla="*/ 12 h 394"/>
                <a:gd name="T34" fmla="*/ 49 w 527"/>
                <a:gd name="T35" fmla="*/ 277 h 394"/>
                <a:gd name="T36" fmla="*/ 50 w 527"/>
                <a:gd name="T37" fmla="*/ 278 h 394"/>
                <a:gd name="T38" fmla="*/ 49 w 527"/>
                <a:gd name="T39" fmla="*/ 280 h 394"/>
                <a:gd name="T40" fmla="*/ 49 w 527"/>
                <a:gd name="T41" fmla="*/ 280 h 394"/>
                <a:gd name="T42" fmla="*/ 478 w 527"/>
                <a:gd name="T43" fmla="*/ 280 h 394"/>
                <a:gd name="T44" fmla="*/ 447 w 527"/>
                <a:gd name="T45" fmla="*/ 259 h 394"/>
                <a:gd name="T46" fmla="*/ 80 w 527"/>
                <a:gd name="T47" fmla="*/ 259 h 394"/>
                <a:gd name="T48" fmla="*/ 80 w 527"/>
                <a:gd name="T49" fmla="*/ 30 h 394"/>
                <a:gd name="T50" fmla="*/ 447 w 527"/>
                <a:gd name="T51" fmla="*/ 30 h 394"/>
                <a:gd name="T52" fmla="*/ 447 w 527"/>
                <a:gd name="T53" fmla="*/ 259 h 394"/>
                <a:gd name="T54" fmla="*/ 526 w 527"/>
                <a:gd name="T55" fmla="*/ 373 h 394"/>
                <a:gd name="T56" fmla="*/ 1 w 527"/>
                <a:gd name="T57" fmla="*/ 373 h 394"/>
                <a:gd name="T58" fmla="*/ 0 w 527"/>
                <a:gd name="T59" fmla="*/ 376 h 394"/>
                <a:gd name="T60" fmla="*/ 12 w 527"/>
                <a:gd name="T61" fmla="*/ 394 h 394"/>
                <a:gd name="T62" fmla="*/ 515 w 527"/>
                <a:gd name="T63" fmla="*/ 394 h 394"/>
                <a:gd name="T64" fmla="*/ 527 w 527"/>
                <a:gd name="T65" fmla="*/ 376 h 394"/>
                <a:gd name="T66" fmla="*/ 526 w 527"/>
                <a:gd name="T67" fmla="*/ 37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7" h="394">
                  <a:moveTo>
                    <a:pt x="485" y="294"/>
                  </a:moveTo>
                  <a:cubicBezTo>
                    <a:pt x="42" y="294"/>
                    <a:pt x="42" y="294"/>
                    <a:pt x="42" y="294"/>
                  </a:cubicBezTo>
                  <a:cubicBezTo>
                    <a:pt x="9" y="359"/>
                    <a:pt x="9" y="359"/>
                    <a:pt x="9" y="359"/>
                  </a:cubicBezTo>
                  <a:cubicBezTo>
                    <a:pt x="518" y="359"/>
                    <a:pt x="518" y="359"/>
                    <a:pt x="518" y="359"/>
                  </a:cubicBezTo>
                  <a:lnTo>
                    <a:pt x="485" y="294"/>
                  </a:lnTo>
                  <a:close/>
                  <a:moveTo>
                    <a:pt x="208" y="343"/>
                  </a:moveTo>
                  <a:cubicBezTo>
                    <a:pt x="222" y="317"/>
                    <a:pt x="222" y="317"/>
                    <a:pt x="222" y="317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19" y="343"/>
                    <a:pt x="319" y="343"/>
                    <a:pt x="319" y="343"/>
                  </a:cubicBezTo>
                  <a:lnTo>
                    <a:pt x="208" y="343"/>
                  </a:lnTo>
                  <a:close/>
                  <a:moveTo>
                    <a:pt x="478" y="280"/>
                  </a:moveTo>
                  <a:cubicBezTo>
                    <a:pt x="478" y="279"/>
                    <a:pt x="478" y="279"/>
                    <a:pt x="478" y="278"/>
                  </a:cubicBezTo>
                  <a:cubicBezTo>
                    <a:pt x="478" y="278"/>
                    <a:pt x="478" y="278"/>
                    <a:pt x="478" y="277"/>
                  </a:cubicBezTo>
                  <a:cubicBezTo>
                    <a:pt x="478" y="12"/>
                    <a:pt x="478" y="12"/>
                    <a:pt x="478" y="12"/>
                  </a:cubicBezTo>
                  <a:cubicBezTo>
                    <a:pt x="478" y="5"/>
                    <a:pt x="472" y="0"/>
                    <a:pt x="46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5" y="0"/>
                    <a:pt x="49" y="5"/>
                    <a:pt x="49" y="1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9"/>
                    <a:pt x="49" y="279"/>
                    <a:pt x="49" y="280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478" y="280"/>
                    <a:pt x="478" y="280"/>
                    <a:pt x="478" y="280"/>
                  </a:cubicBezTo>
                  <a:close/>
                  <a:moveTo>
                    <a:pt x="447" y="259"/>
                  </a:moveTo>
                  <a:cubicBezTo>
                    <a:pt x="80" y="259"/>
                    <a:pt x="80" y="259"/>
                    <a:pt x="80" y="2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447" y="30"/>
                    <a:pt x="447" y="30"/>
                    <a:pt x="447" y="30"/>
                  </a:cubicBezTo>
                  <a:lnTo>
                    <a:pt x="447" y="259"/>
                  </a:lnTo>
                  <a:close/>
                  <a:moveTo>
                    <a:pt x="526" y="373"/>
                  </a:moveTo>
                  <a:cubicBezTo>
                    <a:pt x="1" y="373"/>
                    <a:pt x="1" y="373"/>
                    <a:pt x="1" y="373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82"/>
                    <a:pt x="6" y="394"/>
                    <a:pt x="12" y="394"/>
                  </a:cubicBezTo>
                  <a:cubicBezTo>
                    <a:pt x="515" y="394"/>
                    <a:pt x="515" y="394"/>
                    <a:pt x="515" y="394"/>
                  </a:cubicBezTo>
                  <a:cubicBezTo>
                    <a:pt x="521" y="394"/>
                    <a:pt x="527" y="382"/>
                    <a:pt x="527" y="376"/>
                  </a:cubicBezTo>
                  <a:lnTo>
                    <a:pt x="526" y="3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83731">
                <a:defRPr/>
              </a:pPr>
              <a:endParaRPr lang="zh-CN" altLang="en-US" sz="1800" kern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345272" y="3939754"/>
              <a:ext cx="1340537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单击标题</a:t>
              </a:r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52966" y="936389"/>
            <a:ext cx="594066" cy="657008"/>
            <a:chOff x="7190791" y="1259800"/>
            <a:chExt cx="792088" cy="876010"/>
          </a:xfrm>
          <a:solidFill>
            <a:srgbClr val="568D11"/>
          </a:solidFill>
        </p:grpSpPr>
        <p:grpSp>
          <p:nvGrpSpPr>
            <p:cNvPr id="30" name="组合 29"/>
            <p:cNvGrpSpPr/>
            <p:nvPr/>
          </p:nvGrpSpPr>
          <p:grpSpPr>
            <a:xfrm rot="1291582">
              <a:off x="7190791" y="1259800"/>
              <a:ext cx="792088" cy="876010"/>
              <a:chOff x="6744072" y="893003"/>
              <a:chExt cx="792088" cy="876010"/>
            </a:xfrm>
            <a:grpFill/>
          </p:grpSpPr>
          <p:sp>
            <p:nvSpPr>
              <p:cNvPr id="32" name="流程图: 联系 31"/>
              <p:cNvSpPr/>
              <p:nvPr/>
            </p:nvSpPr>
            <p:spPr>
              <a:xfrm>
                <a:off x="6744072" y="893003"/>
                <a:ext cx="792088" cy="792088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rot="11236714">
                <a:off x="6978736" y="1601169"/>
                <a:ext cx="216024" cy="16784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1" name="文本框 28"/>
            <p:cNvSpPr txBox="1"/>
            <p:nvPr/>
          </p:nvSpPr>
          <p:spPr>
            <a:xfrm>
              <a:off x="7423168" y="1475477"/>
              <a:ext cx="438581" cy="430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A</a:t>
              </a:r>
              <a:endParaRPr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909455" y="2009925"/>
            <a:ext cx="657008" cy="594066"/>
            <a:chOff x="3799443" y="2691181"/>
            <a:chExt cx="876010" cy="792088"/>
          </a:xfrm>
          <a:solidFill>
            <a:srgbClr val="568D11"/>
          </a:solidFill>
        </p:grpSpPr>
        <p:grpSp>
          <p:nvGrpSpPr>
            <p:cNvPr id="35" name="组合 34"/>
            <p:cNvGrpSpPr/>
            <p:nvPr/>
          </p:nvGrpSpPr>
          <p:grpSpPr>
            <a:xfrm rot="18172526">
              <a:off x="3841404" y="2649220"/>
              <a:ext cx="792088" cy="876010"/>
              <a:chOff x="6744072" y="893003"/>
              <a:chExt cx="792088" cy="876010"/>
            </a:xfrm>
            <a:grpFill/>
          </p:grpSpPr>
          <p:sp>
            <p:nvSpPr>
              <p:cNvPr id="37" name="流程图: 联系 36"/>
              <p:cNvSpPr/>
              <p:nvPr/>
            </p:nvSpPr>
            <p:spPr>
              <a:xfrm>
                <a:off x="6744072" y="893003"/>
                <a:ext cx="792088" cy="792088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 rot="11236714">
                <a:off x="6978736" y="1601169"/>
                <a:ext cx="216024" cy="16784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6" name="文本框 29"/>
            <p:cNvSpPr txBox="1"/>
            <p:nvPr/>
          </p:nvSpPr>
          <p:spPr>
            <a:xfrm>
              <a:off x="3975023" y="2864393"/>
              <a:ext cx="406522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B</a:t>
              </a:r>
              <a:endParaRPr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99592" y="4151395"/>
            <a:ext cx="7632848" cy="1444691"/>
            <a:chOff x="544923" y="2418093"/>
            <a:chExt cx="6674776" cy="1926255"/>
          </a:xfrm>
        </p:grpSpPr>
        <p:sp>
          <p:nvSpPr>
            <p:cNvPr id="40" name="矩形 39"/>
            <p:cNvSpPr/>
            <p:nvPr/>
          </p:nvSpPr>
          <p:spPr>
            <a:xfrm>
              <a:off x="544923" y="2787425"/>
              <a:ext cx="6674776" cy="1556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</a:t>
              </a: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文本框 32"/>
            <p:cNvSpPr txBox="1"/>
            <p:nvPr/>
          </p:nvSpPr>
          <p:spPr>
            <a:xfrm>
              <a:off x="544923" y="2418093"/>
              <a:ext cx="12721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 smtClean="0"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zh-CN" altLang="en-US" sz="15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6300192" y="175741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创新与贡献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Freeform 5"/>
          <p:cNvSpPr>
            <a:spLocks/>
          </p:cNvSpPr>
          <p:nvPr/>
        </p:nvSpPr>
        <p:spPr bwMode="auto">
          <a:xfrm>
            <a:off x="16797" y="48294"/>
            <a:ext cx="992299" cy="350339"/>
          </a:xfrm>
          <a:custGeom>
            <a:avLst/>
            <a:gdLst>
              <a:gd name="T0" fmla="*/ 0 w 1600"/>
              <a:gd name="T1" fmla="*/ 0 h 617"/>
              <a:gd name="T2" fmla="*/ 1429 w 1600"/>
              <a:gd name="T3" fmla="*/ 0 h 617"/>
              <a:gd name="T4" fmla="*/ 1600 w 1600"/>
              <a:gd name="T5" fmla="*/ 308 h 617"/>
              <a:gd name="T6" fmla="*/ 1429 w 1600"/>
              <a:gd name="T7" fmla="*/ 617 h 617"/>
              <a:gd name="T8" fmla="*/ 0 w 1600"/>
              <a:gd name="T9" fmla="*/ 617 h 617"/>
              <a:gd name="T10" fmla="*/ 0 w 1600"/>
              <a:gd name="T1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617">
                <a:moveTo>
                  <a:pt x="0" y="0"/>
                </a:moveTo>
                <a:lnTo>
                  <a:pt x="1429" y="0"/>
                </a:lnTo>
                <a:lnTo>
                  <a:pt x="1600" y="308"/>
                </a:lnTo>
                <a:lnTo>
                  <a:pt x="1429" y="617"/>
                </a:lnTo>
                <a:lnTo>
                  <a:pt x="0" y="6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6"/>
          <p:cNvSpPr>
            <a:spLocks/>
          </p:cNvSpPr>
          <p:nvPr/>
        </p:nvSpPr>
        <p:spPr bwMode="auto">
          <a:xfrm>
            <a:off x="899592" y="51470"/>
            <a:ext cx="6209981" cy="347163"/>
          </a:xfrm>
          <a:custGeom>
            <a:avLst/>
            <a:gdLst>
              <a:gd name="T0" fmla="*/ 0 w 13327"/>
              <a:gd name="T1" fmla="*/ 0 h 617"/>
              <a:gd name="T2" fmla="*/ 13155 w 13327"/>
              <a:gd name="T3" fmla="*/ 0 h 617"/>
              <a:gd name="T4" fmla="*/ 13327 w 13327"/>
              <a:gd name="T5" fmla="*/ 308 h 617"/>
              <a:gd name="T6" fmla="*/ 13155 w 13327"/>
              <a:gd name="T7" fmla="*/ 617 h 617"/>
              <a:gd name="T8" fmla="*/ 0 w 13327"/>
              <a:gd name="T9" fmla="*/ 617 h 617"/>
              <a:gd name="T10" fmla="*/ 171 w 13327"/>
              <a:gd name="T11" fmla="*/ 308 h 617"/>
              <a:gd name="T12" fmla="*/ 0 w 13327"/>
              <a:gd name="T1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27" h="617">
                <a:moveTo>
                  <a:pt x="0" y="0"/>
                </a:moveTo>
                <a:lnTo>
                  <a:pt x="13155" y="0"/>
                </a:lnTo>
                <a:lnTo>
                  <a:pt x="13327" y="308"/>
                </a:lnTo>
                <a:lnTo>
                  <a:pt x="13155" y="617"/>
                </a:lnTo>
                <a:lnTo>
                  <a:pt x="0" y="617"/>
                </a:lnTo>
                <a:lnTo>
                  <a:pt x="17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568D1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-2491" y="30105"/>
            <a:ext cx="971663" cy="424116"/>
          </a:xfrm>
          <a:prstGeom prst="rect">
            <a:avLst/>
          </a:prstGeom>
        </p:spPr>
        <p:txBody>
          <a:bodyPr wrap="none" lIns="115214" tIns="57607" rIns="115214" bIns="57607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819363" y="210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2835380"/>
      </p:ext>
    </p:extLst>
  </p:cSld>
  <p:clrMapOvr>
    <a:masterClrMapping/>
  </p:clrMapOvr>
  <p:transition spd="slow" advClick="0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3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7" presetID="18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9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2" presetClass="entr" presetSubtype="8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53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54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45" grpId="0" animBg="1"/>
          <p:bldP spid="46" grpId="0" animBg="1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3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7" presetID="18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9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45" grpId="0" animBg="1"/>
          <p:bldP spid="46" grpId="0" animBg="1"/>
          <p:bldP spid="47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819429" y="1673902"/>
            <a:ext cx="2363189" cy="2363189"/>
          </a:xfrm>
          <a:prstGeom prst="ellipse">
            <a:avLst/>
          </a:prstGeom>
          <a:solidFill>
            <a:srgbClr val="568D1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04877" y="1559353"/>
            <a:ext cx="2592288" cy="2592288"/>
          </a:xfrm>
          <a:prstGeom prst="ellipse">
            <a:avLst/>
          </a:prstGeom>
          <a:noFill/>
          <a:ln cmpd="sng">
            <a:solidFill>
              <a:srgbClr val="568D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412" y="2207425"/>
            <a:ext cx="914667" cy="1286251"/>
          </a:xfrm>
          <a:prstGeom prst="rect">
            <a:avLst/>
          </a:prstGeom>
        </p:spPr>
      </p:pic>
      <p:cxnSp>
        <p:nvCxnSpPr>
          <p:cNvPr id="5" name="直接连接符 4"/>
          <p:cNvCxnSpPr>
            <a:stCxn id="3" idx="0"/>
            <a:endCxn id="9" idx="2"/>
          </p:cNvCxnSpPr>
          <p:nvPr/>
        </p:nvCxnSpPr>
        <p:spPr>
          <a:xfrm>
            <a:off x="2001021" y="1559353"/>
            <a:ext cx="2073322" cy="1"/>
          </a:xfrm>
          <a:prstGeom prst="line">
            <a:avLst/>
          </a:prstGeom>
          <a:ln>
            <a:solidFill>
              <a:srgbClr val="568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3" idx="6"/>
            <a:endCxn id="12" idx="2"/>
          </p:cNvCxnSpPr>
          <p:nvPr/>
        </p:nvCxnSpPr>
        <p:spPr>
          <a:xfrm flipV="1">
            <a:off x="3297165" y="2850551"/>
            <a:ext cx="777180" cy="4946"/>
          </a:xfrm>
          <a:prstGeom prst="line">
            <a:avLst/>
          </a:prstGeom>
          <a:ln>
            <a:solidFill>
              <a:srgbClr val="568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3" idx="4"/>
            <a:endCxn id="15" idx="2"/>
          </p:cNvCxnSpPr>
          <p:nvPr/>
        </p:nvCxnSpPr>
        <p:spPr>
          <a:xfrm flipV="1">
            <a:off x="2001021" y="4151640"/>
            <a:ext cx="2073322" cy="1"/>
          </a:xfrm>
          <a:prstGeom prst="line">
            <a:avLst/>
          </a:prstGeom>
          <a:ln>
            <a:solidFill>
              <a:srgbClr val="568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4074343" y="1199312"/>
            <a:ext cx="720080" cy="720081"/>
            <a:chOff x="3995936" y="1495373"/>
            <a:chExt cx="720080" cy="720080"/>
          </a:xfrm>
        </p:grpSpPr>
        <p:sp>
          <p:nvSpPr>
            <p:cNvPr id="9" name="椭圆 8"/>
            <p:cNvSpPr/>
            <p:nvPr/>
          </p:nvSpPr>
          <p:spPr>
            <a:xfrm>
              <a:off x="3995936" y="1495373"/>
              <a:ext cx="720080" cy="720080"/>
            </a:xfrm>
            <a:prstGeom prst="ellipse">
              <a:avLst/>
            </a:prstGeom>
            <a:solidFill>
              <a:srgbClr val="568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1545" y="1624511"/>
              <a:ext cx="604653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74345" y="2490511"/>
            <a:ext cx="720080" cy="720080"/>
            <a:chOff x="3995936" y="2786571"/>
            <a:chExt cx="720080" cy="720080"/>
          </a:xfrm>
        </p:grpSpPr>
        <p:sp>
          <p:nvSpPr>
            <p:cNvPr id="12" name="椭圆 11"/>
            <p:cNvSpPr/>
            <p:nvPr/>
          </p:nvSpPr>
          <p:spPr>
            <a:xfrm>
              <a:off x="3995936" y="2786571"/>
              <a:ext cx="720080" cy="720080"/>
            </a:xfrm>
            <a:prstGeom prst="ellipse">
              <a:avLst/>
            </a:prstGeom>
            <a:solidFill>
              <a:srgbClr val="568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61543" y="2920654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074343" y="3791600"/>
            <a:ext cx="720080" cy="720080"/>
            <a:chOff x="3995936" y="4087662"/>
            <a:chExt cx="720080" cy="720080"/>
          </a:xfrm>
        </p:grpSpPr>
        <p:sp>
          <p:nvSpPr>
            <p:cNvPr id="15" name="椭圆 14"/>
            <p:cNvSpPr/>
            <p:nvPr/>
          </p:nvSpPr>
          <p:spPr>
            <a:xfrm>
              <a:off x="3995936" y="4087662"/>
              <a:ext cx="720080" cy="720080"/>
            </a:xfrm>
            <a:prstGeom prst="ellipse">
              <a:avLst/>
            </a:prstGeom>
            <a:solidFill>
              <a:srgbClr val="568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61545" y="4216800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 bwMode="auto">
          <a:xfrm>
            <a:off x="4980191" y="1487344"/>
            <a:ext cx="3546569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4994556" y="1121278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单击标题文字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5007182" y="2717506"/>
            <a:ext cx="3546569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5021547" y="2351440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单击标题文字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5025359" y="4013651"/>
            <a:ext cx="3546569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5039724" y="3647584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单击标题文字</a:t>
            </a:r>
          </a:p>
        </p:txBody>
      </p:sp>
      <p:sp>
        <p:nvSpPr>
          <p:cNvPr id="37" name="矩形 36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成果形式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564755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32900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09773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861977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300192" y="175741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创新与贡献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>
            <a:off x="16797" y="48294"/>
            <a:ext cx="992299" cy="350339"/>
          </a:xfrm>
          <a:custGeom>
            <a:avLst/>
            <a:gdLst>
              <a:gd name="T0" fmla="*/ 0 w 1600"/>
              <a:gd name="T1" fmla="*/ 0 h 617"/>
              <a:gd name="T2" fmla="*/ 1429 w 1600"/>
              <a:gd name="T3" fmla="*/ 0 h 617"/>
              <a:gd name="T4" fmla="*/ 1600 w 1600"/>
              <a:gd name="T5" fmla="*/ 308 h 617"/>
              <a:gd name="T6" fmla="*/ 1429 w 1600"/>
              <a:gd name="T7" fmla="*/ 617 h 617"/>
              <a:gd name="T8" fmla="*/ 0 w 1600"/>
              <a:gd name="T9" fmla="*/ 617 h 617"/>
              <a:gd name="T10" fmla="*/ 0 w 1600"/>
              <a:gd name="T1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617">
                <a:moveTo>
                  <a:pt x="0" y="0"/>
                </a:moveTo>
                <a:lnTo>
                  <a:pt x="1429" y="0"/>
                </a:lnTo>
                <a:lnTo>
                  <a:pt x="1600" y="308"/>
                </a:lnTo>
                <a:lnTo>
                  <a:pt x="1429" y="617"/>
                </a:lnTo>
                <a:lnTo>
                  <a:pt x="0" y="6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>
            <a:off x="899592" y="51470"/>
            <a:ext cx="6209981" cy="347163"/>
          </a:xfrm>
          <a:custGeom>
            <a:avLst/>
            <a:gdLst>
              <a:gd name="T0" fmla="*/ 0 w 13327"/>
              <a:gd name="T1" fmla="*/ 0 h 617"/>
              <a:gd name="T2" fmla="*/ 13155 w 13327"/>
              <a:gd name="T3" fmla="*/ 0 h 617"/>
              <a:gd name="T4" fmla="*/ 13327 w 13327"/>
              <a:gd name="T5" fmla="*/ 308 h 617"/>
              <a:gd name="T6" fmla="*/ 13155 w 13327"/>
              <a:gd name="T7" fmla="*/ 617 h 617"/>
              <a:gd name="T8" fmla="*/ 0 w 13327"/>
              <a:gd name="T9" fmla="*/ 617 h 617"/>
              <a:gd name="T10" fmla="*/ 171 w 13327"/>
              <a:gd name="T11" fmla="*/ 308 h 617"/>
              <a:gd name="T12" fmla="*/ 0 w 13327"/>
              <a:gd name="T1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27" h="617">
                <a:moveTo>
                  <a:pt x="0" y="0"/>
                </a:moveTo>
                <a:lnTo>
                  <a:pt x="13155" y="0"/>
                </a:lnTo>
                <a:lnTo>
                  <a:pt x="13327" y="308"/>
                </a:lnTo>
                <a:lnTo>
                  <a:pt x="13155" y="617"/>
                </a:lnTo>
                <a:lnTo>
                  <a:pt x="0" y="617"/>
                </a:lnTo>
                <a:lnTo>
                  <a:pt x="17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568D1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-2491" y="30105"/>
            <a:ext cx="971663" cy="424116"/>
          </a:xfrm>
          <a:prstGeom prst="rect">
            <a:avLst/>
          </a:prstGeom>
        </p:spPr>
        <p:txBody>
          <a:bodyPr wrap="none" lIns="115214" tIns="57607" rIns="115214" bIns="57607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819363" y="210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4915714"/>
      </p:ext>
    </p:extLst>
  </p:cSld>
  <p:clrMapOvr>
    <a:masterClrMapping/>
  </p:clrMapOvr>
  <p:transition spd="slow" advClick="0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4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4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5" presetID="2" presetClass="entr" presetSubtype="8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87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88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9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7" grpId="0"/>
          <p:bldP spid="18" grpId="0"/>
          <p:bldP spid="19" grpId="0"/>
          <p:bldP spid="20" grpId="0"/>
          <p:bldP spid="21" grpId="0"/>
          <p:bldP spid="22" grpId="0"/>
          <p:bldP spid="33" grpId="0" animBg="1"/>
          <p:bldP spid="34" grpId="0" animBg="1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4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4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9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7" grpId="0"/>
          <p:bldP spid="18" grpId="0"/>
          <p:bldP spid="19" grpId="0"/>
          <p:bldP spid="20" grpId="0"/>
          <p:bldP spid="21" grpId="0"/>
          <p:bldP spid="22" grpId="0"/>
          <p:bldP spid="33" grpId="0" animBg="1"/>
          <p:bldP spid="34" grpId="0" animBg="1"/>
          <p:bldP spid="3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38"/>
          <p:cNvSpPr txBox="1"/>
          <p:nvPr/>
        </p:nvSpPr>
        <p:spPr>
          <a:xfrm>
            <a:off x="163773" y="2347015"/>
            <a:ext cx="312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11"/>
          <p:cNvSpPr txBox="1"/>
          <p:nvPr/>
        </p:nvSpPr>
        <p:spPr>
          <a:xfrm>
            <a:off x="1979712" y="197652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568D11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sp>
        <p:nvSpPr>
          <p:cNvPr id="17" name="文本框 18"/>
          <p:cNvSpPr txBox="1"/>
          <p:nvPr/>
        </p:nvSpPr>
        <p:spPr>
          <a:xfrm>
            <a:off x="3984044" y="21144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课题综述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530409" y="2047768"/>
            <a:ext cx="452678" cy="523220"/>
            <a:chOff x="3530409" y="2047768"/>
            <a:chExt cx="452678" cy="523220"/>
          </a:xfrm>
        </p:grpSpPr>
        <p:sp>
          <p:nvSpPr>
            <p:cNvPr id="16" name="文本框 16"/>
            <p:cNvSpPr txBox="1"/>
            <p:nvPr/>
          </p:nvSpPr>
          <p:spPr>
            <a:xfrm>
              <a:off x="3530409" y="204776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414455"/>
                  </a:solidFill>
                  <a:ea typeface="微软雅黑" pitchFamily="34" charset="-122"/>
                </a:rPr>
                <a:t>1</a:t>
              </a:r>
              <a:endParaRPr lang="zh-CN" altLang="en-US" sz="2800" dirty="0">
                <a:solidFill>
                  <a:srgbClr val="414455"/>
                </a:solidFill>
                <a:ea typeface="微软雅黑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3736631" y="2227402"/>
              <a:ext cx="246456" cy="246456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21"/>
          <p:cNvSpPr txBox="1"/>
          <p:nvPr/>
        </p:nvSpPr>
        <p:spPr>
          <a:xfrm>
            <a:off x="6570727" y="213927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研究过程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086713" y="2057986"/>
            <a:ext cx="484013" cy="523220"/>
            <a:chOff x="6086713" y="2057986"/>
            <a:chExt cx="484013" cy="523220"/>
          </a:xfrm>
        </p:grpSpPr>
        <p:sp>
          <p:nvSpPr>
            <p:cNvPr id="19" name="文本框 20"/>
            <p:cNvSpPr txBox="1"/>
            <p:nvPr/>
          </p:nvSpPr>
          <p:spPr>
            <a:xfrm>
              <a:off x="6086713" y="205798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414455"/>
                  </a:solidFill>
                  <a:ea typeface="微软雅黑" pitchFamily="34" charset="-122"/>
                </a:rPr>
                <a:t>4</a:t>
              </a:r>
              <a:endParaRPr lang="zh-CN" altLang="en-US" sz="2800" dirty="0">
                <a:solidFill>
                  <a:srgbClr val="414455"/>
                </a:solidFill>
                <a:ea typeface="微软雅黑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>
              <a:off x="6324270" y="2227402"/>
              <a:ext cx="246456" cy="246456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4"/>
          <p:cNvSpPr txBox="1"/>
          <p:nvPr/>
        </p:nvSpPr>
        <p:spPr>
          <a:xfrm>
            <a:off x="3984044" y="26938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目前现状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530409" y="2627150"/>
            <a:ext cx="452678" cy="523220"/>
            <a:chOff x="3530409" y="2627150"/>
            <a:chExt cx="452678" cy="523220"/>
          </a:xfrm>
        </p:grpSpPr>
        <p:sp>
          <p:nvSpPr>
            <p:cNvPr id="22" name="文本框 23"/>
            <p:cNvSpPr txBox="1"/>
            <p:nvPr/>
          </p:nvSpPr>
          <p:spPr>
            <a:xfrm>
              <a:off x="3530409" y="262715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414455"/>
                  </a:solidFill>
                  <a:ea typeface="微软雅黑" pitchFamily="34" charset="-122"/>
                </a:rPr>
                <a:t>2</a:t>
              </a:r>
              <a:endParaRPr lang="zh-CN" altLang="en-US" sz="2800" dirty="0">
                <a:solidFill>
                  <a:srgbClr val="414455"/>
                </a:solidFill>
                <a:ea typeface="微软雅黑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 flipH="1">
              <a:off x="3736631" y="2806784"/>
              <a:ext cx="246456" cy="246456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7"/>
          <p:cNvSpPr txBox="1"/>
          <p:nvPr/>
        </p:nvSpPr>
        <p:spPr>
          <a:xfrm>
            <a:off x="6570727" y="271865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研究结论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086713" y="2637368"/>
            <a:ext cx="484013" cy="523220"/>
            <a:chOff x="6086713" y="2637368"/>
            <a:chExt cx="484013" cy="523220"/>
          </a:xfrm>
        </p:grpSpPr>
        <p:sp>
          <p:nvSpPr>
            <p:cNvPr id="25" name="文本框 26"/>
            <p:cNvSpPr txBox="1"/>
            <p:nvPr/>
          </p:nvSpPr>
          <p:spPr>
            <a:xfrm>
              <a:off x="6086713" y="263736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414455"/>
                  </a:solidFill>
                  <a:ea typeface="微软雅黑" pitchFamily="34" charset="-122"/>
                </a:rPr>
                <a:t>5</a:t>
              </a:r>
              <a:endParaRPr lang="zh-CN" altLang="en-US" sz="2800" dirty="0">
                <a:solidFill>
                  <a:srgbClr val="414455"/>
                </a:solidFill>
                <a:ea typeface="微软雅黑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 flipH="1">
              <a:off x="6324270" y="2806784"/>
              <a:ext cx="246456" cy="246456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30"/>
          <p:cNvSpPr txBox="1"/>
          <p:nvPr/>
        </p:nvSpPr>
        <p:spPr>
          <a:xfrm>
            <a:off x="3984044" y="32676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研究目标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530409" y="3200893"/>
            <a:ext cx="452678" cy="523220"/>
            <a:chOff x="3530409" y="3200893"/>
            <a:chExt cx="452678" cy="523220"/>
          </a:xfrm>
        </p:grpSpPr>
        <p:sp>
          <p:nvSpPr>
            <p:cNvPr id="28" name="文本框 29"/>
            <p:cNvSpPr txBox="1"/>
            <p:nvPr/>
          </p:nvSpPr>
          <p:spPr>
            <a:xfrm>
              <a:off x="3530409" y="320089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414455"/>
                  </a:solidFill>
                  <a:ea typeface="微软雅黑" pitchFamily="34" charset="-122"/>
                </a:rPr>
                <a:t>3</a:t>
              </a:r>
              <a:endParaRPr lang="zh-CN" altLang="en-US" sz="2800" dirty="0">
                <a:solidFill>
                  <a:srgbClr val="414455"/>
                </a:solidFill>
                <a:ea typeface="微软雅黑" pitchFamily="3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3736631" y="3380527"/>
              <a:ext cx="246456" cy="246456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3"/>
          <p:cNvSpPr txBox="1"/>
          <p:nvPr/>
        </p:nvSpPr>
        <p:spPr>
          <a:xfrm>
            <a:off x="6570727" y="32923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参考文献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086713" y="3211111"/>
            <a:ext cx="484013" cy="523220"/>
            <a:chOff x="6086713" y="3211111"/>
            <a:chExt cx="484013" cy="523220"/>
          </a:xfrm>
        </p:grpSpPr>
        <p:sp>
          <p:nvSpPr>
            <p:cNvPr id="31" name="文本框 32"/>
            <p:cNvSpPr txBox="1"/>
            <p:nvPr/>
          </p:nvSpPr>
          <p:spPr>
            <a:xfrm>
              <a:off x="6086713" y="321111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414455"/>
                  </a:solidFill>
                  <a:ea typeface="微软雅黑" pitchFamily="34" charset="-122"/>
                </a:rPr>
                <a:t>6</a:t>
              </a:r>
              <a:endParaRPr lang="zh-CN" altLang="en-US" sz="2800" dirty="0">
                <a:solidFill>
                  <a:srgbClr val="414455"/>
                </a:solidFill>
                <a:ea typeface="微软雅黑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>
              <a:off x="6324270" y="3380527"/>
              <a:ext cx="246456" cy="246456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直接连接符 33"/>
          <p:cNvCxnSpPr/>
          <p:nvPr/>
        </p:nvCxnSpPr>
        <p:spPr>
          <a:xfrm>
            <a:off x="3278460" y="2139271"/>
            <a:ext cx="0" cy="15472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82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0.04121 L -6.25E-7 -3.33333E-6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7 0.0412 L -6.25E-7 2.96296E-6 " pathEditMode="relative" rAng="0" ptsTypes="AA">
                                      <p:cBhvr>
                                        <p:cTn id="29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7 0.0412 L -6.25E-7 -7.40741E-7 " pathEditMode="relative" rAng="0" ptsTypes="AA">
                                      <p:cBhvr>
                                        <p:cTn id="3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37 0.04121 L -6.25E-7 -3.33333E-6 " pathEditMode="relative" rAng="0" ptsTypes="AA">
                                      <p:cBhvr>
                                        <p:cTn id="45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3737 0.0412 L -6.25E-7 2.96296E-6 " pathEditMode="relative" rAng="0" ptsTypes="AA">
                                      <p:cBhvr>
                                        <p:cTn id="53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6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3737 0.0412 L -6.25E-7 -7.40741E-7 " pathEditMode="relative" rAng="0" ptsTypes="AA">
                                      <p:cBhvr>
                                        <p:cTn id="61" dur="7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0" grpId="0"/>
      <p:bldP spid="23" grpId="0"/>
      <p:bldP spid="26" grpId="0"/>
      <p:bldP spid="29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44"/>
          <p:cNvSpPr/>
          <p:nvPr/>
        </p:nvSpPr>
        <p:spPr>
          <a:xfrm>
            <a:off x="2538480" y="1948109"/>
            <a:ext cx="636310" cy="973245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40315" tIns="40315" rIns="40315" bIns="40315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500" kern="0">
              <a:solidFill>
                <a:srgbClr val="FFFFFF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9" name="Shape 347"/>
          <p:cNvSpPr/>
          <p:nvPr/>
        </p:nvSpPr>
        <p:spPr>
          <a:xfrm>
            <a:off x="3257964" y="1948109"/>
            <a:ext cx="636310" cy="973244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40315" tIns="40315" rIns="40315" bIns="40315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500" kern="0">
              <a:solidFill>
                <a:srgbClr val="FFFFFF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12" name="Shape 356"/>
          <p:cNvSpPr/>
          <p:nvPr/>
        </p:nvSpPr>
        <p:spPr>
          <a:xfrm>
            <a:off x="5416412" y="1948109"/>
            <a:ext cx="636310" cy="973244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40315" tIns="40315" rIns="40315" bIns="40315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500" kern="0">
              <a:solidFill>
                <a:srgbClr val="FFFFFF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13" name="Shape 359"/>
          <p:cNvSpPr/>
          <p:nvPr/>
        </p:nvSpPr>
        <p:spPr>
          <a:xfrm>
            <a:off x="6135896" y="1948109"/>
            <a:ext cx="636310" cy="973244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40315" tIns="40315" rIns="40315" bIns="40315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500" kern="0">
              <a:solidFill>
                <a:srgbClr val="FFFFFF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14" name="Shape 365"/>
          <p:cNvSpPr/>
          <p:nvPr/>
        </p:nvSpPr>
        <p:spPr>
          <a:xfrm>
            <a:off x="969331" y="2920544"/>
            <a:ext cx="2201536" cy="499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84" y="164"/>
                </a:moveTo>
                <a:lnTo>
                  <a:pt x="21600" y="0"/>
                </a:lnTo>
                <a:lnTo>
                  <a:pt x="11101" y="21592"/>
                </a:lnTo>
                <a:lnTo>
                  <a:pt x="0" y="21600"/>
                </a:lnTo>
                <a:lnTo>
                  <a:pt x="15384" y="164"/>
                </a:lnTo>
                <a:close/>
              </a:path>
            </a:pathLst>
          </a:custGeom>
          <a:solidFill>
            <a:srgbClr val="568D1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500">
              <a:solidFill>
                <a:srgbClr val="FFFFFF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15" name="Shape 366"/>
          <p:cNvSpPr/>
          <p:nvPr/>
        </p:nvSpPr>
        <p:spPr>
          <a:xfrm>
            <a:off x="2264653" y="2920544"/>
            <a:ext cx="1629620" cy="499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3" y="164"/>
                </a:moveTo>
                <a:lnTo>
                  <a:pt x="21600" y="0"/>
                </a:lnTo>
                <a:lnTo>
                  <a:pt x="14996" y="21592"/>
                </a:lnTo>
                <a:lnTo>
                  <a:pt x="0" y="21600"/>
                </a:lnTo>
                <a:lnTo>
                  <a:pt x="13203" y="164"/>
                </a:lnTo>
                <a:close/>
              </a:path>
            </a:pathLst>
          </a:custGeom>
          <a:solidFill>
            <a:srgbClr val="568D1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500">
              <a:solidFill>
                <a:srgbClr val="FFFFFF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16" name="Shape 370"/>
          <p:cNvSpPr/>
          <p:nvPr/>
        </p:nvSpPr>
        <p:spPr>
          <a:xfrm>
            <a:off x="3484635" y="2920544"/>
            <a:ext cx="1131406" cy="499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61" y="164"/>
                </a:moveTo>
                <a:lnTo>
                  <a:pt x="21556" y="0"/>
                </a:lnTo>
                <a:lnTo>
                  <a:pt x="21600" y="21592"/>
                </a:lnTo>
                <a:lnTo>
                  <a:pt x="0" y="21600"/>
                </a:lnTo>
                <a:lnTo>
                  <a:pt x="9461" y="164"/>
                </a:lnTo>
                <a:close/>
              </a:path>
            </a:pathLst>
          </a:custGeom>
          <a:solidFill>
            <a:srgbClr val="568D1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500">
              <a:solidFill>
                <a:srgbClr val="FFFFFF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17" name="Shape 374"/>
          <p:cNvSpPr/>
          <p:nvPr/>
        </p:nvSpPr>
        <p:spPr>
          <a:xfrm flipH="1">
            <a:off x="6142103" y="2920544"/>
            <a:ext cx="2201536" cy="499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84" y="164"/>
                </a:moveTo>
                <a:lnTo>
                  <a:pt x="21600" y="0"/>
                </a:lnTo>
                <a:lnTo>
                  <a:pt x="11101" y="21592"/>
                </a:lnTo>
                <a:lnTo>
                  <a:pt x="0" y="21600"/>
                </a:lnTo>
                <a:lnTo>
                  <a:pt x="15384" y="164"/>
                </a:lnTo>
                <a:close/>
              </a:path>
            </a:pathLst>
          </a:custGeom>
          <a:solidFill>
            <a:srgbClr val="568D1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500">
              <a:solidFill>
                <a:srgbClr val="FFFFFF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18" name="Shape 375"/>
          <p:cNvSpPr/>
          <p:nvPr/>
        </p:nvSpPr>
        <p:spPr>
          <a:xfrm flipH="1">
            <a:off x="5418697" y="2920544"/>
            <a:ext cx="1629620" cy="499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3" y="164"/>
                </a:moveTo>
                <a:lnTo>
                  <a:pt x="21600" y="0"/>
                </a:lnTo>
                <a:lnTo>
                  <a:pt x="14996" y="21592"/>
                </a:lnTo>
                <a:lnTo>
                  <a:pt x="0" y="21600"/>
                </a:lnTo>
                <a:lnTo>
                  <a:pt x="13203" y="164"/>
                </a:lnTo>
                <a:close/>
              </a:path>
            </a:pathLst>
          </a:custGeom>
          <a:solidFill>
            <a:srgbClr val="568D1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500">
              <a:solidFill>
                <a:srgbClr val="FFFFFF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19" name="Shape 376"/>
          <p:cNvSpPr/>
          <p:nvPr/>
        </p:nvSpPr>
        <p:spPr>
          <a:xfrm flipH="1">
            <a:off x="4696929" y="2920544"/>
            <a:ext cx="1131406" cy="499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61" y="164"/>
                </a:moveTo>
                <a:lnTo>
                  <a:pt x="21556" y="0"/>
                </a:lnTo>
                <a:lnTo>
                  <a:pt x="21600" y="21592"/>
                </a:lnTo>
                <a:lnTo>
                  <a:pt x="0" y="21600"/>
                </a:lnTo>
                <a:lnTo>
                  <a:pt x="9461" y="164"/>
                </a:lnTo>
                <a:close/>
              </a:path>
            </a:pathLst>
          </a:custGeom>
          <a:solidFill>
            <a:srgbClr val="568D1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500">
              <a:solidFill>
                <a:srgbClr val="FFFFFF"/>
              </a:solidFill>
              <a:latin typeface="微软雅黑"/>
              <a:ea typeface="微软雅黑"/>
              <a:sym typeface="Helvetica Light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2538480" y="1947135"/>
            <a:ext cx="632387" cy="972433"/>
          </a:xfrm>
          <a:prstGeom prst="rect">
            <a:avLst/>
          </a:prstGeom>
          <a:solidFill>
            <a:srgbClr val="568D11"/>
          </a:solidFill>
        </p:spPr>
        <p:txBody>
          <a:bodyPr vert="horz" lIns="0" tIns="36283" rIns="0" bIns="36283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800">
                <a:solidFill>
                  <a:sysClr val="window" lastClr="FFFFFF"/>
                </a:solidFill>
                <a:latin typeface="微软雅黑"/>
                <a:ea typeface="微软雅黑"/>
              </a:rPr>
              <a:t>P</a:t>
            </a:r>
            <a:endParaRPr lang="en-GB" sz="3800" dirty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3259132" y="1947820"/>
            <a:ext cx="632387" cy="972433"/>
          </a:xfrm>
          <a:prstGeom prst="rect">
            <a:avLst/>
          </a:prstGeom>
          <a:solidFill>
            <a:srgbClr val="568D11"/>
          </a:solidFill>
        </p:spPr>
        <p:txBody>
          <a:bodyPr vert="horz" lIns="0" tIns="36283" rIns="0" bIns="36283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800" dirty="0">
                <a:solidFill>
                  <a:sysClr val="window" lastClr="FFFFFF"/>
                </a:solidFill>
                <a:latin typeface="微软雅黑"/>
                <a:ea typeface="微软雅黑"/>
              </a:rPr>
              <a:t>E</a:t>
            </a:r>
            <a:endParaRPr lang="en-GB" sz="3800" dirty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979940" y="1942245"/>
            <a:ext cx="632387" cy="972433"/>
          </a:xfrm>
          <a:prstGeom prst="rect">
            <a:avLst/>
          </a:prstGeom>
          <a:solidFill>
            <a:srgbClr val="568D11"/>
          </a:solidFill>
        </p:spPr>
        <p:txBody>
          <a:bodyPr vert="horz" lIns="0" tIns="36283" rIns="0" bIns="36283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800" dirty="0">
                <a:solidFill>
                  <a:sysClr val="window" lastClr="FFFFFF"/>
                </a:solidFill>
                <a:latin typeface="微软雅黑"/>
                <a:ea typeface="微软雅黑"/>
              </a:rPr>
              <a:t>S</a:t>
            </a:r>
            <a:endParaRPr lang="en-GB" sz="3800" dirty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4700592" y="1937046"/>
            <a:ext cx="632387" cy="972433"/>
          </a:xfrm>
          <a:prstGeom prst="rect">
            <a:avLst/>
          </a:prstGeom>
          <a:solidFill>
            <a:srgbClr val="568D11"/>
          </a:solidFill>
        </p:spPr>
        <p:txBody>
          <a:bodyPr vert="horz" lIns="0" tIns="36283" rIns="0" bIns="36283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800" dirty="0">
                <a:solidFill>
                  <a:sysClr val="window" lastClr="FFFFFF"/>
                </a:solidFill>
                <a:latin typeface="微软雅黑"/>
                <a:ea typeface="微软雅黑"/>
              </a:rPr>
              <a:t>T</a:t>
            </a:r>
            <a:endParaRPr lang="en-GB" sz="3800" dirty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5414457" y="1937046"/>
            <a:ext cx="632387" cy="972433"/>
          </a:xfrm>
          <a:prstGeom prst="rect">
            <a:avLst/>
          </a:prstGeom>
          <a:solidFill>
            <a:srgbClr val="568D11"/>
          </a:solidFill>
        </p:spPr>
        <p:txBody>
          <a:bodyPr vert="horz" lIns="0" tIns="36283" rIns="0" bIns="36283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800">
                <a:solidFill>
                  <a:sysClr val="window" lastClr="FFFFFF"/>
                </a:solidFill>
                <a:latin typeface="微软雅黑"/>
                <a:ea typeface="微软雅黑"/>
              </a:rPr>
              <a:t>E</a:t>
            </a:r>
            <a:endParaRPr lang="en-GB" sz="3800" dirty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6135109" y="1937731"/>
            <a:ext cx="632387" cy="972433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txBody>
          <a:bodyPr vert="horz" lIns="0" tIns="36283" rIns="0" bIns="36283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800" dirty="0">
                <a:solidFill>
                  <a:sysClr val="window" lastClr="FFFFFF"/>
                </a:solidFill>
                <a:latin typeface="微软雅黑"/>
                <a:ea typeface="微软雅黑"/>
              </a:rPr>
              <a:t>L</a:t>
            </a:r>
            <a:endParaRPr lang="en-GB" sz="3800" dirty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3775" y="3795365"/>
            <a:ext cx="93254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800" dirty="0">
                <a:solidFill>
                  <a:srgbClr val="7F7F7F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lang="en-GB" sz="800" dirty="0">
              <a:solidFill>
                <a:srgbClr val="7F7F7F"/>
              </a:solidFill>
              <a:latin typeface="微软雅黑"/>
              <a:ea typeface="微软雅黑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3775" y="3593715"/>
            <a:ext cx="9325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b="1" dirty="0">
                <a:solidFill>
                  <a:srgbClr val="474747"/>
                </a:solidFill>
                <a:latin typeface="微软雅黑"/>
                <a:ea typeface="微软雅黑"/>
              </a:rPr>
              <a:t>添加标题</a:t>
            </a:r>
            <a:endParaRPr lang="en-GB" sz="1000" b="1" dirty="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64653" y="3795365"/>
            <a:ext cx="93254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800" dirty="0">
                <a:solidFill>
                  <a:srgbClr val="7F7F7F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lang="en-GB" altLang="zh-CN" sz="800" dirty="0">
              <a:solidFill>
                <a:srgbClr val="7F7F7F"/>
              </a:solidFill>
              <a:latin typeface="微软雅黑"/>
              <a:ea typeface="微软雅黑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64653" y="3593715"/>
            <a:ext cx="9325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b="1" dirty="0">
                <a:solidFill>
                  <a:srgbClr val="474747"/>
                </a:solidFill>
                <a:latin typeface="微软雅黑"/>
                <a:ea typeface="微软雅黑"/>
              </a:rPr>
              <a:t>添加标题</a:t>
            </a:r>
            <a:endParaRPr lang="en-GB" altLang="zh-CN" sz="1000" b="1" dirty="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99754" y="3816595"/>
            <a:ext cx="93254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800" dirty="0">
                <a:solidFill>
                  <a:srgbClr val="7F7F7F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lang="en-GB" altLang="zh-CN" sz="800" dirty="0">
              <a:solidFill>
                <a:srgbClr val="7F7F7F"/>
              </a:solidFill>
              <a:latin typeface="微软雅黑"/>
              <a:ea typeface="微软雅黑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99754" y="3614945"/>
            <a:ext cx="9325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b="1" dirty="0">
                <a:solidFill>
                  <a:srgbClr val="474747"/>
                </a:solidFill>
                <a:latin typeface="微软雅黑"/>
                <a:ea typeface="微软雅黑"/>
              </a:rPr>
              <a:t>添加标题</a:t>
            </a:r>
            <a:endParaRPr lang="en-GB" altLang="zh-CN" sz="1000" b="1" dirty="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05514" y="3816595"/>
            <a:ext cx="93254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800" dirty="0">
                <a:solidFill>
                  <a:srgbClr val="7F7F7F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lang="en-GB" altLang="zh-CN" sz="800" dirty="0">
              <a:solidFill>
                <a:srgbClr val="7F7F7F"/>
              </a:solidFill>
              <a:latin typeface="微软雅黑"/>
              <a:ea typeface="微软雅黑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05514" y="3614945"/>
            <a:ext cx="9325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b="1" dirty="0">
                <a:solidFill>
                  <a:srgbClr val="474747"/>
                </a:solidFill>
                <a:latin typeface="微软雅黑"/>
                <a:ea typeface="微软雅黑"/>
              </a:rPr>
              <a:t>添加标题</a:t>
            </a:r>
            <a:endParaRPr lang="en-GB" altLang="zh-CN" sz="1000" b="1" dirty="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13960" y="3816595"/>
            <a:ext cx="93254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800" dirty="0">
                <a:solidFill>
                  <a:srgbClr val="7F7F7F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lang="en-GB" altLang="zh-CN" sz="800" dirty="0">
              <a:solidFill>
                <a:srgbClr val="7F7F7F"/>
              </a:solidFill>
              <a:latin typeface="微软雅黑"/>
              <a:ea typeface="微软雅黑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3960" y="3614945"/>
            <a:ext cx="9325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b="1" dirty="0">
                <a:solidFill>
                  <a:srgbClr val="474747"/>
                </a:solidFill>
                <a:latin typeface="微软雅黑"/>
                <a:ea typeface="微软雅黑"/>
              </a:rPr>
              <a:t>添加标题</a:t>
            </a:r>
            <a:endParaRPr lang="en-GB" altLang="zh-CN" sz="1000" b="1" dirty="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60036" y="3816595"/>
            <a:ext cx="93254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800" dirty="0">
                <a:solidFill>
                  <a:srgbClr val="7F7F7F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</a:t>
            </a:r>
            <a:endParaRPr lang="en-GB" altLang="zh-CN" sz="800" dirty="0">
              <a:solidFill>
                <a:srgbClr val="7F7F7F"/>
              </a:solidFill>
              <a:latin typeface="微软雅黑"/>
              <a:ea typeface="微软雅黑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60036" y="3614945"/>
            <a:ext cx="9325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b="1" dirty="0">
                <a:solidFill>
                  <a:srgbClr val="474747"/>
                </a:solidFill>
                <a:latin typeface="微软雅黑"/>
                <a:ea typeface="微软雅黑"/>
              </a:rPr>
              <a:t>添加标题</a:t>
            </a:r>
            <a:endParaRPr lang="en-GB" altLang="zh-CN" sz="1000" b="1" dirty="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成果形式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300192" y="175741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创新与贡献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Freeform 5"/>
          <p:cNvSpPr>
            <a:spLocks/>
          </p:cNvSpPr>
          <p:nvPr/>
        </p:nvSpPr>
        <p:spPr bwMode="auto">
          <a:xfrm>
            <a:off x="16797" y="48294"/>
            <a:ext cx="992299" cy="350339"/>
          </a:xfrm>
          <a:custGeom>
            <a:avLst/>
            <a:gdLst>
              <a:gd name="T0" fmla="*/ 0 w 1600"/>
              <a:gd name="T1" fmla="*/ 0 h 617"/>
              <a:gd name="T2" fmla="*/ 1429 w 1600"/>
              <a:gd name="T3" fmla="*/ 0 h 617"/>
              <a:gd name="T4" fmla="*/ 1600 w 1600"/>
              <a:gd name="T5" fmla="*/ 308 h 617"/>
              <a:gd name="T6" fmla="*/ 1429 w 1600"/>
              <a:gd name="T7" fmla="*/ 617 h 617"/>
              <a:gd name="T8" fmla="*/ 0 w 1600"/>
              <a:gd name="T9" fmla="*/ 617 h 617"/>
              <a:gd name="T10" fmla="*/ 0 w 1600"/>
              <a:gd name="T1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617">
                <a:moveTo>
                  <a:pt x="0" y="0"/>
                </a:moveTo>
                <a:lnTo>
                  <a:pt x="1429" y="0"/>
                </a:lnTo>
                <a:lnTo>
                  <a:pt x="1600" y="308"/>
                </a:lnTo>
                <a:lnTo>
                  <a:pt x="1429" y="617"/>
                </a:lnTo>
                <a:lnTo>
                  <a:pt x="0" y="6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6"/>
          <p:cNvSpPr>
            <a:spLocks/>
          </p:cNvSpPr>
          <p:nvPr/>
        </p:nvSpPr>
        <p:spPr bwMode="auto">
          <a:xfrm>
            <a:off x="899592" y="51470"/>
            <a:ext cx="6209981" cy="347163"/>
          </a:xfrm>
          <a:custGeom>
            <a:avLst/>
            <a:gdLst>
              <a:gd name="T0" fmla="*/ 0 w 13327"/>
              <a:gd name="T1" fmla="*/ 0 h 617"/>
              <a:gd name="T2" fmla="*/ 13155 w 13327"/>
              <a:gd name="T3" fmla="*/ 0 h 617"/>
              <a:gd name="T4" fmla="*/ 13327 w 13327"/>
              <a:gd name="T5" fmla="*/ 308 h 617"/>
              <a:gd name="T6" fmla="*/ 13155 w 13327"/>
              <a:gd name="T7" fmla="*/ 617 h 617"/>
              <a:gd name="T8" fmla="*/ 0 w 13327"/>
              <a:gd name="T9" fmla="*/ 617 h 617"/>
              <a:gd name="T10" fmla="*/ 171 w 13327"/>
              <a:gd name="T11" fmla="*/ 308 h 617"/>
              <a:gd name="T12" fmla="*/ 0 w 13327"/>
              <a:gd name="T1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27" h="617">
                <a:moveTo>
                  <a:pt x="0" y="0"/>
                </a:moveTo>
                <a:lnTo>
                  <a:pt x="13155" y="0"/>
                </a:lnTo>
                <a:lnTo>
                  <a:pt x="13327" y="308"/>
                </a:lnTo>
                <a:lnTo>
                  <a:pt x="13155" y="617"/>
                </a:lnTo>
                <a:lnTo>
                  <a:pt x="0" y="617"/>
                </a:lnTo>
                <a:lnTo>
                  <a:pt x="17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568D1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-2491" y="30105"/>
            <a:ext cx="971663" cy="424116"/>
          </a:xfrm>
          <a:prstGeom prst="rect">
            <a:avLst/>
          </a:prstGeom>
        </p:spPr>
        <p:txBody>
          <a:bodyPr wrap="none" lIns="115214" tIns="57607" rIns="115214" bIns="57607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819363" y="210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"/>
                                            <p:tgtEl>
                                              <p:spTgt spid="20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7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9" dur="1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7" dur="1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"/>
                                            <p:tgtEl>
                                              <p:spTgt spid="21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41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43" dur="1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49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1" dur="1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"/>
                                            <p:tgtEl>
                                              <p:spTgt spid="22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61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63" dur="1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69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1" dur="1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7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"/>
                                            <p:tgtEl>
                                              <p:spTgt spid="23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7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81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83" dur="1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89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91" dur="1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100"/>
                                            <p:tgtEl>
                                              <p:spTgt spid="24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0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5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07" dur="1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10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1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113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15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1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1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1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"/>
                                            <p:tgtEl>
                                              <p:spTgt spid="25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1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129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31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1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137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39" dur="1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141" presetID="2" presetClass="entr" presetSubtype="8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143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144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1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1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4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build="p" animBg="1"/>
          <p:bldP spid="21" grpId="0" build="p" animBg="1"/>
          <p:bldP spid="22" grpId="0" build="p" animBg="1"/>
          <p:bldP spid="23" grpId="0" build="p" animBg="1"/>
          <p:bldP spid="24" grpId="0" build="p" animBg="1"/>
          <p:bldP spid="25" grpId="0" build="p" animBg="1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46" grpId="0" animBg="1"/>
          <p:bldP spid="47" grpId="0" animBg="1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"/>
                                            <p:tgtEl>
                                              <p:spTgt spid="20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7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9" dur="1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7" dur="1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"/>
                                            <p:tgtEl>
                                              <p:spTgt spid="21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41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43" dur="1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49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1" dur="1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"/>
                                            <p:tgtEl>
                                              <p:spTgt spid="22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61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63" dur="1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69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1" dur="1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7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"/>
                                            <p:tgtEl>
                                              <p:spTgt spid="23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7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81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83" dur="1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89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91" dur="1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100"/>
                                            <p:tgtEl>
                                              <p:spTgt spid="24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0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5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07" dur="1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10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1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113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15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1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1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1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"/>
                                            <p:tgtEl>
                                              <p:spTgt spid="25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1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129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31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1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137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39" dur="1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14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1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1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4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build="p" animBg="1"/>
          <p:bldP spid="21" grpId="0" build="p" animBg="1"/>
          <p:bldP spid="22" grpId="0" build="p" animBg="1"/>
          <p:bldP spid="23" grpId="0" build="p" animBg="1"/>
          <p:bldP spid="24" grpId="0" build="p" animBg="1"/>
          <p:bldP spid="25" grpId="0" build="p" animBg="1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46" grpId="0" animBg="1"/>
          <p:bldP spid="47" grpId="0" animBg="1"/>
          <p:bldP spid="48" grpId="0"/>
        </p:bldLst>
      </p:timing>
    </mc:Fallback>
  </mc:AlternateContent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4675" y="1756603"/>
            <a:ext cx="1476499" cy="81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C:\Users\Administrator\Desktop\218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12" l="0" r="100000">
                        <a14:foregroundMark x1="12079" y1="94118" x2="12079" y2="94118"/>
                        <a14:foregroundMark x1="594" y1="10588" x2="594" y2="1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291785" y="8554"/>
            <a:ext cx="2831965" cy="513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:\360云盘\02-个人资料\！PPT图片及版面资源\06-PPT精选插图\02-商务\188141-1205221426079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5412" y="2663497"/>
            <a:ext cx="1438810" cy="80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1905" y="2663497"/>
            <a:ext cx="1454639" cy="80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组合 52"/>
          <p:cNvGrpSpPr/>
          <p:nvPr/>
        </p:nvGrpSpPr>
        <p:grpSpPr>
          <a:xfrm>
            <a:off x="4725412" y="1756603"/>
            <a:ext cx="1438810" cy="819424"/>
            <a:chOff x="3946913" y="1827911"/>
            <a:chExt cx="1958168" cy="1283142"/>
          </a:xfrm>
          <a:solidFill>
            <a:srgbClr val="568D11"/>
          </a:solidFill>
        </p:grpSpPr>
        <p:sp>
          <p:nvSpPr>
            <p:cNvPr id="54" name="矩形 53"/>
            <p:cNvSpPr/>
            <p:nvPr/>
          </p:nvSpPr>
          <p:spPr>
            <a:xfrm>
              <a:off x="3946913" y="1827911"/>
              <a:ext cx="1958168" cy="1283142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1824">
                <a:defRPr/>
              </a:pPr>
              <a:endParaRPr lang="zh-CN" altLang="en-US" sz="1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TextBox 17"/>
            <p:cNvSpPr txBox="1">
              <a:spLocks noChangeArrowheads="1"/>
            </p:cNvSpPr>
            <p:nvPr/>
          </p:nvSpPr>
          <p:spPr bwMode="auto">
            <a:xfrm flipH="1">
              <a:off x="4287376" y="2218785"/>
              <a:ext cx="1335299" cy="50604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824">
                <a:defRPr/>
              </a:pPr>
              <a:r>
                <a:rPr lang="zh-CN" altLang="en-US" sz="1500" b="1" kern="0" dirty="0">
                  <a:solidFill>
                    <a:sysClr val="window" lastClr="FFFFFF">
                      <a:lumMod val="9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填加文字</a:t>
              </a:r>
              <a:endParaRPr lang="en-US" altLang="zh-CN" sz="1500" b="1" kern="0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651906" y="1756603"/>
            <a:ext cx="1454639" cy="819424"/>
            <a:chOff x="0" y="2095862"/>
            <a:chExt cx="1979711" cy="1283142"/>
          </a:xfrm>
          <a:solidFill>
            <a:srgbClr val="568D11"/>
          </a:solidFill>
        </p:grpSpPr>
        <p:sp>
          <p:nvSpPr>
            <p:cNvPr id="57" name="矩形 56"/>
            <p:cNvSpPr/>
            <p:nvPr/>
          </p:nvSpPr>
          <p:spPr>
            <a:xfrm>
              <a:off x="0" y="2095862"/>
              <a:ext cx="1979711" cy="12831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TextBox 18"/>
            <p:cNvSpPr txBox="1">
              <a:spLocks noChangeArrowheads="1"/>
            </p:cNvSpPr>
            <p:nvPr/>
          </p:nvSpPr>
          <p:spPr bwMode="auto">
            <a:xfrm flipH="1">
              <a:off x="379065" y="2486736"/>
              <a:ext cx="1335297" cy="50604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zh-CN" altLang="en-US" sz="1500" b="1" kern="0" dirty="0">
                  <a:solidFill>
                    <a:sysClr val="window" lastClr="FFFFFF">
                      <a:lumMod val="9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填加文字</a:t>
              </a:r>
              <a:endParaRPr lang="en-US" altLang="zh-CN" sz="1500" b="1" kern="0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174674" y="2663498"/>
            <a:ext cx="1476500" cy="809693"/>
            <a:chOff x="2072433" y="511758"/>
            <a:chExt cx="2009463" cy="1267904"/>
          </a:xfrm>
          <a:solidFill>
            <a:srgbClr val="568D11"/>
          </a:solidFill>
        </p:grpSpPr>
        <p:sp>
          <p:nvSpPr>
            <p:cNvPr id="60" name="矩形 59"/>
            <p:cNvSpPr/>
            <p:nvPr/>
          </p:nvSpPr>
          <p:spPr>
            <a:xfrm>
              <a:off x="2072433" y="511758"/>
              <a:ext cx="2009463" cy="1267904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1824">
                <a:defRPr/>
              </a:pPr>
              <a:endParaRPr lang="zh-CN" altLang="en-US" sz="1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TextBox 18"/>
            <p:cNvSpPr txBox="1">
              <a:spLocks noChangeArrowheads="1"/>
            </p:cNvSpPr>
            <p:nvPr/>
          </p:nvSpPr>
          <p:spPr bwMode="auto">
            <a:xfrm flipH="1">
              <a:off x="2467298" y="901750"/>
              <a:ext cx="1335297" cy="50604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zh-CN" altLang="en-US" sz="1500" b="1" kern="0" dirty="0">
                  <a:solidFill>
                    <a:sysClr val="window" lastClr="FFFFFF">
                      <a:lumMod val="9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填加文字</a:t>
              </a:r>
              <a:endParaRPr lang="en-US" altLang="zh-CN" sz="1500" b="1" kern="0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588835" y="3520820"/>
            <a:ext cx="4755445" cy="768032"/>
          </a:xfrm>
          <a:prstGeom prst="rect">
            <a:avLst/>
          </a:prstGeom>
          <a:noFill/>
        </p:spPr>
        <p:txBody>
          <a:bodyPr wrap="square" lIns="67182" tIns="33592" rIns="67182" bIns="3359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b="1" dirty="0">
                <a:solidFill>
                  <a:srgbClr val="568D11"/>
                </a:solidFill>
                <a:latin typeface="+mj-ea"/>
                <a:ea typeface="+mj-ea"/>
              </a:rPr>
              <a:t>单击填加标题</a:t>
            </a:r>
            <a:endParaRPr lang="en-US" altLang="zh-CN" sz="1300" b="1" dirty="0">
              <a:solidFill>
                <a:srgbClr val="568D1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000" kern="3000" spc="18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文字内容需概括精炼，建议与标题相关并符合整体语言风格，语言描述尽量简洁生动。单击此处添加文本内容，语言描述尽量简洁生动</a:t>
            </a:r>
            <a:r>
              <a:rPr lang="zh-CN" altLang="en-US" sz="1000" kern="3000" spc="18" dirty="0">
                <a:solidFill>
                  <a:srgbClr val="568D11"/>
                </a:solidFill>
                <a:latin typeface="+mj-ea"/>
                <a:ea typeface="+mj-ea"/>
              </a:rPr>
              <a:t>。</a:t>
            </a:r>
            <a:endParaRPr lang="en-US" altLang="zh-CN" sz="1000" kern="3000" spc="18" dirty="0">
              <a:solidFill>
                <a:srgbClr val="568D11"/>
              </a:solidFill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成果形式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00192" y="175741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创新与贡献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16797" y="48294"/>
            <a:ext cx="992299" cy="350339"/>
          </a:xfrm>
          <a:custGeom>
            <a:avLst/>
            <a:gdLst>
              <a:gd name="T0" fmla="*/ 0 w 1600"/>
              <a:gd name="T1" fmla="*/ 0 h 617"/>
              <a:gd name="T2" fmla="*/ 1429 w 1600"/>
              <a:gd name="T3" fmla="*/ 0 h 617"/>
              <a:gd name="T4" fmla="*/ 1600 w 1600"/>
              <a:gd name="T5" fmla="*/ 308 h 617"/>
              <a:gd name="T6" fmla="*/ 1429 w 1600"/>
              <a:gd name="T7" fmla="*/ 617 h 617"/>
              <a:gd name="T8" fmla="*/ 0 w 1600"/>
              <a:gd name="T9" fmla="*/ 617 h 617"/>
              <a:gd name="T10" fmla="*/ 0 w 1600"/>
              <a:gd name="T1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617">
                <a:moveTo>
                  <a:pt x="0" y="0"/>
                </a:moveTo>
                <a:lnTo>
                  <a:pt x="1429" y="0"/>
                </a:lnTo>
                <a:lnTo>
                  <a:pt x="1600" y="308"/>
                </a:lnTo>
                <a:lnTo>
                  <a:pt x="1429" y="617"/>
                </a:lnTo>
                <a:lnTo>
                  <a:pt x="0" y="6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899592" y="51470"/>
            <a:ext cx="6209981" cy="347163"/>
          </a:xfrm>
          <a:custGeom>
            <a:avLst/>
            <a:gdLst>
              <a:gd name="T0" fmla="*/ 0 w 13327"/>
              <a:gd name="T1" fmla="*/ 0 h 617"/>
              <a:gd name="T2" fmla="*/ 13155 w 13327"/>
              <a:gd name="T3" fmla="*/ 0 h 617"/>
              <a:gd name="T4" fmla="*/ 13327 w 13327"/>
              <a:gd name="T5" fmla="*/ 308 h 617"/>
              <a:gd name="T6" fmla="*/ 13155 w 13327"/>
              <a:gd name="T7" fmla="*/ 617 h 617"/>
              <a:gd name="T8" fmla="*/ 0 w 13327"/>
              <a:gd name="T9" fmla="*/ 617 h 617"/>
              <a:gd name="T10" fmla="*/ 171 w 13327"/>
              <a:gd name="T11" fmla="*/ 308 h 617"/>
              <a:gd name="T12" fmla="*/ 0 w 13327"/>
              <a:gd name="T1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27" h="617">
                <a:moveTo>
                  <a:pt x="0" y="0"/>
                </a:moveTo>
                <a:lnTo>
                  <a:pt x="13155" y="0"/>
                </a:lnTo>
                <a:lnTo>
                  <a:pt x="13327" y="308"/>
                </a:lnTo>
                <a:lnTo>
                  <a:pt x="13155" y="617"/>
                </a:lnTo>
                <a:lnTo>
                  <a:pt x="0" y="617"/>
                </a:lnTo>
                <a:lnTo>
                  <a:pt x="17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568D1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-2491" y="30105"/>
            <a:ext cx="971663" cy="424116"/>
          </a:xfrm>
          <a:prstGeom prst="rect">
            <a:avLst/>
          </a:prstGeom>
        </p:spPr>
        <p:txBody>
          <a:bodyPr wrap="none" lIns="115214" tIns="57607" rIns="115214" bIns="57607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19363" y="210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600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4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3" presetClass="entr" presetSubtype="52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52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3" presetClass="entr" presetSubtype="52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3" presetClass="entr" presetSubtype="52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  <p:bldP spid="24" grpId="0" animBg="1"/>
          <p:bldP spid="25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4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3" presetClass="entr" presetSubtype="52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52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3" presetClass="entr" presetSubtype="52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3" presetClass="entr" presetSubtype="52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  <p:bldP spid="24" grpId="0" animBg="1"/>
          <p:bldP spid="25" grpId="0" animBg="1"/>
          <p:bldP spid="26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50498"/>
            <a:ext cx="3228536" cy="1188000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52697" y="1663625"/>
            <a:ext cx="1677382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第五部分</a:t>
            </a:r>
            <a:endParaRPr lang="zh-CN" altLang="en-US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3"/>
          <p:cNvSpPr txBox="1"/>
          <p:nvPr/>
        </p:nvSpPr>
        <p:spPr>
          <a:xfrm>
            <a:off x="3773158" y="1826932"/>
            <a:ext cx="1124667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itchFamily="2" charset="2"/>
              <a:buChar char="p"/>
            </a:pP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研究结论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3773158" y="2154348"/>
            <a:ext cx="1317027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itchFamily="2" charset="2"/>
              <a:buChar char="p"/>
            </a:pP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成果与思考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773160" y="1247148"/>
            <a:ext cx="5191328" cy="561692"/>
            <a:chOff x="3773160" y="1247148"/>
            <a:chExt cx="5191328" cy="561692"/>
          </a:xfrm>
        </p:grpSpPr>
        <p:sp>
          <p:nvSpPr>
            <p:cNvPr id="4" name="TextBox 4"/>
            <p:cNvSpPr txBox="1"/>
            <p:nvPr/>
          </p:nvSpPr>
          <p:spPr>
            <a:xfrm>
              <a:off x="3773160" y="1247148"/>
              <a:ext cx="3902350" cy="56169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200" dirty="0">
                  <a:solidFill>
                    <a:srgbClr val="568D11"/>
                  </a:solidFill>
                  <a:latin typeface="Impact" pitchFamily="34" charset="0"/>
                  <a:ea typeface="微软雅黑" pitchFamily="34" charset="-122"/>
                </a:rPr>
                <a:t>Research </a:t>
              </a:r>
              <a:r>
                <a:rPr lang="en-US" altLang="zh-CN" sz="3200" dirty="0">
                  <a:solidFill>
                    <a:srgbClr val="568D11"/>
                  </a:solidFill>
                  <a:latin typeface="Impact" pitchFamily="34" charset="0"/>
                </a:rPr>
                <a:t>conclusions</a:t>
              </a:r>
              <a:endParaRPr lang="zh-CN" altLang="en-US" sz="3200" dirty="0">
                <a:solidFill>
                  <a:srgbClr val="568D11"/>
                </a:solidFill>
                <a:latin typeface="Impact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594882" y="1293314"/>
              <a:ext cx="1369606" cy="4385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0" y="1092849"/>
            <a:ext cx="9144914" cy="200465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302392" y="1350498"/>
            <a:ext cx="305972" cy="1188000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798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4" descr="14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5" descr="14-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7738" y="0"/>
            <a:ext cx="56515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dministrator\Desktop\商务图片\图片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0" y="2347784"/>
            <a:ext cx="9144000" cy="2795716"/>
          </a:xfrm>
          <a:prstGeom prst="rect">
            <a:avLst/>
          </a:prstGeom>
          <a:solidFill>
            <a:srgbClr val="568D11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>
              <a:latin typeface="+mn-ea"/>
            </a:endParaRPr>
          </a:p>
        </p:txBody>
      </p:sp>
      <p:grpSp>
        <p:nvGrpSpPr>
          <p:cNvPr id="8" name="Group 4"/>
          <p:cNvGrpSpPr/>
          <p:nvPr/>
        </p:nvGrpSpPr>
        <p:grpSpPr>
          <a:xfrm>
            <a:off x="1807749" y="2479438"/>
            <a:ext cx="2221561" cy="871266"/>
            <a:chOff x="1402491" y="2121812"/>
            <a:chExt cx="3519612" cy="1380344"/>
          </a:xfrm>
        </p:grpSpPr>
        <p:pic>
          <p:nvPicPr>
            <p:cNvPr id="9" name="Picture 3" descr="11_Coffee-Cup.png"/>
            <p:cNvPicPr>
              <a:picLocks noChangeAspect="1"/>
            </p:cNvPicPr>
            <p:nvPr/>
          </p:nvPicPr>
          <p:blipFill>
            <a:blip r:embed="rId6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2491" y="2121812"/>
              <a:ext cx="901179" cy="1132134"/>
            </a:xfrm>
            <a:prstGeom prst="rect">
              <a:avLst/>
            </a:prstGeom>
          </p:spPr>
        </p:pic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392570" y="2381618"/>
              <a:ext cx="2529533" cy="11205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4800" dirty="0">
                  <a:solidFill>
                    <a:srgbClr val="FFFFFF"/>
                  </a:solidFill>
                  <a:latin typeface="+mn-ea"/>
                  <a:cs typeface="Oswald Light"/>
                </a:rPr>
                <a:t>茶歇时间</a:t>
              </a:r>
              <a:endParaRPr lang="en-US" sz="1800" dirty="0">
                <a:solidFill>
                  <a:srgbClr val="000000"/>
                </a:solidFill>
                <a:latin typeface="+mn-ea"/>
                <a:cs typeface="Oswald Light"/>
              </a:endParaRPr>
            </a:p>
          </p:txBody>
        </p:sp>
      </p:grpSp>
      <p:cxnSp>
        <p:nvCxnSpPr>
          <p:cNvPr id="11" name="Straight Connector 12"/>
          <p:cNvCxnSpPr/>
          <p:nvPr/>
        </p:nvCxnSpPr>
        <p:spPr>
          <a:xfrm>
            <a:off x="2516782" y="3350704"/>
            <a:ext cx="6627219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2432682" y="4025432"/>
            <a:ext cx="2805210" cy="54738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+mn-ea"/>
                <a:cs typeface="Oswald Light"/>
              </a:rPr>
              <a:t>此处添加详细文本描述，建议与标题相关并符合整体语言风格，语言描述尽量简洁生动</a:t>
            </a:r>
            <a:endParaRPr lang="en-US" sz="800" dirty="0">
              <a:solidFill>
                <a:schemeClr val="bg1"/>
              </a:solidFill>
              <a:latin typeface="+mn-ea"/>
              <a:cs typeface="Oswald Light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432682" y="3428902"/>
            <a:ext cx="3807480" cy="76618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+mn-ea"/>
                <a:cs typeface="Oswald Light"/>
              </a:rPr>
              <a:t>20</a:t>
            </a:r>
            <a:r>
              <a:rPr lang="zh-CN" altLang="en-US" sz="2800" dirty="0">
                <a:solidFill>
                  <a:schemeClr val="bg1"/>
                </a:solidFill>
                <a:latin typeface="+mn-ea"/>
                <a:cs typeface="Oswald Light"/>
              </a:rPr>
              <a:t>分钟后继续演讲</a:t>
            </a:r>
            <a:endParaRPr lang="en-US" sz="2800" dirty="0">
              <a:solidFill>
                <a:schemeClr val="bg1"/>
              </a:solidFill>
              <a:latin typeface="+mn-ea"/>
              <a:cs typeface="Oswald Light"/>
            </a:endParaRPr>
          </a:p>
        </p:txBody>
      </p:sp>
    </p:spTree>
    <p:extLst>
      <p:ext uri="{BB962C8B-B14F-4D97-AF65-F5344CB8AC3E}">
        <p14:creationId xmlns:p14="http://schemas.microsoft.com/office/powerpoint/2010/main" val="239849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build="p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研究计划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564755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2900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7731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861977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成果形式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00192" y="175741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创新与贡献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16797" y="48294"/>
            <a:ext cx="992299" cy="350339"/>
          </a:xfrm>
          <a:custGeom>
            <a:avLst/>
            <a:gdLst>
              <a:gd name="T0" fmla="*/ 0 w 1600"/>
              <a:gd name="T1" fmla="*/ 0 h 617"/>
              <a:gd name="T2" fmla="*/ 1429 w 1600"/>
              <a:gd name="T3" fmla="*/ 0 h 617"/>
              <a:gd name="T4" fmla="*/ 1600 w 1600"/>
              <a:gd name="T5" fmla="*/ 308 h 617"/>
              <a:gd name="T6" fmla="*/ 1429 w 1600"/>
              <a:gd name="T7" fmla="*/ 617 h 617"/>
              <a:gd name="T8" fmla="*/ 0 w 1600"/>
              <a:gd name="T9" fmla="*/ 617 h 617"/>
              <a:gd name="T10" fmla="*/ 0 w 1600"/>
              <a:gd name="T1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617">
                <a:moveTo>
                  <a:pt x="0" y="0"/>
                </a:moveTo>
                <a:lnTo>
                  <a:pt x="1429" y="0"/>
                </a:lnTo>
                <a:lnTo>
                  <a:pt x="1600" y="308"/>
                </a:lnTo>
                <a:lnTo>
                  <a:pt x="1429" y="617"/>
                </a:lnTo>
                <a:lnTo>
                  <a:pt x="0" y="6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899592" y="51470"/>
            <a:ext cx="6209981" cy="347163"/>
          </a:xfrm>
          <a:custGeom>
            <a:avLst/>
            <a:gdLst>
              <a:gd name="T0" fmla="*/ 0 w 13327"/>
              <a:gd name="T1" fmla="*/ 0 h 617"/>
              <a:gd name="T2" fmla="*/ 13155 w 13327"/>
              <a:gd name="T3" fmla="*/ 0 h 617"/>
              <a:gd name="T4" fmla="*/ 13327 w 13327"/>
              <a:gd name="T5" fmla="*/ 308 h 617"/>
              <a:gd name="T6" fmla="*/ 13155 w 13327"/>
              <a:gd name="T7" fmla="*/ 617 h 617"/>
              <a:gd name="T8" fmla="*/ 0 w 13327"/>
              <a:gd name="T9" fmla="*/ 617 h 617"/>
              <a:gd name="T10" fmla="*/ 171 w 13327"/>
              <a:gd name="T11" fmla="*/ 308 h 617"/>
              <a:gd name="T12" fmla="*/ 0 w 13327"/>
              <a:gd name="T1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27" h="617">
                <a:moveTo>
                  <a:pt x="0" y="0"/>
                </a:moveTo>
                <a:lnTo>
                  <a:pt x="13155" y="0"/>
                </a:lnTo>
                <a:lnTo>
                  <a:pt x="13327" y="308"/>
                </a:lnTo>
                <a:lnTo>
                  <a:pt x="13155" y="617"/>
                </a:lnTo>
                <a:lnTo>
                  <a:pt x="0" y="617"/>
                </a:lnTo>
                <a:lnTo>
                  <a:pt x="17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568D1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-2491" y="30105"/>
            <a:ext cx="971663" cy="424116"/>
          </a:xfrm>
          <a:prstGeom prst="rect">
            <a:avLst/>
          </a:prstGeom>
        </p:spPr>
        <p:txBody>
          <a:bodyPr wrap="none" lIns="115214" tIns="57607" rIns="115214" bIns="57607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19363" y="210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Shape 2056"/>
          <p:cNvSpPr/>
          <p:nvPr/>
        </p:nvSpPr>
        <p:spPr>
          <a:xfrm>
            <a:off x="681237" y="1132904"/>
            <a:ext cx="7686314" cy="3712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08" y="215"/>
                </a:moveTo>
                <a:lnTo>
                  <a:pt x="18515" y="2111"/>
                </a:lnTo>
                <a:lnTo>
                  <a:pt x="11972" y="10428"/>
                </a:lnTo>
                <a:lnTo>
                  <a:pt x="8013" y="7302"/>
                </a:lnTo>
                <a:lnTo>
                  <a:pt x="0" y="17211"/>
                </a:lnTo>
                <a:lnTo>
                  <a:pt x="1642" y="21600"/>
                </a:lnTo>
                <a:lnTo>
                  <a:pt x="8648" y="10721"/>
                </a:lnTo>
                <a:lnTo>
                  <a:pt x="12228" y="13359"/>
                </a:lnTo>
                <a:lnTo>
                  <a:pt x="19035" y="3738"/>
                </a:lnTo>
                <a:lnTo>
                  <a:pt x="19906" y="6461"/>
                </a:lnTo>
                <a:lnTo>
                  <a:pt x="20553" y="4063"/>
                </a:lnTo>
                <a:lnTo>
                  <a:pt x="20938" y="2571"/>
                </a:lnTo>
                <a:lnTo>
                  <a:pt x="21600" y="0"/>
                </a:lnTo>
                <a:cubicBezTo>
                  <a:pt x="21600" y="0"/>
                  <a:pt x="17908" y="215"/>
                  <a:pt x="17908" y="215"/>
                </a:cubicBezTo>
                <a:close/>
              </a:path>
            </a:pathLst>
          </a:custGeom>
          <a:solidFill>
            <a:srgbClr val="568D1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9" name="Shape 2057"/>
          <p:cNvSpPr/>
          <p:nvPr/>
        </p:nvSpPr>
        <p:spPr>
          <a:xfrm>
            <a:off x="1079796" y="3983898"/>
            <a:ext cx="470082" cy="47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30" name="Shape 2060"/>
          <p:cNvSpPr/>
          <p:nvPr/>
        </p:nvSpPr>
        <p:spPr>
          <a:xfrm>
            <a:off x="3377002" y="2488414"/>
            <a:ext cx="470082" cy="47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31" name="Shape 2063"/>
          <p:cNvSpPr/>
          <p:nvPr/>
        </p:nvSpPr>
        <p:spPr>
          <a:xfrm>
            <a:off x="4752829" y="2930986"/>
            <a:ext cx="470082" cy="47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32" name="Shape 2066"/>
          <p:cNvSpPr/>
          <p:nvPr/>
        </p:nvSpPr>
        <p:spPr>
          <a:xfrm>
            <a:off x="7318333" y="1277073"/>
            <a:ext cx="470082" cy="47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8861" y="2358637"/>
            <a:ext cx="23781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srgbClr val="7F7F7F"/>
                </a:solidFill>
                <a:latin typeface="微软雅黑"/>
                <a:ea typeface="微软雅黑"/>
              </a:rPr>
              <a:t>200</a:t>
            </a:r>
            <a:r>
              <a:rPr lang="zh-CN" altLang="en-US" sz="1050" dirty="0">
                <a:solidFill>
                  <a:srgbClr val="7F7F7F"/>
                </a:solidFill>
                <a:latin typeface="微软雅黑"/>
                <a:ea typeface="微软雅黑"/>
              </a:rPr>
              <a:t>字以内</a:t>
            </a: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154064" y="2001225"/>
            <a:ext cx="2317193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568D11"/>
                </a:solidFill>
                <a:latin typeface="微软雅黑"/>
                <a:ea typeface="微软雅黑"/>
              </a:rPr>
              <a:t>添加标题</a:t>
            </a:r>
            <a:endParaRPr lang="en-GB" sz="1400" dirty="0">
              <a:solidFill>
                <a:srgbClr val="568D11"/>
              </a:solidFill>
              <a:latin typeface="微软雅黑"/>
              <a:ea typeface="微软雅黑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26961" y="1603158"/>
            <a:ext cx="23781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srgbClr val="7F7F7F"/>
                </a:solidFill>
                <a:latin typeface="微软雅黑"/>
                <a:ea typeface="微软雅黑"/>
              </a:rPr>
              <a:t>200</a:t>
            </a:r>
            <a:r>
              <a:rPr lang="zh-CN" altLang="en-US" sz="1050" dirty="0">
                <a:solidFill>
                  <a:srgbClr val="7F7F7F"/>
                </a:solidFill>
                <a:latin typeface="微软雅黑"/>
                <a:ea typeface="微软雅黑"/>
              </a:rPr>
              <a:t>字以内</a:t>
            </a: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2532164" y="1245746"/>
            <a:ext cx="2317193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568D11"/>
                </a:solidFill>
                <a:latin typeface="微软雅黑"/>
                <a:ea typeface="微软雅黑"/>
              </a:rPr>
              <a:t>添加标题</a:t>
            </a:r>
            <a:endParaRPr lang="en-GB" sz="1400" dirty="0">
              <a:solidFill>
                <a:srgbClr val="568D11"/>
              </a:solidFill>
              <a:latin typeface="微软雅黑"/>
              <a:ea typeface="微软雅黑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27190" y="3983898"/>
            <a:ext cx="23781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srgbClr val="7F7F7F"/>
                </a:solidFill>
                <a:latin typeface="微软雅黑"/>
                <a:ea typeface="微软雅黑"/>
              </a:rPr>
              <a:t>200</a:t>
            </a:r>
            <a:r>
              <a:rPr lang="zh-CN" altLang="en-US" sz="1050" dirty="0">
                <a:solidFill>
                  <a:srgbClr val="7F7F7F"/>
                </a:solidFill>
                <a:latin typeface="微软雅黑"/>
                <a:ea typeface="微软雅黑"/>
              </a:rPr>
              <a:t>字以内</a:t>
            </a: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4332393" y="3626486"/>
            <a:ext cx="2317193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568D11"/>
                </a:solidFill>
                <a:latin typeface="微软雅黑"/>
                <a:ea typeface="微软雅黑"/>
              </a:rPr>
              <a:t>添加标题</a:t>
            </a:r>
            <a:endParaRPr lang="en-GB" sz="1400" dirty="0">
              <a:solidFill>
                <a:srgbClr val="568D11"/>
              </a:solidFill>
              <a:latin typeface="微软雅黑"/>
              <a:ea typeface="微软雅黑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78780" y="2820302"/>
            <a:ext cx="23781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srgbClr val="7F7F7F"/>
                </a:solidFill>
                <a:latin typeface="微软雅黑"/>
                <a:ea typeface="微软雅黑"/>
              </a:rPr>
              <a:t>200</a:t>
            </a:r>
            <a:r>
              <a:rPr lang="zh-CN" altLang="en-US" sz="1050" dirty="0">
                <a:solidFill>
                  <a:srgbClr val="7F7F7F"/>
                </a:solidFill>
                <a:latin typeface="微软雅黑"/>
                <a:ea typeface="微软雅黑"/>
              </a:rPr>
              <a:t>字以内</a:t>
            </a:r>
          </a:p>
        </p:txBody>
      </p:sp>
      <p:sp>
        <p:nvSpPr>
          <p:cNvPr id="43" name="Text Placeholder 2"/>
          <p:cNvSpPr txBox="1">
            <a:spLocks/>
          </p:cNvSpPr>
          <p:nvPr/>
        </p:nvSpPr>
        <p:spPr>
          <a:xfrm>
            <a:off x="7183704" y="2462890"/>
            <a:ext cx="2317193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568D11"/>
                </a:solidFill>
                <a:latin typeface="微软雅黑"/>
                <a:ea typeface="微软雅黑"/>
              </a:rPr>
              <a:t>添加标题</a:t>
            </a:r>
            <a:endParaRPr lang="en-GB" sz="1400" dirty="0">
              <a:solidFill>
                <a:srgbClr val="568D11"/>
              </a:solidFill>
              <a:latin typeface="微软雅黑"/>
              <a:ea typeface="微软雅黑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1079796" y="3983898"/>
            <a:ext cx="470082" cy="470081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 smtClean="0">
                <a:solidFill>
                  <a:srgbClr val="568D11"/>
                </a:solidFill>
                <a:latin typeface="微软雅黑"/>
                <a:ea typeface="微软雅黑"/>
              </a:rPr>
              <a:t>01</a:t>
            </a:r>
            <a:endParaRPr lang="en-GB" sz="1400" dirty="0">
              <a:solidFill>
                <a:srgbClr val="568D11"/>
              </a:solidFill>
              <a:latin typeface="微软雅黑"/>
              <a:ea typeface="微软雅黑"/>
            </a:endParaRPr>
          </a:p>
        </p:txBody>
      </p:sp>
      <p:sp>
        <p:nvSpPr>
          <p:cNvPr id="45" name="Text Placeholder 2"/>
          <p:cNvSpPr txBox="1">
            <a:spLocks/>
          </p:cNvSpPr>
          <p:nvPr/>
        </p:nvSpPr>
        <p:spPr>
          <a:xfrm>
            <a:off x="3374213" y="2487007"/>
            <a:ext cx="470082" cy="470081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smtClean="0">
                <a:solidFill>
                  <a:srgbClr val="568D11"/>
                </a:solidFill>
                <a:latin typeface="微软雅黑"/>
                <a:ea typeface="微软雅黑"/>
              </a:rPr>
              <a:t>02</a:t>
            </a:r>
            <a:endParaRPr lang="en-GB" sz="1400" dirty="0">
              <a:solidFill>
                <a:srgbClr val="568D11"/>
              </a:solidFill>
              <a:latin typeface="微软雅黑"/>
              <a:ea typeface="微软雅黑"/>
            </a:endParaRPr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4753295" y="2930378"/>
            <a:ext cx="470082" cy="470081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smtClean="0">
                <a:solidFill>
                  <a:srgbClr val="568D11"/>
                </a:solidFill>
                <a:latin typeface="微软雅黑"/>
                <a:ea typeface="微软雅黑"/>
              </a:rPr>
              <a:t>03</a:t>
            </a:r>
            <a:endParaRPr lang="en-GB" sz="1400" dirty="0">
              <a:solidFill>
                <a:srgbClr val="568D11"/>
              </a:solidFill>
              <a:latin typeface="微软雅黑"/>
              <a:ea typeface="微软雅黑"/>
            </a:endParaRP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7318426" y="1277073"/>
            <a:ext cx="470082" cy="470081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smtClean="0">
                <a:solidFill>
                  <a:srgbClr val="568D11"/>
                </a:solidFill>
                <a:latin typeface="微软雅黑"/>
                <a:ea typeface="微软雅黑"/>
              </a:rPr>
              <a:t>04</a:t>
            </a:r>
            <a:endParaRPr lang="en-GB" sz="1400" dirty="0">
              <a:solidFill>
                <a:srgbClr val="568D11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28709657"/>
      </p:ext>
    </p:extLst>
  </p:cSld>
  <p:clrMapOvr>
    <a:masterClrMapping/>
  </p:clrMapOvr>
  <p:transition spd="slow" advClick="0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00"/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8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5" dur="2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00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2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5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5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8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61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2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7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8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4" dur="2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/>
          <p:bldP spid="34" grpId="0" build="p"/>
          <p:bldP spid="35" grpId="0"/>
          <p:bldP spid="36" grpId="0" build="p"/>
          <p:bldP spid="37" grpId="0"/>
          <p:bldP spid="38" grpId="0" build="p"/>
          <p:bldP spid="40" grpId="0"/>
          <p:bldP spid="43" grpId="0" build="p"/>
          <p:bldP spid="44" grpId="0" build="p"/>
          <p:bldP spid="45" grpId="0" build="p"/>
          <p:bldP spid="46" grpId="0" build="p"/>
          <p:bldP spid="47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00"/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8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5" dur="2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00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2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5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5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8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61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2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7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8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4" dur="2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/>
          <p:bldP spid="34" grpId="0" build="p"/>
          <p:bldP spid="35" grpId="0"/>
          <p:bldP spid="36" grpId="0" build="p"/>
          <p:bldP spid="37" grpId="0"/>
          <p:bldP spid="38" grpId="0" build="p"/>
          <p:bldP spid="40" grpId="0"/>
          <p:bldP spid="43" grpId="0" build="p"/>
          <p:bldP spid="44" grpId="0" build="p"/>
          <p:bldP spid="45" grpId="0" build="p"/>
          <p:bldP spid="46" grpId="0" build="p"/>
          <p:bldP spid="47" grpId="0" build="p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1"/>
          <p:cNvSpPr>
            <a:spLocks noChangeArrowheads="1"/>
          </p:cNvSpPr>
          <p:nvPr/>
        </p:nvSpPr>
        <p:spPr bwMode="auto">
          <a:xfrm>
            <a:off x="1078046" y="1494264"/>
            <a:ext cx="413216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36601" y="915566"/>
            <a:ext cx="2947767" cy="4146328"/>
            <a:chOff x="4936601" y="971844"/>
            <a:chExt cx="2947767" cy="4146328"/>
          </a:xfrm>
        </p:grpSpPr>
        <p:grpSp>
          <p:nvGrpSpPr>
            <p:cNvPr id="2" name="组合 1"/>
            <p:cNvGrpSpPr/>
            <p:nvPr/>
          </p:nvGrpSpPr>
          <p:grpSpPr>
            <a:xfrm>
              <a:off x="4936601" y="971844"/>
              <a:ext cx="2947767" cy="4146328"/>
              <a:chOff x="4936601" y="971844"/>
              <a:chExt cx="2947767" cy="4146328"/>
            </a:xfrm>
          </p:grpSpPr>
          <p:sp>
            <p:nvSpPr>
              <p:cNvPr id="29" name="Freeform 5"/>
              <p:cNvSpPr>
                <a:spLocks/>
              </p:cNvSpPr>
              <p:nvPr/>
            </p:nvSpPr>
            <p:spPr bwMode="auto">
              <a:xfrm>
                <a:off x="5184992" y="971844"/>
                <a:ext cx="2590145" cy="1192575"/>
              </a:xfrm>
              <a:custGeom>
                <a:avLst/>
                <a:gdLst>
                  <a:gd name="T0" fmla="*/ 1118 w 1175"/>
                  <a:gd name="T1" fmla="*/ 389 h 541"/>
                  <a:gd name="T2" fmla="*/ 456 w 1175"/>
                  <a:gd name="T3" fmla="*/ 104 h 541"/>
                  <a:gd name="T4" fmla="*/ 0 w 1175"/>
                  <a:gd name="T5" fmla="*/ 541 h 541"/>
                  <a:gd name="T6" fmla="*/ 1175 w 1175"/>
                  <a:gd name="T7" fmla="*/ 541 h 541"/>
                  <a:gd name="T8" fmla="*/ 1118 w 1175"/>
                  <a:gd name="T9" fmla="*/ 389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5" h="541">
                    <a:moveTo>
                      <a:pt x="1118" y="389"/>
                    </a:moveTo>
                    <a:cubicBezTo>
                      <a:pt x="895" y="0"/>
                      <a:pt x="456" y="104"/>
                      <a:pt x="456" y="104"/>
                    </a:cubicBezTo>
                    <a:cubicBezTo>
                      <a:pt x="126" y="200"/>
                      <a:pt x="25" y="389"/>
                      <a:pt x="0" y="541"/>
                    </a:cubicBezTo>
                    <a:cubicBezTo>
                      <a:pt x="1175" y="541"/>
                      <a:pt x="1175" y="541"/>
                      <a:pt x="1175" y="541"/>
                    </a:cubicBezTo>
                    <a:cubicBezTo>
                      <a:pt x="1150" y="449"/>
                      <a:pt x="1118" y="389"/>
                      <a:pt x="1118" y="389"/>
                    </a:cubicBezTo>
                    <a:close/>
                  </a:path>
                </a:pathLst>
              </a:custGeom>
              <a:solidFill>
                <a:srgbClr val="568D11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4954557" y="2164419"/>
                <a:ext cx="2929811" cy="984584"/>
              </a:xfrm>
              <a:custGeom>
                <a:avLst/>
                <a:gdLst>
                  <a:gd name="T0" fmla="*/ 118 w 1330"/>
                  <a:gd name="T1" fmla="*/ 225 h 447"/>
                  <a:gd name="T2" fmla="*/ 102 w 1330"/>
                  <a:gd name="T3" fmla="*/ 281 h 447"/>
                  <a:gd name="T4" fmla="*/ 8 w 1330"/>
                  <a:gd name="T5" fmla="*/ 434 h 447"/>
                  <a:gd name="T6" fmla="*/ 0 w 1330"/>
                  <a:gd name="T7" fmla="*/ 447 h 447"/>
                  <a:gd name="T8" fmla="*/ 1250 w 1330"/>
                  <a:gd name="T9" fmla="*/ 447 h 447"/>
                  <a:gd name="T10" fmla="*/ 1280 w 1330"/>
                  <a:gd name="T11" fmla="*/ 0 h 447"/>
                  <a:gd name="T12" fmla="*/ 105 w 1330"/>
                  <a:gd name="T13" fmla="*/ 0 h 447"/>
                  <a:gd name="T14" fmla="*/ 118 w 1330"/>
                  <a:gd name="T15" fmla="*/ 225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0" h="447">
                    <a:moveTo>
                      <a:pt x="118" y="225"/>
                    </a:moveTo>
                    <a:cubicBezTo>
                      <a:pt x="121" y="237"/>
                      <a:pt x="116" y="242"/>
                      <a:pt x="102" y="281"/>
                    </a:cubicBezTo>
                    <a:cubicBezTo>
                      <a:pt x="89" y="321"/>
                      <a:pt x="18" y="422"/>
                      <a:pt x="8" y="434"/>
                    </a:cubicBezTo>
                    <a:cubicBezTo>
                      <a:pt x="5" y="438"/>
                      <a:pt x="2" y="442"/>
                      <a:pt x="0" y="447"/>
                    </a:cubicBezTo>
                    <a:cubicBezTo>
                      <a:pt x="1250" y="447"/>
                      <a:pt x="1250" y="447"/>
                      <a:pt x="1250" y="447"/>
                    </a:cubicBezTo>
                    <a:cubicBezTo>
                      <a:pt x="1330" y="289"/>
                      <a:pt x="1311" y="119"/>
                      <a:pt x="1280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85" y="125"/>
                      <a:pt x="118" y="225"/>
                      <a:pt x="118" y="225"/>
                    </a:cubicBezTo>
                  </a:path>
                </a:pathLst>
              </a:custGeom>
              <a:solidFill>
                <a:srgbClr val="505368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4936601" y="3149003"/>
                <a:ext cx="2772697" cy="984584"/>
              </a:xfrm>
              <a:custGeom>
                <a:avLst/>
                <a:gdLst>
                  <a:gd name="T0" fmla="*/ 1 w 1258"/>
                  <a:gd name="T1" fmla="*/ 25 h 447"/>
                  <a:gd name="T2" fmla="*/ 20 w 1258"/>
                  <a:gd name="T3" fmla="*/ 65 h 447"/>
                  <a:gd name="T4" fmla="*/ 117 w 1258"/>
                  <a:gd name="T5" fmla="*/ 80 h 447"/>
                  <a:gd name="T6" fmla="*/ 131 w 1258"/>
                  <a:gd name="T7" fmla="*/ 109 h 447"/>
                  <a:gd name="T8" fmla="*/ 110 w 1258"/>
                  <a:gd name="T9" fmla="*/ 130 h 447"/>
                  <a:gd name="T10" fmla="*/ 100 w 1258"/>
                  <a:gd name="T11" fmla="*/ 151 h 447"/>
                  <a:gd name="T12" fmla="*/ 110 w 1258"/>
                  <a:gd name="T13" fmla="*/ 175 h 447"/>
                  <a:gd name="T14" fmla="*/ 138 w 1258"/>
                  <a:gd name="T15" fmla="*/ 216 h 447"/>
                  <a:gd name="T16" fmla="*/ 130 w 1258"/>
                  <a:gd name="T17" fmla="*/ 228 h 447"/>
                  <a:gd name="T18" fmla="*/ 122 w 1258"/>
                  <a:gd name="T19" fmla="*/ 246 h 447"/>
                  <a:gd name="T20" fmla="*/ 124 w 1258"/>
                  <a:gd name="T21" fmla="*/ 273 h 447"/>
                  <a:gd name="T22" fmla="*/ 170 w 1258"/>
                  <a:gd name="T23" fmla="*/ 315 h 447"/>
                  <a:gd name="T24" fmla="*/ 171 w 1258"/>
                  <a:gd name="T25" fmla="*/ 329 h 447"/>
                  <a:gd name="T26" fmla="*/ 179 w 1258"/>
                  <a:gd name="T27" fmla="*/ 447 h 447"/>
                  <a:gd name="T28" fmla="*/ 1116 w 1258"/>
                  <a:gd name="T29" fmla="*/ 447 h 447"/>
                  <a:gd name="T30" fmla="*/ 1083 w 1258"/>
                  <a:gd name="T31" fmla="*/ 331 h 447"/>
                  <a:gd name="T32" fmla="*/ 1190 w 1258"/>
                  <a:gd name="T33" fmla="*/ 101 h 447"/>
                  <a:gd name="T34" fmla="*/ 1258 w 1258"/>
                  <a:gd name="T35" fmla="*/ 0 h 447"/>
                  <a:gd name="T36" fmla="*/ 8 w 1258"/>
                  <a:gd name="T37" fmla="*/ 0 h 447"/>
                  <a:gd name="T38" fmla="*/ 1 w 1258"/>
                  <a:gd name="T39" fmla="*/ 25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8" h="447">
                    <a:moveTo>
                      <a:pt x="1" y="25"/>
                    </a:moveTo>
                    <a:cubicBezTo>
                      <a:pt x="0" y="43"/>
                      <a:pt x="7" y="58"/>
                      <a:pt x="20" y="65"/>
                    </a:cubicBezTo>
                    <a:cubicBezTo>
                      <a:pt x="33" y="73"/>
                      <a:pt x="117" y="80"/>
                      <a:pt x="117" y="80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1" y="109"/>
                      <a:pt x="117" y="122"/>
                      <a:pt x="110" y="130"/>
                    </a:cubicBezTo>
                    <a:cubicBezTo>
                      <a:pt x="104" y="139"/>
                      <a:pt x="102" y="143"/>
                      <a:pt x="100" y="151"/>
                    </a:cubicBezTo>
                    <a:cubicBezTo>
                      <a:pt x="99" y="160"/>
                      <a:pt x="105" y="169"/>
                      <a:pt x="110" y="175"/>
                    </a:cubicBezTo>
                    <a:cubicBezTo>
                      <a:pt x="114" y="182"/>
                      <a:pt x="138" y="216"/>
                      <a:pt x="138" y="216"/>
                    </a:cubicBezTo>
                    <a:cubicBezTo>
                      <a:pt x="138" y="216"/>
                      <a:pt x="134" y="222"/>
                      <a:pt x="130" y="228"/>
                    </a:cubicBezTo>
                    <a:cubicBezTo>
                      <a:pt x="125" y="235"/>
                      <a:pt x="122" y="246"/>
                      <a:pt x="122" y="246"/>
                    </a:cubicBezTo>
                    <a:cubicBezTo>
                      <a:pt x="119" y="254"/>
                      <a:pt x="119" y="263"/>
                      <a:pt x="124" y="273"/>
                    </a:cubicBezTo>
                    <a:cubicBezTo>
                      <a:pt x="130" y="282"/>
                      <a:pt x="165" y="309"/>
                      <a:pt x="170" y="315"/>
                    </a:cubicBezTo>
                    <a:cubicBezTo>
                      <a:pt x="174" y="322"/>
                      <a:pt x="171" y="329"/>
                      <a:pt x="171" y="329"/>
                    </a:cubicBezTo>
                    <a:cubicBezTo>
                      <a:pt x="154" y="381"/>
                      <a:pt x="165" y="422"/>
                      <a:pt x="179" y="447"/>
                    </a:cubicBezTo>
                    <a:cubicBezTo>
                      <a:pt x="1116" y="447"/>
                      <a:pt x="1116" y="447"/>
                      <a:pt x="1116" y="447"/>
                    </a:cubicBezTo>
                    <a:cubicBezTo>
                      <a:pt x="1100" y="402"/>
                      <a:pt x="1088" y="361"/>
                      <a:pt x="1083" y="331"/>
                    </a:cubicBezTo>
                    <a:cubicBezTo>
                      <a:pt x="1068" y="232"/>
                      <a:pt x="1190" y="101"/>
                      <a:pt x="1190" y="101"/>
                    </a:cubicBezTo>
                    <a:cubicBezTo>
                      <a:pt x="1218" y="68"/>
                      <a:pt x="1240" y="34"/>
                      <a:pt x="125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7"/>
                      <a:pt x="2" y="14"/>
                      <a:pt x="1" y="25"/>
                    </a:cubicBezTo>
                  </a:path>
                </a:pathLst>
              </a:custGeom>
              <a:solidFill>
                <a:srgbClr val="505368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331632" y="4133588"/>
                <a:ext cx="2471934" cy="984584"/>
              </a:xfrm>
              <a:custGeom>
                <a:avLst/>
                <a:gdLst>
                  <a:gd name="T0" fmla="*/ 22 w 1122"/>
                  <a:gd name="T1" fmla="*/ 29 h 447"/>
                  <a:gd name="T2" fmla="*/ 291 w 1122"/>
                  <a:gd name="T3" fmla="*/ 13 h 447"/>
                  <a:gd name="T4" fmla="*/ 357 w 1122"/>
                  <a:gd name="T5" fmla="*/ 227 h 447"/>
                  <a:gd name="T6" fmla="*/ 353 w 1122"/>
                  <a:gd name="T7" fmla="*/ 227 h 447"/>
                  <a:gd name="T8" fmla="*/ 140 w 1122"/>
                  <a:gd name="T9" fmla="*/ 447 h 447"/>
                  <a:gd name="T10" fmla="*/ 1055 w 1122"/>
                  <a:gd name="T11" fmla="*/ 447 h 447"/>
                  <a:gd name="T12" fmla="*/ 1122 w 1122"/>
                  <a:gd name="T13" fmla="*/ 447 h 447"/>
                  <a:gd name="T14" fmla="*/ 1038 w 1122"/>
                  <a:gd name="T15" fmla="*/ 224 h 447"/>
                  <a:gd name="T16" fmla="*/ 937 w 1122"/>
                  <a:gd name="T17" fmla="*/ 0 h 447"/>
                  <a:gd name="T18" fmla="*/ 0 w 1122"/>
                  <a:gd name="T19" fmla="*/ 0 h 447"/>
                  <a:gd name="T20" fmla="*/ 22 w 1122"/>
                  <a:gd name="T21" fmla="*/ 29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2" h="447">
                    <a:moveTo>
                      <a:pt x="22" y="29"/>
                    </a:moveTo>
                    <a:cubicBezTo>
                      <a:pt x="73" y="71"/>
                      <a:pt x="257" y="9"/>
                      <a:pt x="291" y="13"/>
                    </a:cubicBezTo>
                    <a:cubicBezTo>
                      <a:pt x="316" y="17"/>
                      <a:pt x="345" y="158"/>
                      <a:pt x="357" y="227"/>
                    </a:cubicBezTo>
                    <a:cubicBezTo>
                      <a:pt x="353" y="227"/>
                      <a:pt x="353" y="227"/>
                      <a:pt x="353" y="227"/>
                    </a:cubicBezTo>
                    <a:cubicBezTo>
                      <a:pt x="353" y="227"/>
                      <a:pt x="194" y="418"/>
                      <a:pt x="140" y="447"/>
                    </a:cubicBezTo>
                    <a:cubicBezTo>
                      <a:pt x="1055" y="447"/>
                      <a:pt x="1055" y="447"/>
                      <a:pt x="1055" y="447"/>
                    </a:cubicBezTo>
                    <a:cubicBezTo>
                      <a:pt x="1122" y="447"/>
                      <a:pt x="1122" y="447"/>
                      <a:pt x="1122" y="447"/>
                    </a:cubicBezTo>
                    <a:cubicBezTo>
                      <a:pt x="1038" y="224"/>
                      <a:pt x="1038" y="224"/>
                      <a:pt x="1038" y="224"/>
                    </a:cubicBezTo>
                    <a:cubicBezTo>
                      <a:pt x="1004" y="162"/>
                      <a:pt x="965" y="76"/>
                      <a:pt x="9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15"/>
                      <a:pt x="18" y="25"/>
                      <a:pt x="22" y="29"/>
                    </a:cubicBezTo>
                    <a:close/>
                  </a:path>
                </a:pathLst>
              </a:custGeom>
              <a:solidFill>
                <a:srgbClr val="505368"/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zh-CN" altLang="en-US" sz="1600"/>
              </a:p>
            </p:txBody>
          </p:sp>
        </p:grp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6666356" y="3377941"/>
              <a:ext cx="362112" cy="564116"/>
            </a:xfrm>
            <a:custGeom>
              <a:avLst/>
              <a:gdLst>
                <a:gd name="T0" fmla="*/ 159 w 164"/>
                <a:gd name="T1" fmla="*/ 42 h 256"/>
                <a:gd name="T2" fmla="*/ 136 w 164"/>
                <a:gd name="T3" fmla="*/ 0 h 256"/>
                <a:gd name="T4" fmla="*/ 111 w 164"/>
                <a:gd name="T5" fmla="*/ 4 h 256"/>
                <a:gd name="T6" fmla="*/ 85 w 164"/>
                <a:gd name="T7" fmla="*/ 9 h 256"/>
                <a:gd name="T8" fmla="*/ 85 w 164"/>
                <a:gd name="T9" fmla="*/ 9 h 256"/>
                <a:gd name="T10" fmla="*/ 84 w 164"/>
                <a:gd name="T11" fmla="*/ 9 h 256"/>
                <a:gd name="T12" fmla="*/ 83 w 164"/>
                <a:gd name="T13" fmla="*/ 9 h 256"/>
                <a:gd name="T14" fmla="*/ 83 w 164"/>
                <a:gd name="T15" fmla="*/ 9 h 256"/>
                <a:gd name="T16" fmla="*/ 54 w 164"/>
                <a:gd name="T17" fmla="*/ 5 h 256"/>
                <a:gd name="T18" fmla="*/ 28 w 164"/>
                <a:gd name="T19" fmla="*/ 0 h 256"/>
                <a:gd name="T20" fmla="*/ 5 w 164"/>
                <a:gd name="T21" fmla="*/ 42 h 256"/>
                <a:gd name="T22" fmla="*/ 16 w 164"/>
                <a:gd name="T23" fmla="*/ 101 h 256"/>
                <a:gd name="T24" fmla="*/ 21 w 164"/>
                <a:gd name="T25" fmla="*/ 163 h 256"/>
                <a:gd name="T26" fmla="*/ 37 w 164"/>
                <a:gd name="T27" fmla="*/ 224 h 256"/>
                <a:gd name="T28" fmla="*/ 60 w 164"/>
                <a:gd name="T29" fmla="*/ 243 h 256"/>
                <a:gd name="T30" fmla="*/ 66 w 164"/>
                <a:gd name="T31" fmla="*/ 158 h 256"/>
                <a:gd name="T32" fmla="*/ 73 w 164"/>
                <a:gd name="T33" fmla="*/ 141 h 256"/>
                <a:gd name="T34" fmla="*/ 82 w 164"/>
                <a:gd name="T35" fmla="*/ 134 h 256"/>
                <a:gd name="T36" fmla="*/ 90 w 164"/>
                <a:gd name="T37" fmla="*/ 140 h 256"/>
                <a:gd name="T38" fmla="*/ 97 w 164"/>
                <a:gd name="T39" fmla="*/ 158 h 256"/>
                <a:gd name="T40" fmla="*/ 104 w 164"/>
                <a:gd name="T41" fmla="*/ 243 h 256"/>
                <a:gd name="T42" fmla="*/ 127 w 164"/>
                <a:gd name="T43" fmla="*/ 224 h 256"/>
                <a:gd name="T44" fmla="*/ 143 w 164"/>
                <a:gd name="T45" fmla="*/ 163 h 256"/>
                <a:gd name="T46" fmla="*/ 148 w 164"/>
                <a:gd name="T47" fmla="*/ 101 h 256"/>
                <a:gd name="T48" fmla="*/ 159 w 164"/>
                <a:gd name="T49" fmla="*/ 4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" h="256">
                  <a:moveTo>
                    <a:pt x="159" y="42"/>
                  </a:moveTo>
                  <a:cubicBezTo>
                    <a:pt x="154" y="21"/>
                    <a:pt x="148" y="3"/>
                    <a:pt x="136" y="0"/>
                  </a:cubicBezTo>
                  <a:cubicBezTo>
                    <a:pt x="132" y="0"/>
                    <a:pt x="122" y="2"/>
                    <a:pt x="111" y="4"/>
                  </a:cubicBezTo>
                  <a:cubicBezTo>
                    <a:pt x="102" y="7"/>
                    <a:pt x="92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6" y="9"/>
                    <a:pt x="65" y="7"/>
                    <a:pt x="54" y="5"/>
                  </a:cubicBezTo>
                  <a:cubicBezTo>
                    <a:pt x="43" y="2"/>
                    <a:pt x="32" y="0"/>
                    <a:pt x="28" y="0"/>
                  </a:cubicBezTo>
                  <a:cubicBezTo>
                    <a:pt x="16" y="3"/>
                    <a:pt x="9" y="21"/>
                    <a:pt x="5" y="42"/>
                  </a:cubicBezTo>
                  <a:cubicBezTo>
                    <a:pt x="0" y="62"/>
                    <a:pt x="9" y="85"/>
                    <a:pt x="16" y="101"/>
                  </a:cubicBezTo>
                  <a:cubicBezTo>
                    <a:pt x="23" y="117"/>
                    <a:pt x="18" y="135"/>
                    <a:pt x="21" y="163"/>
                  </a:cubicBezTo>
                  <a:cubicBezTo>
                    <a:pt x="23" y="190"/>
                    <a:pt x="30" y="202"/>
                    <a:pt x="37" y="224"/>
                  </a:cubicBezTo>
                  <a:cubicBezTo>
                    <a:pt x="44" y="247"/>
                    <a:pt x="64" y="256"/>
                    <a:pt x="60" y="243"/>
                  </a:cubicBezTo>
                  <a:cubicBezTo>
                    <a:pt x="55" y="229"/>
                    <a:pt x="60" y="179"/>
                    <a:pt x="66" y="158"/>
                  </a:cubicBezTo>
                  <a:cubicBezTo>
                    <a:pt x="69" y="150"/>
                    <a:pt x="71" y="144"/>
                    <a:pt x="73" y="141"/>
                  </a:cubicBezTo>
                  <a:cubicBezTo>
                    <a:pt x="74" y="137"/>
                    <a:pt x="77" y="134"/>
                    <a:pt x="82" y="134"/>
                  </a:cubicBezTo>
                  <a:cubicBezTo>
                    <a:pt x="86" y="134"/>
                    <a:pt x="89" y="137"/>
                    <a:pt x="90" y="140"/>
                  </a:cubicBezTo>
                  <a:cubicBezTo>
                    <a:pt x="92" y="143"/>
                    <a:pt x="94" y="149"/>
                    <a:pt x="97" y="158"/>
                  </a:cubicBezTo>
                  <a:cubicBezTo>
                    <a:pt x="104" y="179"/>
                    <a:pt x="109" y="229"/>
                    <a:pt x="104" y="243"/>
                  </a:cubicBezTo>
                  <a:cubicBezTo>
                    <a:pt x="100" y="256"/>
                    <a:pt x="120" y="247"/>
                    <a:pt x="127" y="224"/>
                  </a:cubicBezTo>
                  <a:cubicBezTo>
                    <a:pt x="134" y="202"/>
                    <a:pt x="141" y="190"/>
                    <a:pt x="143" y="163"/>
                  </a:cubicBezTo>
                  <a:cubicBezTo>
                    <a:pt x="145" y="135"/>
                    <a:pt x="141" y="117"/>
                    <a:pt x="148" y="101"/>
                  </a:cubicBezTo>
                  <a:cubicBezTo>
                    <a:pt x="154" y="85"/>
                    <a:pt x="164" y="62"/>
                    <a:pt x="159" y="42"/>
                  </a:cubicBezTo>
                </a:path>
              </a:pathLst>
            </a:custGeom>
            <a:solidFill>
              <a:srgbClr val="EBAC0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6569095" y="1516508"/>
              <a:ext cx="550649" cy="471344"/>
            </a:xfrm>
            <a:custGeom>
              <a:avLst/>
              <a:gdLst>
                <a:gd name="T0" fmla="*/ 128 w 250"/>
                <a:gd name="T1" fmla="*/ 209 h 214"/>
                <a:gd name="T2" fmla="*/ 114 w 250"/>
                <a:gd name="T3" fmla="*/ 179 h 214"/>
                <a:gd name="T4" fmla="*/ 93 w 250"/>
                <a:gd name="T5" fmla="*/ 172 h 214"/>
                <a:gd name="T6" fmla="*/ 73 w 250"/>
                <a:gd name="T7" fmla="*/ 170 h 214"/>
                <a:gd name="T8" fmla="*/ 55 w 250"/>
                <a:gd name="T9" fmla="*/ 149 h 214"/>
                <a:gd name="T10" fmla="*/ 20 w 250"/>
                <a:gd name="T11" fmla="*/ 124 h 214"/>
                <a:gd name="T12" fmla="*/ 11 w 250"/>
                <a:gd name="T13" fmla="*/ 102 h 214"/>
                <a:gd name="T14" fmla="*/ 5 w 250"/>
                <a:gd name="T15" fmla="*/ 74 h 214"/>
                <a:gd name="T16" fmla="*/ 13 w 250"/>
                <a:gd name="T17" fmla="*/ 59 h 214"/>
                <a:gd name="T18" fmla="*/ 18 w 250"/>
                <a:gd name="T19" fmla="*/ 43 h 214"/>
                <a:gd name="T20" fmla="*/ 64 w 250"/>
                <a:gd name="T21" fmla="*/ 16 h 214"/>
                <a:gd name="T22" fmla="*/ 105 w 250"/>
                <a:gd name="T23" fmla="*/ 8 h 214"/>
                <a:gd name="T24" fmla="*/ 125 w 250"/>
                <a:gd name="T25" fmla="*/ 7 h 214"/>
                <a:gd name="T26" fmla="*/ 144 w 250"/>
                <a:gd name="T27" fmla="*/ 11 h 214"/>
                <a:gd name="T28" fmla="*/ 167 w 250"/>
                <a:gd name="T29" fmla="*/ 12 h 214"/>
                <a:gd name="T30" fmla="*/ 189 w 250"/>
                <a:gd name="T31" fmla="*/ 18 h 214"/>
                <a:gd name="T32" fmla="*/ 213 w 250"/>
                <a:gd name="T33" fmla="*/ 28 h 214"/>
                <a:gd name="T34" fmla="*/ 232 w 250"/>
                <a:gd name="T35" fmla="*/ 50 h 214"/>
                <a:gd name="T36" fmla="*/ 239 w 250"/>
                <a:gd name="T37" fmla="*/ 68 h 214"/>
                <a:gd name="T38" fmla="*/ 245 w 250"/>
                <a:gd name="T39" fmla="*/ 97 h 214"/>
                <a:gd name="T40" fmla="*/ 247 w 250"/>
                <a:gd name="T41" fmla="*/ 114 h 214"/>
                <a:gd name="T42" fmla="*/ 243 w 250"/>
                <a:gd name="T43" fmla="*/ 126 h 214"/>
                <a:gd name="T44" fmla="*/ 241 w 250"/>
                <a:gd name="T45" fmla="*/ 143 h 214"/>
                <a:gd name="T46" fmla="*/ 217 w 250"/>
                <a:gd name="T47" fmla="*/ 154 h 214"/>
                <a:gd name="T48" fmla="*/ 200 w 250"/>
                <a:gd name="T49" fmla="*/ 194 h 214"/>
                <a:gd name="T50" fmla="*/ 157 w 250"/>
                <a:gd name="T51" fmla="*/ 194 h 214"/>
                <a:gd name="T52" fmla="*/ 162 w 250"/>
                <a:gd name="T53" fmla="*/ 208 h 214"/>
                <a:gd name="T54" fmla="*/ 140 w 250"/>
                <a:gd name="T55" fmla="*/ 214 h 214"/>
                <a:gd name="T56" fmla="*/ 128 w 250"/>
                <a:gd name="T57" fmla="*/ 209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0" h="214">
                  <a:moveTo>
                    <a:pt x="128" y="209"/>
                  </a:moveTo>
                  <a:cubicBezTo>
                    <a:pt x="114" y="179"/>
                    <a:pt x="114" y="179"/>
                    <a:pt x="114" y="179"/>
                  </a:cubicBezTo>
                  <a:cubicBezTo>
                    <a:pt x="114" y="179"/>
                    <a:pt x="102" y="172"/>
                    <a:pt x="93" y="172"/>
                  </a:cubicBezTo>
                  <a:cubicBezTo>
                    <a:pt x="84" y="172"/>
                    <a:pt x="85" y="176"/>
                    <a:pt x="73" y="170"/>
                  </a:cubicBezTo>
                  <a:cubicBezTo>
                    <a:pt x="60" y="164"/>
                    <a:pt x="57" y="153"/>
                    <a:pt x="55" y="149"/>
                  </a:cubicBezTo>
                  <a:cubicBezTo>
                    <a:pt x="53" y="145"/>
                    <a:pt x="26" y="129"/>
                    <a:pt x="20" y="124"/>
                  </a:cubicBezTo>
                  <a:cubicBezTo>
                    <a:pt x="14" y="119"/>
                    <a:pt x="10" y="105"/>
                    <a:pt x="11" y="102"/>
                  </a:cubicBezTo>
                  <a:cubicBezTo>
                    <a:pt x="13" y="100"/>
                    <a:pt x="0" y="85"/>
                    <a:pt x="5" y="74"/>
                  </a:cubicBezTo>
                  <a:cubicBezTo>
                    <a:pt x="9" y="63"/>
                    <a:pt x="13" y="59"/>
                    <a:pt x="13" y="59"/>
                  </a:cubicBezTo>
                  <a:cubicBezTo>
                    <a:pt x="13" y="59"/>
                    <a:pt x="5" y="56"/>
                    <a:pt x="18" y="43"/>
                  </a:cubicBezTo>
                  <a:cubicBezTo>
                    <a:pt x="31" y="31"/>
                    <a:pt x="49" y="10"/>
                    <a:pt x="64" y="16"/>
                  </a:cubicBezTo>
                  <a:cubicBezTo>
                    <a:pt x="64" y="16"/>
                    <a:pt x="91" y="0"/>
                    <a:pt x="105" y="8"/>
                  </a:cubicBezTo>
                  <a:cubicBezTo>
                    <a:pt x="119" y="16"/>
                    <a:pt x="117" y="7"/>
                    <a:pt x="125" y="7"/>
                  </a:cubicBezTo>
                  <a:cubicBezTo>
                    <a:pt x="134" y="7"/>
                    <a:pt x="139" y="7"/>
                    <a:pt x="144" y="11"/>
                  </a:cubicBezTo>
                  <a:cubicBezTo>
                    <a:pt x="148" y="14"/>
                    <a:pt x="156" y="7"/>
                    <a:pt x="167" y="12"/>
                  </a:cubicBezTo>
                  <a:cubicBezTo>
                    <a:pt x="178" y="17"/>
                    <a:pt x="189" y="18"/>
                    <a:pt x="189" y="18"/>
                  </a:cubicBezTo>
                  <a:cubicBezTo>
                    <a:pt x="189" y="18"/>
                    <a:pt x="204" y="18"/>
                    <a:pt x="213" y="28"/>
                  </a:cubicBezTo>
                  <a:cubicBezTo>
                    <a:pt x="222" y="38"/>
                    <a:pt x="225" y="43"/>
                    <a:pt x="232" y="50"/>
                  </a:cubicBezTo>
                  <a:cubicBezTo>
                    <a:pt x="239" y="58"/>
                    <a:pt x="233" y="60"/>
                    <a:pt x="239" y="68"/>
                  </a:cubicBezTo>
                  <a:cubicBezTo>
                    <a:pt x="245" y="75"/>
                    <a:pt x="245" y="88"/>
                    <a:pt x="245" y="97"/>
                  </a:cubicBezTo>
                  <a:cubicBezTo>
                    <a:pt x="245" y="107"/>
                    <a:pt x="245" y="108"/>
                    <a:pt x="247" y="114"/>
                  </a:cubicBezTo>
                  <a:cubicBezTo>
                    <a:pt x="250" y="121"/>
                    <a:pt x="243" y="126"/>
                    <a:pt x="243" y="126"/>
                  </a:cubicBezTo>
                  <a:cubicBezTo>
                    <a:pt x="243" y="126"/>
                    <a:pt x="249" y="133"/>
                    <a:pt x="241" y="143"/>
                  </a:cubicBezTo>
                  <a:cubicBezTo>
                    <a:pt x="232" y="153"/>
                    <a:pt x="217" y="154"/>
                    <a:pt x="217" y="154"/>
                  </a:cubicBezTo>
                  <a:cubicBezTo>
                    <a:pt x="217" y="154"/>
                    <a:pt x="215" y="190"/>
                    <a:pt x="200" y="194"/>
                  </a:cubicBezTo>
                  <a:cubicBezTo>
                    <a:pt x="185" y="199"/>
                    <a:pt x="157" y="194"/>
                    <a:pt x="157" y="194"/>
                  </a:cubicBezTo>
                  <a:cubicBezTo>
                    <a:pt x="157" y="194"/>
                    <a:pt x="163" y="204"/>
                    <a:pt x="162" y="208"/>
                  </a:cubicBezTo>
                  <a:cubicBezTo>
                    <a:pt x="161" y="212"/>
                    <a:pt x="145" y="214"/>
                    <a:pt x="140" y="214"/>
                  </a:cubicBezTo>
                  <a:cubicBezTo>
                    <a:pt x="136" y="214"/>
                    <a:pt x="128" y="209"/>
                    <a:pt x="128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2"/>
            <p:cNvSpPr>
              <a:spLocks noEditPoints="1"/>
            </p:cNvSpPr>
            <p:nvPr/>
          </p:nvSpPr>
          <p:spPr bwMode="auto">
            <a:xfrm>
              <a:off x="6548147" y="1507530"/>
              <a:ext cx="594042" cy="501271"/>
            </a:xfrm>
            <a:custGeom>
              <a:avLst/>
              <a:gdLst>
                <a:gd name="T0" fmla="*/ 257 w 270"/>
                <a:gd name="T1" fmla="*/ 66 h 228"/>
                <a:gd name="T2" fmla="*/ 244 w 270"/>
                <a:gd name="T3" fmla="*/ 40 h 228"/>
                <a:gd name="T4" fmla="*/ 182 w 270"/>
                <a:gd name="T5" fmla="*/ 7 h 228"/>
                <a:gd name="T6" fmla="*/ 158 w 270"/>
                <a:gd name="T7" fmla="*/ 5 h 228"/>
                <a:gd name="T8" fmla="*/ 120 w 270"/>
                <a:gd name="T9" fmla="*/ 3 h 228"/>
                <a:gd name="T10" fmla="*/ 68 w 270"/>
                <a:gd name="T11" fmla="*/ 9 h 228"/>
                <a:gd name="T12" fmla="*/ 11 w 270"/>
                <a:gd name="T13" fmla="*/ 62 h 228"/>
                <a:gd name="T14" fmla="*/ 11 w 270"/>
                <a:gd name="T15" fmla="*/ 106 h 228"/>
                <a:gd name="T16" fmla="*/ 38 w 270"/>
                <a:gd name="T17" fmla="*/ 146 h 228"/>
                <a:gd name="T18" fmla="*/ 93 w 270"/>
                <a:gd name="T19" fmla="*/ 187 h 228"/>
                <a:gd name="T20" fmla="*/ 116 w 270"/>
                <a:gd name="T21" fmla="*/ 191 h 228"/>
                <a:gd name="T22" fmla="*/ 150 w 270"/>
                <a:gd name="T23" fmla="*/ 228 h 228"/>
                <a:gd name="T24" fmla="*/ 192 w 270"/>
                <a:gd name="T25" fmla="*/ 211 h 228"/>
                <a:gd name="T26" fmla="*/ 259 w 270"/>
                <a:gd name="T27" fmla="*/ 154 h 228"/>
                <a:gd name="T28" fmla="*/ 120 w 270"/>
                <a:gd name="T29" fmla="*/ 164 h 228"/>
                <a:gd name="T30" fmla="*/ 157 w 270"/>
                <a:gd name="T31" fmla="*/ 149 h 228"/>
                <a:gd name="T32" fmla="*/ 119 w 270"/>
                <a:gd name="T33" fmla="*/ 169 h 228"/>
                <a:gd name="T34" fmla="*/ 232 w 270"/>
                <a:gd name="T35" fmla="*/ 146 h 228"/>
                <a:gd name="T36" fmla="*/ 167 w 270"/>
                <a:gd name="T37" fmla="*/ 163 h 228"/>
                <a:gd name="T38" fmla="*/ 200 w 270"/>
                <a:gd name="T39" fmla="*/ 141 h 228"/>
                <a:gd name="T40" fmla="*/ 179 w 270"/>
                <a:gd name="T41" fmla="*/ 122 h 228"/>
                <a:gd name="T42" fmla="*/ 165 w 270"/>
                <a:gd name="T43" fmla="*/ 86 h 228"/>
                <a:gd name="T44" fmla="*/ 172 w 270"/>
                <a:gd name="T45" fmla="*/ 134 h 228"/>
                <a:gd name="T46" fmla="*/ 108 w 270"/>
                <a:gd name="T47" fmla="*/ 157 h 228"/>
                <a:gd name="T48" fmla="*/ 94 w 270"/>
                <a:gd name="T49" fmla="*/ 166 h 228"/>
                <a:gd name="T50" fmla="*/ 75 w 270"/>
                <a:gd name="T51" fmla="*/ 150 h 228"/>
                <a:gd name="T52" fmla="*/ 83 w 270"/>
                <a:gd name="T53" fmla="*/ 138 h 228"/>
                <a:gd name="T54" fmla="*/ 70 w 270"/>
                <a:gd name="T55" fmla="*/ 131 h 228"/>
                <a:gd name="T56" fmla="*/ 63 w 270"/>
                <a:gd name="T57" fmla="*/ 98 h 228"/>
                <a:gd name="T58" fmla="*/ 56 w 270"/>
                <a:gd name="T59" fmla="*/ 133 h 228"/>
                <a:gd name="T60" fmla="*/ 31 w 270"/>
                <a:gd name="T61" fmla="*/ 109 h 228"/>
                <a:gd name="T62" fmla="*/ 29 w 270"/>
                <a:gd name="T63" fmla="*/ 72 h 228"/>
                <a:gd name="T64" fmla="*/ 69 w 270"/>
                <a:gd name="T65" fmla="*/ 47 h 228"/>
                <a:gd name="T66" fmla="*/ 35 w 270"/>
                <a:gd name="T67" fmla="*/ 55 h 228"/>
                <a:gd name="T68" fmla="*/ 69 w 270"/>
                <a:gd name="T69" fmla="*/ 30 h 228"/>
                <a:gd name="T70" fmla="*/ 110 w 270"/>
                <a:gd name="T71" fmla="*/ 21 h 228"/>
                <a:gd name="T72" fmla="*/ 127 w 270"/>
                <a:gd name="T73" fmla="*/ 40 h 228"/>
                <a:gd name="T74" fmla="*/ 115 w 270"/>
                <a:gd name="T75" fmla="*/ 53 h 228"/>
                <a:gd name="T76" fmla="*/ 86 w 270"/>
                <a:gd name="T77" fmla="*/ 85 h 228"/>
                <a:gd name="T78" fmla="*/ 110 w 270"/>
                <a:gd name="T79" fmla="*/ 81 h 228"/>
                <a:gd name="T80" fmla="*/ 119 w 270"/>
                <a:gd name="T81" fmla="*/ 93 h 228"/>
                <a:gd name="T82" fmla="*/ 123 w 270"/>
                <a:gd name="T83" fmla="*/ 65 h 228"/>
                <a:gd name="T84" fmla="*/ 128 w 270"/>
                <a:gd name="T85" fmla="*/ 62 h 228"/>
                <a:gd name="T86" fmla="*/ 134 w 270"/>
                <a:gd name="T87" fmla="*/ 23 h 228"/>
                <a:gd name="T88" fmla="*/ 147 w 270"/>
                <a:gd name="T89" fmla="*/ 23 h 228"/>
                <a:gd name="T90" fmla="*/ 173 w 270"/>
                <a:gd name="T91" fmla="*/ 26 h 228"/>
                <a:gd name="T92" fmla="*/ 215 w 270"/>
                <a:gd name="T93" fmla="*/ 39 h 228"/>
                <a:gd name="T94" fmla="*/ 235 w 270"/>
                <a:gd name="T95" fmla="*/ 62 h 228"/>
                <a:gd name="T96" fmla="*/ 231 w 270"/>
                <a:gd name="T97" fmla="*/ 63 h 228"/>
                <a:gd name="T98" fmla="*/ 243 w 270"/>
                <a:gd name="T99" fmla="*/ 85 h 228"/>
                <a:gd name="T100" fmla="*/ 235 w 270"/>
                <a:gd name="T101" fmla="*/ 107 h 228"/>
                <a:gd name="T102" fmla="*/ 205 w 270"/>
                <a:gd name="T103" fmla="*/ 64 h 228"/>
                <a:gd name="T104" fmla="*/ 208 w 270"/>
                <a:gd name="T105" fmla="*/ 107 h 228"/>
                <a:gd name="T106" fmla="*/ 238 w 270"/>
                <a:gd name="T107" fmla="*/ 128 h 228"/>
                <a:gd name="T108" fmla="*/ 243 w 270"/>
                <a:gd name="T109" fmla="*/ 14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0" h="228">
                  <a:moveTo>
                    <a:pt x="267" y="115"/>
                  </a:moveTo>
                  <a:cubicBezTo>
                    <a:pt x="265" y="110"/>
                    <a:pt x="265" y="110"/>
                    <a:pt x="265" y="101"/>
                  </a:cubicBezTo>
                  <a:cubicBezTo>
                    <a:pt x="265" y="91"/>
                    <a:pt x="265" y="76"/>
                    <a:pt x="257" y="66"/>
                  </a:cubicBezTo>
                  <a:cubicBezTo>
                    <a:pt x="256" y="64"/>
                    <a:pt x="256" y="64"/>
                    <a:pt x="256" y="63"/>
                  </a:cubicBezTo>
                  <a:cubicBezTo>
                    <a:pt x="256" y="59"/>
                    <a:pt x="255" y="53"/>
                    <a:pt x="250" y="47"/>
                  </a:cubicBezTo>
                  <a:cubicBezTo>
                    <a:pt x="248" y="45"/>
                    <a:pt x="246" y="42"/>
                    <a:pt x="244" y="40"/>
                  </a:cubicBezTo>
                  <a:cubicBezTo>
                    <a:pt x="240" y="36"/>
                    <a:pt x="236" y="32"/>
                    <a:pt x="230" y="25"/>
                  </a:cubicBezTo>
                  <a:cubicBezTo>
                    <a:pt x="219" y="13"/>
                    <a:pt x="203" y="12"/>
                    <a:pt x="200" y="12"/>
                  </a:cubicBezTo>
                  <a:cubicBezTo>
                    <a:pt x="198" y="12"/>
                    <a:pt x="190" y="11"/>
                    <a:pt x="182" y="7"/>
                  </a:cubicBezTo>
                  <a:cubicBezTo>
                    <a:pt x="177" y="5"/>
                    <a:pt x="173" y="4"/>
                    <a:pt x="168" y="4"/>
                  </a:cubicBezTo>
                  <a:cubicBezTo>
                    <a:pt x="165" y="4"/>
                    <a:pt x="162" y="4"/>
                    <a:pt x="160" y="5"/>
                  </a:cubicBezTo>
                  <a:cubicBezTo>
                    <a:pt x="159" y="5"/>
                    <a:pt x="159" y="5"/>
                    <a:pt x="158" y="5"/>
                  </a:cubicBezTo>
                  <a:cubicBezTo>
                    <a:pt x="152" y="1"/>
                    <a:pt x="144" y="1"/>
                    <a:pt x="135" y="1"/>
                  </a:cubicBezTo>
                  <a:cubicBezTo>
                    <a:pt x="129" y="1"/>
                    <a:pt x="126" y="3"/>
                    <a:pt x="123" y="5"/>
                  </a:cubicBezTo>
                  <a:cubicBezTo>
                    <a:pt x="123" y="4"/>
                    <a:pt x="122" y="4"/>
                    <a:pt x="120" y="3"/>
                  </a:cubicBezTo>
                  <a:cubicBezTo>
                    <a:pt x="116" y="1"/>
                    <a:pt x="111" y="0"/>
                    <a:pt x="106" y="0"/>
                  </a:cubicBezTo>
                  <a:cubicBezTo>
                    <a:pt x="93" y="0"/>
                    <a:pt x="79" y="6"/>
                    <a:pt x="72" y="9"/>
                  </a:cubicBezTo>
                  <a:cubicBezTo>
                    <a:pt x="71" y="9"/>
                    <a:pt x="69" y="9"/>
                    <a:pt x="68" y="9"/>
                  </a:cubicBezTo>
                  <a:cubicBezTo>
                    <a:pt x="51" y="9"/>
                    <a:pt x="36" y="24"/>
                    <a:pt x="24" y="36"/>
                  </a:cubicBezTo>
                  <a:cubicBezTo>
                    <a:pt x="23" y="38"/>
                    <a:pt x="22" y="39"/>
                    <a:pt x="21" y="40"/>
                  </a:cubicBezTo>
                  <a:cubicBezTo>
                    <a:pt x="15" y="45"/>
                    <a:pt x="9" y="53"/>
                    <a:pt x="11" y="62"/>
                  </a:cubicBezTo>
                  <a:cubicBezTo>
                    <a:pt x="9" y="65"/>
                    <a:pt x="7" y="69"/>
                    <a:pt x="5" y="74"/>
                  </a:cubicBezTo>
                  <a:cubicBezTo>
                    <a:pt x="0" y="85"/>
                    <a:pt x="6" y="97"/>
                    <a:pt x="10" y="104"/>
                  </a:cubicBezTo>
                  <a:cubicBezTo>
                    <a:pt x="10" y="105"/>
                    <a:pt x="10" y="106"/>
                    <a:pt x="11" y="106"/>
                  </a:cubicBezTo>
                  <a:cubicBezTo>
                    <a:pt x="10" y="109"/>
                    <a:pt x="11" y="114"/>
                    <a:pt x="13" y="120"/>
                  </a:cubicBezTo>
                  <a:cubicBezTo>
                    <a:pt x="14" y="124"/>
                    <a:pt x="18" y="131"/>
                    <a:pt x="23" y="135"/>
                  </a:cubicBezTo>
                  <a:cubicBezTo>
                    <a:pt x="26" y="138"/>
                    <a:pt x="30" y="141"/>
                    <a:pt x="38" y="146"/>
                  </a:cubicBezTo>
                  <a:cubicBezTo>
                    <a:pt x="44" y="149"/>
                    <a:pt x="53" y="155"/>
                    <a:pt x="56" y="158"/>
                  </a:cubicBezTo>
                  <a:cubicBezTo>
                    <a:pt x="58" y="164"/>
                    <a:pt x="63" y="176"/>
                    <a:pt x="78" y="183"/>
                  </a:cubicBezTo>
                  <a:cubicBezTo>
                    <a:pt x="85" y="186"/>
                    <a:pt x="89" y="187"/>
                    <a:pt x="93" y="187"/>
                  </a:cubicBezTo>
                  <a:cubicBezTo>
                    <a:pt x="96" y="187"/>
                    <a:pt x="98" y="187"/>
                    <a:pt x="99" y="187"/>
                  </a:cubicBezTo>
                  <a:cubicBezTo>
                    <a:pt x="100" y="186"/>
                    <a:pt x="101" y="186"/>
                    <a:pt x="103" y="186"/>
                  </a:cubicBezTo>
                  <a:cubicBezTo>
                    <a:pt x="107" y="186"/>
                    <a:pt x="112" y="188"/>
                    <a:pt x="116" y="191"/>
                  </a:cubicBezTo>
                  <a:cubicBezTo>
                    <a:pt x="128" y="217"/>
                    <a:pt x="128" y="217"/>
                    <a:pt x="128" y="217"/>
                  </a:cubicBezTo>
                  <a:cubicBezTo>
                    <a:pt x="129" y="219"/>
                    <a:pt x="131" y="221"/>
                    <a:pt x="132" y="222"/>
                  </a:cubicBezTo>
                  <a:cubicBezTo>
                    <a:pt x="136" y="224"/>
                    <a:pt x="144" y="228"/>
                    <a:pt x="150" y="228"/>
                  </a:cubicBezTo>
                  <a:cubicBezTo>
                    <a:pt x="157" y="228"/>
                    <a:pt x="180" y="227"/>
                    <a:pt x="182" y="214"/>
                  </a:cubicBezTo>
                  <a:cubicBezTo>
                    <a:pt x="183" y="213"/>
                    <a:pt x="183" y="212"/>
                    <a:pt x="183" y="210"/>
                  </a:cubicBezTo>
                  <a:cubicBezTo>
                    <a:pt x="186" y="211"/>
                    <a:pt x="189" y="211"/>
                    <a:pt x="192" y="211"/>
                  </a:cubicBezTo>
                  <a:cubicBezTo>
                    <a:pt x="201" y="211"/>
                    <a:pt x="208" y="210"/>
                    <a:pt x="213" y="208"/>
                  </a:cubicBezTo>
                  <a:cubicBezTo>
                    <a:pt x="230" y="204"/>
                    <a:pt x="235" y="181"/>
                    <a:pt x="237" y="167"/>
                  </a:cubicBezTo>
                  <a:cubicBezTo>
                    <a:pt x="243" y="165"/>
                    <a:pt x="252" y="161"/>
                    <a:pt x="259" y="154"/>
                  </a:cubicBezTo>
                  <a:cubicBezTo>
                    <a:pt x="265" y="146"/>
                    <a:pt x="266" y="138"/>
                    <a:pt x="265" y="132"/>
                  </a:cubicBezTo>
                  <a:cubicBezTo>
                    <a:pt x="268" y="128"/>
                    <a:pt x="270" y="122"/>
                    <a:pt x="267" y="115"/>
                  </a:cubicBezTo>
                  <a:close/>
                  <a:moveTo>
                    <a:pt x="120" y="164"/>
                  </a:moveTo>
                  <a:cubicBezTo>
                    <a:pt x="123" y="158"/>
                    <a:pt x="135" y="152"/>
                    <a:pt x="144" y="150"/>
                  </a:cubicBezTo>
                  <a:cubicBezTo>
                    <a:pt x="146" y="150"/>
                    <a:pt x="150" y="150"/>
                    <a:pt x="154" y="150"/>
                  </a:cubicBezTo>
                  <a:cubicBezTo>
                    <a:pt x="155" y="150"/>
                    <a:pt x="156" y="149"/>
                    <a:pt x="157" y="149"/>
                  </a:cubicBezTo>
                  <a:cubicBezTo>
                    <a:pt x="154" y="155"/>
                    <a:pt x="152" y="161"/>
                    <a:pt x="154" y="167"/>
                  </a:cubicBezTo>
                  <a:cubicBezTo>
                    <a:pt x="144" y="170"/>
                    <a:pt x="135" y="174"/>
                    <a:pt x="127" y="173"/>
                  </a:cubicBezTo>
                  <a:cubicBezTo>
                    <a:pt x="125" y="172"/>
                    <a:pt x="122" y="170"/>
                    <a:pt x="119" y="169"/>
                  </a:cubicBezTo>
                  <a:cubicBezTo>
                    <a:pt x="118" y="167"/>
                    <a:pt x="119" y="166"/>
                    <a:pt x="120" y="164"/>
                  </a:cubicBezTo>
                  <a:close/>
                  <a:moveTo>
                    <a:pt x="243" y="140"/>
                  </a:moveTo>
                  <a:cubicBezTo>
                    <a:pt x="240" y="143"/>
                    <a:pt x="236" y="145"/>
                    <a:pt x="232" y="146"/>
                  </a:cubicBezTo>
                  <a:cubicBezTo>
                    <a:pt x="232" y="146"/>
                    <a:pt x="231" y="146"/>
                    <a:pt x="231" y="146"/>
                  </a:cubicBezTo>
                  <a:cubicBezTo>
                    <a:pt x="216" y="145"/>
                    <a:pt x="200" y="151"/>
                    <a:pt x="184" y="157"/>
                  </a:cubicBezTo>
                  <a:cubicBezTo>
                    <a:pt x="178" y="159"/>
                    <a:pt x="172" y="161"/>
                    <a:pt x="167" y="163"/>
                  </a:cubicBezTo>
                  <a:cubicBezTo>
                    <a:pt x="167" y="159"/>
                    <a:pt x="170" y="154"/>
                    <a:pt x="173" y="151"/>
                  </a:cubicBezTo>
                  <a:cubicBezTo>
                    <a:pt x="175" y="149"/>
                    <a:pt x="179" y="149"/>
                    <a:pt x="183" y="148"/>
                  </a:cubicBezTo>
                  <a:cubicBezTo>
                    <a:pt x="189" y="147"/>
                    <a:pt x="195" y="146"/>
                    <a:pt x="200" y="141"/>
                  </a:cubicBezTo>
                  <a:cubicBezTo>
                    <a:pt x="204" y="137"/>
                    <a:pt x="204" y="133"/>
                    <a:pt x="203" y="130"/>
                  </a:cubicBezTo>
                  <a:cubicBezTo>
                    <a:pt x="201" y="124"/>
                    <a:pt x="193" y="123"/>
                    <a:pt x="186" y="122"/>
                  </a:cubicBezTo>
                  <a:cubicBezTo>
                    <a:pt x="183" y="122"/>
                    <a:pt x="180" y="122"/>
                    <a:pt x="179" y="122"/>
                  </a:cubicBezTo>
                  <a:cubicBezTo>
                    <a:pt x="170" y="117"/>
                    <a:pt x="170" y="112"/>
                    <a:pt x="171" y="100"/>
                  </a:cubicBezTo>
                  <a:cubicBezTo>
                    <a:pt x="171" y="98"/>
                    <a:pt x="171" y="95"/>
                    <a:pt x="171" y="93"/>
                  </a:cubicBezTo>
                  <a:cubicBezTo>
                    <a:pt x="172" y="89"/>
                    <a:pt x="169" y="86"/>
                    <a:pt x="165" y="86"/>
                  </a:cubicBezTo>
                  <a:cubicBezTo>
                    <a:pt x="161" y="86"/>
                    <a:pt x="158" y="89"/>
                    <a:pt x="158" y="92"/>
                  </a:cubicBezTo>
                  <a:cubicBezTo>
                    <a:pt x="158" y="95"/>
                    <a:pt x="157" y="97"/>
                    <a:pt x="157" y="99"/>
                  </a:cubicBezTo>
                  <a:cubicBezTo>
                    <a:pt x="156" y="110"/>
                    <a:pt x="155" y="125"/>
                    <a:pt x="172" y="134"/>
                  </a:cubicBezTo>
                  <a:cubicBezTo>
                    <a:pt x="169" y="135"/>
                    <a:pt x="159" y="136"/>
                    <a:pt x="154" y="136"/>
                  </a:cubicBezTo>
                  <a:cubicBezTo>
                    <a:pt x="149" y="136"/>
                    <a:pt x="145" y="136"/>
                    <a:pt x="141" y="137"/>
                  </a:cubicBezTo>
                  <a:cubicBezTo>
                    <a:pt x="138" y="137"/>
                    <a:pt x="116" y="143"/>
                    <a:pt x="108" y="157"/>
                  </a:cubicBezTo>
                  <a:cubicBezTo>
                    <a:pt x="106" y="160"/>
                    <a:pt x="105" y="163"/>
                    <a:pt x="105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99" y="165"/>
                    <a:pt x="96" y="166"/>
                    <a:pt x="94" y="166"/>
                  </a:cubicBezTo>
                  <a:cubicBezTo>
                    <a:pt x="94" y="167"/>
                    <a:pt x="93" y="167"/>
                    <a:pt x="93" y="167"/>
                  </a:cubicBezTo>
                  <a:cubicBezTo>
                    <a:pt x="93" y="167"/>
                    <a:pt x="92" y="167"/>
                    <a:pt x="87" y="165"/>
                  </a:cubicBezTo>
                  <a:cubicBezTo>
                    <a:pt x="79" y="161"/>
                    <a:pt x="77" y="154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6"/>
                    <a:pt x="80" y="139"/>
                    <a:pt x="83" y="138"/>
                  </a:cubicBezTo>
                  <a:cubicBezTo>
                    <a:pt x="86" y="137"/>
                    <a:pt x="88" y="133"/>
                    <a:pt x="87" y="129"/>
                  </a:cubicBezTo>
                  <a:cubicBezTo>
                    <a:pt x="86" y="126"/>
                    <a:pt x="82" y="124"/>
                    <a:pt x="78" y="125"/>
                  </a:cubicBezTo>
                  <a:cubicBezTo>
                    <a:pt x="76" y="126"/>
                    <a:pt x="73" y="128"/>
                    <a:pt x="70" y="131"/>
                  </a:cubicBezTo>
                  <a:cubicBezTo>
                    <a:pt x="70" y="128"/>
                    <a:pt x="71" y="126"/>
                    <a:pt x="71" y="123"/>
                  </a:cubicBezTo>
                  <a:cubicBezTo>
                    <a:pt x="71" y="117"/>
                    <a:pt x="72" y="110"/>
                    <a:pt x="71" y="104"/>
                  </a:cubicBezTo>
                  <a:cubicBezTo>
                    <a:pt x="71" y="100"/>
                    <a:pt x="67" y="97"/>
                    <a:pt x="63" y="98"/>
                  </a:cubicBezTo>
                  <a:cubicBezTo>
                    <a:pt x="60" y="98"/>
                    <a:pt x="57" y="101"/>
                    <a:pt x="57" y="105"/>
                  </a:cubicBezTo>
                  <a:cubicBezTo>
                    <a:pt x="58" y="111"/>
                    <a:pt x="57" y="116"/>
                    <a:pt x="57" y="122"/>
                  </a:cubicBezTo>
                  <a:cubicBezTo>
                    <a:pt x="57" y="126"/>
                    <a:pt x="56" y="129"/>
                    <a:pt x="56" y="133"/>
                  </a:cubicBezTo>
                  <a:cubicBezTo>
                    <a:pt x="54" y="132"/>
                    <a:pt x="52" y="130"/>
                    <a:pt x="49" y="128"/>
                  </a:cubicBezTo>
                  <a:cubicBezTo>
                    <a:pt x="44" y="125"/>
                    <a:pt x="38" y="121"/>
                    <a:pt x="36" y="120"/>
                  </a:cubicBezTo>
                  <a:cubicBezTo>
                    <a:pt x="34" y="118"/>
                    <a:pt x="32" y="112"/>
                    <a:pt x="31" y="109"/>
                  </a:cubicBezTo>
                  <a:cubicBezTo>
                    <a:pt x="33" y="104"/>
                    <a:pt x="30" y="100"/>
                    <a:pt x="28" y="95"/>
                  </a:cubicBezTo>
                  <a:cubicBezTo>
                    <a:pt x="27" y="92"/>
                    <a:pt x="23" y="84"/>
                    <a:pt x="24" y="82"/>
                  </a:cubicBezTo>
                  <a:cubicBezTo>
                    <a:pt x="26" y="77"/>
                    <a:pt x="28" y="73"/>
                    <a:pt x="29" y="72"/>
                  </a:cubicBezTo>
                  <a:cubicBezTo>
                    <a:pt x="31" y="71"/>
                    <a:pt x="33" y="71"/>
                    <a:pt x="34" y="71"/>
                  </a:cubicBezTo>
                  <a:cubicBezTo>
                    <a:pt x="46" y="69"/>
                    <a:pt x="58" y="68"/>
                    <a:pt x="69" y="57"/>
                  </a:cubicBezTo>
                  <a:cubicBezTo>
                    <a:pt x="72" y="54"/>
                    <a:pt x="72" y="49"/>
                    <a:pt x="69" y="47"/>
                  </a:cubicBezTo>
                  <a:cubicBezTo>
                    <a:pt x="66" y="44"/>
                    <a:pt x="62" y="44"/>
                    <a:pt x="59" y="47"/>
                  </a:cubicBezTo>
                  <a:cubicBezTo>
                    <a:pt x="52" y="54"/>
                    <a:pt x="43" y="56"/>
                    <a:pt x="33" y="57"/>
                  </a:cubicBezTo>
                  <a:cubicBezTo>
                    <a:pt x="34" y="56"/>
                    <a:pt x="34" y="56"/>
                    <a:pt x="35" y="55"/>
                  </a:cubicBezTo>
                  <a:cubicBezTo>
                    <a:pt x="37" y="54"/>
                    <a:pt x="38" y="52"/>
                    <a:pt x="39" y="51"/>
                  </a:cubicBezTo>
                  <a:cubicBezTo>
                    <a:pt x="47" y="43"/>
                    <a:pt x="60" y="30"/>
                    <a:pt x="68" y="30"/>
                  </a:cubicBezTo>
                  <a:cubicBezTo>
                    <a:pt x="68" y="30"/>
                    <a:pt x="69" y="30"/>
                    <a:pt x="69" y="30"/>
                  </a:cubicBezTo>
                  <a:cubicBezTo>
                    <a:pt x="72" y="31"/>
                    <a:pt x="76" y="31"/>
                    <a:pt x="79" y="29"/>
                  </a:cubicBezTo>
                  <a:cubicBezTo>
                    <a:pt x="83" y="27"/>
                    <a:pt x="96" y="20"/>
                    <a:pt x="106" y="20"/>
                  </a:cubicBezTo>
                  <a:cubicBezTo>
                    <a:pt x="107" y="20"/>
                    <a:pt x="109" y="21"/>
                    <a:pt x="110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2" y="23"/>
                    <a:pt x="113" y="25"/>
                    <a:pt x="116" y="25"/>
                  </a:cubicBezTo>
                  <a:cubicBezTo>
                    <a:pt x="119" y="25"/>
                    <a:pt x="124" y="32"/>
                    <a:pt x="127" y="40"/>
                  </a:cubicBezTo>
                  <a:cubicBezTo>
                    <a:pt x="128" y="42"/>
                    <a:pt x="130" y="45"/>
                    <a:pt x="129" y="47"/>
                  </a:cubicBezTo>
                  <a:cubicBezTo>
                    <a:pt x="129" y="48"/>
                    <a:pt x="128" y="48"/>
                    <a:pt x="125" y="49"/>
                  </a:cubicBezTo>
                  <a:cubicBezTo>
                    <a:pt x="122" y="49"/>
                    <a:pt x="118" y="50"/>
                    <a:pt x="115" y="53"/>
                  </a:cubicBezTo>
                  <a:cubicBezTo>
                    <a:pt x="104" y="60"/>
                    <a:pt x="94" y="67"/>
                    <a:pt x="83" y="72"/>
                  </a:cubicBezTo>
                  <a:cubicBezTo>
                    <a:pt x="79" y="74"/>
                    <a:pt x="78" y="78"/>
                    <a:pt x="80" y="82"/>
                  </a:cubicBezTo>
                  <a:cubicBezTo>
                    <a:pt x="81" y="84"/>
                    <a:pt x="83" y="85"/>
                    <a:pt x="86" y="85"/>
                  </a:cubicBezTo>
                  <a:cubicBezTo>
                    <a:pt x="87" y="85"/>
                    <a:pt x="88" y="85"/>
                    <a:pt x="89" y="85"/>
                  </a:cubicBezTo>
                  <a:cubicBezTo>
                    <a:pt x="96" y="81"/>
                    <a:pt x="103" y="77"/>
                    <a:pt x="109" y="73"/>
                  </a:cubicBezTo>
                  <a:cubicBezTo>
                    <a:pt x="109" y="76"/>
                    <a:pt x="110" y="78"/>
                    <a:pt x="110" y="81"/>
                  </a:cubicBezTo>
                  <a:cubicBezTo>
                    <a:pt x="111" y="83"/>
                    <a:pt x="111" y="85"/>
                    <a:pt x="111" y="87"/>
                  </a:cubicBezTo>
                  <a:cubicBezTo>
                    <a:pt x="112" y="91"/>
                    <a:pt x="115" y="93"/>
                    <a:pt x="118" y="93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23" y="93"/>
                    <a:pt x="125" y="89"/>
                    <a:pt x="125" y="86"/>
                  </a:cubicBezTo>
                  <a:cubicBezTo>
                    <a:pt x="125" y="83"/>
                    <a:pt x="124" y="81"/>
                    <a:pt x="124" y="78"/>
                  </a:cubicBezTo>
                  <a:cubicBezTo>
                    <a:pt x="123" y="73"/>
                    <a:pt x="122" y="68"/>
                    <a:pt x="123" y="65"/>
                  </a:cubicBezTo>
                  <a:cubicBezTo>
                    <a:pt x="123" y="64"/>
                    <a:pt x="123" y="64"/>
                    <a:pt x="124" y="64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5" y="63"/>
                    <a:pt x="126" y="62"/>
                    <a:pt x="128" y="62"/>
                  </a:cubicBezTo>
                  <a:cubicBezTo>
                    <a:pt x="131" y="61"/>
                    <a:pt x="137" y="60"/>
                    <a:pt x="141" y="54"/>
                  </a:cubicBezTo>
                  <a:cubicBezTo>
                    <a:pt x="145" y="47"/>
                    <a:pt x="142" y="39"/>
                    <a:pt x="140" y="34"/>
                  </a:cubicBezTo>
                  <a:cubicBezTo>
                    <a:pt x="139" y="31"/>
                    <a:pt x="137" y="27"/>
                    <a:pt x="134" y="23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41" y="22"/>
                    <a:pt x="146" y="22"/>
                    <a:pt x="147" y="23"/>
                  </a:cubicBezTo>
                  <a:cubicBezTo>
                    <a:pt x="150" y="25"/>
                    <a:pt x="153" y="26"/>
                    <a:pt x="157" y="26"/>
                  </a:cubicBezTo>
                  <a:cubicBezTo>
                    <a:pt x="159" y="26"/>
                    <a:pt x="161" y="26"/>
                    <a:pt x="163" y="25"/>
                  </a:cubicBezTo>
                  <a:cubicBezTo>
                    <a:pt x="167" y="25"/>
                    <a:pt x="170" y="24"/>
                    <a:pt x="173" y="26"/>
                  </a:cubicBezTo>
                  <a:cubicBezTo>
                    <a:pt x="185" y="31"/>
                    <a:pt x="198" y="32"/>
                    <a:pt x="198" y="32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199" y="33"/>
                    <a:pt x="209" y="33"/>
                    <a:pt x="215" y="39"/>
                  </a:cubicBezTo>
                  <a:cubicBezTo>
                    <a:pt x="221" y="46"/>
                    <a:pt x="224" y="49"/>
                    <a:pt x="228" y="54"/>
                  </a:cubicBezTo>
                  <a:cubicBezTo>
                    <a:pt x="230" y="56"/>
                    <a:pt x="232" y="58"/>
                    <a:pt x="234" y="61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6" y="63"/>
                    <a:pt x="236" y="63"/>
                    <a:pt x="236" y="64"/>
                  </a:cubicBezTo>
                  <a:cubicBezTo>
                    <a:pt x="236" y="65"/>
                    <a:pt x="236" y="66"/>
                    <a:pt x="236" y="68"/>
                  </a:cubicBezTo>
                  <a:cubicBezTo>
                    <a:pt x="233" y="67"/>
                    <a:pt x="231" y="65"/>
                    <a:pt x="231" y="63"/>
                  </a:cubicBezTo>
                  <a:cubicBezTo>
                    <a:pt x="230" y="59"/>
                    <a:pt x="227" y="57"/>
                    <a:pt x="223" y="58"/>
                  </a:cubicBezTo>
                  <a:cubicBezTo>
                    <a:pt x="219" y="58"/>
                    <a:pt x="217" y="62"/>
                    <a:pt x="217" y="66"/>
                  </a:cubicBezTo>
                  <a:cubicBezTo>
                    <a:pt x="220" y="78"/>
                    <a:pt x="234" y="84"/>
                    <a:pt x="243" y="85"/>
                  </a:cubicBezTo>
                  <a:cubicBezTo>
                    <a:pt x="245" y="90"/>
                    <a:pt x="245" y="96"/>
                    <a:pt x="245" y="101"/>
                  </a:cubicBezTo>
                  <a:cubicBezTo>
                    <a:pt x="245" y="109"/>
                    <a:pt x="245" y="112"/>
                    <a:pt x="246" y="117"/>
                  </a:cubicBezTo>
                  <a:cubicBezTo>
                    <a:pt x="243" y="113"/>
                    <a:pt x="239" y="110"/>
                    <a:pt x="235" y="107"/>
                  </a:cubicBezTo>
                  <a:cubicBezTo>
                    <a:pt x="232" y="105"/>
                    <a:pt x="229" y="103"/>
                    <a:pt x="226" y="102"/>
                  </a:cubicBezTo>
                  <a:cubicBezTo>
                    <a:pt x="222" y="100"/>
                    <a:pt x="219" y="98"/>
                    <a:pt x="217" y="96"/>
                  </a:cubicBezTo>
                  <a:cubicBezTo>
                    <a:pt x="208" y="89"/>
                    <a:pt x="201" y="74"/>
                    <a:pt x="205" y="64"/>
                  </a:cubicBezTo>
                  <a:cubicBezTo>
                    <a:pt x="206" y="61"/>
                    <a:pt x="204" y="57"/>
                    <a:pt x="201" y="56"/>
                  </a:cubicBezTo>
                  <a:cubicBezTo>
                    <a:pt x="197" y="54"/>
                    <a:pt x="193" y="56"/>
                    <a:pt x="192" y="60"/>
                  </a:cubicBezTo>
                  <a:cubicBezTo>
                    <a:pt x="186" y="75"/>
                    <a:pt x="195" y="97"/>
                    <a:pt x="208" y="107"/>
                  </a:cubicBezTo>
                  <a:cubicBezTo>
                    <a:pt x="212" y="110"/>
                    <a:pt x="216" y="112"/>
                    <a:pt x="220" y="114"/>
                  </a:cubicBezTo>
                  <a:cubicBezTo>
                    <a:pt x="222" y="115"/>
                    <a:pt x="225" y="117"/>
                    <a:pt x="227" y="118"/>
                  </a:cubicBezTo>
                  <a:cubicBezTo>
                    <a:pt x="231" y="121"/>
                    <a:pt x="234" y="125"/>
                    <a:pt x="238" y="128"/>
                  </a:cubicBezTo>
                  <a:cubicBezTo>
                    <a:pt x="240" y="131"/>
                    <a:pt x="242" y="133"/>
                    <a:pt x="244" y="136"/>
                  </a:cubicBezTo>
                  <a:cubicBezTo>
                    <a:pt x="245" y="136"/>
                    <a:pt x="245" y="136"/>
                    <a:pt x="245" y="137"/>
                  </a:cubicBezTo>
                  <a:cubicBezTo>
                    <a:pt x="245" y="137"/>
                    <a:pt x="243" y="140"/>
                    <a:pt x="243" y="140"/>
                  </a:cubicBez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222" y="2442736"/>
              <a:ext cx="417475" cy="417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5900237" y="2435254"/>
              <a:ext cx="430943" cy="430943"/>
            </a:xfrm>
            <a:custGeom>
              <a:avLst/>
              <a:gdLst>
                <a:gd name="T0" fmla="*/ 98 w 196"/>
                <a:gd name="T1" fmla="*/ 0 h 196"/>
                <a:gd name="T2" fmla="*/ 0 w 196"/>
                <a:gd name="T3" fmla="*/ 98 h 196"/>
                <a:gd name="T4" fmla="*/ 98 w 196"/>
                <a:gd name="T5" fmla="*/ 196 h 196"/>
                <a:gd name="T6" fmla="*/ 196 w 196"/>
                <a:gd name="T7" fmla="*/ 98 h 196"/>
                <a:gd name="T8" fmla="*/ 98 w 196"/>
                <a:gd name="T9" fmla="*/ 0 h 196"/>
                <a:gd name="T10" fmla="*/ 98 w 196"/>
                <a:gd name="T11" fmla="*/ 171 h 196"/>
                <a:gd name="T12" fmla="*/ 25 w 196"/>
                <a:gd name="T13" fmla="*/ 98 h 196"/>
                <a:gd name="T14" fmla="*/ 98 w 196"/>
                <a:gd name="T15" fmla="*/ 25 h 196"/>
                <a:gd name="T16" fmla="*/ 171 w 196"/>
                <a:gd name="T17" fmla="*/ 98 h 196"/>
                <a:gd name="T18" fmla="*/ 98 w 196"/>
                <a:gd name="T19" fmla="*/ 17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  <a:moveTo>
                    <a:pt x="98" y="171"/>
                  </a:moveTo>
                  <a:cubicBezTo>
                    <a:pt x="58" y="171"/>
                    <a:pt x="25" y="138"/>
                    <a:pt x="25" y="98"/>
                  </a:cubicBezTo>
                  <a:cubicBezTo>
                    <a:pt x="25" y="58"/>
                    <a:pt x="58" y="25"/>
                    <a:pt x="98" y="25"/>
                  </a:cubicBezTo>
                  <a:cubicBezTo>
                    <a:pt x="139" y="25"/>
                    <a:pt x="171" y="58"/>
                    <a:pt x="171" y="98"/>
                  </a:cubicBezTo>
                  <a:cubicBezTo>
                    <a:pt x="171" y="138"/>
                    <a:pt x="139" y="171"/>
                    <a:pt x="98" y="171"/>
                  </a:cubicBezTo>
                  <a:close/>
                </a:path>
              </a:pathLst>
            </a:custGeom>
            <a:solidFill>
              <a:srgbClr val="D57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15"/>
            <p:cNvSpPr>
              <a:spLocks noChangeArrowheads="1"/>
            </p:cNvSpPr>
            <p:nvPr/>
          </p:nvSpPr>
          <p:spPr bwMode="auto">
            <a:xfrm>
              <a:off x="6022936" y="2556457"/>
              <a:ext cx="187041" cy="188537"/>
            </a:xfrm>
            <a:prstGeom prst="ellipse">
              <a:avLst/>
            </a:prstGeom>
            <a:solidFill>
              <a:srgbClr val="D57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9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671" y="2655215"/>
              <a:ext cx="104743" cy="10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906" y="2578901"/>
              <a:ext cx="73320" cy="7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 bwMode="auto">
            <a:xfrm>
              <a:off x="5441594" y="1581812"/>
              <a:ext cx="1159293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F83003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r>
                <a:rPr lang="zh-CN" altLang="en-US" dirty="0" smtClean="0">
                  <a:solidFill>
                    <a:schemeClr val="bg1"/>
                  </a:solidFill>
                </a:rPr>
                <a:t>单击标题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6702266" y="3436357"/>
              <a:ext cx="290291" cy="452228"/>
            </a:xfrm>
            <a:custGeom>
              <a:avLst/>
              <a:gdLst>
                <a:gd name="T0" fmla="*/ 159 w 164"/>
                <a:gd name="T1" fmla="*/ 42 h 256"/>
                <a:gd name="T2" fmla="*/ 136 w 164"/>
                <a:gd name="T3" fmla="*/ 0 h 256"/>
                <a:gd name="T4" fmla="*/ 111 w 164"/>
                <a:gd name="T5" fmla="*/ 4 h 256"/>
                <a:gd name="T6" fmla="*/ 85 w 164"/>
                <a:gd name="T7" fmla="*/ 9 h 256"/>
                <a:gd name="T8" fmla="*/ 85 w 164"/>
                <a:gd name="T9" fmla="*/ 9 h 256"/>
                <a:gd name="T10" fmla="*/ 84 w 164"/>
                <a:gd name="T11" fmla="*/ 9 h 256"/>
                <a:gd name="T12" fmla="*/ 83 w 164"/>
                <a:gd name="T13" fmla="*/ 9 h 256"/>
                <a:gd name="T14" fmla="*/ 83 w 164"/>
                <a:gd name="T15" fmla="*/ 9 h 256"/>
                <a:gd name="T16" fmla="*/ 54 w 164"/>
                <a:gd name="T17" fmla="*/ 5 h 256"/>
                <a:gd name="T18" fmla="*/ 28 w 164"/>
                <a:gd name="T19" fmla="*/ 0 h 256"/>
                <a:gd name="T20" fmla="*/ 5 w 164"/>
                <a:gd name="T21" fmla="*/ 42 h 256"/>
                <a:gd name="T22" fmla="*/ 16 w 164"/>
                <a:gd name="T23" fmla="*/ 101 h 256"/>
                <a:gd name="T24" fmla="*/ 21 w 164"/>
                <a:gd name="T25" fmla="*/ 163 h 256"/>
                <a:gd name="T26" fmla="*/ 37 w 164"/>
                <a:gd name="T27" fmla="*/ 224 h 256"/>
                <a:gd name="T28" fmla="*/ 60 w 164"/>
                <a:gd name="T29" fmla="*/ 243 h 256"/>
                <a:gd name="T30" fmla="*/ 66 w 164"/>
                <a:gd name="T31" fmla="*/ 158 h 256"/>
                <a:gd name="T32" fmla="*/ 73 w 164"/>
                <a:gd name="T33" fmla="*/ 141 h 256"/>
                <a:gd name="T34" fmla="*/ 82 w 164"/>
                <a:gd name="T35" fmla="*/ 134 h 256"/>
                <a:gd name="T36" fmla="*/ 90 w 164"/>
                <a:gd name="T37" fmla="*/ 140 h 256"/>
                <a:gd name="T38" fmla="*/ 97 w 164"/>
                <a:gd name="T39" fmla="*/ 158 h 256"/>
                <a:gd name="T40" fmla="*/ 104 w 164"/>
                <a:gd name="T41" fmla="*/ 243 h 256"/>
                <a:gd name="T42" fmla="*/ 127 w 164"/>
                <a:gd name="T43" fmla="*/ 224 h 256"/>
                <a:gd name="T44" fmla="*/ 143 w 164"/>
                <a:gd name="T45" fmla="*/ 163 h 256"/>
                <a:gd name="T46" fmla="*/ 148 w 164"/>
                <a:gd name="T47" fmla="*/ 101 h 256"/>
                <a:gd name="T48" fmla="*/ 159 w 164"/>
                <a:gd name="T49" fmla="*/ 4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" h="256">
                  <a:moveTo>
                    <a:pt x="159" y="42"/>
                  </a:moveTo>
                  <a:cubicBezTo>
                    <a:pt x="154" y="21"/>
                    <a:pt x="148" y="3"/>
                    <a:pt x="136" y="0"/>
                  </a:cubicBezTo>
                  <a:cubicBezTo>
                    <a:pt x="132" y="0"/>
                    <a:pt x="122" y="2"/>
                    <a:pt x="111" y="4"/>
                  </a:cubicBezTo>
                  <a:cubicBezTo>
                    <a:pt x="102" y="7"/>
                    <a:pt x="92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6" y="9"/>
                    <a:pt x="65" y="7"/>
                    <a:pt x="54" y="5"/>
                  </a:cubicBezTo>
                  <a:cubicBezTo>
                    <a:pt x="43" y="2"/>
                    <a:pt x="32" y="0"/>
                    <a:pt x="28" y="0"/>
                  </a:cubicBezTo>
                  <a:cubicBezTo>
                    <a:pt x="16" y="3"/>
                    <a:pt x="9" y="21"/>
                    <a:pt x="5" y="42"/>
                  </a:cubicBezTo>
                  <a:cubicBezTo>
                    <a:pt x="0" y="62"/>
                    <a:pt x="9" y="85"/>
                    <a:pt x="16" y="101"/>
                  </a:cubicBezTo>
                  <a:cubicBezTo>
                    <a:pt x="23" y="117"/>
                    <a:pt x="18" y="135"/>
                    <a:pt x="21" y="163"/>
                  </a:cubicBezTo>
                  <a:cubicBezTo>
                    <a:pt x="23" y="190"/>
                    <a:pt x="30" y="202"/>
                    <a:pt x="37" y="224"/>
                  </a:cubicBezTo>
                  <a:cubicBezTo>
                    <a:pt x="44" y="247"/>
                    <a:pt x="64" y="256"/>
                    <a:pt x="60" y="243"/>
                  </a:cubicBezTo>
                  <a:cubicBezTo>
                    <a:pt x="55" y="229"/>
                    <a:pt x="60" y="179"/>
                    <a:pt x="66" y="158"/>
                  </a:cubicBezTo>
                  <a:cubicBezTo>
                    <a:pt x="69" y="150"/>
                    <a:pt x="71" y="144"/>
                    <a:pt x="73" y="141"/>
                  </a:cubicBezTo>
                  <a:cubicBezTo>
                    <a:pt x="74" y="137"/>
                    <a:pt x="77" y="134"/>
                    <a:pt x="82" y="134"/>
                  </a:cubicBezTo>
                  <a:cubicBezTo>
                    <a:pt x="86" y="134"/>
                    <a:pt x="89" y="137"/>
                    <a:pt x="90" y="140"/>
                  </a:cubicBezTo>
                  <a:cubicBezTo>
                    <a:pt x="92" y="143"/>
                    <a:pt x="94" y="149"/>
                    <a:pt x="97" y="158"/>
                  </a:cubicBezTo>
                  <a:cubicBezTo>
                    <a:pt x="104" y="179"/>
                    <a:pt x="109" y="229"/>
                    <a:pt x="104" y="243"/>
                  </a:cubicBezTo>
                  <a:cubicBezTo>
                    <a:pt x="100" y="256"/>
                    <a:pt x="120" y="247"/>
                    <a:pt x="127" y="224"/>
                  </a:cubicBezTo>
                  <a:cubicBezTo>
                    <a:pt x="134" y="202"/>
                    <a:pt x="141" y="190"/>
                    <a:pt x="143" y="163"/>
                  </a:cubicBezTo>
                  <a:cubicBezTo>
                    <a:pt x="145" y="135"/>
                    <a:pt x="141" y="117"/>
                    <a:pt x="148" y="101"/>
                  </a:cubicBezTo>
                  <a:cubicBezTo>
                    <a:pt x="154" y="85"/>
                    <a:pt x="164" y="62"/>
                    <a:pt x="159" y="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3" name="Group 6"/>
            <p:cNvGrpSpPr>
              <a:grpSpLocks noChangeAspect="1"/>
            </p:cNvGrpSpPr>
            <p:nvPr/>
          </p:nvGrpSpPr>
          <p:grpSpPr bwMode="auto">
            <a:xfrm>
              <a:off x="6143857" y="4455298"/>
              <a:ext cx="437925" cy="439060"/>
              <a:chOff x="-705" y="1037"/>
              <a:chExt cx="385" cy="386"/>
            </a:xfrm>
          </p:grpSpPr>
          <p:sp>
            <p:nvSpPr>
              <p:cNvPr id="44" name="Freeform 7"/>
              <p:cNvSpPr>
                <a:spLocks/>
              </p:cNvSpPr>
              <p:nvPr/>
            </p:nvSpPr>
            <p:spPr bwMode="auto">
              <a:xfrm>
                <a:off x="-705" y="1037"/>
                <a:ext cx="385" cy="386"/>
              </a:xfrm>
              <a:custGeom>
                <a:avLst/>
                <a:gdLst>
                  <a:gd name="T0" fmla="*/ 139 w 163"/>
                  <a:gd name="T1" fmla="*/ 24 h 163"/>
                  <a:gd name="T2" fmla="*/ 163 w 163"/>
                  <a:gd name="T3" fmla="*/ 82 h 163"/>
                  <a:gd name="T4" fmla="*/ 139 w 163"/>
                  <a:gd name="T5" fmla="*/ 140 h 163"/>
                  <a:gd name="T6" fmla="*/ 82 w 163"/>
                  <a:gd name="T7" fmla="*/ 163 h 163"/>
                  <a:gd name="T8" fmla="*/ 24 w 163"/>
                  <a:gd name="T9" fmla="*/ 140 h 163"/>
                  <a:gd name="T10" fmla="*/ 0 w 163"/>
                  <a:gd name="T11" fmla="*/ 82 h 163"/>
                  <a:gd name="T12" fmla="*/ 24 w 163"/>
                  <a:gd name="T13" fmla="*/ 24 h 163"/>
                  <a:gd name="T14" fmla="*/ 82 w 163"/>
                  <a:gd name="T15" fmla="*/ 0 h 163"/>
                  <a:gd name="T16" fmla="*/ 139 w 163"/>
                  <a:gd name="T17" fmla="*/ 2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163">
                    <a:moveTo>
                      <a:pt x="139" y="24"/>
                    </a:moveTo>
                    <a:cubicBezTo>
                      <a:pt x="154" y="39"/>
                      <a:pt x="163" y="59"/>
                      <a:pt x="163" y="82"/>
                    </a:cubicBezTo>
                    <a:cubicBezTo>
                      <a:pt x="163" y="104"/>
                      <a:pt x="154" y="125"/>
                      <a:pt x="139" y="140"/>
                    </a:cubicBezTo>
                    <a:cubicBezTo>
                      <a:pt x="124" y="154"/>
                      <a:pt x="104" y="163"/>
                      <a:pt x="82" y="163"/>
                    </a:cubicBezTo>
                    <a:cubicBezTo>
                      <a:pt x="59" y="163"/>
                      <a:pt x="39" y="154"/>
                      <a:pt x="24" y="140"/>
                    </a:cubicBezTo>
                    <a:cubicBezTo>
                      <a:pt x="9" y="125"/>
                      <a:pt x="0" y="104"/>
                      <a:pt x="0" y="82"/>
                    </a:cubicBezTo>
                    <a:cubicBezTo>
                      <a:pt x="0" y="59"/>
                      <a:pt x="9" y="39"/>
                      <a:pt x="24" y="24"/>
                    </a:cubicBezTo>
                    <a:cubicBezTo>
                      <a:pt x="39" y="9"/>
                      <a:pt x="59" y="0"/>
                      <a:pt x="82" y="0"/>
                    </a:cubicBezTo>
                    <a:cubicBezTo>
                      <a:pt x="104" y="0"/>
                      <a:pt x="124" y="9"/>
                      <a:pt x="139" y="24"/>
                    </a:cubicBezTo>
                    <a:close/>
                  </a:path>
                </a:pathLst>
              </a:custGeom>
              <a:solidFill>
                <a:srgbClr val="EBAC0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8"/>
              <p:cNvSpPr>
                <a:spLocks/>
              </p:cNvSpPr>
              <p:nvPr/>
            </p:nvSpPr>
            <p:spPr bwMode="auto">
              <a:xfrm>
                <a:off x="-592" y="1071"/>
                <a:ext cx="167" cy="319"/>
              </a:xfrm>
              <a:custGeom>
                <a:avLst/>
                <a:gdLst>
                  <a:gd name="T0" fmla="*/ 67 w 71"/>
                  <a:gd name="T1" fmla="*/ 43 h 135"/>
                  <a:gd name="T2" fmla="*/ 39 w 71"/>
                  <a:gd name="T3" fmla="*/ 43 h 135"/>
                  <a:gd name="T4" fmla="*/ 39 w 71"/>
                  <a:gd name="T5" fmla="*/ 38 h 135"/>
                  <a:gd name="T6" fmla="*/ 38 w 71"/>
                  <a:gd name="T7" fmla="*/ 29 h 135"/>
                  <a:gd name="T8" fmla="*/ 34 w 71"/>
                  <a:gd name="T9" fmla="*/ 26 h 135"/>
                  <a:gd name="T10" fmla="*/ 30 w 71"/>
                  <a:gd name="T11" fmla="*/ 28 h 135"/>
                  <a:gd name="T12" fmla="*/ 29 w 71"/>
                  <a:gd name="T13" fmla="*/ 34 h 135"/>
                  <a:gd name="T14" fmla="*/ 31 w 71"/>
                  <a:gd name="T15" fmla="*/ 44 h 135"/>
                  <a:gd name="T16" fmla="*/ 47 w 71"/>
                  <a:gd name="T17" fmla="*/ 54 h 135"/>
                  <a:gd name="T18" fmla="*/ 61 w 71"/>
                  <a:gd name="T19" fmla="*/ 64 h 135"/>
                  <a:gd name="T20" fmla="*/ 68 w 71"/>
                  <a:gd name="T21" fmla="*/ 74 h 135"/>
                  <a:gd name="T22" fmla="*/ 71 w 71"/>
                  <a:gd name="T23" fmla="*/ 90 h 135"/>
                  <a:gd name="T24" fmla="*/ 63 w 71"/>
                  <a:gd name="T25" fmla="*/ 113 h 135"/>
                  <a:gd name="T26" fmla="*/ 42 w 71"/>
                  <a:gd name="T27" fmla="*/ 124 h 135"/>
                  <a:gd name="T28" fmla="*/ 42 w 71"/>
                  <a:gd name="T29" fmla="*/ 135 h 135"/>
                  <a:gd name="T30" fmla="*/ 28 w 71"/>
                  <a:gd name="T31" fmla="*/ 135 h 135"/>
                  <a:gd name="T32" fmla="*/ 28 w 71"/>
                  <a:gd name="T33" fmla="*/ 124 h 135"/>
                  <a:gd name="T34" fmla="*/ 9 w 71"/>
                  <a:gd name="T35" fmla="*/ 115 h 135"/>
                  <a:gd name="T36" fmla="*/ 0 w 71"/>
                  <a:gd name="T37" fmla="*/ 88 h 135"/>
                  <a:gd name="T38" fmla="*/ 0 w 71"/>
                  <a:gd name="T39" fmla="*/ 83 h 135"/>
                  <a:gd name="T40" fmla="*/ 28 w 71"/>
                  <a:gd name="T41" fmla="*/ 83 h 135"/>
                  <a:gd name="T42" fmla="*/ 28 w 71"/>
                  <a:gd name="T43" fmla="*/ 90 h 135"/>
                  <a:gd name="T44" fmla="*/ 29 w 71"/>
                  <a:gd name="T45" fmla="*/ 104 h 135"/>
                  <a:gd name="T46" fmla="*/ 34 w 71"/>
                  <a:gd name="T47" fmla="*/ 107 h 135"/>
                  <a:gd name="T48" fmla="*/ 38 w 71"/>
                  <a:gd name="T49" fmla="*/ 105 h 135"/>
                  <a:gd name="T50" fmla="*/ 39 w 71"/>
                  <a:gd name="T51" fmla="*/ 99 h 135"/>
                  <a:gd name="T52" fmla="*/ 38 w 71"/>
                  <a:gd name="T53" fmla="*/ 86 h 135"/>
                  <a:gd name="T54" fmla="*/ 29 w 71"/>
                  <a:gd name="T55" fmla="*/ 77 h 135"/>
                  <a:gd name="T56" fmla="*/ 11 w 71"/>
                  <a:gd name="T57" fmla="*/ 65 h 135"/>
                  <a:gd name="T58" fmla="*/ 3 w 71"/>
                  <a:gd name="T59" fmla="*/ 54 h 135"/>
                  <a:gd name="T60" fmla="*/ 0 w 71"/>
                  <a:gd name="T61" fmla="*/ 38 h 135"/>
                  <a:gd name="T62" fmla="*/ 7 w 71"/>
                  <a:gd name="T63" fmla="*/ 18 h 135"/>
                  <a:gd name="T64" fmla="*/ 28 w 71"/>
                  <a:gd name="T65" fmla="*/ 9 h 135"/>
                  <a:gd name="T66" fmla="*/ 28 w 71"/>
                  <a:gd name="T67" fmla="*/ 0 h 135"/>
                  <a:gd name="T68" fmla="*/ 42 w 71"/>
                  <a:gd name="T69" fmla="*/ 0 h 135"/>
                  <a:gd name="T70" fmla="*/ 42 w 71"/>
                  <a:gd name="T71" fmla="*/ 9 h 135"/>
                  <a:gd name="T72" fmla="*/ 61 w 71"/>
                  <a:gd name="T73" fmla="*/ 18 h 135"/>
                  <a:gd name="T74" fmla="*/ 68 w 71"/>
                  <a:gd name="T75" fmla="*/ 38 h 135"/>
                  <a:gd name="T76" fmla="*/ 67 w 71"/>
                  <a:gd name="T77" fmla="*/ 43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1" h="135">
                    <a:moveTo>
                      <a:pt x="67" y="43"/>
                    </a:move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33"/>
                      <a:pt x="39" y="30"/>
                      <a:pt x="38" y="29"/>
                    </a:cubicBezTo>
                    <a:cubicBezTo>
                      <a:pt x="37" y="27"/>
                      <a:pt x="36" y="26"/>
                      <a:pt x="34" y="26"/>
                    </a:cubicBezTo>
                    <a:cubicBezTo>
                      <a:pt x="32" y="26"/>
                      <a:pt x="31" y="27"/>
                      <a:pt x="30" y="28"/>
                    </a:cubicBezTo>
                    <a:cubicBezTo>
                      <a:pt x="29" y="30"/>
                      <a:pt x="29" y="32"/>
                      <a:pt x="29" y="34"/>
                    </a:cubicBezTo>
                    <a:cubicBezTo>
                      <a:pt x="29" y="39"/>
                      <a:pt x="30" y="42"/>
                      <a:pt x="31" y="44"/>
                    </a:cubicBezTo>
                    <a:cubicBezTo>
                      <a:pt x="33" y="45"/>
                      <a:pt x="38" y="49"/>
                      <a:pt x="47" y="54"/>
                    </a:cubicBezTo>
                    <a:cubicBezTo>
                      <a:pt x="54" y="58"/>
                      <a:pt x="59" y="62"/>
                      <a:pt x="61" y="64"/>
                    </a:cubicBezTo>
                    <a:cubicBezTo>
                      <a:pt x="64" y="66"/>
                      <a:pt x="66" y="70"/>
                      <a:pt x="68" y="74"/>
                    </a:cubicBezTo>
                    <a:cubicBezTo>
                      <a:pt x="70" y="78"/>
                      <a:pt x="71" y="83"/>
                      <a:pt x="71" y="90"/>
                    </a:cubicBezTo>
                    <a:cubicBezTo>
                      <a:pt x="71" y="100"/>
                      <a:pt x="68" y="108"/>
                      <a:pt x="63" y="113"/>
                    </a:cubicBezTo>
                    <a:cubicBezTo>
                      <a:pt x="59" y="119"/>
                      <a:pt x="51" y="123"/>
                      <a:pt x="42" y="124"/>
                    </a:cubicBezTo>
                    <a:cubicBezTo>
                      <a:pt x="42" y="135"/>
                      <a:pt x="42" y="135"/>
                      <a:pt x="42" y="135"/>
                    </a:cubicBezTo>
                    <a:cubicBezTo>
                      <a:pt x="28" y="135"/>
                      <a:pt x="28" y="135"/>
                      <a:pt x="28" y="135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1" y="123"/>
                      <a:pt x="14" y="120"/>
                      <a:pt x="9" y="115"/>
                    </a:cubicBezTo>
                    <a:cubicBezTo>
                      <a:pt x="3" y="110"/>
                      <a:pt x="0" y="101"/>
                      <a:pt x="0" y="88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7"/>
                      <a:pt x="29" y="102"/>
                      <a:pt x="29" y="104"/>
                    </a:cubicBezTo>
                    <a:cubicBezTo>
                      <a:pt x="30" y="106"/>
                      <a:pt x="31" y="107"/>
                      <a:pt x="34" y="107"/>
                    </a:cubicBezTo>
                    <a:cubicBezTo>
                      <a:pt x="35" y="107"/>
                      <a:pt x="37" y="106"/>
                      <a:pt x="38" y="105"/>
                    </a:cubicBezTo>
                    <a:cubicBezTo>
                      <a:pt x="39" y="104"/>
                      <a:pt x="39" y="102"/>
                      <a:pt x="39" y="99"/>
                    </a:cubicBezTo>
                    <a:cubicBezTo>
                      <a:pt x="39" y="93"/>
                      <a:pt x="39" y="88"/>
                      <a:pt x="38" y="86"/>
                    </a:cubicBezTo>
                    <a:cubicBezTo>
                      <a:pt x="37" y="83"/>
                      <a:pt x="34" y="80"/>
                      <a:pt x="29" y="77"/>
                    </a:cubicBezTo>
                    <a:cubicBezTo>
                      <a:pt x="20" y="71"/>
                      <a:pt x="14" y="67"/>
                      <a:pt x="11" y="65"/>
                    </a:cubicBezTo>
                    <a:cubicBezTo>
                      <a:pt x="8" y="62"/>
                      <a:pt x="5" y="59"/>
                      <a:pt x="3" y="54"/>
                    </a:cubicBezTo>
                    <a:cubicBezTo>
                      <a:pt x="1" y="49"/>
                      <a:pt x="0" y="44"/>
                      <a:pt x="0" y="38"/>
                    </a:cubicBezTo>
                    <a:cubicBezTo>
                      <a:pt x="0" y="30"/>
                      <a:pt x="2" y="23"/>
                      <a:pt x="7" y="18"/>
                    </a:cubicBezTo>
                    <a:cubicBezTo>
                      <a:pt x="12" y="13"/>
                      <a:pt x="19" y="11"/>
                      <a:pt x="28" y="9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0" y="11"/>
                      <a:pt x="57" y="13"/>
                      <a:pt x="61" y="18"/>
                    </a:cubicBezTo>
                    <a:cubicBezTo>
                      <a:pt x="66" y="23"/>
                      <a:pt x="68" y="30"/>
                      <a:pt x="68" y="38"/>
                    </a:cubicBezTo>
                    <a:cubicBezTo>
                      <a:pt x="68" y="39"/>
                      <a:pt x="68" y="41"/>
                      <a:pt x="67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7" name="TextBox 46"/>
            <p:cNvSpPr txBox="1"/>
            <p:nvPr/>
          </p:nvSpPr>
          <p:spPr bwMode="auto">
            <a:xfrm>
              <a:off x="6288118" y="2489549"/>
              <a:ext cx="1159293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F83003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r>
                <a:rPr lang="zh-CN" altLang="en-US" dirty="0" smtClean="0">
                  <a:solidFill>
                    <a:schemeClr val="bg1"/>
                  </a:solidFill>
                </a:rPr>
                <a:t>单击标题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5576263" y="3481740"/>
              <a:ext cx="115929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F83003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单击标题</a:t>
              </a:r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6504950" y="4493971"/>
              <a:ext cx="115929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F83003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单击标题</a:t>
              </a:r>
            </a:p>
          </p:txBody>
        </p:sp>
      </p:grpSp>
      <p:sp>
        <p:nvSpPr>
          <p:cNvPr id="50" name="任意多边形 49"/>
          <p:cNvSpPr/>
          <p:nvPr/>
        </p:nvSpPr>
        <p:spPr>
          <a:xfrm>
            <a:off x="1095310" y="2101512"/>
            <a:ext cx="6679826" cy="47211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1"/>
          <p:cNvSpPr>
            <a:spLocks noChangeArrowheads="1"/>
          </p:cNvSpPr>
          <p:nvPr/>
        </p:nvSpPr>
        <p:spPr bwMode="auto">
          <a:xfrm>
            <a:off x="1078046" y="2470467"/>
            <a:ext cx="3876511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1095310" y="3089555"/>
            <a:ext cx="6613988" cy="46746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1"/>
          <p:cNvSpPr>
            <a:spLocks noChangeArrowheads="1"/>
          </p:cNvSpPr>
          <p:nvPr/>
        </p:nvSpPr>
        <p:spPr bwMode="auto">
          <a:xfrm>
            <a:off x="1078046" y="3478579"/>
            <a:ext cx="4074503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1095311" y="4077132"/>
            <a:ext cx="6302752" cy="43093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1"/>
          <p:cNvSpPr>
            <a:spLocks noChangeArrowheads="1"/>
          </p:cNvSpPr>
          <p:nvPr/>
        </p:nvSpPr>
        <p:spPr bwMode="auto">
          <a:xfrm>
            <a:off x="1078046" y="4486691"/>
            <a:ext cx="4822191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1095311" y="5061893"/>
            <a:ext cx="6708255" cy="45867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8564755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32900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097731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成果形式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300192" y="175741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创新与贡献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Freeform 5"/>
          <p:cNvSpPr>
            <a:spLocks/>
          </p:cNvSpPr>
          <p:nvPr/>
        </p:nvSpPr>
        <p:spPr bwMode="auto">
          <a:xfrm>
            <a:off x="16797" y="48294"/>
            <a:ext cx="992299" cy="350339"/>
          </a:xfrm>
          <a:custGeom>
            <a:avLst/>
            <a:gdLst>
              <a:gd name="T0" fmla="*/ 0 w 1600"/>
              <a:gd name="T1" fmla="*/ 0 h 617"/>
              <a:gd name="T2" fmla="*/ 1429 w 1600"/>
              <a:gd name="T3" fmla="*/ 0 h 617"/>
              <a:gd name="T4" fmla="*/ 1600 w 1600"/>
              <a:gd name="T5" fmla="*/ 308 h 617"/>
              <a:gd name="T6" fmla="*/ 1429 w 1600"/>
              <a:gd name="T7" fmla="*/ 617 h 617"/>
              <a:gd name="T8" fmla="*/ 0 w 1600"/>
              <a:gd name="T9" fmla="*/ 617 h 617"/>
              <a:gd name="T10" fmla="*/ 0 w 1600"/>
              <a:gd name="T1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617">
                <a:moveTo>
                  <a:pt x="0" y="0"/>
                </a:moveTo>
                <a:lnTo>
                  <a:pt x="1429" y="0"/>
                </a:lnTo>
                <a:lnTo>
                  <a:pt x="1600" y="308"/>
                </a:lnTo>
                <a:lnTo>
                  <a:pt x="1429" y="617"/>
                </a:lnTo>
                <a:lnTo>
                  <a:pt x="0" y="6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6"/>
          <p:cNvSpPr>
            <a:spLocks/>
          </p:cNvSpPr>
          <p:nvPr/>
        </p:nvSpPr>
        <p:spPr bwMode="auto">
          <a:xfrm>
            <a:off x="899592" y="51470"/>
            <a:ext cx="6209981" cy="347163"/>
          </a:xfrm>
          <a:custGeom>
            <a:avLst/>
            <a:gdLst>
              <a:gd name="T0" fmla="*/ 0 w 13327"/>
              <a:gd name="T1" fmla="*/ 0 h 617"/>
              <a:gd name="T2" fmla="*/ 13155 w 13327"/>
              <a:gd name="T3" fmla="*/ 0 h 617"/>
              <a:gd name="T4" fmla="*/ 13327 w 13327"/>
              <a:gd name="T5" fmla="*/ 308 h 617"/>
              <a:gd name="T6" fmla="*/ 13155 w 13327"/>
              <a:gd name="T7" fmla="*/ 617 h 617"/>
              <a:gd name="T8" fmla="*/ 0 w 13327"/>
              <a:gd name="T9" fmla="*/ 617 h 617"/>
              <a:gd name="T10" fmla="*/ 171 w 13327"/>
              <a:gd name="T11" fmla="*/ 308 h 617"/>
              <a:gd name="T12" fmla="*/ 0 w 13327"/>
              <a:gd name="T1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27" h="617">
                <a:moveTo>
                  <a:pt x="0" y="0"/>
                </a:moveTo>
                <a:lnTo>
                  <a:pt x="13155" y="0"/>
                </a:lnTo>
                <a:lnTo>
                  <a:pt x="13327" y="308"/>
                </a:lnTo>
                <a:lnTo>
                  <a:pt x="13155" y="617"/>
                </a:lnTo>
                <a:lnTo>
                  <a:pt x="0" y="617"/>
                </a:lnTo>
                <a:lnTo>
                  <a:pt x="17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568D1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-2491" y="30105"/>
            <a:ext cx="971663" cy="424116"/>
          </a:xfrm>
          <a:prstGeom prst="rect">
            <a:avLst/>
          </a:prstGeom>
        </p:spPr>
        <p:txBody>
          <a:bodyPr wrap="none" lIns="115214" tIns="57607" rIns="115214" bIns="57607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819363" y="210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0840918"/>
      </p:ext>
    </p:extLst>
  </p:cSld>
  <p:clrMapOvr>
    <a:masterClrMapping/>
  </p:clrMapOvr>
  <p:transition spd="slow" advClick="0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7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8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8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0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36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4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4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6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4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52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4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50" grpId="0" animBg="1"/>
          <p:bldP spid="51" grpId="0"/>
          <p:bldP spid="52" grpId="0" animBg="1"/>
          <p:bldP spid="53" grpId="0"/>
          <p:bldP spid="54" grpId="0" animBg="1"/>
          <p:bldP spid="55" grpId="0"/>
          <p:bldP spid="56" grpId="0" animBg="1"/>
          <p:bldP spid="72" grpId="0" animBg="1"/>
          <p:bldP spid="73" grpId="0" animBg="1"/>
          <p:bldP spid="7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8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0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36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4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4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6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4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52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4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50" grpId="0" animBg="1"/>
          <p:bldP spid="51" grpId="0"/>
          <p:bldP spid="52" grpId="0" animBg="1"/>
          <p:bldP spid="53" grpId="0"/>
          <p:bldP spid="54" grpId="0" animBg="1"/>
          <p:bldP spid="55" grpId="0"/>
          <p:bldP spid="56" grpId="0" animBg="1"/>
          <p:bldP spid="72" grpId="0" animBg="1"/>
          <p:bldP spid="73" grpId="0" animBg="1"/>
          <p:bldP spid="74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 rot="16200000">
            <a:off x="3975713" y="2548379"/>
            <a:ext cx="1142824" cy="1075598"/>
          </a:xfrm>
          <a:prstGeom prst="hexagon">
            <a:avLst/>
          </a:prstGeom>
          <a:solidFill>
            <a:srgbClr val="568D11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832" y="2848472"/>
            <a:ext cx="452586" cy="452586"/>
          </a:xfrm>
          <a:prstGeom prst="rect">
            <a:avLst/>
          </a:prstGeom>
        </p:spPr>
      </p:pic>
      <p:sp>
        <p:nvSpPr>
          <p:cNvPr id="4" name="六边形 3"/>
          <p:cNvSpPr/>
          <p:nvPr/>
        </p:nvSpPr>
        <p:spPr>
          <a:xfrm rot="16200000">
            <a:off x="3398987" y="1596795"/>
            <a:ext cx="1142824" cy="1075598"/>
          </a:xfrm>
          <a:prstGeom prst="hexagon">
            <a:avLst/>
          </a:prstGeom>
          <a:solidFill>
            <a:srgbClr val="505368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746" y="1896888"/>
            <a:ext cx="452586" cy="452586"/>
          </a:xfrm>
          <a:prstGeom prst="rect">
            <a:avLst/>
          </a:prstGeom>
        </p:spPr>
      </p:pic>
      <p:sp>
        <p:nvSpPr>
          <p:cNvPr id="6" name="六边形 5"/>
          <p:cNvSpPr/>
          <p:nvPr/>
        </p:nvSpPr>
        <p:spPr>
          <a:xfrm rot="16200000">
            <a:off x="2818402" y="2548378"/>
            <a:ext cx="1142824" cy="1075598"/>
          </a:xfrm>
          <a:prstGeom prst="hexagon">
            <a:avLst/>
          </a:prstGeom>
          <a:solidFill>
            <a:srgbClr val="505368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161" y="2848472"/>
            <a:ext cx="452586" cy="452586"/>
          </a:xfrm>
          <a:prstGeom prst="rect">
            <a:avLst/>
          </a:prstGeom>
        </p:spPr>
      </p:pic>
      <p:sp>
        <p:nvSpPr>
          <p:cNvPr id="8" name="六边形 7"/>
          <p:cNvSpPr/>
          <p:nvPr/>
        </p:nvSpPr>
        <p:spPr>
          <a:xfrm rot="16200000">
            <a:off x="3398987" y="3531707"/>
            <a:ext cx="1142824" cy="1075598"/>
          </a:xfrm>
          <a:prstGeom prst="hexagon">
            <a:avLst/>
          </a:prstGeom>
          <a:solidFill>
            <a:srgbClr val="505368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746" y="3831801"/>
            <a:ext cx="452586" cy="452586"/>
          </a:xfrm>
          <a:prstGeom prst="rect">
            <a:avLst/>
          </a:prstGeom>
        </p:spPr>
      </p:pic>
      <p:sp>
        <p:nvSpPr>
          <p:cNvPr id="10" name="六边形 9"/>
          <p:cNvSpPr/>
          <p:nvPr/>
        </p:nvSpPr>
        <p:spPr>
          <a:xfrm rot="16200000">
            <a:off x="4598465" y="3482516"/>
            <a:ext cx="1142824" cy="1075598"/>
          </a:xfrm>
          <a:prstGeom prst="hexagon">
            <a:avLst/>
          </a:prstGeom>
          <a:solidFill>
            <a:srgbClr val="505368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224" y="3778173"/>
            <a:ext cx="452586" cy="484284"/>
          </a:xfrm>
          <a:prstGeom prst="rect">
            <a:avLst/>
          </a:prstGeom>
        </p:spPr>
      </p:pic>
      <p:sp>
        <p:nvSpPr>
          <p:cNvPr id="12" name="六边形 11"/>
          <p:cNvSpPr/>
          <p:nvPr/>
        </p:nvSpPr>
        <p:spPr>
          <a:xfrm rot="16200000">
            <a:off x="5129624" y="2523076"/>
            <a:ext cx="1142824" cy="1075598"/>
          </a:xfrm>
          <a:prstGeom prst="hexagon">
            <a:avLst/>
          </a:prstGeom>
          <a:solidFill>
            <a:srgbClr val="505368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818" y="2946986"/>
            <a:ext cx="473540" cy="263077"/>
          </a:xfrm>
          <a:prstGeom prst="rect">
            <a:avLst/>
          </a:prstGeom>
        </p:spPr>
      </p:pic>
      <p:sp>
        <p:nvSpPr>
          <p:cNvPr id="14" name="六边形 13"/>
          <p:cNvSpPr/>
          <p:nvPr/>
        </p:nvSpPr>
        <p:spPr>
          <a:xfrm rot="16200000">
            <a:off x="4578508" y="1566485"/>
            <a:ext cx="1142824" cy="1075598"/>
          </a:xfrm>
          <a:prstGeom prst="hexagon">
            <a:avLst/>
          </a:prstGeom>
          <a:solidFill>
            <a:srgbClr val="505368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213" y="1775258"/>
            <a:ext cx="658051" cy="65805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 flipH="1">
            <a:off x="5876352" y="1903237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86718" y="1657661"/>
            <a:ext cx="2338167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填写标题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 flipH="1">
            <a:off x="6483735" y="3290081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94101" y="2665401"/>
            <a:ext cx="2338167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填写标题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 flipH="1">
            <a:off x="5912189" y="4001596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922555" y="3756020"/>
            <a:ext cx="2338167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填写标题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 flipH="1">
            <a:off x="503481" y="4066162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377944" y="3786128"/>
            <a:ext cx="1690094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填写标题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 flipH="1">
            <a:off x="227245" y="2955732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内容打在这里，或者通过复制您的文本后，在此框中选择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粘贴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01706" y="2675698"/>
            <a:ext cx="1690094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填写标题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 flipH="1">
            <a:off x="395535" y="1937696"/>
            <a:ext cx="283183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77057" y="1657661"/>
            <a:ext cx="1690094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填写标题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06017" y="843558"/>
            <a:ext cx="80383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研究方案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564755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32900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097731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861977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成果形式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300192" y="175741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创新与贡献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Freeform 5"/>
          <p:cNvSpPr>
            <a:spLocks/>
          </p:cNvSpPr>
          <p:nvPr/>
        </p:nvSpPr>
        <p:spPr bwMode="auto">
          <a:xfrm>
            <a:off x="16797" y="48294"/>
            <a:ext cx="992299" cy="350339"/>
          </a:xfrm>
          <a:custGeom>
            <a:avLst/>
            <a:gdLst>
              <a:gd name="T0" fmla="*/ 0 w 1600"/>
              <a:gd name="T1" fmla="*/ 0 h 617"/>
              <a:gd name="T2" fmla="*/ 1429 w 1600"/>
              <a:gd name="T3" fmla="*/ 0 h 617"/>
              <a:gd name="T4" fmla="*/ 1600 w 1600"/>
              <a:gd name="T5" fmla="*/ 308 h 617"/>
              <a:gd name="T6" fmla="*/ 1429 w 1600"/>
              <a:gd name="T7" fmla="*/ 617 h 617"/>
              <a:gd name="T8" fmla="*/ 0 w 1600"/>
              <a:gd name="T9" fmla="*/ 617 h 617"/>
              <a:gd name="T10" fmla="*/ 0 w 1600"/>
              <a:gd name="T1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617">
                <a:moveTo>
                  <a:pt x="0" y="0"/>
                </a:moveTo>
                <a:lnTo>
                  <a:pt x="1429" y="0"/>
                </a:lnTo>
                <a:lnTo>
                  <a:pt x="1600" y="308"/>
                </a:lnTo>
                <a:lnTo>
                  <a:pt x="1429" y="617"/>
                </a:lnTo>
                <a:lnTo>
                  <a:pt x="0" y="6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6"/>
          <p:cNvSpPr>
            <a:spLocks/>
          </p:cNvSpPr>
          <p:nvPr/>
        </p:nvSpPr>
        <p:spPr bwMode="auto">
          <a:xfrm>
            <a:off x="899592" y="51470"/>
            <a:ext cx="6209981" cy="347163"/>
          </a:xfrm>
          <a:custGeom>
            <a:avLst/>
            <a:gdLst>
              <a:gd name="T0" fmla="*/ 0 w 13327"/>
              <a:gd name="T1" fmla="*/ 0 h 617"/>
              <a:gd name="T2" fmla="*/ 13155 w 13327"/>
              <a:gd name="T3" fmla="*/ 0 h 617"/>
              <a:gd name="T4" fmla="*/ 13327 w 13327"/>
              <a:gd name="T5" fmla="*/ 308 h 617"/>
              <a:gd name="T6" fmla="*/ 13155 w 13327"/>
              <a:gd name="T7" fmla="*/ 617 h 617"/>
              <a:gd name="T8" fmla="*/ 0 w 13327"/>
              <a:gd name="T9" fmla="*/ 617 h 617"/>
              <a:gd name="T10" fmla="*/ 171 w 13327"/>
              <a:gd name="T11" fmla="*/ 308 h 617"/>
              <a:gd name="T12" fmla="*/ 0 w 13327"/>
              <a:gd name="T1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27" h="617">
                <a:moveTo>
                  <a:pt x="0" y="0"/>
                </a:moveTo>
                <a:lnTo>
                  <a:pt x="13155" y="0"/>
                </a:lnTo>
                <a:lnTo>
                  <a:pt x="13327" y="308"/>
                </a:lnTo>
                <a:lnTo>
                  <a:pt x="13155" y="617"/>
                </a:lnTo>
                <a:lnTo>
                  <a:pt x="0" y="617"/>
                </a:lnTo>
                <a:lnTo>
                  <a:pt x="17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568D1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-2491" y="30105"/>
            <a:ext cx="971663" cy="424116"/>
          </a:xfrm>
          <a:prstGeom prst="rect">
            <a:avLst/>
          </a:prstGeom>
        </p:spPr>
        <p:txBody>
          <a:bodyPr wrap="none" lIns="115214" tIns="57607" rIns="115214" bIns="57607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819363" y="210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2868692"/>
      </p:ext>
    </p:extLst>
  </p:cSld>
  <p:clrMapOvr>
    <a:masterClrMapping/>
  </p:clrMapOvr>
  <p:transition spd="slow" advClick="0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7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8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7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7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3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4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2" dur="20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3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4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0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9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9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3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4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4" dur="20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10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7800"/>
                                </p:stCondLst>
                                <p:childTnLst>
                                  <p:par>
                                    <p:cTn id="1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3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4" dur="4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5" dur="20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1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1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3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5" dur="4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6" dur="20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9100"/>
                                </p:stCondLst>
                                <p:childTnLst>
                                  <p:par>
                                    <p:cTn id="1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9600"/>
                                </p:stCondLst>
                                <p:childTnLst>
                                  <p:par>
                                    <p:cTn id="1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3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4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0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6" grpId="0" animBg="1"/>
          <p:bldP spid="8" grpId="0" animBg="1"/>
          <p:bldP spid="10" grpId="0" animBg="1"/>
          <p:bldP spid="12" grpId="0" animBg="1"/>
          <p:bldP spid="14" grpId="0" animBg="1"/>
          <p:bldP spid="16" grpId="0"/>
          <p:bldP spid="17" grpId="0"/>
          <p:bldP spid="17" grpId="1"/>
          <p:bldP spid="18" grpId="0"/>
          <p:bldP spid="19" grpId="0"/>
          <p:bldP spid="19" grpId="1"/>
          <p:bldP spid="20" grpId="0"/>
          <p:bldP spid="21" grpId="0"/>
          <p:bldP spid="21" grpId="1"/>
          <p:bldP spid="22" grpId="0"/>
          <p:bldP spid="23" grpId="0"/>
          <p:bldP spid="23" grpId="1"/>
          <p:bldP spid="24" grpId="0"/>
          <p:bldP spid="25" grpId="0"/>
          <p:bldP spid="25" grpId="1"/>
          <p:bldP spid="26" grpId="0"/>
          <p:bldP spid="27" grpId="0"/>
          <p:bldP spid="27" grpId="1"/>
          <p:bldP spid="29" grpId="0"/>
          <p:bldP spid="42" grpId="0" animBg="1"/>
          <p:bldP spid="43" grpId="0" animBg="1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7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7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3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4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2" dur="20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3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4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0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9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9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3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4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4" dur="20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10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7800"/>
                                </p:stCondLst>
                                <p:childTnLst>
                                  <p:par>
                                    <p:cTn id="1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3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4" dur="4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5" dur="20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1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1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3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5" dur="4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6" dur="20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9100"/>
                                </p:stCondLst>
                                <p:childTnLst>
                                  <p:par>
                                    <p:cTn id="1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9600"/>
                                </p:stCondLst>
                                <p:childTnLst>
                                  <p:par>
                                    <p:cTn id="1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3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4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0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6" grpId="0" animBg="1"/>
          <p:bldP spid="8" grpId="0" animBg="1"/>
          <p:bldP spid="10" grpId="0" animBg="1"/>
          <p:bldP spid="12" grpId="0" animBg="1"/>
          <p:bldP spid="14" grpId="0" animBg="1"/>
          <p:bldP spid="16" grpId="0"/>
          <p:bldP spid="17" grpId="0"/>
          <p:bldP spid="17" grpId="1"/>
          <p:bldP spid="18" grpId="0"/>
          <p:bldP spid="19" grpId="0"/>
          <p:bldP spid="19" grpId="1"/>
          <p:bldP spid="20" grpId="0"/>
          <p:bldP spid="21" grpId="0"/>
          <p:bldP spid="21" grpId="1"/>
          <p:bldP spid="22" grpId="0"/>
          <p:bldP spid="23" grpId="0"/>
          <p:bldP spid="23" grpId="1"/>
          <p:bldP spid="24" grpId="0"/>
          <p:bldP spid="25" grpId="0"/>
          <p:bldP spid="25" grpId="1"/>
          <p:bldP spid="26" grpId="0"/>
          <p:bldP spid="27" grpId="0"/>
          <p:bldP spid="27" grpId="1"/>
          <p:bldP spid="29" grpId="0"/>
          <p:bldP spid="42" grpId="0" animBg="1"/>
          <p:bldP spid="43" grpId="0" animBg="1"/>
          <p:bldP spid="44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/>
          <p:nvPr/>
        </p:nvSpPr>
        <p:spPr>
          <a:xfrm rot="5400000">
            <a:off x="5390843" y="1374290"/>
            <a:ext cx="2246475" cy="2246475"/>
          </a:xfrm>
          <a:prstGeom prst="blockArc">
            <a:avLst>
              <a:gd name="adj1" fmla="val 10884798"/>
              <a:gd name="adj2" fmla="val 21542696"/>
              <a:gd name="adj3" fmla="val 3108"/>
            </a:avLst>
          </a:prstGeom>
          <a:solidFill>
            <a:srgbClr val="568D1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右箭头 2"/>
          <p:cNvSpPr/>
          <p:nvPr/>
        </p:nvSpPr>
        <p:spPr>
          <a:xfrm flipH="1">
            <a:off x="4444996" y="3497797"/>
            <a:ext cx="1412816" cy="110825"/>
          </a:xfrm>
          <a:prstGeom prst="rightArrow">
            <a:avLst>
              <a:gd name="adj1" fmla="val 50000"/>
              <a:gd name="adj2" fmla="val 72226"/>
            </a:avLst>
          </a:prstGeom>
          <a:solidFill>
            <a:srgbClr val="568D1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4382028" y="1411371"/>
            <a:ext cx="1412816" cy="110825"/>
          </a:xfrm>
          <a:prstGeom prst="rightArrow">
            <a:avLst>
              <a:gd name="adj1" fmla="val 50000"/>
              <a:gd name="adj2" fmla="val 72226"/>
            </a:avLst>
          </a:prstGeom>
          <a:solidFill>
            <a:srgbClr val="568D1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右箭头 4"/>
          <p:cNvSpPr/>
          <p:nvPr/>
        </p:nvSpPr>
        <p:spPr>
          <a:xfrm flipH="1">
            <a:off x="2225084" y="3504582"/>
            <a:ext cx="1412816" cy="110825"/>
          </a:xfrm>
          <a:prstGeom prst="rightArrow">
            <a:avLst>
              <a:gd name="adj1" fmla="val 50000"/>
              <a:gd name="adj2" fmla="val 72226"/>
            </a:avLst>
          </a:prstGeom>
          <a:solidFill>
            <a:srgbClr val="568D1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2129958" y="1403842"/>
            <a:ext cx="1412816" cy="110825"/>
          </a:xfrm>
          <a:prstGeom prst="rightArrow">
            <a:avLst>
              <a:gd name="adj1" fmla="val 50000"/>
              <a:gd name="adj2" fmla="val 72226"/>
            </a:avLst>
          </a:prstGeom>
          <a:solidFill>
            <a:srgbClr val="568D1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21932" y="1063556"/>
            <a:ext cx="839877" cy="839877"/>
            <a:chOff x="1925560" y="1317532"/>
            <a:chExt cx="1119836" cy="1119836"/>
          </a:xfrm>
        </p:grpSpPr>
        <p:sp>
          <p:nvSpPr>
            <p:cNvPr id="8" name="椭圆 7"/>
            <p:cNvSpPr/>
            <p:nvPr/>
          </p:nvSpPr>
          <p:spPr>
            <a:xfrm>
              <a:off x="1925560" y="1317532"/>
              <a:ext cx="1119836" cy="1119836"/>
            </a:xfrm>
            <a:prstGeom prst="ellipse">
              <a:avLst/>
            </a:prstGeom>
            <a:solidFill>
              <a:srgbClr val="568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Freeform 13"/>
            <p:cNvSpPr>
              <a:spLocks noEditPoints="1"/>
            </p:cNvSpPr>
            <p:nvPr/>
          </p:nvSpPr>
          <p:spPr bwMode="auto">
            <a:xfrm>
              <a:off x="2168398" y="1492304"/>
              <a:ext cx="634159" cy="728727"/>
            </a:xfrm>
            <a:custGeom>
              <a:avLst/>
              <a:gdLst>
                <a:gd name="T0" fmla="*/ 27 w 94"/>
                <a:gd name="T1" fmla="*/ 39 h 108"/>
                <a:gd name="T2" fmla="*/ 52 w 94"/>
                <a:gd name="T3" fmla="*/ 37 h 108"/>
                <a:gd name="T4" fmla="*/ 93 w 94"/>
                <a:gd name="T5" fmla="*/ 58 h 108"/>
                <a:gd name="T6" fmla="*/ 90 w 94"/>
                <a:gd name="T7" fmla="*/ 50 h 108"/>
                <a:gd name="T8" fmla="*/ 88 w 94"/>
                <a:gd name="T9" fmla="*/ 43 h 108"/>
                <a:gd name="T10" fmla="*/ 89 w 94"/>
                <a:gd name="T11" fmla="*/ 39 h 108"/>
                <a:gd name="T12" fmla="*/ 87 w 94"/>
                <a:gd name="T13" fmla="*/ 32 h 108"/>
                <a:gd name="T14" fmla="*/ 84 w 94"/>
                <a:gd name="T15" fmla="*/ 25 h 108"/>
                <a:gd name="T16" fmla="*/ 84 w 94"/>
                <a:gd name="T17" fmla="*/ 19 h 108"/>
                <a:gd name="T18" fmla="*/ 80 w 94"/>
                <a:gd name="T19" fmla="*/ 14 h 108"/>
                <a:gd name="T20" fmla="*/ 76 w 94"/>
                <a:gd name="T21" fmla="*/ 10 h 108"/>
                <a:gd name="T22" fmla="*/ 75 w 94"/>
                <a:gd name="T23" fmla="*/ 7 h 108"/>
                <a:gd name="T24" fmla="*/ 70 w 94"/>
                <a:gd name="T25" fmla="*/ 4 h 108"/>
                <a:gd name="T26" fmla="*/ 65 w 94"/>
                <a:gd name="T27" fmla="*/ 2 h 108"/>
                <a:gd name="T28" fmla="*/ 58 w 94"/>
                <a:gd name="T29" fmla="*/ 1 h 108"/>
                <a:gd name="T30" fmla="*/ 51 w 94"/>
                <a:gd name="T31" fmla="*/ 0 h 108"/>
                <a:gd name="T32" fmla="*/ 45 w 94"/>
                <a:gd name="T33" fmla="*/ 0 h 108"/>
                <a:gd name="T34" fmla="*/ 38 w 94"/>
                <a:gd name="T35" fmla="*/ 1 h 108"/>
                <a:gd name="T36" fmla="*/ 31 w 94"/>
                <a:gd name="T37" fmla="*/ 2 h 108"/>
                <a:gd name="T38" fmla="*/ 24 w 94"/>
                <a:gd name="T39" fmla="*/ 4 h 108"/>
                <a:gd name="T40" fmla="*/ 18 w 94"/>
                <a:gd name="T41" fmla="*/ 8 h 108"/>
                <a:gd name="T42" fmla="*/ 13 w 94"/>
                <a:gd name="T43" fmla="*/ 12 h 108"/>
                <a:gd name="T44" fmla="*/ 8 w 94"/>
                <a:gd name="T45" fmla="*/ 17 h 108"/>
                <a:gd name="T46" fmla="*/ 5 w 94"/>
                <a:gd name="T47" fmla="*/ 22 h 108"/>
                <a:gd name="T48" fmla="*/ 2 w 94"/>
                <a:gd name="T49" fmla="*/ 28 h 108"/>
                <a:gd name="T50" fmla="*/ 0 w 94"/>
                <a:gd name="T51" fmla="*/ 36 h 108"/>
                <a:gd name="T52" fmla="*/ 1 w 94"/>
                <a:gd name="T53" fmla="*/ 49 h 108"/>
                <a:gd name="T54" fmla="*/ 24 w 94"/>
                <a:gd name="T55" fmla="*/ 97 h 108"/>
                <a:gd name="T56" fmla="*/ 71 w 94"/>
                <a:gd name="T57" fmla="*/ 107 h 108"/>
                <a:gd name="T58" fmla="*/ 72 w 94"/>
                <a:gd name="T59" fmla="*/ 93 h 108"/>
                <a:gd name="T60" fmla="*/ 73 w 94"/>
                <a:gd name="T61" fmla="*/ 90 h 108"/>
                <a:gd name="T62" fmla="*/ 76 w 94"/>
                <a:gd name="T63" fmla="*/ 89 h 108"/>
                <a:gd name="T64" fmla="*/ 79 w 94"/>
                <a:gd name="T65" fmla="*/ 89 h 108"/>
                <a:gd name="T66" fmla="*/ 82 w 94"/>
                <a:gd name="T67" fmla="*/ 90 h 108"/>
                <a:gd name="T68" fmla="*/ 83 w 94"/>
                <a:gd name="T69" fmla="*/ 90 h 108"/>
                <a:gd name="T70" fmla="*/ 86 w 94"/>
                <a:gd name="T71" fmla="*/ 90 h 108"/>
                <a:gd name="T72" fmla="*/ 89 w 94"/>
                <a:gd name="T73" fmla="*/ 88 h 108"/>
                <a:gd name="T74" fmla="*/ 89 w 94"/>
                <a:gd name="T75" fmla="*/ 84 h 108"/>
                <a:gd name="T76" fmla="*/ 90 w 94"/>
                <a:gd name="T77" fmla="*/ 81 h 108"/>
                <a:gd name="T78" fmla="*/ 91 w 94"/>
                <a:gd name="T79" fmla="*/ 79 h 108"/>
                <a:gd name="T80" fmla="*/ 90 w 94"/>
                <a:gd name="T81" fmla="*/ 77 h 108"/>
                <a:gd name="T82" fmla="*/ 89 w 94"/>
                <a:gd name="T83" fmla="*/ 75 h 108"/>
                <a:gd name="T84" fmla="*/ 90 w 94"/>
                <a:gd name="T85" fmla="*/ 73 h 108"/>
                <a:gd name="T86" fmla="*/ 91 w 94"/>
                <a:gd name="T87" fmla="*/ 71 h 108"/>
                <a:gd name="T88" fmla="*/ 90 w 94"/>
                <a:gd name="T89" fmla="*/ 66 h 108"/>
                <a:gd name="T90" fmla="*/ 92 w 94"/>
                <a:gd name="T91" fmla="*/ 63 h 108"/>
                <a:gd name="T92" fmla="*/ 94 w 94"/>
                <a:gd name="T93" fmla="*/ 61 h 108"/>
                <a:gd name="T94" fmla="*/ 28 w 94"/>
                <a:gd name="T95" fmla="*/ 46 h 108"/>
                <a:gd name="T96" fmla="*/ 22 w 94"/>
                <a:gd name="T97" fmla="*/ 47 h 108"/>
                <a:gd name="T98" fmla="*/ 18 w 94"/>
                <a:gd name="T99" fmla="*/ 44 h 108"/>
                <a:gd name="T100" fmla="*/ 17 w 94"/>
                <a:gd name="T101" fmla="*/ 38 h 108"/>
                <a:gd name="T102" fmla="*/ 20 w 94"/>
                <a:gd name="T103" fmla="*/ 33 h 108"/>
                <a:gd name="T104" fmla="*/ 26 w 94"/>
                <a:gd name="T105" fmla="*/ 33 h 108"/>
                <a:gd name="T106" fmla="*/ 30 w 94"/>
                <a:gd name="T107" fmla="*/ 36 h 108"/>
                <a:gd name="T108" fmla="*/ 31 w 94"/>
                <a:gd name="T109" fmla="*/ 42 h 108"/>
                <a:gd name="T110" fmla="*/ 67 w 94"/>
                <a:gd name="T111" fmla="*/ 35 h 108"/>
                <a:gd name="T112" fmla="*/ 59 w 94"/>
                <a:gd name="T113" fmla="*/ 44 h 108"/>
                <a:gd name="T114" fmla="*/ 47 w 94"/>
                <a:gd name="T115" fmla="*/ 45 h 108"/>
                <a:gd name="T116" fmla="*/ 38 w 94"/>
                <a:gd name="T117" fmla="*/ 37 h 108"/>
                <a:gd name="T118" fmla="*/ 37 w 94"/>
                <a:gd name="T119" fmla="*/ 25 h 108"/>
                <a:gd name="T120" fmla="*/ 45 w 94"/>
                <a:gd name="T121" fmla="*/ 16 h 108"/>
                <a:gd name="T122" fmla="*/ 57 w 94"/>
                <a:gd name="T123" fmla="*/ 15 h 108"/>
                <a:gd name="T124" fmla="*/ 66 w 94"/>
                <a:gd name="T125" fmla="*/ 2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08">
                  <a:moveTo>
                    <a:pt x="25" y="43"/>
                  </a:moveTo>
                  <a:cubicBezTo>
                    <a:pt x="23" y="43"/>
                    <a:pt x="22" y="42"/>
                    <a:pt x="21" y="41"/>
                  </a:cubicBezTo>
                  <a:cubicBezTo>
                    <a:pt x="21" y="39"/>
                    <a:pt x="22" y="37"/>
                    <a:pt x="23" y="37"/>
                  </a:cubicBezTo>
                  <a:cubicBezTo>
                    <a:pt x="25" y="36"/>
                    <a:pt x="27" y="37"/>
                    <a:pt x="27" y="39"/>
                  </a:cubicBezTo>
                  <a:cubicBezTo>
                    <a:pt x="28" y="41"/>
                    <a:pt x="27" y="43"/>
                    <a:pt x="25" y="43"/>
                  </a:cubicBezTo>
                  <a:close/>
                  <a:moveTo>
                    <a:pt x="52" y="24"/>
                  </a:moveTo>
                  <a:cubicBezTo>
                    <a:pt x="48" y="24"/>
                    <a:pt x="45" y="26"/>
                    <a:pt x="45" y="30"/>
                  </a:cubicBezTo>
                  <a:cubicBezTo>
                    <a:pt x="45" y="34"/>
                    <a:pt x="48" y="37"/>
                    <a:pt x="52" y="37"/>
                  </a:cubicBezTo>
                  <a:cubicBezTo>
                    <a:pt x="56" y="37"/>
                    <a:pt x="59" y="34"/>
                    <a:pt x="59" y="30"/>
                  </a:cubicBezTo>
                  <a:cubicBezTo>
                    <a:pt x="59" y="26"/>
                    <a:pt x="56" y="24"/>
                    <a:pt x="52" y="24"/>
                  </a:cubicBezTo>
                  <a:close/>
                  <a:moveTo>
                    <a:pt x="94" y="61"/>
                  </a:moveTo>
                  <a:cubicBezTo>
                    <a:pt x="93" y="58"/>
                    <a:pt x="93" y="58"/>
                    <a:pt x="93" y="58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25" y="83"/>
                    <a:pt x="24" y="97"/>
                    <a:pt x="24" y="97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1"/>
                    <a:pt x="94" y="61"/>
                    <a:pt x="94" y="61"/>
                  </a:cubicBezTo>
                  <a:close/>
                  <a:moveTo>
                    <a:pt x="33" y="44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9"/>
                    <a:pt x="28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4" y="47"/>
                    <a:pt x="24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0" y="49"/>
                    <a:pt x="20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9" y="45"/>
                    <a:pt x="19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5" y="43"/>
                    <a:pt x="15" y="4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5" y="36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9" y="34"/>
                    <a:pt x="19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1"/>
                    <a:pt x="21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8" y="31"/>
                    <a:pt x="28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3" y="36"/>
                    <a:pt x="33" y="37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2" y="40"/>
                    <a:pt x="32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3" y="44"/>
                    <a:pt x="33" y="44"/>
                  </a:cubicBez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67" y="35"/>
                    <a:pt x="67" y="3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9" y="43"/>
                    <a:pt x="68" y="43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9" y="44"/>
                    <a:pt x="59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5" y="50"/>
                    <a:pt x="54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50"/>
                    <a:pt x="47" y="45"/>
                    <a:pt x="47" y="45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39" y="46"/>
                    <a:pt x="39" y="46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8" y="37"/>
                    <a:pt x="38" y="37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1" y="32"/>
                    <a:pt x="31" y="3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7" y="25"/>
                    <a:pt x="37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6" y="17"/>
                    <a:pt x="36" y="1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5" y="16"/>
                    <a:pt x="45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50" y="10"/>
                    <a:pt x="50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15"/>
                    <a:pt x="57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65" y="14"/>
                    <a:pt x="65" y="14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8"/>
                    <a:pt x="66" y="23"/>
                    <a:pt x="66" y="23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73" y="28"/>
                    <a:pt x="73" y="28"/>
                  </a:cubicBezTo>
                  <a:cubicBezTo>
                    <a:pt x="73" y="32"/>
                    <a:pt x="73" y="32"/>
                    <a:pt x="7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36841" y="3084644"/>
            <a:ext cx="839877" cy="839877"/>
            <a:chOff x="1732369" y="4883949"/>
            <a:chExt cx="1119836" cy="1119836"/>
          </a:xfrm>
        </p:grpSpPr>
        <p:sp>
          <p:nvSpPr>
            <p:cNvPr id="11" name="椭圆 10"/>
            <p:cNvSpPr/>
            <p:nvPr/>
          </p:nvSpPr>
          <p:spPr>
            <a:xfrm>
              <a:off x="1732369" y="4883949"/>
              <a:ext cx="1119836" cy="1119836"/>
            </a:xfrm>
            <a:prstGeom prst="ellipse">
              <a:avLst/>
            </a:prstGeom>
            <a:solidFill>
              <a:srgbClr val="568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1963143" y="5145865"/>
              <a:ext cx="658288" cy="596004"/>
            </a:xfrm>
            <a:custGeom>
              <a:avLst/>
              <a:gdLst>
                <a:gd name="T0" fmla="*/ 70 w 288"/>
                <a:gd name="T1" fmla="*/ 96 h 260"/>
                <a:gd name="T2" fmla="*/ 70 w 288"/>
                <a:gd name="T3" fmla="*/ 76 h 260"/>
                <a:gd name="T4" fmla="*/ 70 w 288"/>
                <a:gd name="T5" fmla="*/ 72 h 260"/>
                <a:gd name="T6" fmla="*/ 139 w 288"/>
                <a:gd name="T7" fmla="*/ 53 h 260"/>
                <a:gd name="T8" fmla="*/ 40 w 288"/>
                <a:gd name="T9" fmla="*/ 52 h 260"/>
                <a:gd name="T10" fmla="*/ 47 w 288"/>
                <a:gd name="T11" fmla="*/ 58 h 260"/>
                <a:gd name="T12" fmla="*/ 59 w 288"/>
                <a:gd name="T13" fmla="*/ 54 h 260"/>
                <a:gd name="T14" fmla="*/ 70 w 288"/>
                <a:gd name="T15" fmla="*/ 101 h 260"/>
                <a:gd name="T16" fmla="*/ 70 w 288"/>
                <a:gd name="T17" fmla="*/ 122 h 260"/>
                <a:gd name="T18" fmla="*/ 70 w 288"/>
                <a:gd name="T19" fmla="*/ 101 h 260"/>
                <a:gd name="T20" fmla="*/ 0 w 288"/>
                <a:gd name="T21" fmla="*/ 128 h 260"/>
                <a:gd name="T22" fmla="*/ 139 w 288"/>
                <a:gd name="T23" fmla="*/ 108 h 260"/>
                <a:gd name="T24" fmla="*/ 0 w 288"/>
                <a:gd name="T25" fmla="*/ 133 h 260"/>
                <a:gd name="T26" fmla="*/ 139 w 288"/>
                <a:gd name="T27" fmla="*/ 154 h 260"/>
                <a:gd name="T28" fmla="*/ 70 w 288"/>
                <a:gd name="T29" fmla="*/ 177 h 260"/>
                <a:gd name="T30" fmla="*/ 70 w 288"/>
                <a:gd name="T31" fmla="*/ 197 h 260"/>
                <a:gd name="T32" fmla="*/ 70 w 288"/>
                <a:gd name="T33" fmla="*/ 177 h 260"/>
                <a:gd name="T34" fmla="*/ 0 w 288"/>
                <a:gd name="T35" fmla="*/ 203 h 260"/>
                <a:gd name="T36" fmla="*/ 139 w 288"/>
                <a:gd name="T37" fmla="*/ 183 h 260"/>
                <a:gd name="T38" fmla="*/ 150 w 288"/>
                <a:gd name="T39" fmla="*/ 58 h 260"/>
                <a:gd name="T40" fmla="*/ 258 w 288"/>
                <a:gd name="T41" fmla="*/ 43 h 260"/>
                <a:gd name="T42" fmla="*/ 118 w 288"/>
                <a:gd name="T43" fmla="*/ 23 h 260"/>
                <a:gd name="T44" fmla="*/ 149 w 288"/>
                <a:gd name="T45" fmla="*/ 58 h 260"/>
                <a:gd name="T46" fmla="*/ 258 w 288"/>
                <a:gd name="T47" fmla="*/ 19 h 260"/>
                <a:gd name="T48" fmla="*/ 155 w 288"/>
                <a:gd name="T49" fmla="*/ 20 h 260"/>
                <a:gd name="T50" fmla="*/ 216 w 288"/>
                <a:gd name="T51" fmla="*/ 20 h 260"/>
                <a:gd name="T52" fmla="*/ 200 w 288"/>
                <a:gd name="T53" fmla="*/ 13 h 260"/>
                <a:gd name="T54" fmla="*/ 157 w 288"/>
                <a:gd name="T55" fmla="*/ 15 h 260"/>
                <a:gd name="T56" fmla="*/ 258 w 288"/>
                <a:gd name="T57" fmla="*/ 68 h 260"/>
                <a:gd name="T58" fmla="*/ 150 w 288"/>
                <a:gd name="T59" fmla="*/ 64 h 260"/>
                <a:gd name="T60" fmla="*/ 150 w 288"/>
                <a:gd name="T61" fmla="*/ 84 h 260"/>
                <a:gd name="T62" fmla="*/ 150 w 288"/>
                <a:gd name="T63" fmla="*/ 109 h 260"/>
                <a:gd name="T64" fmla="*/ 258 w 288"/>
                <a:gd name="T65" fmla="*/ 94 h 260"/>
                <a:gd name="T66" fmla="*/ 150 w 288"/>
                <a:gd name="T67" fmla="*/ 90 h 260"/>
                <a:gd name="T68" fmla="*/ 150 w 288"/>
                <a:gd name="T69" fmla="*/ 109 h 260"/>
                <a:gd name="T70" fmla="*/ 229 w 288"/>
                <a:gd name="T71" fmla="*/ 114 h 260"/>
                <a:gd name="T72" fmla="*/ 177 w 288"/>
                <a:gd name="T73" fmla="*/ 118 h 260"/>
                <a:gd name="T74" fmla="*/ 218 w 288"/>
                <a:gd name="T75" fmla="*/ 164 h 260"/>
                <a:gd name="T76" fmla="*/ 218 w 288"/>
                <a:gd name="T77" fmla="*/ 184 h 260"/>
                <a:gd name="T78" fmla="*/ 218 w 288"/>
                <a:gd name="T79" fmla="*/ 164 h 260"/>
                <a:gd name="T80" fmla="*/ 218 w 288"/>
                <a:gd name="T81" fmla="*/ 160 h 260"/>
                <a:gd name="T82" fmla="*/ 229 w 288"/>
                <a:gd name="T83" fmla="*/ 140 h 260"/>
                <a:gd name="T84" fmla="*/ 246 w 288"/>
                <a:gd name="T85" fmla="*/ 146 h 260"/>
                <a:gd name="T86" fmla="*/ 241 w 288"/>
                <a:gd name="T87" fmla="*/ 137 h 260"/>
                <a:gd name="T88" fmla="*/ 229 w 288"/>
                <a:gd name="T89" fmla="*/ 137 h 260"/>
                <a:gd name="T90" fmla="*/ 149 w 288"/>
                <a:gd name="T91" fmla="*/ 170 h 260"/>
                <a:gd name="T92" fmla="*/ 288 w 288"/>
                <a:gd name="T93" fmla="*/ 190 h 260"/>
                <a:gd name="T94" fmla="*/ 218 w 288"/>
                <a:gd name="T95" fmla="*/ 215 h 260"/>
                <a:gd name="T96" fmla="*/ 218 w 288"/>
                <a:gd name="T97" fmla="*/ 235 h 260"/>
                <a:gd name="T98" fmla="*/ 218 w 288"/>
                <a:gd name="T99" fmla="*/ 215 h 260"/>
                <a:gd name="T100" fmla="*/ 149 w 288"/>
                <a:gd name="T101" fmla="*/ 241 h 260"/>
                <a:gd name="T102" fmla="*/ 288 w 288"/>
                <a:gd name="T103" fmla="*/ 22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8" h="260">
                  <a:moveTo>
                    <a:pt x="139" y="5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88"/>
                    <a:pt x="108" y="96"/>
                    <a:pt x="70" y="96"/>
                  </a:cubicBezTo>
                  <a:cubicBezTo>
                    <a:pt x="31" y="96"/>
                    <a:pt x="0" y="88"/>
                    <a:pt x="0" y="7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31" y="76"/>
                    <a:pt x="70" y="76"/>
                  </a:cubicBezTo>
                  <a:cubicBezTo>
                    <a:pt x="108" y="76"/>
                    <a:pt x="139" y="67"/>
                    <a:pt x="139" y="57"/>
                  </a:cubicBezTo>
                  <a:close/>
                  <a:moveTo>
                    <a:pt x="139" y="53"/>
                  </a:moveTo>
                  <a:cubicBezTo>
                    <a:pt x="139" y="64"/>
                    <a:pt x="108" y="72"/>
                    <a:pt x="70" y="72"/>
                  </a:cubicBezTo>
                  <a:cubicBezTo>
                    <a:pt x="31" y="72"/>
                    <a:pt x="0" y="64"/>
                    <a:pt x="0" y="53"/>
                  </a:cubicBezTo>
                  <a:cubicBezTo>
                    <a:pt x="0" y="43"/>
                    <a:pt x="31" y="34"/>
                    <a:pt x="70" y="34"/>
                  </a:cubicBezTo>
                  <a:cubicBezTo>
                    <a:pt x="108" y="34"/>
                    <a:pt x="139" y="43"/>
                    <a:pt x="139" y="53"/>
                  </a:cubicBezTo>
                  <a:close/>
                  <a:moveTo>
                    <a:pt x="103" y="5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9" y="53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6"/>
                    <a:pt x="60" y="55"/>
                    <a:pt x="59" y="54"/>
                  </a:cubicBezTo>
                  <a:cubicBezTo>
                    <a:pt x="101" y="56"/>
                    <a:pt x="101" y="56"/>
                    <a:pt x="101" y="56"/>
                  </a:cubicBezTo>
                  <a:lnTo>
                    <a:pt x="103" y="52"/>
                  </a:lnTo>
                  <a:close/>
                  <a:moveTo>
                    <a:pt x="70" y="101"/>
                  </a:moveTo>
                  <a:cubicBezTo>
                    <a:pt x="31" y="101"/>
                    <a:pt x="0" y="93"/>
                    <a:pt x="0" y="8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31" y="122"/>
                    <a:pt x="70" y="122"/>
                  </a:cubicBezTo>
                  <a:cubicBezTo>
                    <a:pt x="108" y="122"/>
                    <a:pt x="139" y="113"/>
                    <a:pt x="139" y="10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93"/>
                    <a:pt x="108" y="101"/>
                    <a:pt x="70" y="101"/>
                  </a:cubicBezTo>
                  <a:close/>
                  <a:moveTo>
                    <a:pt x="70" y="127"/>
                  </a:moveTo>
                  <a:cubicBezTo>
                    <a:pt x="31" y="127"/>
                    <a:pt x="0" y="119"/>
                    <a:pt x="0" y="10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31" y="147"/>
                    <a:pt x="70" y="147"/>
                  </a:cubicBezTo>
                  <a:cubicBezTo>
                    <a:pt x="108" y="147"/>
                    <a:pt x="139" y="139"/>
                    <a:pt x="139" y="12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19"/>
                    <a:pt x="108" y="127"/>
                    <a:pt x="70" y="127"/>
                  </a:cubicBezTo>
                  <a:close/>
                  <a:moveTo>
                    <a:pt x="70" y="152"/>
                  </a:moveTo>
                  <a:cubicBezTo>
                    <a:pt x="31" y="152"/>
                    <a:pt x="0" y="144"/>
                    <a:pt x="0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31" y="173"/>
                    <a:pt x="70" y="173"/>
                  </a:cubicBezTo>
                  <a:cubicBezTo>
                    <a:pt x="108" y="173"/>
                    <a:pt x="139" y="164"/>
                    <a:pt x="139" y="154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44"/>
                    <a:pt x="108" y="152"/>
                    <a:pt x="70" y="152"/>
                  </a:cubicBezTo>
                  <a:close/>
                  <a:moveTo>
                    <a:pt x="70" y="177"/>
                  </a:moveTo>
                  <a:cubicBezTo>
                    <a:pt x="31" y="177"/>
                    <a:pt x="0" y="16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31" y="197"/>
                    <a:pt x="70" y="197"/>
                  </a:cubicBezTo>
                  <a:cubicBezTo>
                    <a:pt x="108" y="197"/>
                    <a:pt x="139" y="189"/>
                    <a:pt x="139" y="178"/>
                  </a:cubicBezTo>
                  <a:cubicBezTo>
                    <a:pt x="139" y="158"/>
                    <a:pt x="139" y="158"/>
                    <a:pt x="139" y="158"/>
                  </a:cubicBezTo>
                  <a:cubicBezTo>
                    <a:pt x="139" y="169"/>
                    <a:pt x="108" y="177"/>
                    <a:pt x="70" y="177"/>
                  </a:cubicBezTo>
                  <a:close/>
                  <a:moveTo>
                    <a:pt x="70" y="202"/>
                  </a:moveTo>
                  <a:cubicBezTo>
                    <a:pt x="31" y="202"/>
                    <a:pt x="0" y="193"/>
                    <a:pt x="0" y="18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4"/>
                    <a:pt x="31" y="222"/>
                    <a:pt x="70" y="222"/>
                  </a:cubicBezTo>
                  <a:cubicBezTo>
                    <a:pt x="108" y="222"/>
                    <a:pt x="139" y="214"/>
                    <a:pt x="139" y="20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93"/>
                    <a:pt x="108" y="202"/>
                    <a:pt x="70" y="202"/>
                  </a:cubicBezTo>
                  <a:close/>
                  <a:moveTo>
                    <a:pt x="149" y="58"/>
                  </a:moveTo>
                  <a:cubicBezTo>
                    <a:pt x="150" y="58"/>
                    <a:pt x="150" y="58"/>
                    <a:pt x="150" y="58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61" y="61"/>
                    <a:pt x="174" y="62"/>
                    <a:pt x="188" y="62"/>
                  </a:cubicBezTo>
                  <a:cubicBezTo>
                    <a:pt x="227" y="62"/>
                    <a:pt x="258" y="53"/>
                    <a:pt x="258" y="43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8" y="33"/>
                    <a:pt x="227" y="42"/>
                    <a:pt x="188" y="42"/>
                  </a:cubicBezTo>
                  <a:cubicBezTo>
                    <a:pt x="150" y="42"/>
                    <a:pt x="118" y="3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5" y="34"/>
                    <a:pt x="150" y="41"/>
                    <a:pt x="150" y="54"/>
                  </a:cubicBezTo>
                  <a:cubicBezTo>
                    <a:pt x="150" y="56"/>
                    <a:pt x="149" y="57"/>
                    <a:pt x="149" y="58"/>
                  </a:cubicBezTo>
                  <a:close/>
                  <a:moveTo>
                    <a:pt x="118" y="19"/>
                  </a:moveTo>
                  <a:cubicBezTo>
                    <a:pt x="118" y="8"/>
                    <a:pt x="150" y="0"/>
                    <a:pt x="188" y="0"/>
                  </a:cubicBezTo>
                  <a:cubicBezTo>
                    <a:pt x="227" y="0"/>
                    <a:pt x="258" y="8"/>
                    <a:pt x="258" y="19"/>
                  </a:cubicBezTo>
                  <a:cubicBezTo>
                    <a:pt x="258" y="29"/>
                    <a:pt x="227" y="38"/>
                    <a:pt x="188" y="38"/>
                  </a:cubicBezTo>
                  <a:cubicBezTo>
                    <a:pt x="150" y="38"/>
                    <a:pt x="118" y="29"/>
                    <a:pt x="118" y="19"/>
                  </a:cubicBezTo>
                  <a:close/>
                  <a:moveTo>
                    <a:pt x="155" y="20"/>
                  </a:moveTo>
                  <a:cubicBezTo>
                    <a:pt x="216" y="24"/>
                    <a:pt x="216" y="24"/>
                    <a:pt x="216" y="24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3" y="20"/>
                    <a:pt x="209" y="19"/>
                    <a:pt x="210" y="15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6"/>
                    <a:pt x="198" y="17"/>
                    <a:pt x="198" y="18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5" y="20"/>
                  </a:lnTo>
                  <a:close/>
                  <a:moveTo>
                    <a:pt x="188" y="87"/>
                  </a:moveTo>
                  <a:cubicBezTo>
                    <a:pt x="227" y="87"/>
                    <a:pt x="258" y="79"/>
                    <a:pt x="258" y="6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59"/>
                    <a:pt x="227" y="67"/>
                    <a:pt x="188" y="67"/>
                  </a:cubicBezTo>
                  <a:cubicBezTo>
                    <a:pt x="174" y="67"/>
                    <a:pt x="161" y="66"/>
                    <a:pt x="150" y="64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80"/>
                    <a:pt x="149" y="82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61" y="86"/>
                    <a:pt x="174" y="87"/>
                    <a:pt x="188" y="87"/>
                  </a:cubicBezTo>
                  <a:close/>
                  <a:moveTo>
                    <a:pt x="150" y="109"/>
                  </a:moveTo>
                  <a:cubicBezTo>
                    <a:pt x="150" y="110"/>
                    <a:pt x="150" y="110"/>
                    <a:pt x="150" y="110"/>
                  </a:cubicBezTo>
                  <a:cubicBezTo>
                    <a:pt x="161" y="112"/>
                    <a:pt x="174" y="113"/>
                    <a:pt x="188" y="113"/>
                  </a:cubicBezTo>
                  <a:cubicBezTo>
                    <a:pt x="227" y="113"/>
                    <a:pt x="258" y="105"/>
                    <a:pt x="258" y="9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84"/>
                    <a:pt x="227" y="93"/>
                    <a:pt x="188" y="93"/>
                  </a:cubicBezTo>
                  <a:cubicBezTo>
                    <a:pt x="174" y="93"/>
                    <a:pt x="161" y="92"/>
                    <a:pt x="150" y="90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6"/>
                    <a:pt x="149" y="108"/>
                    <a:pt x="149" y="109"/>
                  </a:cubicBezTo>
                  <a:lnTo>
                    <a:pt x="150" y="109"/>
                  </a:lnTo>
                  <a:close/>
                  <a:moveTo>
                    <a:pt x="258" y="117"/>
                  </a:moveTo>
                  <a:cubicBezTo>
                    <a:pt x="258" y="99"/>
                    <a:pt x="258" y="99"/>
                    <a:pt x="258" y="99"/>
                  </a:cubicBezTo>
                  <a:cubicBezTo>
                    <a:pt x="258" y="105"/>
                    <a:pt x="247" y="111"/>
                    <a:pt x="229" y="114"/>
                  </a:cubicBezTo>
                  <a:cubicBezTo>
                    <a:pt x="237" y="115"/>
                    <a:pt x="247" y="115"/>
                    <a:pt x="258" y="117"/>
                  </a:cubicBezTo>
                  <a:close/>
                  <a:moveTo>
                    <a:pt x="150" y="127"/>
                  </a:moveTo>
                  <a:cubicBezTo>
                    <a:pt x="156" y="123"/>
                    <a:pt x="166" y="120"/>
                    <a:pt x="177" y="118"/>
                  </a:cubicBezTo>
                  <a:cubicBezTo>
                    <a:pt x="167" y="117"/>
                    <a:pt x="158" y="116"/>
                    <a:pt x="150" y="115"/>
                  </a:cubicBezTo>
                  <a:lnTo>
                    <a:pt x="150" y="127"/>
                  </a:lnTo>
                  <a:close/>
                  <a:moveTo>
                    <a:pt x="218" y="164"/>
                  </a:moveTo>
                  <a:cubicBezTo>
                    <a:pt x="180" y="164"/>
                    <a:pt x="149" y="155"/>
                    <a:pt x="149" y="14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9" y="175"/>
                    <a:pt x="180" y="184"/>
                    <a:pt x="218" y="184"/>
                  </a:cubicBezTo>
                  <a:cubicBezTo>
                    <a:pt x="257" y="184"/>
                    <a:pt x="288" y="175"/>
                    <a:pt x="288" y="16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55"/>
                    <a:pt x="257" y="164"/>
                    <a:pt x="218" y="164"/>
                  </a:cubicBezTo>
                  <a:close/>
                  <a:moveTo>
                    <a:pt x="218" y="122"/>
                  </a:moveTo>
                  <a:cubicBezTo>
                    <a:pt x="257" y="122"/>
                    <a:pt x="288" y="130"/>
                    <a:pt x="288" y="141"/>
                  </a:cubicBezTo>
                  <a:cubicBezTo>
                    <a:pt x="288" y="151"/>
                    <a:pt x="257" y="160"/>
                    <a:pt x="218" y="160"/>
                  </a:cubicBezTo>
                  <a:cubicBezTo>
                    <a:pt x="180" y="160"/>
                    <a:pt x="149" y="151"/>
                    <a:pt x="149" y="141"/>
                  </a:cubicBezTo>
                  <a:cubicBezTo>
                    <a:pt x="149" y="130"/>
                    <a:pt x="180" y="122"/>
                    <a:pt x="218" y="122"/>
                  </a:cubicBezTo>
                  <a:close/>
                  <a:moveTo>
                    <a:pt x="229" y="140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3" y="142"/>
                    <a:pt x="239" y="141"/>
                    <a:pt x="241" y="13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8" y="139"/>
                    <a:pt x="229" y="140"/>
                  </a:cubicBezTo>
                  <a:close/>
                  <a:moveTo>
                    <a:pt x="218" y="189"/>
                  </a:moveTo>
                  <a:cubicBezTo>
                    <a:pt x="180" y="189"/>
                    <a:pt x="149" y="181"/>
                    <a:pt x="149" y="170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201"/>
                    <a:pt x="180" y="209"/>
                    <a:pt x="218" y="209"/>
                  </a:cubicBezTo>
                  <a:cubicBezTo>
                    <a:pt x="257" y="209"/>
                    <a:pt x="288" y="201"/>
                    <a:pt x="288" y="19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88" y="181"/>
                    <a:pt x="257" y="189"/>
                    <a:pt x="218" y="189"/>
                  </a:cubicBezTo>
                  <a:close/>
                  <a:moveTo>
                    <a:pt x="218" y="215"/>
                  </a:moveTo>
                  <a:cubicBezTo>
                    <a:pt x="180" y="215"/>
                    <a:pt x="149" y="206"/>
                    <a:pt x="149" y="19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27"/>
                    <a:pt x="180" y="235"/>
                    <a:pt x="218" y="235"/>
                  </a:cubicBezTo>
                  <a:cubicBezTo>
                    <a:pt x="257" y="235"/>
                    <a:pt x="288" y="227"/>
                    <a:pt x="288" y="216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8" y="206"/>
                    <a:pt x="257" y="215"/>
                    <a:pt x="218" y="215"/>
                  </a:cubicBezTo>
                  <a:close/>
                  <a:moveTo>
                    <a:pt x="218" y="240"/>
                  </a:moveTo>
                  <a:cubicBezTo>
                    <a:pt x="180" y="240"/>
                    <a:pt x="149" y="231"/>
                    <a:pt x="149" y="22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52"/>
                    <a:pt x="180" y="260"/>
                    <a:pt x="218" y="260"/>
                  </a:cubicBezTo>
                  <a:cubicBezTo>
                    <a:pt x="257" y="260"/>
                    <a:pt x="288" y="252"/>
                    <a:pt x="288" y="241"/>
                  </a:cubicBezTo>
                  <a:cubicBezTo>
                    <a:pt x="288" y="221"/>
                    <a:pt x="288" y="221"/>
                    <a:pt x="288" y="221"/>
                  </a:cubicBezTo>
                  <a:cubicBezTo>
                    <a:pt x="288" y="231"/>
                    <a:pt x="257" y="240"/>
                    <a:pt x="218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89533" y="1061749"/>
            <a:ext cx="839877" cy="839877"/>
            <a:chOff x="4609397" y="1508318"/>
            <a:chExt cx="1119836" cy="1119836"/>
          </a:xfrm>
        </p:grpSpPr>
        <p:sp>
          <p:nvSpPr>
            <p:cNvPr id="14" name="椭圆 13"/>
            <p:cNvSpPr/>
            <p:nvPr/>
          </p:nvSpPr>
          <p:spPr>
            <a:xfrm>
              <a:off x="4609397" y="1508318"/>
              <a:ext cx="1119836" cy="1119836"/>
            </a:xfrm>
            <a:prstGeom prst="ellipse">
              <a:avLst/>
            </a:prstGeom>
            <a:solidFill>
              <a:srgbClr val="568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859873" y="1808017"/>
              <a:ext cx="692085" cy="482755"/>
              <a:chOff x="-60285" y="3175"/>
              <a:chExt cx="1354138" cy="944563"/>
            </a:xfrm>
            <a:solidFill>
              <a:schemeClr val="bg1"/>
            </a:solidFill>
          </p:grpSpPr>
          <p:sp>
            <p:nvSpPr>
              <p:cNvPr id="16" name="Freeform 51"/>
              <p:cNvSpPr>
                <a:spLocks noEditPoints="1"/>
              </p:cNvSpPr>
              <p:nvPr/>
            </p:nvSpPr>
            <p:spPr bwMode="auto">
              <a:xfrm>
                <a:off x="-42803" y="3175"/>
                <a:ext cx="1255713" cy="804863"/>
              </a:xfrm>
              <a:custGeom>
                <a:avLst/>
                <a:gdLst>
                  <a:gd name="T0" fmla="*/ 16 w 332"/>
                  <a:gd name="T1" fmla="*/ 212 h 212"/>
                  <a:gd name="T2" fmla="*/ 316 w 332"/>
                  <a:gd name="T3" fmla="*/ 212 h 212"/>
                  <a:gd name="T4" fmla="*/ 332 w 332"/>
                  <a:gd name="T5" fmla="*/ 196 h 212"/>
                  <a:gd name="T6" fmla="*/ 332 w 332"/>
                  <a:gd name="T7" fmla="*/ 16 h 212"/>
                  <a:gd name="T8" fmla="*/ 316 w 332"/>
                  <a:gd name="T9" fmla="*/ 0 h 212"/>
                  <a:gd name="T10" fmla="*/ 24 w 332"/>
                  <a:gd name="T11" fmla="*/ 0 h 212"/>
                  <a:gd name="T12" fmla="*/ 0 w 332"/>
                  <a:gd name="T13" fmla="*/ 16 h 212"/>
                  <a:gd name="T14" fmla="*/ 0 w 332"/>
                  <a:gd name="T15" fmla="*/ 196 h 212"/>
                  <a:gd name="T16" fmla="*/ 16 w 332"/>
                  <a:gd name="T17" fmla="*/ 212 h 212"/>
                  <a:gd name="T18" fmla="*/ 22 w 332"/>
                  <a:gd name="T19" fmla="*/ 23 h 212"/>
                  <a:gd name="T20" fmla="*/ 24 w 332"/>
                  <a:gd name="T21" fmla="*/ 22 h 212"/>
                  <a:gd name="T22" fmla="*/ 310 w 332"/>
                  <a:gd name="T23" fmla="*/ 22 h 212"/>
                  <a:gd name="T24" fmla="*/ 310 w 332"/>
                  <a:gd name="T25" fmla="*/ 190 h 212"/>
                  <a:gd name="T26" fmla="*/ 22 w 332"/>
                  <a:gd name="T27" fmla="*/ 190 h 212"/>
                  <a:gd name="T28" fmla="*/ 22 w 332"/>
                  <a:gd name="T29" fmla="*/ 2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2" h="212">
                    <a:moveTo>
                      <a:pt x="16" y="212"/>
                    </a:moveTo>
                    <a:cubicBezTo>
                      <a:pt x="316" y="212"/>
                      <a:pt x="316" y="212"/>
                      <a:pt x="316" y="212"/>
                    </a:cubicBezTo>
                    <a:cubicBezTo>
                      <a:pt x="325" y="212"/>
                      <a:pt x="332" y="205"/>
                      <a:pt x="332" y="196"/>
                    </a:cubicBez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7"/>
                      <a:pt x="325" y="0"/>
                      <a:pt x="3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5" y="0"/>
                      <a:pt x="0" y="7"/>
                      <a:pt x="0" y="1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5"/>
                      <a:pt x="7" y="212"/>
                      <a:pt x="16" y="212"/>
                    </a:cubicBezTo>
                    <a:close/>
                    <a:moveTo>
                      <a:pt x="22" y="23"/>
                    </a:moveTo>
                    <a:cubicBezTo>
                      <a:pt x="23" y="22"/>
                      <a:pt x="24" y="22"/>
                      <a:pt x="24" y="22"/>
                    </a:cubicBezTo>
                    <a:cubicBezTo>
                      <a:pt x="310" y="22"/>
                      <a:pt x="310" y="22"/>
                      <a:pt x="310" y="22"/>
                    </a:cubicBezTo>
                    <a:cubicBezTo>
                      <a:pt x="310" y="190"/>
                      <a:pt x="310" y="190"/>
                      <a:pt x="310" y="190"/>
                    </a:cubicBezTo>
                    <a:cubicBezTo>
                      <a:pt x="22" y="190"/>
                      <a:pt x="22" y="190"/>
                      <a:pt x="22" y="190"/>
                    </a:cubicBezTo>
                    <a:lnTo>
                      <a:pt x="22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" name="Freeform 52"/>
              <p:cNvSpPr>
                <a:spLocks/>
              </p:cNvSpPr>
              <p:nvPr/>
            </p:nvSpPr>
            <p:spPr bwMode="auto">
              <a:xfrm>
                <a:off x="209570" y="249238"/>
                <a:ext cx="836614" cy="338137"/>
              </a:xfrm>
              <a:custGeom>
                <a:avLst/>
                <a:gdLst>
                  <a:gd name="T0" fmla="*/ 221 w 221"/>
                  <a:gd name="T1" fmla="*/ 9 h 89"/>
                  <a:gd name="T2" fmla="*/ 220 w 221"/>
                  <a:gd name="T3" fmla="*/ 7 h 89"/>
                  <a:gd name="T4" fmla="*/ 220 w 221"/>
                  <a:gd name="T5" fmla="*/ 5 h 89"/>
                  <a:gd name="T6" fmla="*/ 218 w 221"/>
                  <a:gd name="T7" fmla="*/ 3 h 89"/>
                  <a:gd name="T8" fmla="*/ 217 w 221"/>
                  <a:gd name="T9" fmla="*/ 2 h 89"/>
                  <a:gd name="T10" fmla="*/ 212 w 221"/>
                  <a:gd name="T11" fmla="*/ 0 h 89"/>
                  <a:gd name="T12" fmla="*/ 209 w 221"/>
                  <a:gd name="T13" fmla="*/ 0 h 89"/>
                  <a:gd name="T14" fmla="*/ 208 w 221"/>
                  <a:gd name="T15" fmla="*/ 0 h 89"/>
                  <a:gd name="T16" fmla="*/ 185 w 221"/>
                  <a:gd name="T17" fmla="*/ 4 h 89"/>
                  <a:gd name="T18" fmla="*/ 184 w 221"/>
                  <a:gd name="T19" fmla="*/ 4 h 89"/>
                  <a:gd name="T20" fmla="*/ 182 w 221"/>
                  <a:gd name="T21" fmla="*/ 5 h 89"/>
                  <a:gd name="T22" fmla="*/ 180 w 221"/>
                  <a:gd name="T23" fmla="*/ 6 h 89"/>
                  <a:gd name="T24" fmla="*/ 179 w 221"/>
                  <a:gd name="T25" fmla="*/ 7 h 89"/>
                  <a:gd name="T26" fmla="*/ 178 w 221"/>
                  <a:gd name="T27" fmla="*/ 9 h 89"/>
                  <a:gd name="T28" fmla="*/ 177 w 221"/>
                  <a:gd name="T29" fmla="*/ 10 h 89"/>
                  <a:gd name="T30" fmla="*/ 176 w 221"/>
                  <a:gd name="T31" fmla="*/ 12 h 89"/>
                  <a:gd name="T32" fmla="*/ 176 w 221"/>
                  <a:gd name="T33" fmla="*/ 15 h 89"/>
                  <a:gd name="T34" fmla="*/ 176 w 221"/>
                  <a:gd name="T35" fmla="*/ 16 h 89"/>
                  <a:gd name="T36" fmla="*/ 177 w 221"/>
                  <a:gd name="T37" fmla="*/ 18 h 89"/>
                  <a:gd name="T38" fmla="*/ 177 w 221"/>
                  <a:gd name="T39" fmla="*/ 20 h 89"/>
                  <a:gd name="T40" fmla="*/ 178 w 221"/>
                  <a:gd name="T41" fmla="*/ 21 h 89"/>
                  <a:gd name="T42" fmla="*/ 124 w 221"/>
                  <a:gd name="T43" fmla="*/ 64 h 89"/>
                  <a:gd name="T44" fmla="*/ 77 w 221"/>
                  <a:gd name="T45" fmla="*/ 30 h 89"/>
                  <a:gd name="T46" fmla="*/ 75 w 221"/>
                  <a:gd name="T47" fmla="*/ 29 h 89"/>
                  <a:gd name="T48" fmla="*/ 73 w 221"/>
                  <a:gd name="T49" fmla="*/ 28 h 89"/>
                  <a:gd name="T50" fmla="*/ 71 w 221"/>
                  <a:gd name="T51" fmla="*/ 28 h 89"/>
                  <a:gd name="T52" fmla="*/ 69 w 221"/>
                  <a:gd name="T53" fmla="*/ 28 h 89"/>
                  <a:gd name="T54" fmla="*/ 67 w 221"/>
                  <a:gd name="T55" fmla="*/ 29 h 89"/>
                  <a:gd name="T56" fmla="*/ 65 w 221"/>
                  <a:gd name="T57" fmla="*/ 30 h 89"/>
                  <a:gd name="T58" fmla="*/ 6 w 221"/>
                  <a:gd name="T59" fmla="*/ 68 h 89"/>
                  <a:gd name="T60" fmla="*/ 12 w 221"/>
                  <a:gd name="T61" fmla="*/ 89 h 89"/>
                  <a:gd name="T62" fmla="*/ 71 w 221"/>
                  <a:gd name="T63" fmla="*/ 52 h 89"/>
                  <a:gd name="T64" fmla="*/ 120 w 221"/>
                  <a:gd name="T65" fmla="*/ 87 h 89"/>
                  <a:gd name="T66" fmla="*/ 122 w 221"/>
                  <a:gd name="T67" fmla="*/ 88 h 89"/>
                  <a:gd name="T68" fmla="*/ 125 w 221"/>
                  <a:gd name="T69" fmla="*/ 89 h 89"/>
                  <a:gd name="T70" fmla="*/ 125 w 221"/>
                  <a:gd name="T71" fmla="*/ 89 h 89"/>
                  <a:gd name="T72" fmla="*/ 127 w 221"/>
                  <a:gd name="T73" fmla="*/ 88 h 89"/>
                  <a:gd name="T74" fmla="*/ 130 w 221"/>
                  <a:gd name="T75" fmla="*/ 87 h 89"/>
                  <a:gd name="T76" fmla="*/ 192 w 221"/>
                  <a:gd name="T77" fmla="*/ 39 h 89"/>
                  <a:gd name="T78" fmla="*/ 193 w 221"/>
                  <a:gd name="T79" fmla="*/ 41 h 89"/>
                  <a:gd name="T80" fmla="*/ 196 w 221"/>
                  <a:gd name="T81" fmla="*/ 42 h 89"/>
                  <a:gd name="T82" fmla="*/ 197 w 221"/>
                  <a:gd name="T83" fmla="*/ 43 h 89"/>
                  <a:gd name="T84" fmla="*/ 200 w 221"/>
                  <a:gd name="T85" fmla="*/ 43 h 89"/>
                  <a:gd name="T86" fmla="*/ 200 w 221"/>
                  <a:gd name="T87" fmla="*/ 43 h 89"/>
                  <a:gd name="T88" fmla="*/ 203 w 221"/>
                  <a:gd name="T89" fmla="*/ 43 h 89"/>
                  <a:gd name="T90" fmla="*/ 206 w 221"/>
                  <a:gd name="T91" fmla="*/ 41 h 89"/>
                  <a:gd name="T92" fmla="*/ 208 w 221"/>
                  <a:gd name="T93" fmla="*/ 40 h 89"/>
                  <a:gd name="T94" fmla="*/ 210 w 221"/>
                  <a:gd name="T95" fmla="*/ 37 h 89"/>
                  <a:gd name="T96" fmla="*/ 220 w 221"/>
                  <a:gd name="T97" fmla="*/ 16 h 89"/>
                  <a:gd name="T98" fmla="*/ 220 w 221"/>
                  <a:gd name="T99" fmla="*/ 16 h 89"/>
                  <a:gd name="T100" fmla="*/ 221 w 221"/>
                  <a:gd name="T101" fmla="*/ 14 h 89"/>
                  <a:gd name="T102" fmla="*/ 221 w 221"/>
                  <a:gd name="T103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1" h="89">
                    <a:moveTo>
                      <a:pt x="221" y="9"/>
                    </a:move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8"/>
                      <a:pt x="220" y="7"/>
                    </a:cubicBezTo>
                    <a:cubicBezTo>
                      <a:pt x="220" y="7"/>
                      <a:pt x="220" y="7"/>
                      <a:pt x="220" y="6"/>
                    </a:cubicBezTo>
                    <a:cubicBezTo>
                      <a:pt x="220" y="6"/>
                      <a:pt x="220" y="6"/>
                      <a:pt x="220" y="5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19" y="4"/>
                      <a:pt x="219" y="4"/>
                      <a:pt x="218" y="3"/>
                    </a:cubicBezTo>
                    <a:cubicBezTo>
                      <a:pt x="218" y="3"/>
                      <a:pt x="218" y="3"/>
                      <a:pt x="217" y="3"/>
                    </a:cubicBezTo>
                    <a:cubicBezTo>
                      <a:pt x="217" y="3"/>
                      <a:pt x="217" y="2"/>
                      <a:pt x="217" y="2"/>
                    </a:cubicBezTo>
                    <a:cubicBezTo>
                      <a:pt x="215" y="1"/>
                      <a:pt x="214" y="1"/>
                      <a:pt x="213" y="0"/>
                    </a:cubicBezTo>
                    <a:cubicBezTo>
                      <a:pt x="213" y="0"/>
                      <a:pt x="212" y="0"/>
                      <a:pt x="212" y="0"/>
                    </a:cubicBezTo>
                    <a:cubicBezTo>
                      <a:pt x="212" y="0"/>
                      <a:pt x="211" y="0"/>
                      <a:pt x="211" y="0"/>
                    </a:cubicBezTo>
                    <a:cubicBezTo>
                      <a:pt x="210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4" y="4"/>
                      <a:pt x="184" y="4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6"/>
                      <a:pt x="181" y="6"/>
                      <a:pt x="180" y="6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80" y="6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8" y="8"/>
                    </a:cubicBezTo>
                    <a:cubicBezTo>
                      <a:pt x="178" y="8"/>
                      <a:pt x="178" y="8"/>
                      <a:pt x="178" y="9"/>
                    </a:cubicBezTo>
                    <a:cubicBezTo>
                      <a:pt x="178" y="9"/>
                      <a:pt x="177" y="9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6" y="12"/>
                      <a:pt x="176" y="12"/>
                      <a:pt x="176" y="12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4"/>
                      <a:pt x="176" y="14"/>
                      <a:pt x="176" y="15"/>
                    </a:cubicBezTo>
                    <a:cubicBezTo>
                      <a:pt x="176" y="15"/>
                      <a:pt x="176" y="15"/>
                      <a:pt x="176" y="16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76" y="16"/>
                      <a:pt x="176" y="17"/>
                      <a:pt x="176" y="17"/>
                    </a:cubicBezTo>
                    <a:cubicBezTo>
                      <a:pt x="176" y="17"/>
                      <a:pt x="176" y="17"/>
                      <a:pt x="177" y="18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7" y="19"/>
                      <a:pt x="177" y="19"/>
                      <a:pt x="177" y="20"/>
                    </a:cubicBezTo>
                    <a:cubicBezTo>
                      <a:pt x="177" y="20"/>
                      <a:pt x="178" y="20"/>
                      <a:pt x="178" y="21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6" y="29"/>
                    </a:cubicBezTo>
                    <a:cubicBezTo>
                      <a:pt x="76" y="29"/>
                      <a:pt x="76" y="29"/>
                      <a:pt x="75" y="29"/>
                    </a:cubicBezTo>
                    <a:cubicBezTo>
                      <a:pt x="75" y="29"/>
                      <a:pt x="75" y="29"/>
                      <a:pt x="74" y="29"/>
                    </a:cubicBezTo>
                    <a:cubicBezTo>
                      <a:pt x="74" y="29"/>
                      <a:pt x="74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1" y="28"/>
                    </a:cubicBezTo>
                    <a:cubicBezTo>
                      <a:pt x="71" y="28"/>
                      <a:pt x="71" y="28"/>
                      <a:pt x="70" y="28"/>
                    </a:cubicBezTo>
                    <a:cubicBezTo>
                      <a:pt x="70" y="28"/>
                      <a:pt x="70" y="28"/>
                      <a:pt x="69" y="28"/>
                    </a:cubicBezTo>
                    <a:cubicBezTo>
                      <a:pt x="69" y="28"/>
                      <a:pt x="69" y="28"/>
                      <a:pt x="68" y="28"/>
                    </a:cubicBezTo>
                    <a:cubicBezTo>
                      <a:pt x="68" y="29"/>
                      <a:pt x="67" y="29"/>
                      <a:pt x="67" y="29"/>
                    </a:cubicBezTo>
                    <a:cubicBezTo>
                      <a:pt x="67" y="29"/>
                      <a:pt x="67" y="29"/>
                      <a:pt x="66" y="29"/>
                    </a:cubicBezTo>
                    <a:cubicBezTo>
                      <a:pt x="66" y="29"/>
                      <a:pt x="66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1" y="72"/>
                      <a:pt x="0" y="79"/>
                      <a:pt x="3" y="84"/>
                    </a:cubicBezTo>
                    <a:cubicBezTo>
                      <a:pt x="5" y="87"/>
                      <a:pt x="9" y="89"/>
                      <a:pt x="12" y="89"/>
                    </a:cubicBezTo>
                    <a:cubicBezTo>
                      <a:pt x="15" y="89"/>
                      <a:pt x="17" y="88"/>
                      <a:pt x="18" y="87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9" y="87"/>
                      <a:pt x="119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1" y="88"/>
                      <a:pt x="121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3" y="88"/>
                      <a:pt x="124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6" y="88"/>
                      <a:pt x="127" y="88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8" y="88"/>
                      <a:pt x="129" y="88"/>
                      <a:pt x="129" y="88"/>
                    </a:cubicBezTo>
                    <a:cubicBezTo>
                      <a:pt x="129" y="87"/>
                      <a:pt x="129" y="87"/>
                      <a:pt x="130" y="87"/>
                    </a:cubicBezTo>
                    <a:cubicBezTo>
                      <a:pt x="130" y="87"/>
                      <a:pt x="131" y="87"/>
                      <a:pt x="131" y="8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92" y="40"/>
                      <a:pt x="193" y="40"/>
                      <a:pt x="193" y="40"/>
                    </a:cubicBezTo>
                    <a:cubicBezTo>
                      <a:pt x="193" y="40"/>
                      <a:pt x="193" y="41"/>
                      <a:pt x="193" y="41"/>
                    </a:cubicBezTo>
                    <a:cubicBezTo>
                      <a:pt x="194" y="41"/>
                      <a:pt x="194" y="41"/>
                      <a:pt x="195" y="42"/>
                    </a:cubicBezTo>
                    <a:cubicBezTo>
                      <a:pt x="195" y="42"/>
                      <a:pt x="195" y="42"/>
                      <a:pt x="196" y="42"/>
                    </a:cubicBezTo>
                    <a:cubicBezTo>
                      <a:pt x="196" y="42"/>
                      <a:pt x="196" y="42"/>
                      <a:pt x="196" y="42"/>
                    </a:cubicBezTo>
                    <a:cubicBezTo>
                      <a:pt x="196" y="42"/>
                      <a:pt x="197" y="42"/>
                      <a:pt x="197" y="43"/>
                    </a:cubicBezTo>
                    <a:cubicBezTo>
                      <a:pt x="197" y="43"/>
                      <a:pt x="198" y="43"/>
                      <a:pt x="198" y="43"/>
                    </a:cubicBezTo>
                    <a:cubicBezTo>
                      <a:pt x="199" y="43"/>
                      <a:pt x="199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1" y="43"/>
                      <a:pt x="202" y="43"/>
                      <a:pt x="203" y="43"/>
                    </a:cubicBezTo>
                    <a:cubicBezTo>
                      <a:pt x="203" y="43"/>
                      <a:pt x="203" y="43"/>
                      <a:pt x="203" y="43"/>
                    </a:cubicBezTo>
                    <a:cubicBezTo>
                      <a:pt x="204" y="42"/>
                      <a:pt x="205" y="42"/>
                      <a:pt x="206" y="42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7" y="41"/>
                      <a:pt x="208" y="40"/>
                      <a:pt x="208" y="40"/>
                    </a:cubicBezTo>
                    <a:cubicBezTo>
                      <a:pt x="208" y="40"/>
                      <a:pt x="208" y="39"/>
                      <a:pt x="208" y="39"/>
                    </a:cubicBezTo>
                    <a:cubicBezTo>
                      <a:pt x="209" y="39"/>
                      <a:pt x="210" y="38"/>
                      <a:pt x="210" y="37"/>
                    </a:cubicBezTo>
                    <a:cubicBezTo>
                      <a:pt x="210" y="37"/>
                      <a:pt x="210" y="37"/>
                      <a:pt x="210" y="37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20" y="15"/>
                      <a:pt x="221" y="14"/>
                      <a:pt x="221" y="14"/>
                    </a:cubicBezTo>
                    <a:cubicBezTo>
                      <a:pt x="221" y="13"/>
                      <a:pt x="221" y="13"/>
                      <a:pt x="221" y="12"/>
                    </a:cubicBezTo>
                    <a:cubicBezTo>
                      <a:pt x="221" y="12"/>
                      <a:pt x="221" y="12"/>
                      <a:pt x="221" y="11"/>
                    </a:cubicBezTo>
                    <a:cubicBezTo>
                      <a:pt x="221" y="11"/>
                      <a:pt x="221" y="10"/>
                      <a:pt x="2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" name="Freeform 53"/>
              <p:cNvSpPr>
                <a:spLocks/>
              </p:cNvSpPr>
              <p:nvPr/>
            </p:nvSpPr>
            <p:spPr bwMode="auto">
              <a:xfrm>
                <a:off x="-60285" y="865188"/>
                <a:ext cx="1354138" cy="82550"/>
              </a:xfrm>
              <a:custGeom>
                <a:avLst/>
                <a:gdLst>
                  <a:gd name="T0" fmla="*/ 347 w 358"/>
                  <a:gd name="T1" fmla="*/ 0 h 22"/>
                  <a:gd name="T2" fmla="*/ 11 w 358"/>
                  <a:gd name="T3" fmla="*/ 0 h 22"/>
                  <a:gd name="T4" fmla="*/ 0 w 358"/>
                  <a:gd name="T5" fmla="*/ 11 h 22"/>
                  <a:gd name="T6" fmla="*/ 11 w 358"/>
                  <a:gd name="T7" fmla="*/ 22 h 22"/>
                  <a:gd name="T8" fmla="*/ 347 w 358"/>
                  <a:gd name="T9" fmla="*/ 22 h 22"/>
                  <a:gd name="T10" fmla="*/ 358 w 358"/>
                  <a:gd name="T11" fmla="*/ 11 h 22"/>
                  <a:gd name="T12" fmla="*/ 347 w 35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22">
                    <a:moveTo>
                      <a:pt x="3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347" y="22"/>
                      <a:pt x="347" y="22"/>
                      <a:pt x="347" y="22"/>
                    </a:cubicBezTo>
                    <a:cubicBezTo>
                      <a:pt x="353" y="22"/>
                      <a:pt x="358" y="17"/>
                      <a:pt x="358" y="11"/>
                    </a:cubicBezTo>
                    <a:cubicBezTo>
                      <a:pt x="358" y="5"/>
                      <a:pt x="353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3589533" y="3084644"/>
            <a:ext cx="839877" cy="839877"/>
            <a:chOff x="4609397" y="4205512"/>
            <a:chExt cx="1119836" cy="1119836"/>
          </a:xfrm>
        </p:grpSpPr>
        <p:sp>
          <p:nvSpPr>
            <p:cNvPr id="20" name="椭圆 19"/>
            <p:cNvSpPr/>
            <p:nvPr/>
          </p:nvSpPr>
          <p:spPr>
            <a:xfrm>
              <a:off x="4609397" y="4205512"/>
              <a:ext cx="1119836" cy="1119836"/>
            </a:xfrm>
            <a:prstGeom prst="ellipse">
              <a:avLst/>
            </a:prstGeom>
            <a:solidFill>
              <a:srgbClr val="568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4770566" y="4472920"/>
              <a:ext cx="802605" cy="502759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42226" y="1047969"/>
            <a:ext cx="839877" cy="839877"/>
            <a:chOff x="7789634" y="1489945"/>
            <a:chExt cx="1119836" cy="1119836"/>
          </a:xfrm>
        </p:grpSpPr>
        <p:sp>
          <p:nvSpPr>
            <p:cNvPr id="23" name="椭圆 22"/>
            <p:cNvSpPr/>
            <p:nvPr/>
          </p:nvSpPr>
          <p:spPr>
            <a:xfrm>
              <a:off x="7789634" y="1489945"/>
              <a:ext cx="1119836" cy="1119836"/>
            </a:xfrm>
            <a:prstGeom prst="ellipse">
              <a:avLst/>
            </a:prstGeom>
            <a:solidFill>
              <a:srgbClr val="568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8108090" y="1827308"/>
              <a:ext cx="482923" cy="481855"/>
              <a:chOff x="9166770" y="4602851"/>
              <a:chExt cx="482923" cy="481855"/>
            </a:xfrm>
          </p:grpSpPr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9457379" y="4895596"/>
                <a:ext cx="192314" cy="189110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" name="Freeform 10"/>
              <p:cNvSpPr>
                <a:spLocks noEditPoints="1"/>
              </p:cNvSpPr>
              <p:nvPr/>
            </p:nvSpPr>
            <p:spPr bwMode="auto">
              <a:xfrm>
                <a:off x="9166770" y="4602851"/>
                <a:ext cx="356850" cy="358987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9241559" y="4677640"/>
                <a:ext cx="105773" cy="10470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5842226" y="3084644"/>
            <a:ext cx="839877" cy="839877"/>
            <a:chOff x="7789634" y="4205512"/>
            <a:chExt cx="1119836" cy="1119836"/>
          </a:xfrm>
        </p:grpSpPr>
        <p:sp>
          <p:nvSpPr>
            <p:cNvPr id="29" name="椭圆 28"/>
            <p:cNvSpPr/>
            <p:nvPr/>
          </p:nvSpPr>
          <p:spPr>
            <a:xfrm>
              <a:off x="7789634" y="4205512"/>
              <a:ext cx="1119836" cy="1119836"/>
            </a:xfrm>
            <a:prstGeom prst="ellipse">
              <a:avLst/>
            </a:prstGeom>
            <a:solidFill>
              <a:srgbClr val="568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8101360" y="4441027"/>
              <a:ext cx="545174" cy="592931"/>
            </a:xfrm>
            <a:custGeom>
              <a:avLst/>
              <a:gdLst>
                <a:gd name="T0" fmla="*/ 50 w 100"/>
                <a:gd name="T1" fmla="*/ 70 h 132"/>
                <a:gd name="T2" fmla="*/ 30 w 100"/>
                <a:gd name="T3" fmla="*/ 90 h 132"/>
                <a:gd name="T4" fmla="*/ 50 w 100"/>
                <a:gd name="T5" fmla="*/ 111 h 132"/>
                <a:gd name="T6" fmla="*/ 70 w 100"/>
                <a:gd name="T7" fmla="*/ 90 h 132"/>
                <a:gd name="T8" fmla="*/ 50 w 100"/>
                <a:gd name="T9" fmla="*/ 70 h 132"/>
                <a:gd name="T10" fmla="*/ 53 w 100"/>
                <a:gd name="T11" fmla="*/ 93 h 132"/>
                <a:gd name="T12" fmla="*/ 53 w 100"/>
                <a:gd name="T13" fmla="*/ 102 h 132"/>
                <a:gd name="T14" fmla="*/ 50 w 100"/>
                <a:gd name="T15" fmla="*/ 105 h 132"/>
                <a:gd name="T16" fmla="*/ 47 w 100"/>
                <a:gd name="T17" fmla="*/ 102 h 132"/>
                <a:gd name="T18" fmla="*/ 47 w 100"/>
                <a:gd name="T19" fmla="*/ 93 h 132"/>
                <a:gd name="T20" fmla="*/ 41 w 100"/>
                <a:gd name="T21" fmla="*/ 84 h 132"/>
                <a:gd name="T22" fmla="*/ 50 w 100"/>
                <a:gd name="T23" fmla="*/ 76 h 132"/>
                <a:gd name="T24" fmla="*/ 59 w 100"/>
                <a:gd name="T25" fmla="*/ 84 h 132"/>
                <a:gd name="T26" fmla="*/ 53 w 100"/>
                <a:gd name="T27" fmla="*/ 93 h 132"/>
                <a:gd name="T28" fmla="*/ 86 w 100"/>
                <a:gd name="T29" fmla="*/ 50 h 132"/>
                <a:gd name="T30" fmla="*/ 86 w 100"/>
                <a:gd name="T31" fmla="*/ 36 h 132"/>
                <a:gd name="T32" fmla="*/ 50 w 100"/>
                <a:gd name="T33" fmla="*/ 0 h 132"/>
                <a:gd name="T34" fmla="*/ 14 w 100"/>
                <a:gd name="T35" fmla="*/ 36 h 132"/>
                <a:gd name="T36" fmla="*/ 14 w 100"/>
                <a:gd name="T37" fmla="*/ 50 h 132"/>
                <a:gd name="T38" fmla="*/ 0 w 100"/>
                <a:gd name="T39" fmla="*/ 69 h 132"/>
                <a:gd name="T40" fmla="*/ 0 w 100"/>
                <a:gd name="T41" fmla="*/ 112 h 132"/>
                <a:gd name="T42" fmla="*/ 20 w 100"/>
                <a:gd name="T43" fmla="*/ 132 h 132"/>
                <a:gd name="T44" fmla="*/ 80 w 100"/>
                <a:gd name="T45" fmla="*/ 132 h 132"/>
                <a:gd name="T46" fmla="*/ 100 w 100"/>
                <a:gd name="T47" fmla="*/ 112 h 132"/>
                <a:gd name="T48" fmla="*/ 100 w 100"/>
                <a:gd name="T49" fmla="*/ 69 h 132"/>
                <a:gd name="T50" fmla="*/ 86 w 100"/>
                <a:gd name="T51" fmla="*/ 50 h 132"/>
                <a:gd name="T52" fmla="*/ 50 w 100"/>
                <a:gd name="T53" fmla="*/ 115 h 132"/>
                <a:gd name="T54" fmla="*/ 25 w 100"/>
                <a:gd name="T55" fmla="*/ 90 h 132"/>
                <a:gd name="T56" fmla="*/ 50 w 100"/>
                <a:gd name="T57" fmla="*/ 66 h 132"/>
                <a:gd name="T58" fmla="*/ 75 w 100"/>
                <a:gd name="T59" fmla="*/ 90 h 132"/>
                <a:gd name="T60" fmla="*/ 50 w 100"/>
                <a:gd name="T61" fmla="*/ 115 h 132"/>
                <a:gd name="T62" fmla="*/ 76 w 100"/>
                <a:gd name="T63" fmla="*/ 49 h 132"/>
                <a:gd name="T64" fmla="*/ 24 w 100"/>
                <a:gd name="T65" fmla="*/ 49 h 132"/>
                <a:gd name="T66" fmla="*/ 24 w 100"/>
                <a:gd name="T67" fmla="*/ 36 h 132"/>
                <a:gd name="T68" fmla="*/ 50 w 100"/>
                <a:gd name="T69" fmla="*/ 11 h 132"/>
                <a:gd name="T70" fmla="*/ 76 w 100"/>
                <a:gd name="T71" fmla="*/ 36 h 132"/>
                <a:gd name="T72" fmla="*/ 76 w 100"/>
                <a:gd name="T7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32">
                  <a:moveTo>
                    <a:pt x="50" y="70"/>
                  </a:moveTo>
                  <a:cubicBezTo>
                    <a:pt x="39" y="70"/>
                    <a:pt x="30" y="79"/>
                    <a:pt x="30" y="90"/>
                  </a:cubicBezTo>
                  <a:cubicBezTo>
                    <a:pt x="30" y="102"/>
                    <a:pt x="39" y="111"/>
                    <a:pt x="50" y="111"/>
                  </a:cubicBezTo>
                  <a:cubicBezTo>
                    <a:pt x="61" y="111"/>
                    <a:pt x="70" y="102"/>
                    <a:pt x="70" y="90"/>
                  </a:cubicBezTo>
                  <a:cubicBezTo>
                    <a:pt x="70" y="79"/>
                    <a:pt x="61" y="70"/>
                    <a:pt x="50" y="70"/>
                  </a:cubicBezTo>
                  <a:close/>
                  <a:moveTo>
                    <a:pt x="53" y="93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3" y="104"/>
                    <a:pt x="52" y="105"/>
                    <a:pt x="50" y="105"/>
                  </a:cubicBezTo>
                  <a:cubicBezTo>
                    <a:pt x="48" y="105"/>
                    <a:pt x="47" y="104"/>
                    <a:pt x="47" y="10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4" y="91"/>
                    <a:pt x="41" y="88"/>
                    <a:pt x="41" y="84"/>
                  </a:cubicBezTo>
                  <a:cubicBezTo>
                    <a:pt x="41" y="80"/>
                    <a:pt x="45" y="76"/>
                    <a:pt x="50" y="76"/>
                  </a:cubicBezTo>
                  <a:cubicBezTo>
                    <a:pt x="55" y="76"/>
                    <a:pt x="59" y="80"/>
                    <a:pt x="59" y="84"/>
                  </a:cubicBezTo>
                  <a:cubicBezTo>
                    <a:pt x="59" y="88"/>
                    <a:pt x="56" y="91"/>
                    <a:pt x="53" y="93"/>
                  </a:cubicBezTo>
                  <a:close/>
                  <a:moveTo>
                    <a:pt x="86" y="50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ubicBezTo>
                    <a:pt x="30" y="0"/>
                    <a:pt x="14" y="1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3"/>
                    <a:pt x="0" y="60"/>
                    <a:pt x="0" y="6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9" y="132"/>
                    <a:pt x="2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91" y="132"/>
                    <a:pt x="100" y="123"/>
                    <a:pt x="100" y="112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0"/>
                    <a:pt x="94" y="53"/>
                    <a:pt x="86" y="50"/>
                  </a:cubicBezTo>
                  <a:close/>
                  <a:moveTo>
                    <a:pt x="50" y="115"/>
                  </a:moveTo>
                  <a:cubicBezTo>
                    <a:pt x="36" y="115"/>
                    <a:pt x="25" y="104"/>
                    <a:pt x="25" y="90"/>
                  </a:cubicBezTo>
                  <a:cubicBezTo>
                    <a:pt x="25" y="77"/>
                    <a:pt x="36" y="66"/>
                    <a:pt x="50" y="66"/>
                  </a:cubicBezTo>
                  <a:cubicBezTo>
                    <a:pt x="64" y="66"/>
                    <a:pt x="75" y="77"/>
                    <a:pt x="75" y="90"/>
                  </a:cubicBezTo>
                  <a:cubicBezTo>
                    <a:pt x="75" y="104"/>
                    <a:pt x="64" y="115"/>
                    <a:pt x="50" y="115"/>
                  </a:cubicBezTo>
                  <a:close/>
                  <a:moveTo>
                    <a:pt x="76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2"/>
                    <a:pt x="36" y="11"/>
                    <a:pt x="50" y="11"/>
                  </a:cubicBezTo>
                  <a:cubicBezTo>
                    <a:pt x="64" y="11"/>
                    <a:pt x="76" y="22"/>
                    <a:pt x="76" y="36"/>
                  </a:cubicBezTo>
                  <a:lnTo>
                    <a:pt x="7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2" name="文本框 49"/>
          <p:cNvSpPr txBox="1"/>
          <p:nvPr/>
        </p:nvSpPr>
        <p:spPr>
          <a:xfrm>
            <a:off x="1404721" y="1907704"/>
            <a:ext cx="107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文本框 50"/>
          <p:cNvSpPr txBox="1"/>
          <p:nvPr/>
        </p:nvSpPr>
        <p:spPr>
          <a:xfrm>
            <a:off x="971599" y="2244215"/>
            <a:ext cx="18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文本框 53"/>
          <p:cNvSpPr txBox="1"/>
          <p:nvPr/>
        </p:nvSpPr>
        <p:spPr>
          <a:xfrm>
            <a:off x="3636969" y="1907704"/>
            <a:ext cx="107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文本框 54"/>
          <p:cNvSpPr txBox="1"/>
          <p:nvPr/>
        </p:nvSpPr>
        <p:spPr>
          <a:xfrm>
            <a:off x="3203848" y="224217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文本框 56"/>
          <p:cNvSpPr txBox="1"/>
          <p:nvPr/>
        </p:nvSpPr>
        <p:spPr>
          <a:xfrm>
            <a:off x="5940151" y="1923679"/>
            <a:ext cx="1079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文本框 57"/>
          <p:cNvSpPr txBox="1"/>
          <p:nvPr/>
        </p:nvSpPr>
        <p:spPr>
          <a:xfrm>
            <a:off x="5462851" y="2244217"/>
            <a:ext cx="177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文本框 59"/>
          <p:cNvSpPr txBox="1"/>
          <p:nvPr/>
        </p:nvSpPr>
        <p:spPr>
          <a:xfrm>
            <a:off x="1383601" y="3939899"/>
            <a:ext cx="107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文本框 60"/>
          <p:cNvSpPr txBox="1"/>
          <p:nvPr/>
        </p:nvSpPr>
        <p:spPr>
          <a:xfrm>
            <a:off x="971600" y="422793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文本框 62"/>
          <p:cNvSpPr txBox="1"/>
          <p:nvPr/>
        </p:nvSpPr>
        <p:spPr>
          <a:xfrm>
            <a:off x="3708979" y="3924523"/>
            <a:ext cx="107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文本框 63"/>
          <p:cNvSpPr txBox="1"/>
          <p:nvPr/>
        </p:nvSpPr>
        <p:spPr>
          <a:xfrm>
            <a:off x="3203848" y="4261034"/>
            <a:ext cx="1884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文本框 65"/>
          <p:cNvSpPr txBox="1"/>
          <p:nvPr/>
        </p:nvSpPr>
        <p:spPr>
          <a:xfrm>
            <a:off x="6013234" y="3924521"/>
            <a:ext cx="107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文本框 66"/>
          <p:cNvSpPr txBox="1"/>
          <p:nvPr/>
        </p:nvSpPr>
        <p:spPr>
          <a:xfrm>
            <a:off x="5580112" y="4261032"/>
            <a:ext cx="180020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成果形式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300192" y="175741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创新与贡献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Freeform 5"/>
          <p:cNvSpPr>
            <a:spLocks/>
          </p:cNvSpPr>
          <p:nvPr/>
        </p:nvSpPr>
        <p:spPr bwMode="auto">
          <a:xfrm>
            <a:off x="16797" y="48294"/>
            <a:ext cx="992299" cy="350339"/>
          </a:xfrm>
          <a:custGeom>
            <a:avLst/>
            <a:gdLst>
              <a:gd name="T0" fmla="*/ 0 w 1600"/>
              <a:gd name="T1" fmla="*/ 0 h 617"/>
              <a:gd name="T2" fmla="*/ 1429 w 1600"/>
              <a:gd name="T3" fmla="*/ 0 h 617"/>
              <a:gd name="T4" fmla="*/ 1600 w 1600"/>
              <a:gd name="T5" fmla="*/ 308 h 617"/>
              <a:gd name="T6" fmla="*/ 1429 w 1600"/>
              <a:gd name="T7" fmla="*/ 617 h 617"/>
              <a:gd name="T8" fmla="*/ 0 w 1600"/>
              <a:gd name="T9" fmla="*/ 617 h 617"/>
              <a:gd name="T10" fmla="*/ 0 w 1600"/>
              <a:gd name="T1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617">
                <a:moveTo>
                  <a:pt x="0" y="0"/>
                </a:moveTo>
                <a:lnTo>
                  <a:pt x="1429" y="0"/>
                </a:lnTo>
                <a:lnTo>
                  <a:pt x="1600" y="308"/>
                </a:lnTo>
                <a:lnTo>
                  <a:pt x="1429" y="617"/>
                </a:lnTo>
                <a:lnTo>
                  <a:pt x="0" y="6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6"/>
          <p:cNvSpPr>
            <a:spLocks/>
          </p:cNvSpPr>
          <p:nvPr/>
        </p:nvSpPr>
        <p:spPr bwMode="auto">
          <a:xfrm>
            <a:off x="899592" y="51470"/>
            <a:ext cx="6209981" cy="347163"/>
          </a:xfrm>
          <a:custGeom>
            <a:avLst/>
            <a:gdLst>
              <a:gd name="T0" fmla="*/ 0 w 13327"/>
              <a:gd name="T1" fmla="*/ 0 h 617"/>
              <a:gd name="T2" fmla="*/ 13155 w 13327"/>
              <a:gd name="T3" fmla="*/ 0 h 617"/>
              <a:gd name="T4" fmla="*/ 13327 w 13327"/>
              <a:gd name="T5" fmla="*/ 308 h 617"/>
              <a:gd name="T6" fmla="*/ 13155 w 13327"/>
              <a:gd name="T7" fmla="*/ 617 h 617"/>
              <a:gd name="T8" fmla="*/ 0 w 13327"/>
              <a:gd name="T9" fmla="*/ 617 h 617"/>
              <a:gd name="T10" fmla="*/ 171 w 13327"/>
              <a:gd name="T11" fmla="*/ 308 h 617"/>
              <a:gd name="T12" fmla="*/ 0 w 13327"/>
              <a:gd name="T1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27" h="617">
                <a:moveTo>
                  <a:pt x="0" y="0"/>
                </a:moveTo>
                <a:lnTo>
                  <a:pt x="13155" y="0"/>
                </a:lnTo>
                <a:lnTo>
                  <a:pt x="13327" y="308"/>
                </a:lnTo>
                <a:lnTo>
                  <a:pt x="13155" y="617"/>
                </a:lnTo>
                <a:lnTo>
                  <a:pt x="0" y="617"/>
                </a:lnTo>
                <a:lnTo>
                  <a:pt x="17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568D1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-2491" y="30105"/>
            <a:ext cx="971663" cy="424116"/>
          </a:xfrm>
          <a:prstGeom prst="rect">
            <a:avLst/>
          </a:prstGeom>
        </p:spPr>
        <p:txBody>
          <a:bodyPr wrap="none" lIns="115214" tIns="57607" rIns="115214" bIns="57607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819363" y="210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5344043"/>
      </p:ext>
    </p:extLst>
  </p:cSld>
  <p:clrMapOvr>
    <a:masterClrMapping/>
  </p:clrMapOvr>
  <p:transition spd="slow" advClick="0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7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8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4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31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3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4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9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3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50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2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58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62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69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1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7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1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450"/>
                                </p:stCondLst>
                                <p:childTnLst>
                                  <p:par>
                                    <p:cTn id="88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90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9200"/>
                                </p:stCondLst>
                                <p:childTnLst>
                                  <p:par>
                                    <p:cTn id="9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4" dur="4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9600"/>
                                </p:stCondLst>
                                <p:childTnLst>
                                  <p:par>
                                    <p:cTn id="9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0100"/>
                                </p:stCondLst>
                                <p:childTnLst>
                                  <p:par>
                                    <p:cTn id="100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0550"/>
                                </p:stCondLst>
                                <p:childTnLst>
                                  <p:par>
                                    <p:cTn id="107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09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11300"/>
                                </p:stCondLst>
                                <p:childTnLst>
                                  <p:par>
                                    <p:cTn id="11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3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1700"/>
                                </p:stCondLst>
                                <p:childTnLst>
                                  <p:par>
                                    <p:cTn id="11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2200"/>
                                </p:stCondLst>
                                <p:childTnLst>
                                  <p:par>
                                    <p:cTn id="119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2650"/>
                                </p:stCondLst>
                                <p:childTnLst>
                                  <p:par>
                                    <p:cTn id="126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28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32" grpId="0"/>
          <p:bldP spid="33" grpId="0"/>
          <p:bldP spid="35" grpId="0"/>
          <p:bldP spid="36" grpId="0"/>
          <p:bldP spid="38" grpId="0"/>
          <p:bldP spid="39" grpId="0"/>
          <p:bldP spid="41" grpId="0"/>
          <p:bldP spid="42" grpId="0"/>
          <p:bldP spid="44" grpId="0"/>
          <p:bldP spid="45" grpId="0"/>
          <p:bldP spid="47" grpId="0"/>
          <p:bldP spid="48" grpId="0"/>
          <p:bldP spid="52" grpId="0" animBg="1"/>
          <p:bldP spid="53" grpId="0" animBg="1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4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31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3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4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9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3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50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2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58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62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69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1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7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1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450"/>
                                </p:stCondLst>
                                <p:childTnLst>
                                  <p:par>
                                    <p:cTn id="88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90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9200"/>
                                </p:stCondLst>
                                <p:childTnLst>
                                  <p:par>
                                    <p:cTn id="9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4" dur="4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9600"/>
                                </p:stCondLst>
                                <p:childTnLst>
                                  <p:par>
                                    <p:cTn id="9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0100"/>
                                </p:stCondLst>
                                <p:childTnLst>
                                  <p:par>
                                    <p:cTn id="100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0550"/>
                                </p:stCondLst>
                                <p:childTnLst>
                                  <p:par>
                                    <p:cTn id="107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09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11300"/>
                                </p:stCondLst>
                                <p:childTnLst>
                                  <p:par>
                                    <p:cTn id="11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3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1700"/>
                                </p:stCondLst>
                                <p:childTnLst>
                                  <p:par>
                                    <p:cTn id="11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2200"/>
                                </p:stCondLst>
                                <p:childTnLst>
                                  <p:par>
                                    <p:cTn id="119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2650"/>
                                </p:stCondLst>
                                <p:childTnLst>
                                  <p:par>
                                    <p:cTn id="126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28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32" grpId="0"/>
          <p:bldP spid="33" grpId="0"/>
          <p:bldP spid="35" grpId="0"/>
          <p:bldP spid="36" grpId="0"/>
          <p:bldP spid="38" grpId="0"/>
          <p:bldP spid="39" grpId="0"/>
          <p:bldP spid="41" grpId="0"/>
          <p:bldP spid="42" grpId="0"/>
          <p:bldP spid="44" grpId="0"/>
          <p:bldP spid="45" grpId="0"/>
          <p:bldP spid="47" grpId="0"/>
          <p:bldP spid="48" grpId="0"/>
          <p:bldP spid="52" grpId="0" animBg="1"/>
          <p:bldP spid="53" grpId="0" animBg="1"/>
          <p:bldP spid="54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949323" y="490569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717503" y="3332329"/>
            <a:ext cx="3663012" cy="1811171"/>
            <a:chOff x="4956670" y="4443106"/>
            <a:chExt cx="4884016" cy="2414894"/>
          </a:xfrm>
        </p:grpSpPr>
        <p:sp>
          <p:nvSpPr>
            <p:cNvPr id="5" name="等腰三角形 4"/>
            <p:cNvSpPr/>
            <p:nvPr/>
          </p:nvSpPr>
          <p:spPr>
            <a:xfrm>
              <a:off x="4956670" y="4443106"/>
              <a:ext cx="4884016" cy="2414894"/>
            </a:xfrm>
            <a:prstGeom prst="triangle">
              <a:avLst/>
            </a:prstGeom>
            <a:solidFill>
              <a:srgbClr val="82D8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956670" y="4443106"/>
              <a:ext cx="2442008" cy="2414894"/>
            </a:xfrm>
            <a:custGeom>
              <a:avLst/>
              <a:gdLst>
                <a:gd name="connsiteX0" fmla="*/ 2442008 w 2442008"/>
                <a:gd name="connsiteY0" fmla="*/ 0 h 2414894"/>
                <a:gd name="connsiteX1" fmla="*/ 2415869 w 2442008"/>
                <a:gd name="connsiteY1" fmla="*/ 2414894 h 2414894"/>
                <a:gd name="connsiteX2" fmla="*/ 0 w 2442008"/>
                <a:gd name="connsiteY2" fmla="*/ 2414894 h 24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2008" h="2414894">
                  <a:moveTo>
                    <a:pt x="2442008" y="0"/>
                  </a:moveTo>
                  <a:lnTo>
                    <a:pt x="2415869" y="2414894"/>
                  </a:lnTo>
                  <a:lnTo>
                    <a:pt x="0" y="2414894"/>
                  </a:lnTo>
                  <a:close/>
                </a:path>
              </a:pathLst>
            </a:custGeom>
            <a:solidFill>
              <a:srgbClr val="568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619461" y="4057650"/>
            <a:ext cx="2196083" cy="1085850"/>
            <a:chOff x="4956670" y="4443106"/>
            <a:chExt cx="4884016" cy="2414894"/>
          </a:xfrm>
        </p:grpSpPr>
        <p:sp>
          <p:nvSpPr>
            <p:cNvPr id="16" name="等腰三角形 15"/>
            <p:cNvSpPr/>
            <p:nvPr/>
          </p:nvSpPr>
          <p:spPr>
            <a:xfrm>
              <a:off x="4956670" y="4443106"/>
              <a:ext cx="4884016" cy="2414894"/>
            </a:xfrm>
            <a:prstGeom prst="triangle">
              <a:avLst/>
            </a:prstGeom>
            <a:solidFill>
              <a:srgbClr val="82D8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956670" y="4443106"/>
              <a:ext cx="2442008" cy="2414894"/>
            </a:xfrm>
            <a:custGeom>
              <a:avLst/>
              <a:gdLst>
                <a:gd name="connsiteX0" fmla="*/ 2442008 w 2442008"/>
                <a:gd name="connsiteY0" fmla="*/ 0 h 2414894"/>
                <a:gd name="connsiteX1" fmla="*/ 2415869 w 2442008"/>
                <a:gd name="connsiteY1" fmla="*/ 2414894 h 2414894"/>
                <a:gd name="connsiteX2" fmla="*/ 0 w 2442008"/>
                <a:gd name="connsiteY2" fmla="*/ 2414894 h 24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2008" h="2414894">
                  <a:moveTo>
                    <a:pt x="2442008" y="0"/>
                  </a:moveTo>
                  <a:lnTo>
                    <a:pt x="2415869" y="2414894"/>
                  </a:lnTo>
                  <a:lnTo>
                    <a:pt x="0" y="2414894"/>
                  </a:lnTo>
                  <a:close/>
                </a:path>
              </a:pathLst>
            </a:custGeom>
            <a:solidFill>
              <a:srgbClr val="568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791286" y="3786187"/>
            <a:ext cx="2745104" cy="1357313"/>
            <a:chOff x="4956670" y="4443106"/>
            <a:chExt cx="4884016" cy="2414894"/>
          </a:xfrm>
        </p:grpSpPr>
        <p:sp>
          <p:nvSpPr>
            <p:cNvPr id="19" name="等腰三角形 18"/>
            <p:cNvSpPr/>
            <p:nvPr/>
          </p:nvSpPr>
          <p:spPr>
            <a:xfrm>
              <a:off x="4956670" y="4443106"/>
              <a:ext cx="4884016" cy="2414894"/>
            </a:xfrm>
            <a:prstGeom prst="triangle">
              <a:avLst/>
            </a:prstGeom>
            <a:solidFill>
              <a:srgbClr val="82D8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4956670" y="4443106"/>
              <a:ext cx="2442008" cy="2414894"/>
            </a:xfrm>
            <a:custGeom>
              <a:avLst/>
              <a:gdLst>
                <a:gd name="connsiteX0" fmla="*/ 2442008 w 2442008"/>
                <a:gd name="connsiteY0" fmla="*/ 0 h 2414894"/>
                <a:gd name="connsiteX1" fmla="*/ 2415869 w 2442008"/>
                <a:gd name="connsiteY1" fmla="*/ 2414894 h 2414894"/>
                <a:gd name="connsiteX2" fmla="*/ 0 w 2442008"/>
                <a:gd name="connsiteY2" fmla="*/ 2414894 h 24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2008" h="2414894">
                  <a:moveTo>
                    <a:pt x="2442008" y="0"/>
                  </a:moveTo>
                  <a:lnTo>
                    <a:pt x="2415869" y="2414894"/>
                  </a:lnTo>
                  <a:lnTo>
                    <a:pt x="0" y="2414894"/>
                  </a:lnTo>
                  <a:close/>
                </a:path>
              </a:pathLst>
            </a:custGeom>
            <a:solidFill>
              <a:srgbClr val="568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21420" y="4757221"/>
            <a:ext cx="781232" cy="386279"/>
            <a:chOff x="4956670" y="4443106"/>
            <a:chExt cx="4884016" cy="2414894"/>
          </a:xfrm>
        </p:grpSpPr>
        <p:sp>
          <p:nvSpPr>
            <p:cNvPr id="22" name="等腰三角形 21"/>
            <p:cNvSpPr/>
            <p:nvPr/>
          </p:nvSpPr>
          <p:spPr>
            <a:xfrm>
              <a:off x="4956670" y="4443106"/>
              <a:ext cx="4884016" cy="2414894"/>
            </a:xfrm>
            <a:prstGeom prst="triangle">
              <a:avLst/>
            </a:prstGeom>
            <a:solidFill>
              <a:srgbClr val="82D8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4956670" y="4443106"/>
              <a:ext cx="2442008" cy="2414894"/>
            </a:xfrm>
            <a:custGeom>
              <a:avLst/>
              <a:gdLst>
                <a:gd name="connsiteX0" fmla="*/ 2442008 w 2442008"/>
                <a:gd name="connsiteY0" fmla="*/ 0 h 2414894"/>
                <a:gd name="connsiteX1" fmla="*/ 2415869 w 2442008"/>
                <a:gd name="connsiteY1" fmla="*/ 2414894 h 2414894"/>
                <a:gd name="connsiteX2" fmla="*/ 0 w 2442008"/>
                <a:gd name="connsiteY2" fmla="*/ 2414894 h 24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2008" h="2414894">
                  <a:moveTo>
                    <a:pt x="2442008" y="0"/>
                  </a:moveTo>
                  <a:lnTo>
                    <a:pt x="2415869" y="2414894"/>
                  </a:lnTo>
                  <a:lnTo>
                    <a:pt x="0" y="2414894"/>
                  </a:lnTo>
                  <a:close/>
                </a:path>
              </a:pathLst>
            </a:custGeom>
            <a:solidFill>
              <a:srgbClr val="568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62768" y="4757221"/>
            <a:ext cx="781232" cy="386279"/>
            <a:chOff x="4956670" y="4443106"/>
            <a:chExt cx="4884016" cy="2414894"/>
          </a:xfrm>
        </p:grpSpPr>
        <p:sp>
          <p:nvSpPr>
            <p:cNvPr id="25" name="等腰三角形 24"/>
            <p:cNvSpPr/>
            <p:nvPr/>
          </p:nvSpPr>
          <p:spPr>
            <a:xfrm>
              <a:off x="4956670" y="4443106"/>
              <a:ext cx="4884016" cy="2414894"/>
            </a:xfrm>
            <a:prstGeom prst="triangle">
              <a:avLst/>
            </a:prstGeom>
            <a:solidFill>
              <a:srgbClr val="82D8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956670" y="4443106"/>
              <a:ext cx="2442008" cy="2414894"/>
            </a:xfrm>
            <a:custGeom>
              <a:avLst/>
              <a:gdLst>
                <a:gd name="connsiteX0" fmla="*/ 2442008 w 2442008"/>
                <a:gd name="connsiteY0" fmla="*/ 0 h 2414894"/>
                <a:gd name="connsiteX1" fmla="*/ 2415869 w 2442008"/>
                <a:gd name="connsiteY1" fmla="*/ 2414894 h 2414894"/>
                <a:gd name="connsiteX2" fmla="*/ 0 w 2442008"/>
                <a:gd name="connsiteY2" fmla="*/ 2414894 h 24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2008" h="2414894">
                  <a:moveTo>
                    <a:pt x="2442008" y="0"/>
                  </a:moveTo>
                  <a:lnTo>
                    <a:pt x="2415869" y="2414894"/>
                  </a:lnTo>
                  <a:lnTo>
                    <a:pt x="0" y="2414894"/>
                  </a:lnTo>
                  <a:close/>
                </a:path>
              </a:pathLst>
            </a:custGeom>
            <a:solidFill>
              <a:srgbClr val="568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121862" y="1491630"/>
            <a:ext cx="5322346" cy="88383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568D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恳请各位老师批评指正！</a:t>
            </a:r>
          </a:p>
        </p:txBody>
      </p:sp>
      <p:sp>
        <p:nvSpPr>
          <p:cNvPr id="31" name="等腰三角形 26"/>
          <p:cNvSpPr/>
          <p:nvPr/>
        </p:nvSpPr>
        <p:spPr>
          <a:xfrm>
            <a:off x="1034647" y="3006547"/>
            <a:ext cx="851351" cy="506643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" fmla="*/ 0 w 1736869"/>
              <a:gd name="connsiteY0" fmla="*/ 1037474 h 1037474"/>
              <a:gd name="connsiteX1" fmla="*/ 601735 w 1736869"/>
              <a:gd name="connsiteY1" fmla="*/ 0 h 1037474"/>
              <a:gd name="connsiteX2" fmla="*/ 1736869 w 1736869"/>
              <a:gd name="connsiteY2" fmla="*/ 294524 h 1037474"/>
              <a:gd name="connsiteX3" fmla="*/ 0 w 1736869"/>
              <a:gd name="connsiteY3" fmla="*/ 1037474 h 103747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294524 h 675524"/>
              <a:gd name="connsiteX3" fmla="*/ 369815 w 1135134"/>
              <a:gd name="connsiteY3" fmla="*/ 675524 h 67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134" h="675524">
                <a:moveTo>
                  <a:pt x="369815" y="675524"/>
                </a:moveTo>
                <a:lnTo>
                  <a:pt x="0" y="0"/>
                </a:lnTo>
                <a:lnTo>
                  <a:pt x="1135134" y="294524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26"/>
          <p:cNvSpPr/>
          <p:nvPr/>
        </p:nvSpPr>
        <p:spPr>
          <a:xfrm rot="5400000">
            <a:off x="265949" y="3103290"/>
            <a:ext cx="531270" cy="601918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" fmla="*/ 0 w 1736869"/>
              <a:gd name="connsiteY0" fmla="*/ 1037474 h 1037474"/>
              <a:gd name="connsiteX1" fmla="*/ 601735 w 1736869"/>
              <a:gd name="connsiteY1" fmla="*/ 0 h 1037474"/>
              <a:gd name="connsiteX2" fmla="*/ 1736869 w 1736869"/>
              <a:gd name="connsiteY2" fmla="*/ 294524 h 1037474"/>
              <a:gd name="connsiteX3" fmla="*/ 0 w 1736869"/>
              <a:gd name="connsiteY3" fmla="*/ 1037474 h 103747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294524 h 675524"/>
              <a:gd name="connsiteX3" fmla="*/ 369815 w 1135134"/>
              <a:gd name="connsiteY3" fmla="*/ 675524 h 67552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391312 h 675524"/>
              <a:gd name="connsiteX3" fmla="*/ 369815 w 1135134"/>
              <a:gd name="connsiteY3" fmla="*/ 675524 h 675524"/>
              <a:gd name="connsiteX0" fmla="*/ 369815 w 1199659"/>
              <a:gd name="connsiteY0" fmla="*/ 675524 h 1359189"/>
              <a:gd name="connsiteX1" fmla="*/ 0 w 1199659"/>
              <a:gd name="connsiteY1" fmla="*/ 0 h 1359189"/>
              <a:gd name="connsiteX2" fmla="*/ 1199659 w 1199659"/>
              <a:gd name="connsiteY2" fmla="*/ 1359189 h 1359189"/>
              <a:gd name="connsiteX3" fmla="*/ 369815 w 1199659"/>
              <a:gd name="connsiteY3" fmla="*/ 675524 h 135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659" h="1359189">
                <a:moveTo>
                  <a:pt x="369815" y="675524"/>
                </a:moveTo>
                <a:lnTo>
                  <a:pt x="0" y="0"/>
                </a:lnTo>
                <a:lnTo>
                  <a:pt x="1199659" y="1359189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26"/>
          <p:cNvSpPr/>
          <p:nvPr/>
        </p:nvSpPr>
        <p:spPr>
          <a:xfrm rot="8958318">
            <a:off x="1313552" y="3687514"/>
            <a:ext cx="207867" cy="123703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" fmla="*/ 0 w 1736869"/>
              <a:gd name="connsiteY0" fmla="*/ 1037474 h 1037474"/>
              <a:gd name="connsiteX1" fmla="*/ 601735 w 1736869"/>
              <a:gd name="connsiteY1" fmla="*/ 0 h 1037474"/>
              <a:gd name="connsiteX2" fmla="*/ 1736869 w 1736869"/>
              <a:gd name="connsiteY2" fmla="*/ 294524 h 1037474"/>
              <a:gd name="connsiteX3" fmla="*/ 0 w 1736869"/>
              <a:gd name="connsiteY3" fmla="*/ 1037474 h 103747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294524 h 675524"/>
              <a:gd name="connsiteX3" fmla="*/ 369815 w 1135134"/>
              <a:gd name="connsiteY3" fmla="*/ 675524 h 67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134" h="675524">
                <a:moveTo>
                  <a:pt x="369815" y="675524"/>
                </a:moveTo>
                <a:lnTo>
                  <a:pt x="0" y="0"/>
                </a:lnTo>
                <a:lnTo>
                  <a:pt x="1135134" y="294524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2"/>
          <p:cNvSpPr>
            <a:spLocks noChangeArrowheads="1"/>
          </p:cNvSpPr>
          <p:nvPr/>
        </p:nvSpPr>
        <p:spPr bwMode="auto">
          <a:xfrm>
            <a:off x="1259632" y="2354580"/>
            <a:ext cx="2833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北京大学艺术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学院  1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级</a:t>
            </a: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1班</a:t>
            </a:r>
          </a:p>
        </p:txBody>
      </p:sp>
      <p:sp>
        <p:nvSpPr>
          <p:cNvPr id="39" name="TextBox 25"/>
          <p:cNvSpPr>
            <a:spLocks noChangeArrowheads="1"/>
          </p:cNvSpPr>
          <p:nvPr/>
        </p:nvSpPr>
        <p:spPr bwMode="auto">
          <a:xfrm>
            <a:off x="1265081" y="3199724"/>
            <a:ext cx="24495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答辩人</a:t>
            </a:r>
            <a:r>
              <a:rPr lang="zh-CN" altLang="en-US" sz="1200" b="1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2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XXXX</a:t>
            </a:r>
            <a:r>
              <a:rPr lang="zh-CN" altLang="en-US" sz="12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1200" b="1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导师：</a:t>
            </a:r>
            <a:r>
              <a:rPr lang="en-US" altLang="zh-CN" sz="12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XXXXX</a:t>
            </a:r>
            <a:endParaRPr lang="zh-CN" altLang="en-US" sz="2800" dirty="0"/>
          </a:p>
        </p:txBody>
      </p:sp>
      <p:sp>
        <p:nvSpPr>
          <p:cNvPr id="40" name="TextBox 53"/>
          <p:cNvSpPr>
            <a:spLocks noChangeArrowheads="1"/>
          </p:cNvSpPr>
          <p:nvPr/>
        </p:nvSpPr>
        <p:spPr bwMode="auto">
          <a:xfrm>
            <a:off x="1259632" y="2726055"/>
            <a:ext cx="2611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专业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：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美术学</a:t>
            </a:r>
            <a:endParaRPr lang="zh-CN" altLang="en-US" sz="18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06320" y="51494"/>
            <a:ext cx="2664222" cy="864072"/>
            <a:chOff x="107628" y="36471"/>
            <a:chExt cx="2664222" cy="864072"/>
          </a:xfrm>
        </p:grpSpPr>
        <p:sp>
          <p:nvSpPr>
            <p:cNvPr id="42" name="椭圆 41"/>
            <p:cNvSpPr/>
            <p:nvPr/>
          </p:nvSpPr>
          <p:spPr bwMode="auto">
            <a:xfrm>
              <a:off x="118827" y="36471"/>
              <a:ext cx="864072" cy="864072"/>
            </a:xfrm>
            <a:prstGeom prst="ellipse">
              <a:avLst/>
            </a:prstGeom>
            <a:solidFill>
              <a:srgbClr val="70BA1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49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7628" y="304800"/>
              <a:ext cx="864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dirty="0" smtClean="0">
                  <a:solidFill>
                    <a:schemeClr val="bg1"/>
                  </a:solidFill>
                </a:rPr>
                <a:t>LOGO</a:t>
              </a:r>
              <a:endParaRPr lang="zh-CN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82899" y="304800"/>
              <a:ext cx="17889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70BA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您的学校名称</a:t>
              </a:r>
              <a:endParaRPr lang="zh-CN" altLang="en-US" sz="2000" b="1" dirty="0">
                <a:solidFill>
                  <a:srgbClr val="70BA1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009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0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8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3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 bldLvl="0" autoUpdateAnimBg="0"/>
      <p:bldP spid="39" grpId="0" bldLvl="0" autoUpdateAnimBg="0"/>
      <p:bldP spid="40" grpId="0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7" y="3327835"/>
            <a:ext cx="6455579" cy="1269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www.1ppt.cn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248707"/>
            <a:ext cx="9144000" cy="1025122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2" y="236386"/>
            <a:ext cx="7711638" cy="201132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6" y="2323010"/>
            <a:ext cx="4103687" cy="121400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2323010"/>
            <a:ext cx="4103688" cy="1160003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23010"/>
            <a:ext cx="393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001" y="2323010"/>
            <a:ext cx="393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8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50498"/>
            <a:ext cx="3228536" cy="1188000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52697" y="1663625"/>
            <a:ext cx="167738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3773158" y="1826932"/>
            <a:ext cx="1124667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itchFamily="2" charset="2"/>
              <a:buChar char="p"/>
            </a:pP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3773158" y="2154348"/>
            <a:ext cx="1124667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itchFamily="2" charset="2"/>
              <a:buChar char="p"/>
            </a:pP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选题理由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25"/>
          <p:cNvSpPr txBox="1"/>
          <p:nvPr/>
        </p:nvSpPr>
        <p:spPr>
          <a:xfrm>
            <a:off x="3773159" y="2504490"/>
            <a:ext cx="1124667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itchFamily="2" charset="2"/>
              <a:buChar char="p"/>
            </a:pP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28"/>
          <p:cNvSpPr txBox="1"/>
          <p:nvPr/>
        </p:nvSpPr>
        <p:spPr>
          <a:xfrm>
            <a:off x="3773159" y="2877050"/>
            <a:ext cx="1701748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itchFamily="2" charset="2"/>
              <a:buChar char="p"/>
            </a:pP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主要贡献与创新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773160" y="1247148"/>
            <a:ext cx="3895184" cy="530915"/>
            <a:chOff x="3773160" y="1247148"/>
            <a:chExt cx="3895184" cy="530915"/>
          </a:xfrm>
        </p:grpSpPr>
        <p:sp>
          <p:nvSpPr>
            <p:cNvPr id="4" name="TextBox 4"/>
            <p:cNvSpPr txBox="1"/>
            <p:nvPr/>
          </p:nvSpPr>
          <p:spPr>
            <a:xfrm>
              <a:off x="3773160" y="1247148"/>
              <a:ext cx="2409955" cy="5309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000" dirty="0">
                  <a:solidFill>
                    <a:srgbClr val="568D11"/>
                  </a:solidFill>
                  <a:latin typeface="Impact" pitchFamily="34" charset="0"/>
                </a:rPr>
                <a:t>Project review</a:t>
              </a:r>
              <a:endParaRPr lang="zh-CN" altLang="en-US" sz="3000" dirty="0">
                <a:solidFill>
                  <a:srgbClr val="568D11"/>
                </a:solidFill>
                <a:latin typeface="Impact" pitchFamily="34" charset="0"/>
                <a:ea typeface="微软雅黑" pitchFamily="34" charset="-122"/>
                <a:cs typeface="Segoe UI Light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298738" y="1293314"/>
              <a:ext cx="1369606" cy="4385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课题综述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0" y="1092849"/>
            <a:ext cx="9144914" cy="200465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302392" y="1350498"/>
            <a:ext cx="305972" cy="1188000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52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13209" y="2644490"/>
            <a:ext cx="1959186" cy="1871476"/>
            <a:chOff x="3065829" y="2668267"/>
            <a:chExt cx="1872107" cy="1761728"/>
          </a:xfrm>
        </p:grpSpPr>
        <p:sp>
          <p:nvSpPr>
            <p:cNvPr id="3" name="椭圆 2"/>
            <p:cNvSpPr/>
            <p:nvPr/>
          </p:nvSpPr>
          <p:spPr>
            <a:xfrm>
              <a:off x="3115072" y="2668267"/>
              <a:ext cx="1761728" cy="1761728"/>
            </a:xfrm>
            <a:prstGeom prst="ellipse">
              <a:avLst/>
            </a:prstGeom>
            <a:noFill/>
            <a:ln>
              <a:solidFill>
                <a:srgbClr val="568D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4442509" y="2761135"/>
              <a:ext cx="119507" cy="119507"/>
            </a:xfrm>
            <a:prstGeom prst="ellipse">
              <a:avLst/>
            </a:prstGeom>
            <a:solidFill>
              <a:srgbClr val="568D11"/>
            </a:solidFill>
            <a:ln>
              <a:solidFill>
                <a:srgbClr val="568D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39209" y="2761135"/>
              <a:ext cx="119507" cy="119507"/>
            </a:xfrm>
            <a:prstGeom prst="ellipse">
              <a:avLst/>
            </a:prstGeom>
            <a:solidFill>
              <a:srgbClr val="568D11"/>
            </a:solidFill>
            <a:ln>
              <a:solidFill>
                <a:srgbClr val="568D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065829" y="3492655"/>
              <a:ext cx="119507" cy="119507"/>
            </a:xfrm>
            <a:prstGeom prst="ellipse">
              <a:avLst/>
            </a:prstGeom>
            <a:solidFill>
              <a:srgbClr val="568D11"/>
            </a:solidFill>
            <a:ln>
              <a:solidFill>
                <a:srgbClr val="568D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818429" y="3492655"/>
              <a:ext cx="119507" cy="119507"/>
            </a:xfrm>
            <a:prstGeom prst="ellipse">
              <a:avLst/>
            </a:prstGeom>
            <a:solidFill>
              <a:srgbClr val="568D11"/>
            </a:solidFill>
            <a:ln>
              <a:solidFill>
                <a:srgbClr val="568D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442509" y="4224175"/>
              <a:ext cx="119507" cy="119507"/>
            </a:xfrm>
            <a:prstGeom prst="ellipse">
              <a:avLst/>
            </a:prstGeom>
            <a:solidFill>
              <a:srgbClr val="568D11"/>
            </a:solidFill>
            <a:ln>
              <a:solidFill>
                <a:srgbClr val="568D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439209" y="4201315"/>
              <a:ext cx="119507" cy="119507"/>
            </a:xfrm>
            <a:prstGeom prst="ellipse">
              <a:avLst/>
            </a:prstGeom>
            <a:solidFill>
              <a:srgbClr val="568D11"/>
            </a:solidFill>
            <a:ln>
              <a:solidFill>
                <a:srgbClr val="568D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269293" y="2943616"/>
              <a:ext cx="1465545" cy="1202499"/>
              <a:chOff x="3269293" y="2943616"/>
              <a:chExt cx="1465545" cy="1202499"/>
            </a:xfrm>
          </p:grpSpPr>
          <p:sp>
            <p:nvSpPr>
              <p:cNvPr id="11" name="任意多边形 10"/>
              <p:cNvSpPr/>
              <p:nvPr/>
            </p:nvSpPr>
            <p:spPr>
              <a:xfrm>
                <a:off x="4008329" y="2956142"/>
                <a:ext cx="425885" cy="588724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rgbClr val="568D1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3995803" y="3544866"/>
                <a:ext cx="739035" cy="0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rgbClr val="568D1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3594970" y="2943616"/>
                <a:ext cx="413359" cy="588724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568D1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3269293" y="3557392"/>
                <a:ext cx="726510" cy="0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568D1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3582444" y="3569918"/>
                <a:ext cx="425885" cy="576197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rgbClr val="568D1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020855" y="3569918"/>
                <a:ext cx="388307" cy="576197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rgbClr val="568D1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827584" y="934658"/>
            <a:ext cx="7495412" cy="1748742"/>
            <a:chOff x="2954339" y="1279908"/>
            <a:chExt cx="7162269" cy="1646194"/>
          </a:xfrm>
        </p:grpSpPr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2954339" y="1694800"/>
              <a:ext cx="7162269" cy="123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sz="12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963100" y="1279908"/>
              <a:ext cx="176520" cy="3476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796755" y="3083018"/>
            <a:ext cx="979646" cy="994420"/>
            <a:chOff x="3254772" y="2872916"/>
            <a:chExt cx="936104" cy="936104"/>
          </a:xfrm>
        </p:grpSpPr>
        <p:sp>
          <p:nvSpPr>
            <p:cNvPr id="21" name="椭圆 20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solidFill>
              <a:srgbClr val="568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469765" y="3187079"/>
              <a:ext cx="599223" cy="3042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标题</a:t>
              </a:r>
              <a:r>
                <a:rPr lang="en-US" altLang="zh-CN" sz="15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479048" y="3070843"/>
            <a:ext cx="2078325" cy="1213727"/>
            <a:chOff x="789157" y="3505487"/>
            <a:chExt cx="1985951" cy="1142552"/>
          </a:xfrm>
        </p:grpSpPr>
        <p:sp>
          <p:nvSpPr>
            <p:cNvPr id="24" name="TextBox 23"/>
            <p:cNvSpPr txBox="1"/>
            <p:nvPr/>
          </p:nvSpPr>
          <p:spPr>
            <a:xfrm>
              <a:off x="789157" y="3505487"/>
              <a:ext cx="1058750" cy="347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12496" y="3800585"/>
              <a:ext cx="1962612" cy="84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103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54769" y="3080921"/>
            <a:ext cx="2053900" cy="1209978"/>
            <a:chOff x="812496" y="3514973"/>
            <a:chExt cx="1962612" cy="1139022"/>
          </a:xfrm>
        </p:grpSpPr>
        <p:sp>
          <p:nvSpPr>
            <p:cNvPr id="27" name="TextBox 26"/>
            <p:cNvSpPr txBox="1"/>
            <p:nvPr/>
          </p:nvSpPr>
          <p:spPr>
            <a:xfrm>
              <a:off x="864408" y="3514973"/>
              <a:ext cx="1058750" cy="347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12496" y="3800585"/>
              <a:ext cx="1962612" cy="853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103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>
            <a:off x="16797" y="48294"/>
            <a:ext cx="992299" cy="350339"/>
          </a:xfrm>
          <a:custGeom>
            <a:avLst/>
            <a:gdLst>
              <a:gd name="T0" fmla="*/ 0 w 1600"/>
              <a:gd name="T1" fmla="*/ 0 h 617"/>
              <a:gd name="T2" fmla="*/ 1429 w 1600"/>
              <a:gd name="T3" fmla="*/ 0 h 617"/>
              <a:gd name="T4" fmla="*/ 1600 w 1600"/>
              <a:gd name="T5" fmla="*/ 308 h 617"/>
              <a:gd name="T6" fmla="*/ 1429 w 1600"/>
              <a:gd name="T7" fmla="*/ 617 h 617"/>
              <a:gd name="T8" fmla="*/ 0 w 1600"/>
              <a:gd name="T9" fmla="*/ 617 h 617"/>
              <a:gd name="T10" fmla="*/ 0 w 1600"/>
              <a:gd name="T1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617">
                <a:moveTo>
                  <a:pt x="0" y="0"/>
                </a:moveTo>
                <a:lnTo>
                  <a:pt x="1429" y="0"/>
                </a:lnTo>
                <a:lnTo>
                  <a:pt x="1600" y="308"/>
                </a:lnTo>
                <a:lnTo>
                  <a:pt x="1429" y="617"/>
                </a:lnTo>
                <a:lnTo>
                  <a:pt x="0" y="6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899592" y="51470"/>
            <a:ext cx="6209981" cy="347163"/>
          </a:xfrm>
          <a:custGeom>
            <a:avLst/>
            <a:gdLst>
              <a:gd name="T0" fmla="*/ 0 w 13327"/>
              <a:gd name="T1" fmla="*/ 0 h 617"/>
              <a:gd name="T2" fmla="*/ 13155 w 13327"/>
              <a:gd name="T3" fmla="*/ 0 h 617"/>
              <a:gd name="T4" fmla="*/ 13327 w 13327"/>
              <a:gd name="T5" fmla="*/ 308 h 617"/>
              <a:gd name="T6" fmla="*/ 13155 w 13327"/>
              <a:gd name="T7" fmla="*/ 617 h 617"/>
              <a:gd name="T8" fmla="*/ 0 w 13327"/>
              <a:gd name="T9" fmla="*/ 617 h 617"/>
              <a:gd name="T10" fmla="*/ 171 w 13327"/>
              <a:gd name="T11" fmla="*/ 308 h 617"/>
              <a:gd name="T12" fmla="*/ 0 w 13327"/>
              <a:gd name="T1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27" h="617">
                <a:moveTo>
                  <a:pt x="0" y="0"/>
                </a:moveTo>
                <a:lnTo>
                  <a:pt x="13155" y="0"/>
                </a:lnTo>
                <a:lnTo>
                  <a:pt x="13327" y="308"/>
                </a:lnTo>
                <a:lnTo>
                  <a:pt x="13155" y="617"/>
                </a:lnTo>
                <a:lnTo>
                  <a:pt x="0" y="617"/>
                </a:lnTo>
                <a:lnTo>
                  <a:pt x="17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568D1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-2491" y="30105"/>
            <a:ext cx="971663" cy="424116"/>
          </a:xfrm>
          <a:prstGeom prst="rect">
            <a:avLst/>
          </a:prstGeom>
        </p:spPr>
        <p:txBody>
          <a:bodyPr wrap="none" lIns="115214" tIns="57607" rIns="115214" bIns="57607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819363" y="210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104493"/>
      </p:ext>
    </p:extLst>
  </p:cSld>
  <p:clrMapOvr>
    <a:masterClrMapping/>
  </p:clrMapOvr>
  <p:transition spd="slow" advClick="0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7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8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1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9" presetClass="entr" presetSubtype="0" decel="10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1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9" presetClass="entr" presetSubtype="0" decel="10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4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3800" y="3254037"/>
            <a:ext cx="2010946" cy="1837993"/>
          </a:xfrm>
          <a:prstGeom prst="rect">
            <a:avLst/>
          </a:prstGeom>
          <a:solidFill>
            <a:srgbClr val="30BAB4"/>
          </a:solidFill>
          <a:ln>
            <a:noFill/>
          </a:ln>
          <a:scene3d>
            <a:camera prst="isometricTopUp">
              <a:rot lat="19334322" lon="18553891" rev="380609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3707" y="2901118"/>
            <a:ext cx="2010946" cy="1837993"/>
          </a:xfrm>
          <a:prstGeom prst="rect">
            <a:avLst/>
          </a:prstGeom>
          <a:solidFill>
            <a:srgbClr val="534751">
              <a:alpha val="60000"/>
            </a:srgbClr>
          </a:solid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1481" y="2548199"/>
            <a:ext cx="2010946" cy="1837993"/>
          </a:xfrm>
          <a:prstGeom prst="rect">
            <a:avLst/>
          </a:prstGeom>
          <a:solidFill>
            <a:schemeClr val="bg1">
              <a:lumMod val="75000"/>
              <a:alpha val="90000"/>
            </a:schemeClr>
          </a:solid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89937" y="2195280"/>
            <a:ext cx="2010946" cy="1837993"/>
          </a:xfrm>
          <a:prstGeom prst="rect">
            <a:avLst/>
          </a:prstGeom>
          <a:solidFill>
            <a:srgbClr val="64A4C7">
              <a:alpha val="55000"/>
            </a:srgbClr>
          </a:solid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72157" y="1817594"/>
            <a:ext cx="2038044" cy="1862760"/>
          </a:xfrm>
          <a:prstGeom prst="rect">
            <a:avLst/>
          </a:prstGeom>
          <a:solidFill>
            <a:srgbClr val="568D11">
              <a:alpha val="80000"/>
            </a:srgbClr>
          </a:solid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文本框 31"/>
          <p:cNvSpPr txBox="1"/>
          <p:nvPr/>
        </p:nvSpPr>
        <p:spPr>
          <a:xfrm>
            <a:off x="467544" y="2590245"/>
            <a:ext cx="286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32"/>
          <p:cNvSpPr txBox="1"/>
          <p:nvPr/>
        </p:nvSpPr>
        <p:spPr>
          <a:xfrm>
            <a:off x="589194" y="2270591"/>
            <a:ext cx="1677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140566" y="2570245"/>
            <a:ext cx="2430916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769712" y="3152018"/>
            <a:ext cx="1316884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40"/>
          <p:cNvSpPr txBox="1"/>
          <p:nvPr/>
        </p:nvSpPr>
        <p:spPr>
          <a:xfrm>
            <a:off x="6536291" y="3166309"/>
            <a:ext cx="250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文本框 41"/>
          <p:cNvSpPr txBox="1"/>
          <p:nvPr/>
        </p:nvSpPr>
        <p:spPr>
          <a:xfrm>
            <a:off x="6536289" y="2888149"/>
            <a:ext cx="185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5627980" y="3941048"/>
            <a:ext cx="1316885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49"/>
          <p:cNvSpPr txBox="1"/>
          <p:nvPr/>
        </p:nvSpPr>
        <p:spPr>
          <a:xfrm>
            <a:off x="6538574" y="3983914"/>
            <a:ext cx="2497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50"/>
          <p:cNvSpPr txBox="1"/>
          <p:nvPr/>
        </p:nvSpPr>
        <p:spPr>
          <a:xfrm>
            <a:off x="6538574" y="3680237"/>
            <a:ext cx="1715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1428750" y="3493005"/>
            <a:ext cx="1967800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59"/>
          <p:cNvSpPr txBox="1"/>
          <p:nvPr/>
        </p:nvSpPr>
        <p:spPr>
          <a:xfrm>
            <a:off x="467544" y="3526349"/>
            <a:ext cx="247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文本框 60"/>
          <p:cNvSpPr txBox="1"/>
          <p:nvPr/>
        </p:nvSpPr>
        <p:spPr>
          <a:xfrm>
            <a:off x="883868" y="3156832"/>
            <a:ext cx="1528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1000125" y="4387637"/>
            <a:ext cx="2533675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63"/>
          <p:cNvSpPr txBox="1"/>
          <p:nvPr/>
        </p:nvSpPr>
        <p:spPr>
          <a:xfrm>
            <a:off x="323527" y="4417915"/>
            <a:ext cx="262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文本框 64"/>
          <p:cNvSpPr txBox="1"/>
          <p:nvPr/>
        </p:nvSpPr>
        <p:spPr>
          <a:xfrm>
            <a:off x="585058" y="4060022"/>
            <a:ext cx="168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</a:p>
        </p:txBody>
      </p:sp>
      <p:sp>
        <p:nvSpPr>
          <p:cNvPr id="27" name="TextBox 29"/>
          <p:cNvSpPr txBox="1"/>
          <p:nvPr/>
        </p:nvSpPr>
        <p:spPr>
          <a:xfrm>
            <a:off x="552805" y="1289856"/>
            <a:ext cx="8123651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400" dirty="0">
              <a:solidFill>
                <a:srgbClr val="00582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选题理由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564755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32900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09773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861977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>
            <a:off x="16797" y="48294"/>
            <a:ext cx="992299" cy="350339"/>
          </a:xfrm>
          <a:custGeom>
            <a:avLst/>
            <a:gdLst>
              <a:gd name="T0" fmla="*/ 0 w 1600"/>
              <a:gd name="T1" fmla="*/ 0 h 617"/>
              <a:gd name="T2" fmla="*/ 1429 w 1600"/>
              <a:gd name="T3" fmla="*/ 0 h 617"/>
              <a:gd name="T4" fmla="*/ 1600 w 1600"/>
              <a:gd name="T5" fmla="*/ 308 h 617"/>
              <a:gd name="T6" fmla="*/ 1429 w 1600"/>
              <a:gd name="T7" fmla="*/ 617 h 617"/>
              <a:gd name="T8" fmla="*/ 0 w 1600"/>
              <a:gd name="T9" fmla="*/ 617 h 617"/>
              <a:gd name="T10" fmla="*/ 0 w 1600"/>
              <a:gd name="T1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617">
                <a:moveTo>
                  <a:pt x="0" y="0"/>
                </a:moveTo>
                <a:lnTo>
                  <a:pt x="1429" y="0"/>
                </a:lnTo>
                <a:lnTo>
                  <a:pt x="1600" y="308"/>
                </a:lnTo>
                <a:lnTo>
                  <a:pt x="1429" y="617"/>
                </a:lnTo>
                <a:lnTo>
                  <a:pt x="0" y="6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6"/>
          <p:cNvSpPr>
            <a:spLocks/>
          </p:cNvSpPr>
          <p:nvPr/>
        </p:nvSpPr>
        <p:spPr bwMode="auto">
          <a:xfrm>
            <a:off x="899592" y="51470"/>
            <a:ext cx="6209981" cy="347163"/>
          </a:xfrm>
          <a:custGeom>
            <a:avLst/>
            <a:gdLst>
              <a:gd name="T0" fmla="*/ 0 w 13327"/>
              <a:gd name="T1" fmla="*/ 0 h 617"/>
              <a:gd name="T2" fmla="*/ 13155 w 13327"/>
              <a:gd name="T3" fmla="*/ 0 h 617"/>
              <a:gd name="T4" fmla="*/ 13327 w 13327"/>
              <a:gd name="T5" fmla="*/ 308 h 617"/>
              <a:gd name="T6" fmla="*/ 13155 w 13327"/>
              <a:gd name="T7" fmla="*/ 617 h 617"/>
              <a:gd name="T8" fmla="*/ 0 w 13327"/>
              <a:gd name="T9" fmla="*/ 617 h 617"/>
              <a:gd name="T10" fmla="*/ 171 w 13327"/>
              <a:gd name="T11" fmla="*/ 308 h 617"/>
              <a:gd name="T12" fmla="*/ 0 w 13327"/>
              <a:gd name="T1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27" h="617">
                <a:moveTo>
                  <a:pt x="0" y="0"/>
                </a:moveTo>
                <a:lnTo>
                  <a:pt x="13155" y="0"/>
                </a:lnTo>
                <a:lnTo>
                  <a:pt x="13327" y="308"/>
                </a:lnTo>
                <a:lnTo>
                  <a:pt x="13155" y="617"/>
                </a:lnTo>
                <a:lnTo>
                  <a:pt x="0" y="617"/>
                </a:lnTo>
                <a:lnTo>
                  <a:pt x="17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568D1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-2491" y="30105"/>
            <a:ext cx="971663" cy="424116"/>
          </a:xfrm>
          <a:prstGeom prst="rect">
            <a:avLst/>
          </a:prstGeom>
        </p:spPr>
        <p:txBody>
          <a:bodyPr wrap="none" lIns="115214" tIns="57607" rIns="115214" bIns="57607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819363" y="210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6589699"/>
      </p:ext>
    </p:extLst>
  </p:cSld>
  <p:clrMapOvr>
    <a:masterClrMapping/>
  </p:clrMapOvr>
  <p:transition spd="slow" advClick="0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7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8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3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0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4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53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60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62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6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6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73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80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82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8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8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93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2050"/>
                                </p:stCondLst>
                                <p:childTnLst>
                                  <p:par>
                                    <p:cTn id="100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02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280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3800"/>
                                </p:stCondLst>
                                <p:childTnLst>
                                  <p:par>
                                    <p:cTn id="10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4300"/>
                                </p:stCondLst>
                                <p:childTnLst>
                                  <p:par>
                                    <p:cTn id="113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4850"/>
                                </p:stCondLst>
                                <p:childTnLst>
                                  <p:par>
                                    <p:cTn id="120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22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9" grpId="0"/>
          <p:bldP spid="10" grpId="0"/>
          <p:bldP spid="15" grpId="0"/>
          <p:bldP spid="16" grpId="0"/>
          <p:bldP spid="20" grpId="0"/>
          <p:bldP spid="21" grpId="0"/>
          <p:bldP spid="24" grpId="0"/>
          <p:bldP spid="25" grpId="0"/>
          <p:bldP spid="28" grpId="0"/>
          <p:bldP spid="29" grpId="0"/>
          <p:bldP spid="27" grpId="0"/>
          <p:bldP spid="40" grpId="0" animBg="1"/>
          <p:bldP spid="41" grpId="0" animBg="1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3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0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4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53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60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62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6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6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73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80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82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8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8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93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2050"/>
                                </p:stCondLst>
                                <p:childTnLst>
                                  <p:par>
                                    <p:cTn id="100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02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280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3800"/>
                                </p:stCondLst>
                                <p:childTnLst>
                                  <p:par>
                                    <p:cTn id="10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4300"/>
                                </p:stCondLst>
                                <p:childTnLst>
                                  <p:par>
                                    <p:cTn id="113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4850"/>
                                </p:stCondLst>
                                <p:childTnLst>
                                  <p:par>
                                    <p:cTn id="120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22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9" grpId="0"/>
          <p:bldP spid="10" grpId="0"/>
          <p:bldP spid="15" grpId="0"/>
          <p:bldP spid="16" grpId="0"/>
          <p:bldP spid="20" grpId="0"/>
          <p:bldP spid="21" grpId="0"/>
          <p:bldP spid="24" grpId="0"/>
          <p:bldP spid="25" grpId="0"/>
          <p:bldP spid="28" grpId="0"/>
          <p:bldP spid="29" grpId="0"/>
          <p:bldP spid="27" grpId="0"/>
          <p:bldP spid="40" grpId="0" animBg="1"/>
          <p:bldP spid="41" grpId="0" animBg="1"/>
          <p:bldP spid="4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026578" y="1237620"/>
            <a:ext cx="3562578" cy="890693"/>
            <a:chOff x="544923" y="2418093"/>
            <a:chExt cx="4750103" cy="1187591"/>
          </a:xfrm>
        </p:grpSpPr>
        <p:sp>
          <p:nvSpPr>
            <p:cNvPr id="10" name="矩形 9"/>
            <p:cNvSpPr/>
            <p:nvPr/>
          </p:nvSpPr>
          <p:spPr>
            <a:xfrm>
              <a:off x="544923" y="2787425"/>
              <a:ext cx="4750103" cy="818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" name="文本框 26"/>
            <p:cNvSpPr txBox="1"/>
            <p:nvPr/>
          </p:nvSpPr>
          <p:spPr>
            <a:xfrm>
              <a:off x="544923" y="2418093"/>
              <a:ext cx="1682512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单击标题文字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26578" y="2368699"/>
            <a:ext cx="3562578" cy="890693"/>
            <a:chOff x="544923" y="2418093"/>
            <a:chExt cx="4750103" cy="1187591"/>
          </a:xfrm>
        </p:grpSpPr>
        <p:sp>
          <p:nvSpPr>
            <p:cNvPr id="14" name="矩形 13"/>
            <p:cNvSpPr/>
            <p:nvPr/>
          </p:nvSpPr>
          <p:spPr>
            <a:xfrm>
              <a:off x="544923" y="2787425"/>
              <a:ext cx="4750103" cy="818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5" name="文本框 30"/>
            <p:cNvSpPr txBox="1"/>
            <p:nvPr/>
          </p:nvSpPr>
          <p:spPr>
            <a:xfrm>
              <a:off x="544923" y="2418093"/>
              <a:ext cx="1682512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单击标题文字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26578" y="3432509"/>
            <a:ext cx="3562578" cy="890693"/>
            <a:chOff x="544923" y="2418093"/>
            <a:chExt cx="4750103" cy="1187591"/>
          </a:xfrm>
        </p:grpSpPr>
        <p:sp>
          <p:nvSpPr>
            <p:cNvPr id="18" name="矩形 17"/>
            <p:cNvSpPr/>
            <p:nvPr/>
          </p:nvSpPr>
          <p:spPr>
            <a:xfrm>
              <a:off x="544923" y="2787425"/>
              <a:ext cx="4750103" cy="818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9" name="文本框 34"/>
            <p:cNvSpPr txBox="1"/>
            <p:nvPr/>
          </p:nvSpPr>
          <p:spPr>
            <a:xfrm>
              <a:off x="544923" y="2418093"/>
              <a:ext cx="1682512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单击标题文字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" name="环形箭头 5"/>
          <p:cNvSpPr/>
          <p:nvPr/>
        </p:nvSpPr>
        <p:spPr>
          <a:xfrm>
            <a:off x="6360496" y="2560705"/>
            <a:ext cx="2039323" cy="2039322"/>
          </a:xfrm>
          <a:prstGeom prst="circularArrow">
            <a:avLst>
              <a:gd name="adj1" fmla="val 4688"/>
              <a:gd name="adj2" fmla="val 299029"/>
              <a:gd name="adj3" fmla="val 2539295"/>
              <a:gd name="adj4" fmla="val 15812321"/>
              <a:gd name="adj5" fmla="val 5469"/>
            </a:avLst>
          </a:prstGeom>
          <a:solidFill>
            <a:srgbClr val="568D1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形状 6"/>
          <p:cNvSpPr/>
          <p:nvPr/>
        </p:nvSpPr>
        <p:spPr>
          <a:xfrm>
            <a:off x="5343525" y="2169533"/>
            <a:ext cx="1481695" cy="1481695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568D1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环形箭头 7"/>
          <p:cNvSpPr/>
          <p:nvPr/>
        </p:nvSpPr>
        <p:spPr>
          <a:xfrm>
            <a:off x="5935118" y="1377850"/>
            <a:ext cx="1597566" cy="1597565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568D1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eform 12"/>
          <p:cNvSpPr>
            <a:spLocks/>
          </p:cNvSpPr>
          <p:nvPr/>
        </p:nvSpPr>
        <p:spPr bwMode="auto">
          <a:xfrm>
            <a:off x="6138828" y="2702269"/>
            <a:ext cx="264779" cy="264778"/>
          </a:xfrm>
          <a:custGeom>
            <a:avLst/>
            <a:gdLst>
              <a:gd name="T0" fmla="*/ 0 w 47"/>
              <a:gd name="T1" fmla="*/ 0 h 47"/>
              <a:gd name="T2" fmla="*/ 0 w 47"/>
              <a:gd name="T3" fmla="*/ 47 h 47"/>
              <a:gd name="T4" fmla="*/ 47 w 47"/>
              <a:gd name="T5" fmla="*/ 47 h 47"/>
              <a:gd name="T6" fmla="*/ 0 w 47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7">
                <a:moveTo>
                  <a:pt x="0" y="0"/>
                </a:moveTo>
                <a:cubicBezTo>
                  <a:pt x="0" y="47"/>
                  <a:pt x="0" y="47"/>
                  <a:pt x="0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21"/>
                  <a:pt x="26" y="0"/>
                  <a:pt x="0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Freeform 10"/>
          <p:cNvSpPr>
            <a:spLocks/>
          </p:cNvSpPr>
          <p:nvPr/>
        </p:nvSpPr>
        <p:spPr bwMode="auto">
          <a:xfrm>
            <a:off x="6605090" y="1882433"/>
            <a:ext cx="232276" cy="106619"/>
          </a:xfrm>
          <a:custGeom>
            <a:avLst/>
            <a:gdLst>
              <a:gd name="T0" fmla="*/ 43 w 50"/>
              <a:gd name="T1" fmla="*/ 22 h 23"/>
              <a:gd name="T2" fmla="*/ 50 w 50"/>
              <a:gd name="T3" fmla="*/ 0 h 23"/>
              <a:gd name="T4" fmla="*/ 15 w 50"/>
              <a:gd name="T5" fmla="*/ 0 h 23"/>
              <a:gd name="T6" fmla="*/ 20 w 50"/>
              <a:gd name="T7" fmla="*/ 21 h 23"/>
              <a:gd name="T8" fmla="*/ 0 w 50"/>
              <a:gd name="T9" fmla="*/ 11 h 23"/>
              <a:gd name="T10" fmla="*/ 1 w 50"/>
              <a:gd name="T11" fmla="*/ 14 h 23"/>
              <a:gd name="T12" fmla="*/ 19 w 50"/>
              <a:gd name="T13" fmla="*/ 23 h 23"/>
              <a:gd name="T14" fmla="*/ 20 w 50"/>
              <a:gd name="T15" fmla="*/ 22 h 23"/>
              <a:gd name="T16" fmla="*/ 43 w 50"/>
              <a:gd name="T17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23">
                <a:moveTo>
                  <a:pt x="43" y="22"/>
                </a:moveTo>
                <a:cubicBezTo>
                  <a:pt x="50" y="0"/>
                  <a:pt x="50" y="0"/>
                  <a:pt x="50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20" y="21"/>
                  <a:pt x="20" y="21"/>
                  <a:pt x="20" y="21"/>
                </a:cubicBezTo>
                <a:cubicBezTo>
                  <a:pt x="17" y="17"/>
                  <a:pt x="8" y="8"/>
                  <a:pt x="0" y="11"/>
                </a:cubicBezTo>
                <a:cubicBezTo>
                  <a:pt x="1" y="14"/>
                  <a:pt x="1" y="14"/>
                  <a:pt x="1" y="14"/>
                </a:cubicBezTo>
                <a:cubicBezTo>
                  <a:pt x="8" y="11"/>
                  <a:pt x="16" y="20"/>
                  <a:pt x="19" y="23"/>
                </a:cubicBezTo>
                <a:cubicBezTo>
                  <a:pt x="20" y="22"/>
                  <a:pt x="20" y="22"/>
                  <a:pt x="20" y="22"/>
                </a:cubicBezTo>
                <a:lnTo>
                  <a:pt x="4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548730" y="1501755"/>
            <a:ext cx="2520186" cy="2896764"/>
            <a:chOff x="5548730" y="1501755"/>
            <a:chExt cx="2520186" cy="2896764"/>
          </a:xfrm>
        </p:grpSpPr>
        <p:sp>
          <p:nvSpPr>
            <p:cNvPr id="3" name="任意多边形 2"/>
            <p:cNvSpPr/>
            <p:nvPr/>
          </p:nvSpPr>
          <p:spPr>
            <a:xfrm>
              <a:off x="6475695" y="2805299"/>
              <a:ext cx="1593221" cy="1593220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rgbClr val="568D1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396" tIns="760343" rIns="661396" bIns="812465" numCol="1" spcCol="1270" anchor="ctr" anchorCtr="0">
              <a:noAutofit/>
            </a:bodyPr>
            <a:lstStyle/>
            <a:p>
              <a:pPr algn="ctr" defTabSz="16335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5548730" y="2428720"/>
              <a:ext cx="1158706" cy="1158705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solidFill>
              <a:srgbClr val="568D1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6306" tIns="589604" rIns="586306" bIns="589604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400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6070147" y="1501755"/>
              <a:ext cx="1390448" cy="1390447"/>
            </a:xfrm>
            <a:custGeom>
              <a:avLst/>
              <a:gdLst>
                <a:gd name="connsiteX0" fmla="*/ 1589033 w 2123675"/>
                <a:gd name="connsiteY0" fmla="*/ 537873 h 2123675"/>
                <a:gd name="connsiteX1" fmla="*/ 1902347 w 2123675"/>
                <a:gd name="connsiteY1" fmla="*/ 443446 h 2123675"/>
                <a:gd name="connsiteX2" fmla="*/ 2017635 w 2123675"/>
                <a:gd name="connsiteY2" fmla="*/ 643130 h 2123675"/>
                <a:gd name="connsiteX3" fmla="*/ 1779202 w 2123675"/>
                <a:gd name="connsiteY3" fmla="*/ 867255 h 2123675"/>
                <a:gd name="connsiteX4" fmla="*/ 1779202 w 2123675"/>
                <a:gd name="connsiteY4" fmla="*/ 1256420 h 2123675"/>
                <a:gd name="connsiteX5" fmla="*/ 2017635 w 2123675"/>
                <a:gd name="connsiteY5" fmla="*/ 1480545 h 2123675"/>
                <a:gd name="connsiteX6" fmla="*/ 1902347 w 2123675"/>
                <a:gd name="connsiteY6" fmla="*/ 1680229 h 2123675"/>
                <a:gd name="connsiteX7" fmla="*/ 1589033 w 2123675"/>
                <a:gd name="connsiteY7" fmla="*/ 1585802 h 2123675"/>
                <a:gd name="connsiteX8" fmla="*/ 1252006 w 2123675"/>
                <a:gd name="connsiteY8" fmla="*/ 1780385 h 2123675"/>
                <a:gd name="connsiteX9" fmla="*/ 1177125 w 2123675"/>
                <a:gd name="connsiteY9" fmla="*/ 2098936 h 2123675"/>
                <a:gd name="connsiteX10" fmla="*/ 946550 w 2123675"/>
                <a:gd name="connsiteY10" fmla="*/ 2098936 h 2123675"/>
                <a:gd name="connsiteX11" fmla="*/ 871669 w 2123675"/>
                <a:gd name="connsiteY11" fmla="*/ 1780385 h 2123675"/>
                <a:gd name="connsiteX12" fmla="*/ 534642 w 2123675"/>
                <a:gd name="connsiteY12" fmla="*/ 1585802 h 2123675"/>
                <a:gd name="connsiteX13" fmla="*/ 221328 w 2123675"/>
                <a:gd name="connsiteY13" fmla="*/ 1680229 h 2123675"/>
                <a:gd name="connsiteX14" fmla="*/ 106040 w 2123675"/>
                <a:gd name="connsiteY14" fmla="*/ 1480545 h 2123675"/>
                <a:gd name="connsiteX15" fmla="*/ 344473 w 2123675"/>
                <a:gd name="connsiteY15" fmla="*/ 1256420 h 2123675"/>
                <a:gd name="connsiteX16" fmla="*/ 344473 w 2123675"/>
                <a:gd name="connsiteY16" fmla="*/ 867255 h 2123675"/>
                <a:gd name="connsiteX17" fmla="*/ 106040 w 2123675"/>
                <a:gd name="connsiteY17" fmla="*/ 643130 h 2123675"/>
                <a:gd name="connsiteX18" fmla="*/ 221328 w 2123675"/>
                <a:gd name="connsiteY18" fmla="*/ 443446 h 2123675"/>
                <a:gd name="connsiteX19" fmla="*/ 534642 w 2123675"/>
                <a:gd name="connsiteY19" fmla="*/ 537873 h 2123675"/>
                <a:gd name="connsiteX20" fmla="*/ 871669 w 2123675"/>
                <a:gd name="connsiteY20" fmla="*/ 343290 h 2123675"/>
                <a:gd name="connsiteX21" fmla="*/ 946550 w 2123675"/>
                <a:gd name="connsiteY21" fmla="*/ 24739 h 2123675"/>
                <a:gd name="connsiteX22" fmla="*/ 1177125 w 2123675"/>
                <a:gd name="connsiteY22" fmla="*/ 24739 h 2123675"/>
                <a:gd name="connsiteX23" fmla="*/ 1252006 w 2123675"/>
                <a:gd name="connsiteY23" fmla="*/ 343290 h 2123675"/>
                <a:gd name="connsiteX24" fmla="*/ 1589033 w 2123675"/>
                <a:gd name="connsiteY24" fmla="*/ 537873 h 2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3675" h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rgbClr val="568D1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337" tIns="746337" rIns="746338" bIns="746338" numCol="1" spcCol="1270" anchor="ctr" anchorCtr="0">
              <a:noAutofit/>
            </a:bodyPr>
            <a:lstStyle/>
            <a:p>
              <a:pPr algn="ctr" defTabSz="11001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500"/>
            </a:p>
          </p:txBody>
        </p:sp>
        <p:sp>
          <p:nvSpPr>
            <p:cNvPr id="21" name="Freeform 7"/>
            <p:cNvSpPr>
              <a:spLocks noChangeAspect="1" noEditPoints="1"/>
            </p:cNvSpPr>
            <p:nvPr/>
          </p:nvSpPr>
          <p:spPr bwMode="auto">
            <a:xfrm>
              <a:off x="6960821" y="3363904"/>
              <a:ext cx="579557" cy="432923"/>
            </a:xfrm>
            <a:custGeom>
              <a:avLst/>
              <a:gdLst>
                <a:gd name="T0" fmla="*/ 485 w 527"/>
                <a:gd name="T1" fmla="*/ 294 h 394"/>
                <a:gd name="T2" fmla="*/ 42 w 527"/>
                <a:gd name="T3" fmla="*/ 294 h 394"/>
                <a:gd name="T4" fmla="*/ 9 w 527"/>
                <a:gd name="T5" fmla="*/ 359 h 394"/>
                <a:gd name="T6" fmla="*/ 518 w 527"/>
                <a:gd name="T7" fmla="*/ 359 h 394"/>
                <a:gd name="T8" fmla="*/ 485 w 527"/>
                <a:gd name="T9" fmla="*/ 294 h 394"/>
                <a:gd name="T10" fmla="*/ 208 w 527"/>
                <a:gd name="T11" fmla="*/ 343 h 394"/>
                <a:gd name="T12" fmla="*/ 222 w 527"/>
                <a:gd name="T13" fmla="*/ 317 h 394"/>
                <a:gd name="T14" fmla="*/ 307 w 527"/>
                <a:gd name="T15" fmla="*/ 317 h 394"/>
                <a:gd name="T16" fmla="*/ 319 w 527"/>
                <a:gd name="T17" fmla="*/ 343 h 394"/>
                <a:gd name="T18" fmla="*/ 208 w 527"/>
                <a:gd name="T19" fmla="*/ 343 h 394"/>
                <a:gd name="T20" fmla="*/ 478 w 527"/>
                <a:gd name="T21" fmla="*/ 280 h 394"/>
                <a:gd name="T22" fmla="*/ 478 w 527"/>
                <a:gd name="T23" fmla="*/ 278 h 394"/>
                <a:gd name="T24" fmla="*/ 478 w 527"/>
                <a:gd name="T25" fmla="*/ 277 h 394"/>
                <a:gd name="T26" fmla="*/ 478 w 527"/>
                <a:gd name="T27" fmla="*/ 12 h 394"/>
                <a:gd name="T28" fmla="*/ 465 w 527"/>
                <a:gd name="T29" fmla="*/ 0 h 394"/>
                <a:gd name="T30" fmla="*/ 62 w 527"/>
                <a:gd name="T31" fmla="*/ 0 h 394"/>
                <a:gd name="T32" fmla="*/ 49 w 527"/>
                <a:gd name="T33" fmla="*/ 12 h 394"/>
                <a:gd name="T34" fmla="*/ 49 w 527"/>
                <a:gd name="T35" fmla="*/ 277 h 394"/>
                <a:gd name="T36" fmla="*/ 50 w 527"/>
                <a:gd name="T37" fmla="*/ 278 h 394"/>
                <a:gd name="T38" fmla="*/ 49 w 527"/>
                <a:gd name="T39" fmla="*/ 280 h 394"/>
                <a:gd name="T40" fmla="*/ 49 w 527"/>
                <a:gd name="T41" fmla="*/ 280 h 394"/>
                <a:gd name="T42" fmla="*/ 478 w 527"/>
                <a:gd name="T43" fmla="*/ 280 h 394"/>
                <a:gd name="T44" fmla="*/ 447 w 527"/>
                <a:gd name="T45" fmla="*/ 259 h 394"/>
                <a:gd name="T46" fmla="*/ 80 w 527"/>
                <a:gd name="T47" fmla="*/ 259 h 394"/>
                <a:gd name="T48" fmla="*/ 80 w 527"/>
                <a:gd name="T49" fmla="*/ 30 h 394"/>
                <a:gd name="T50" fmla="*/ 447 w 527"/>
                <a:gd name="T51" fmla="*/ 30 h 394"/>
                <a:gd name="T52" fmla="*/ 447 w 527"/>
                <a:gd name="T53" fmla="*/ 259 h 394"/>
                <a:gd name="T54" fmla="*/ 526 w 527"/>
                <a:gd name="T55" fmla="*/ 373 h 394"/>
                <a:gd name="T56" fmla="*/ 1 w 527"/>
                <a:gd name="T57" fmla="*/ 373 h 394"/>
                <a:gd name="T58" fmla="*/ 0 w 527"/>
                <a:gd name="T59" fmla="*/ 376 h 394"/>
                <a:gd name="T60" fmla="*/ 12 w 527"/>
                <a:gd name="T61" fmla="*/ 394 h 394"/>
                <a:gd name="T62" fmla="*/ 515 w 527"/>
                <a:gd name="T63" fmla="*/ 394 h 394"/>
                <a:gd name="T64" fmla="*/ 527 w 527"/>
                <a:gd name="T65" fmla="*/ 376 h 394"/>
                <a:gd name="T66" fmla="*/ 526 w 527"/>
                <a:gd name="T67" fmla="*/ 37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7" h="394">
                  <a:moveTo>
                    <a:pt x="485" y="294"/>
                  </a:moveTo>
                  <a:cubicBezTo>
                    <a:pt x="42" y="294"/>
                    <a:pt x="42" y="294"/>
                    <a:pt x="42" y="294"/>
                  </a:cubicBezTo>
                  <a:cubicBezTo>
                    <a:pt x="9" y="359"/>
                    <a:pt x="9" y="359"/>
                    <a:pt x="9" y="359"/>
                  </a:cubicBezTo>
                  <a:cubicBezTo>
                    <a:pt x="518" y="359"/>
                    <a:pt x="518" y="359"/>
                    <a:pt x="518" y="359"/>
                  </a:cubicBezTo>
                  <a:lnTo>
                    <a:pt x="485" y="294"/>
                  </a:lnTo>
                  <a:close/>
                  <a:moveTo>
                    <a:pt x="208" y="343"/>
                  </a:moveTo>
                  <a:cubicBezTo>
                    <a:pt x="222" y="317"/>
                    <a:pt x="222" y="317"/>
                    <a:pt x="222" y="317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19" y="343"/>
                    <a:pt x="319" y="343"/>
                    <a:pt x="319" y="343"/>
                  </a:cubicBezTo>
                  <a:lnTo>
                    <a:pt x="208" y="343"/>
                  </a:lnTo>
                  <a:close/>
                  <a:moveTo>
                    <a:pt x="478" y="280"/>
                  </a:moveTo>
                  <a:cubicBezTo>
                    <a:pt x="478" y="279"/>
                    <a:pt x="478" y="279"/>
                    <a:pt x="478" y="278"/>
                  </a:cubicBezTo>
                  <a:cubicBezTo>
                    <a:pt x="478" y="278"/>
                    <a:pt x="478" y="278"/>
                    <a:pt x="478" y="277"/>
                  </a:cubicBezTo>
                  <a:cubicBezTo>
                    <a:pt x="478" y="12"/>
                    <a:pt x="478" y="12"/>
                    <a:pt x="478" y="12"/>
                  </a:cubicBezTo>
                  <a:cubicBezTo>
                    <a:pt x="478" y="5"/>
                    <a:pt x="472" y="0"/>
                    <a:pt x="46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5" y="0"/>
                    <a:pt x="49" y="5"/>
                    <a:pt x="49" y="1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9"/>
                    <a:pt x="49" y="279"/>
                    <a:pt x="49" y="280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478" y="280"/>
                    <a:pt x="478" y="280"/>
                    <a:pt x="478" y="280"/>
                  </a:cubicBezTo>
                  <a:close/>
                  <a:moveTo>
                    <a:pt x="447" y="259"/>
                  </a:moveTo>
                  <a:cubicBezTo>
                    <a:pt x="80" y="259"/>
                    <a:pt x="80" y="259"/>
                    <a:pt x="80" y="2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447" y="30"/>
                    <a:pt x="447" y="30"/>
                    <a:pt x="447" y="30"/>
                  </a:cubicBezTo>
                  <a:lnTo>
                    <a:pt x="447" y="259"/>
                  </a:lnTo>
                  <a:close/>
                  <a:moveTo>
                    <a:pt x="526" y="373"/>
                  </a:moveTo>
                  <a:cubicBezTo>
                    <a:pt x="1" y="373"/>
                    <a:pt x="1" y="373"/>
                    <a:pt x="1" y="373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82"/>
                    <a:pt x="6" y="394"/>
                    <a:pt x="12" y="394"/>
                  </a:cubicBezTo>
                  <a:cubicBezTo>
                    <a:pt x="515" y="394"/>
                    <a:pt x="515" y="394"/>
                    <a:pt x="515" y="394"/>
                  </a:cubicBezTo>
                  <a:cubicBezTo>
                    <a:pt x="521" y="394"/>
                    <a:pt x="527" y="382"/>
                    <a:pt x="527" y="376"/>
                  </a:cubicBezTo>
                  <a:lnTo>
                    <a:pt x="526" y="3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783731">
                <a:defRPr/>
              </a:pPr>
              <a:endParaRPr lang="zh-CN" altLang="en-US" sz="18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5840028" y="2736291"/>
              <a:ext cx="535474" cy="529556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5 w 95"/>
                <a:gd name="T7" fmla="*/ 47 h 94"/>
                <a:gd name="T8" fmla="*/ 47 w 95"/>
                <a:gd name="T9" fmla="*/ 47 h 94"/>
                <a:gd name="T10" fmla="*/ 47 w 9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5" y="73"/>
                    <a:pt x="95" y="47"/>
                  </a:cubicBezTo>
                  <a:cubicBezTo>
                    <a:pt x="47" y="47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6547973" y="1989052"/>
              <a:ext cx="415050" cy="474071"/>
            </a:xfrm>
            <a:custGeom>
              <a:avLst/>
              <a:gdLst>
                <a:gd name="T0" fmla="*/ 58 w 89"/>
                <a:gd name="T1" fmla="*/ 2 h 103"/>
                <a:gd name="T2" fmla="*/ 58 w 89"/>
                <a:gd name="T3" fmla="*/ 2 h 103"/>
                <a:gd name="T4" fmla="*/ 30 w 89"/>
                <a:gd name="T5" fmla="*/ 2 h 103"/>
                <a:gd name="T6" fmla="*/ 31 w 89"/>
                <a:gd name="T7" fmla="*/ 0 h 103"/>
                <a:gd name="T8" fmla="*/ 16 w 89"/>
                <a:gd name="T9" fmla="*/ 0 h 103"/>
                <a:gd name="T10" fmla="*/ 14 w 89"/>
                <a:gd name="T11" fmla="*/ 2 h 103"/>
                <a:gd name="T12" fmla="*/ 22 w 89"/>
                <a:gd name="T13" fmla="*/ 5 h 103"/>
                <a:gd name="T14" fmla="*/ 27 w 89"/>
                <a:gd name="T15" fmla="*/ 4 h 103"/>
                <a:gd name="T16" fmla="*/ 0 w 89"/>
                <a:gd name="T17" fmla="*/ 58 h 103"/>
                <a:gd name="T18" fmla="*/ 45 w 89"/>
                <a:gd name="T19" fmla="*/ 103 h 103"/>
                <a:gd name="T20" fmla="*/ 89 w 89"/>
                <a:gd name="T21" fmla="*/ 58 h 103"/>
                <a:gd name="T22" fmla="*/ 58 w 89"/>
                <a:gd name="T23" fmla="*/ 2 h 103"/>
                <a:gd name="T24" fmla="*/ 57 w 89"/>
                <a:gd name="T25" fmla="*/ 73 h 103"/>
                <a:gd name="T26" fmla="*/ 49 w 89"/>
                <a:gd name="T27" fmla="*/ 77 h 103"/>
                <a:gd name="T28" fmla="*/ 49 w 89"/>
                <a:gd name="T29" fmla="*/ 84 h 103"/>
                <a:gd name="T30" fmla="*/ 41 w 89"/>
                <a:gd name="T31" fmla="*/ 84 h 103"/>
                <a:gd name="T32" fmla="*/ 41 w 89"/>
                <a:gd name="T33" fmla="*/ 77 h 103"/>
                <a:gd name="T34" fmla="*/ 32 w 89"/>
                <a:gd name="T35" fmla="*/ 73 h 103"/>
                <a:gd name="T36" fmla="*/ 27 w 89"/>
                <a:gd name="T37" fmla="*/ 63 h 103"/>
                <a:gd name="T38" fmla="*/ 27 w 89"/>
                <a:gd name="T39" fmla="*/ 61 h 103"/>
                <a:gd name="T40" fmla="*/ 34 w 89"/>
                <a:gd name="T41" fmla="*/ 61 h 103"/>
                <a:gd name="T42" fmla="*/ 34 w 89"/>
                <a:gd name="T43" fmla="*/ 62 h 103"/>
                <a:gd name="T44" fmla="*/ 37 w 89"/>
                <a:gd name="T45" fmla="*/ 69 h 103"/>
                <a:gd name="T46" fmla="*/ 45 w 89"/>
                <a:gd name="T47" fmla="*/ 71 h 103"/>
                <a:gd name="T48" fmla="*/ 52 w 89"/>
                <a:gd name="T49" fmla="*/ 69 h 103"/>
                <a:gd name="T50" fmla="*/ 55 w 89"/>
                <a:gd name="T51" fmla="*/ 62 h 103"/>
                <a:gd name="T52" fmla="*/ 52 w 89"/>
                <a:gd name="T53" fmla="*/ 56 h 103"/>
                <a:gd name="T54" fmla="*/ 43 w 89"/>
                <a:gd name="T55" fmla="*/ 53 h 103"/>
                <a:gd name="T56" fmla="*/ 32 w 89"/>
                <a:gd name="T57" fmla="*/ 48 h 103"/>
                <a:gd name="T58" fmla="*/ 29 w 89"/>
                <a:gd name="T59" fmla="*/ 39 h 103"/>
                <a:gd name="T60" fmla="*/ 33 w 89"/>
                <a:gd name="T61" fmla="*/ 29 h 103"/>
                <a:gd name="T62" fmla="*/ 41 w 89"/>
                <a:gd name="T63" fmla="*/ 25 h 103"/>
                <a:gd name="T64" fmla="*/ 41 w 89"/>
                <a:gd name="T65" fmla="*/ 19 h 103"/>
                <a:gd name="T66" fmla="*/ 49 w 89"/>
                <a:gd name="T67" fmla="*/ 19 h 103"/>
                <a:gd name="T68" fmla="*/ 49 w 89"/>
                <a:gd name="T69" fmla="*/ 25 h 103"/>
                <a:gd name="T70" fmla="*/ 57 w 89"/>
                <a:gd name="T71" fmla="*/ 29 h 103"/>
                <a:gd name="T72" fmla="*/ 62 w 89"/>
                <a:gd name="T73" fmla="*/ 39 h 103"/>
                <a:gd name="T74" fmla="*/ 62 w 89"/>
                <a:gd name="T75" fmla="*/ 40 h 103"/>
                <a:gd name="T76" fmla="*/ 54 w 89"/>
                <a:gd name="T77" fmla="*/ 40 h 103"/>
                <a:gd name="T78" fmla="*/ 54 w 89"/>
                <a:gd name="T79" fmla="*/ 39 h 103"/>
                <a:gd name="T80" fmla="*/ 52 w 89"/>
                <a:gd name="T81" fmla="*/ 33 h 103"/>
                <a:gd name="T82" fmla="*/ 45 w 89"/>
                <a:gd name="T83" fmla="*/ 31 h 103"/>
                <a:gd name="T84" fmla="*/ 38 w 89"/>
                <a:gd name="T85" fmla="*/ 33 h 103"/>
                <a:gd name="T86" fmla="*/ 36 w 89"/>
                <a:gd name="T87" fmla="*/ 39 h 103"/>
                <a:gd name="T88" fmla="*/ 38 w 89"/>
                <a:gd name="T89" fmla="*/ 43 h 103"/>
                <a:gd name="T90" fmla="*/ 46 w 89"/>
                <a:gd name="T91" fmla="*/ 47 h 103"/>
                <a:gd name="T92" fmla="*/ 58 w 89"/>
                <a:gd name="T93" fmla="*/ 52 h 103"/>
                <a:gd name="T94" fmla="*/ 63 w 89"/>
                <a:gd name="T95" fmla="*/ 62 h 103"/>
                <a:gd name="T96" fmla="*/ 57 w 89"/>
                <a:gd name="T97" fmla="*/ 7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" h="103">
                  <a:moveTo>
                    <a:pt x="58" y="2"/>
                  </a:moveTo>
                  <a:cubicBezTo>
                    <a:pt x="58" y="2"/>
                    <a:pt x="58" y="2"/>
                    <a:pt x="58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2"/>
                    <a:pt x="20" y="3"/>
                    <a:pt x="16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4"/>
                    <a:pt x="19" y="5"/>
                    <a:pt x="22" y="5"/>
                  </a:cubicBezTo>
                  <a:cubicBezTo>
                    <a:pt x="24" y="5"/>
                    <a:pt x="26" y="4"/>
                    <a:pt x="27" y="4"/>
                  </a:cubicBezTo>
                  <a:cubicBezTo>
                    <a:pt x="11" y="15"/>
                    <a:pt x="0" y="40"/>
                    <a:pt x="0" y="58"/>
                  </a:cubicBezTo>
                  <a:cubicBezTo>
                    <a:pt x="0" y="83"/>
                    <a:pt x="20" y="103"/>
                    <a:pt x="45" y="103"/>
                  </a:cubicBezTo>
                  <a:cubicBezTo>
                    <a:pt x="69" y="103"/>
                    <a:pt x="89" y="83"/>
                    <a:pt x="89" y="58"/>
                  </a:cubicBezTo>
                  <a:cubicBezTo>
                    <a:pt x="89" y="38"/>
                    <a:pt x="76" y="11"/>
                    <a:pt x="58" y="2"/>
                  </a:cubicBezTo>
                  <a:close/>
                  <a:moveTo>
                    <a:pt x="57" y="73"/>
                  </a:moveTo>
                  <a:cubicBezTo>
                    <a:pt x="55" y="75"/>
                    <a:pt x="52" y="76"/>
                    <a:pt x="49" y="77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37" y="76"/>
                    <a:pt x="34" y="75"/>
                    <a:pt x="32" y="73"/>
                  </a:cubicBezTo>
                  <a:cubicBezTo>
                    <a:pt x="28" y="70"/>
                    <a:pt x="27" y="67"/>
                    <a:pt x="27" y="63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5"/>
                    <a:pt x="35" y="67"/>
                    <a:pt x="37" y="69"/>
                  </a:cubicBezTo>
                  <a:cubicBezTo>
                    <a:pt x="39" y="70"/>
                    <a:pt x="41" y="71"/>
                    <a:pt x="45" y="71"/>
                  </a:cubicBezTo>
                  <a:cubicBezTo>
                    <a:pt x="48" y="71"/>
                    <a:pt x="50" y="70"/>
                    <a:pt x="52" y="69"/>
                  </a:cubicBezTo>
                  <a:cubicBezTo>
                    <a:pt x="54" y="67"/>
                    <a:pt x="55" y="65"/>
                    <a:pt x="55" y="62"/>
                  </a:cubicBezTo>
                  <a:cubicBezTo>
                    <a:pt x="55" y="60"/>
                    <a:pt x="54" y="58"/>
                    <a:pt x="52" y="56"/>
                  </a:cubicBezTo>
                  <a:cubicBezTo>
                    <a:pt x="51" y="55"/>
                    <a:pt x="48" y="54"/>
                    <a:pt x="43" y="53"/>
                  </a:cubicBezTo>
                  <a:cubicBezTo>
                    <a:pt x="38" y="52"/>
                    <a:pt x="35" y="50"/>
                    <a:pt x="32" y="48"/>
                  </a:cubicBezTo>
                  <a:cubicBezTo>
                    <a:pt x="30" y="45"/>
                    <a:pt x="29" y="42"/>
                    <a:pt x="29" y="39"/>
                  </a:cubicBezTo>
                  <a:cubicBezTo>
                    <a:pt x="29" y="35"/>
                    <a:pt x="30" y="31"/>
                    <a:pt x="33" y="29"/>
                  </a:cubicBezTo>
                  <a:cubicBezTo>
                    <a:pt x="35" y="27"/>
                    <a:pt x="38" y="26"/>
                    <a:pt x="41" y="25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2" y="25"/>
                    <a:pt x="55" y="27"/>
                    <a:pt x="57" y="29"/>
                  </a:cubicBezTo>
                  <a:cubicBezTo>
                    <a:pt x="60" y="31"/>
                    <a:pt x="62" y="35"/>
                    <a:pt x="62" y="39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6"/>
                    <a:pt x="53" y="34"/>
                    <a:pt x="52" y="33"/>
                  </a:cubicBezTo>
                  <a:cubicBezTo>
                    <a:pt x="50" y="32"/>
                    <a:pt x="48" y="31"/>
                    <a:pt x="45" y="31"/>
                  </a:cubicBezTo>
                  <a:cubicBezTo>
                    <a:pt x="42" y="31"/>
                    <a:pt x="40" y="32"/>
                    <a:pt x="38" y="33"/>
                  </a:cubicBezTo>
                  <a:cubicBezTo>
                    <a:pt x="37" y="34"/>
                    <a:pt x="36" y="36"/>
                    <a:pt x="36" y="39"/>
                  </a:cubicBezTo>
                  <a:cubicBezTo>
                    <a:pt x="36" y="41"/>
                    <a:pt x="37" y="42"/>
                    <a:pt x="38" y="43"/>
                  </a:cubicBezTo>
                  <a:cubicBezTo>
                    <a:pt x="40" y="45"/>
                    <a:pt x="42" y="46"/>
                    <a:pt x="46" y="47"/>
                  </a:cubicBezTo>
                  <a:cubicBezTo>
                    <a:pt x="52" y="48"/>
                    <a:pt x="56" y="50"/>
                    <a:pt x="58" y="52"/>
                  </a:cubicBezTo>
                  <a:cubicBezTo>
                    <a:pt x="61" y="55"/>
                    <a:pt x="63" y="58"/>
                    <a:pt x="63" y="62"/>
                  </a:cubicBezTo>
                  <a:cubicBezTo>
                    <a:pt x="63" y="66"/>
                    <a:pt x="61" y="70"/>
                    <a:pt x="57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8" name="文本框 43"/>
          <p:cNvSpPr txBox="1"/>
          <p:nvPr/>
        </p:nvSpPr>
        <p:spPr>
          <a:xfrm>
            <a:off x="6081721" y="1153420"/>
            <a:ext cx="75405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568D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  <a:endParaRPr lang="zh-CN" altLang="en-US" sz="2400" b="1" dirty="0">
              <a:solidFill>
                <a:srgbClr val="568D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44"/>
          <p:cNvSpPr txBox="1"/>
          <p:nvPr/>
        </p:nvSpPr>
        <p:spPr>
          <a:xfrm>
            <a:off x="4873287" y="3117548"/>
            <a:ext cx="75405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568D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68%</a:t>
            </a:r>
            <a:endParaRPr lang="zh-CN" altLang="en-US" sz="2400" b="1" dirty="0">
              <a:solidFill>
                <a:srgbClr val="568D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45"/>
          <p:cNvSpPr txBox="1"/>
          <p:nvPr/>
        </p:nvSpPr>
        <p:spPr>
          <a:xfrm>
            <a:off x="7605212" y="4256947"/>
            <a:ext cx="75405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568D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endParaRPr lang="zh-CN" altLang="en-US" sz="2400" b="1" dirty="0">
              <a:solidFill>
                <a:srgbClr val="568D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564755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32900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09773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861977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Freeform 5"/>
          <p:cNvSpPr>
            <a:spLocks/>
          </p:cNvSpPr>
          <p:nvPr/>
        </p:nvSpPr>
        <p:spPr bwMode="auto">
          <a:xfrm>
            <a:off x="16797" y="48294"/>
            <a:ext cx="992299" cy="350339"/>
          </a:xfrm>
          <a:custGeom>
            <a:avLst/>
            <a:gdLst>
              <a:gd name="T0" fmla="*/ 0 w 1600"/>
              <a:gd name="T1" fmla="*/ 0 h 617"/>
              <a:gd name="T2" fmla="*/ 1429 w 1600"/>
              <a:gd name="T3" fmla="*/ 0 h 617"/>
              <a:gd name="T4" fmla="*/ 1600 w 1600"/>
              <a:gd name="T5" fmla="*/ 308 h 617"/>
              <a:gd name="T6" fmla="*/ 1429 w 1600"/>
              <a:gd name="T7" fmla="*/ 617 h 617"/>
              <a:gd name="T8" fmla="*/ 0 w 1600"/>
              <a:gd name="T9" fmla="*/ 617 h 617"/>
              <a:gd name="T10" fmla="*/ 0 w 1600"/>
              <a:gd name="T1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617">
                <a:moveTo>
                  <a:pt x="0" y="0"/>
                </a:moveTo>
                <a:lnTo>
                  <a:pt x="1429" y="0"/>
                </a:lnTo>
                <a:lnTo>
                  <a:pt x="1600" y="308"/>
                </a:lnTo>
                <a:lnTo>
                  <a:pt x="1429" y="617"/>
                </a:lnTo>
                <a:lnTo>
                  <a:pt x="0" y="6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6"/>
          <p:cNvSpPr>
            <a:spLocks/>
          </p:cNvSpPr>
          <p:nvPr/>
        </p:nvSpPr>
        <p:spPr bwMode="auto">
          <a:xfrm>
            <a:off x="899592" y="51470"/>
            <a:ext cx="6209981" cy="347163"/>
          </a:xfrm>
          <a:custGeom>
            <a:avLst/>
            <a:gdLst>
              <a:gd name="T0" fmla="*/ 0 w 13327"/>
              <a:gd name="T1" fmla="*/ 0 h 617"/>
              <a:gd name="T2" fmla="*/ 13155 w 13327"/>
              <a:gd name="T3" fmla="*/ 0 h 617"/>
              <a:gd name="T4" fmla="*/ 13327 w 13327"/>
              <a:gd name="T5" fmla="*/ 308 h 617"/>
              <a:gd name="T6" fmla="*/ 13155 w 13327"/>
              <a:gd name="T7" fmla="*/ 617 h 617"/>
              <a:gd name="T8" fmla="*/ 0 w 13327"/>
              <a:gd name="T9" fmla="*/ 617 h 617"/>
              <a:gd name="T10" fmla="*/ 171 w 13327"/>
              <a:gd name="T11" fmla="*/ 308 h 617"/>
              <a:gd name="T12" fmla="*/ 0 w 13327"/>
              <a:gd name="T1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27" h="617">
                <a:moveTo>
                  <a:pt x="0" y="0"/>
                </a:moveTo>
                <a:lnTo>
                  <a:pt x="13155" y="0"/>
                </a:lnTo>
                <a:lnTo>
                  <a:pt x="13327" y="308"/>
                </a:lnTo>
                <a:lnTo>
                  <a:pt x="13155" y="617"/>
                </a:lnTo>
                <a:lnTo>
                  <a:pt x="0" y="617"/>
                </a:lnTo>
                <a:lnTo>
                  <a:pt x="17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568D1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-2491" y="30105"/>
            <a:ext cx="971663" cy="424116"/>
          </a:xfrm>
          <a:prstGeom prst="rect">
            <a:avLst/>
          </a:prstGeom>
        </p:spPr>
        <p:txBody>
          <a:bodyPr wrap="none" lIns="115214" tIns="57607" rIns="115214" bIns="57607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819363" y="210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4861033"/>
      </p:ext>
    </p:extLst>
  </p:cSld>
  <p:clrMapOvr>
    <a:masterClrMapping/>
  </p:clrMapOvr>
  <p:transition spd="slow" advClick="0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7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8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4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5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9" grpId="0"/>
          <p:bldP spid="30" grpId="0"/>
          <p:bldP spid="41" grpId="0" animBg="1"/>
          <p:bldP spid="42" grpId="0" animBg="1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4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5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9" grpId="0"/>
          <p:bldP spid="30" grpId="0"/>
          <p:bldP spid="41" grpId="0" animBg="1"/>
          <p:bldP spid="42" grpId="0" animBg="1"/>
          <p:bldP spid="4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400621" y="2733518"/>
            <a:ext cx="8203895" cy="328532"/>
            <a:chOff x="534438" y="3368953"/>
            <a:chExt cx="10944224" cy="438144"/>
          </a:xfrm>
          <a:solidFill>
            <a:srgbClr val="568D11"/>
          </a:solidFill>
        </p:grpSpPr>
        <p:sp>
          <p:nvSpPr>
            <p:cNvPr id="33" name="矩形 32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35" name="矩形 34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</p:grpSp>
      <p:cxnSp>
        <p:nvCxnSpPr>
          <p:cNvPr id="42" name="肘形连接符 41"/>
          <p:cNvCxnSpPr>
            <a:stCxn id="44" idx="3"/>
            <a:endCxn id="47" idx="1"/>
          </p:cNvCxnSpPr>
          <p:nvPr/>
        </p:nvCxnSpPr>
        <p:spPr>
          <a:xfrm rot="5400000" flipH="1" flipV="1">
            <a:off x="810375" y="2254259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764832" y="2645806"/>
            <a:ext cx="437095" cy="507176"/>
            <a:chOff x="1109756" y="3090803"/>
            <a:chExt cx="583096" cy="676392"/>
          </a:xfrm>
          <a:solidFill>
            <a:srgbClr val="568D11"/>
          </a:solidFill>
        </p:grpSpPr>
        <p:sp>
          <p:nvSpPr>
            <p:cNvPr id="44" name="六边形 4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5" name="文本框 64"/>
            <p:cNvSpPr txBox="1"/>
            <p:nvPr/>
          </p:nvSpPr>
          <p:spPr>
            <a:xfrm>
              <a:off x="1115001" y="3267360"/>
              <a:ext cx="577851" cy="3488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01926" y="1752730"/>
            <a:ext cx="1059449" cy="680258"/>
            <a:chOff x="1853741" y="1952625"/>
            <a:chExt cx="1413335" cy="907221"/>
          </a:xfrm>
          <a:solidFill>
            <a:srgbClr val="568D11"/>
          </a:solidFill>
        </p:grpSpPr>
        <p:sp>
          <p:nvSpPr>
            <p:cNvPr id="47" name="矩形 46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文本框 66"/>
            <p:cNvSpPr txBox="1"/>
            <p:nvPr/>
          </p:nvSpPr>
          <p:spPr>
            <a:xfrm>
              <a:off x="1853742" y="1997871"/>
              <a:ext cx="1413334" cy="8619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49" name="肘形连接符 48"/>
          <p:cNvCxnSpPr>
            <a:stCxn id="51" idx="3"/>
            <a:endCxn id="54" idx="1"/>
          </p:cNvCxnSpPr>
          <p:nvPr/>
        </p:nvCxnSpPr>
        <p:spPr>
          <a:xfrm rot="5400000" flipH="1" flipV="1">
            <a:off x="2744660" y="2254259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2699118" y="2645811"/>
            <a:ext cx="437095" cy="507177"/>
            <a:chOff x="1109756" y="3090803"/>
            <a:chExt cx="583096" cy="676392"/>
          </a:xfrm>
          <a:solidFill>
            <a:srgbClr val="568D11"/>
          </a:solidFill>
        </p:grpSpPr>
        <p:sp>
          <p:nvSpPr>
            <p:cNvPr id="51" name="六边形 5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2" name="文本框 72"/>
            <p:cNvSpPr txBox="1"/>
            <p:nvPr/>
          </p:nvSpPr>
          <p:spPr>
            <a:xfrm>
              <a:off x="1115001" y="3267353"/>
              <a:ext cx="577851" cy="3488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136213" y="1752732"/>
            <a:ext cx="1059449" cy="680258"/>
            <a:chOff x="1853741" y="1952625"/>
            <a:chExt cx="1413335" cy="907221"/>
          </a:xfrm>
          <a:solidFill>
            <a:srgbClr val="568D11"/>
          </a:solidFill>
        </p:grpSpPr>
        <p:sp>
          <p:nvSpPr>
            <p:cNvPr id="54" name="矩形 53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文本框 75"/>
            <p:cNvSpPr txBox="1"/>
            <p:nvPr/>
          </p:nvSpPr>
          <p:spPr>
            <a:xfrm>
              <a:off x="1853742" y="1997871"/>
              <a:ext cx="1413334" cy="8619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56" name="肘形连接符 55"/>
          <p:cNvCxnSpPr>
            <a:stCxn id="58" idx="3"/>
            <a:endCxn id="61" idx="1"/>
          </p:cNvCxnSpPr>
          <p:nvPr/>
        </p:nvCxnSpPr>
        <p:spPr>
          <a:xfrm rot="5400000" flipH="1" flipV="1">
            <a:off x="4678947" y="2254259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4633404" y="2645811"/>
            <a:ext cx="437095" cy="507177"/>
            <a:chOff x="1109756" y="3090803"/>
            <a:chExt cx="583096" cy="676392"/>
          </a:xfrm>
          <a:solidFill>
            <a:srgbClr val="568D11"/>
          </a:solidFill>
        </p:grpSpPr>
        <p:sp>
          <p:nvSpPr>
            <p:cNvPr id="58" name="六边形 5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9" name="文本框 79"/>
            <p:cNvSpPr txBox="1"/>
            <p:nvPr/>
          </p:nvSpPr>
          <p:spPr>
            <a:xfrm>
              <a:off x="1115001" y="3267353"/>
              <a:ext cx="577851" cy="3488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070500" y="1752732"/>
            <a:ext cx="1059449" cy="680258"/>
            <a:chOff x="1853741" y="1952625"/>
            <a:chExt cx="1413335" cy="907221"/>
          </a:xfrm>
          <a:solidFill>
            <a:srgbClr val="568D11"/>
          </a:solidFill>
        </p:grpSpPr>
        <p:sp>
          <p:nvSpPr>
            <p:cNvPr id="61" name="矩形 6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文本框 82"/>
            <p:cNvSpPr txBox="1"/>
            <p:nvPr/>
          </p:nvSpPr>
          <p:spPr>
            <a:xfrm>
              <a:off x="1853742" y="1997871"/>
              <a:ext cx="1413334" cy="8619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63" name="肘形连接符 62"/>
          <p:cNvCxnSpPr>
            <a:stCxn id="65" idx="3"/>
            <a:endCxn id="68" idx="1"/>
          </p:cNvCxnSpPr>
          <p:nvPr/>
        </p:nvCxnSpPr>
        <p:spPr>
          <a:xfrm rot="5400000" flipH="1" flipV="1">
            <a:off x="6613234" y="2254259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6515205" y="2645811"/>
            <a:ext cx="539779" cy="507177"/>
            <a:chOff x="1039738" y="3090803"/>
            <a:chExt cx="720080" cy="676392"/>
          </a:xfrm>
          <a:solidFill>
            <a:srgbClr val="568D11"/>
          </a:solidFill>
        </p:grpSpPr>
        <p:sp>
          <p:nvSpPr>
            <p:cNvPr id="65" name="六边形 64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6" name="文本框 86"/>
            <p:cNvSpPr txBox="1"/>
            <p:nvPr/>
          </p:nvSpPr>
          <p:spPr>
            <a:xfrm>
              <a:off x="1039738" y="3267353"/>
              <a:ext cx="720080" cy="348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004787" y="1752732"/>
            <a:ext cx="1059449" cy="680258"/>
            <a:chOff x="1853741" y="1952625"/>
            <a:chExt cx="1413335" cy="907221"/>
          </a:xfrm>
          <a:solidFill>
            <a:srgbClr val="568D11"/>
          </a:solidFill>
        </p:grpSpPr>
        <p:sp>
          <p:nvSpPr>
            <p:cNvPr id="68" name="矩形 67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9" name="文本框 89"/>
            <p:cNvSpPr txBox="1"/>
            <p:nvPr/>
          </p:nvSpPr>
          <p:spPr>
            <a:xfrm>
              <a:off x="1853742" y="1997871"/>
              <a:ext cx="1413334" cy="8619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70" name="肘形连接符 69"/>
          <p:cNvCxnSpPr>
            <a:stCxn id="72" idx="0"/>
            <a:endCxn id="75" idx="1"/>
          </p:cNvCxnSpPr>
          <p:nvPr/>
        </p:nvCxnSpPr>
        <p:spPr>
          <a:xfrm rot="16200000" flipH="1">
            <a:off x="1758966" y="3344543"/>
            <a:ext cx="601659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1731974" y="2645811"/>
            <a:ext cx="437095" cy="507177"/>
            <a:chOff x="1109756" y="3090803"/>
            <a:chExt cx="583096" cy="676392"/>
          </a:xfrm>
          <a:solidFill>
            <a:srgbClr val="568D11"/>
          </a:solidFill>
        </p:grpSpPr>
        <p:sp>
          <p:nvSpPr>
            <p:cNvPr id="72" name="六边形 7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73" name="文本框 93"/>
            <p:cNvSpPr txBox="1"/>
            <p:nvPr/>
          </p:nvSpPr>
          <p:spPr>
            <a:xfrm>
              <a:off x="1115001" y="3267353"/>
              <a:ext cx="577851" cy="3488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169070" y="3426124"/>
            <a:ext cx="1059449" cy="680258"/>
            <a:chOff x="1853741" y="1952625"/>
            <a:chExt cx="1413335" cy="907221"/>
          </a:xfrm>
          <a:solidFill>
            <a:srgbClr val="568D11"/>
          </a:solidFill>
        </p:grpSpPr>
        <p:sp>
          <p:nvSpPr>
            <p:cNvPr id="75" name="矩形 74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6" name="文本框 96"/>
            <p:cNvSpPr txBox="1"/>
            <p:nvPr/>
          </p:nvSpPr>
          <p:spPr>
            <a:xfrm>
              <a:off x="1853742" y="1997871"/>
              <a:ext cx="1413334" cy="8619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77" name="肘形连接符 76"/>
          <p:cNvCxnSpPr>
            <a:stCxn id="79" idx="0"/>
            <a:endCxn id="82" idx="1"/>
          </p:cNvCxnSpPr>
          <p:nvPr/>
        </p:nvCxnSpPr>
        <p:spPr>
          <a:xfrm rot="16200000" flipH="1">
            <a:off x="3693251" y="3344543"/>
            <a:ext cx="601659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3666261" y="2645811"/>
            <a:ext cx="437095" cy="507177"/>
            <a:chOff x="1109756" y="3090803"/>
            <a:chExt cx="583096" cy="676392"/>
          </a:xfrm>
          <a:solidFill>
            <a:srgbClr val="568D11"/>
          </a:solidFill>
        </p:grpSpPr>
        <p:sp>
          <p:nvSpPr>
            <p:cNvPr id="79" name="六边形 7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80" name="文本框 101"/>
            <p:cNvSpPr txBox="1"/>
            <p:nvPr/>
          </p:nvSpPr>
          <p:spPr>
            <a:xfrm>
              <a:off x="1115001" y="3267353"/>
              <a:ext cx="577851" cy="3488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103357" y="3426124"/>
            <a:ext cx="1059449" cy="680258"/>
            <a:chOff x="1853741" y="1952625"/>
            <a:chExt cx="1413335" cy="907221"/>
          </a:xfrm>
          <a:solidFill>
            <a:srgbClr val="568D11"/>
          </a:solidFill>
        </p:grpSpPr>
        <p:sp>
          <p:nvSpPr>
            <p:cNvPr id="82" name="矩形 81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3" name="文本框 104"/>
            <p:cNvSpPr txBox="1"/>
            <p:nvPr/>
          </p:nvSpPr>
          <p:spPr>
            <a:xfrm>
              <a:off x="1853742" y="1997871"/>
              <a:ext cx="1413334" cy="8619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84" name="肘形连接符 83"/>
          <p:cNvCxnSpPr>
            <a:stCxn id="86" idx="0"/>
            <a:endCxn id="89" idx="1"/>
          </p:cNvCxnSpPr>
          <p:nvPr/>
        </p:nvCxnSpPr>
        <p:spPr>
          <a:xfrm rot="16200000" flipH="1">
            <a:off x="5627538" y="3344543"/>
            <a:ext cx="601659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5600548" y="2645811"/>
            <a:ext cx="437095" cy="507177"/>
            <a:chOff x="1109756" y="3090803"/>
            <a:chExt cx="583096" cy="676392"/>
          </a:xfrm>
          <a:solidFill>
            <a:srgbClr val="C00000"/>
          </a:solidFill>
        </p:grpSpPr>
        <p:sp>
          <p:nvSpPr>
            <p:cNvPr id="86" name="六边形 85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568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87" name="文本框 108"/>
            <p:cNvSpPr txBox="1"/>
            <p:nvPr/>
          </p:nvSpPr>
          <p:spPr>
            <a:xfrm>
              <a:off x="1115001" y="3267353"/>
              <a:ext cx="577851" cy="348894"/>
            </a:xfrm>
            <a:prstGeom prst="rect">
              <a:avLst/>
            </a:prstGeom>
            <a:solidFill>
              <a:srgbClr val="568D1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037643" y="3426124"/>
            <a:ext cx="1059449" cy="680258"/>
            <a:chOff x="1853741" y="1952625"/>
            <a:chExt cx="1413335" cy="907221"/>
          </a:xfrm>
          <a:solidFill>
            <a:srgbClr val="568D11"/>
          </a:solidFill>
        </p:grpSpPr>
        <p:sp>
          <p:nvSpPr>
            <p:cNvPr id="89" name="矩形 88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0" name="文本框 111"/>
            <p:cNvSpPr txBox="1"/>
            <p:nvPr/>
          </p:nvSpPr>
          <p:spPr>
            <a:xfrm>
              <a:off x="1853742" y="1997871"/>
              <a:ext cx="1413334" cy="8619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在这里添加你的文字，图片也可以，记得加满哦。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486807" y="2645811"/>
            <a:ext cx="511355" cy="507177"/>
            <a:chOff x="1045689" y="3090803"/>
            <a:chExt cx="682162" cy="676392"/>
          </a:xfrm>
          <a:solidFill>
            <a:srgbClr val="568D11"/>
          </a:solidFill>
        </p:grpSpPr>
        <p:sp>
          <p:nvSpPr>
            <p:cNvPr id="92" name="六边形 9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93" name="文本框 114"/>
            <p:cNvSpPr txBox="1"/>
            <p:nvPr/>
          </p:nvSpPr>
          <p:spPr>
            <a:xfrm>
              <a:off x="1045689" y="3267353"/>
              <a:ext cx="682162" cy="348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sp>
        <p:nvSpPr>
          <p:cNvPr id="96" name="矩形 95"/>
          <p:cNvSpPr/>
          <p:nvPr/>
        </p:nvSpPr>
        <p:spPr>
          <a:xfrm>
            <a:off x="3114599" y="843559"/>
            <a:ext cx="2880301" cy="347663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1" tIns="34295" rIns="68591" bIns="34295"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点击添加小标题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" name="Freeform 5"/>
          <p:cNvSpPr>
            <a:spLocks/>
          </p:cNvSpPr>
          <p:nvPr/>
        </p:nvSpPr>
        <p:spPr bwMode="auto">
          <a:xfrm>
            <a:off x="16797" y="48294"/>
            <a:ext cx="992299" cy="350339"/>
          </a:xfrm>
          <a:custGeom>
            <a:avLst/>
            <a:gdLst>
              <a:gd name="T0" fmla="*/ 0 w 1600"/>
              <a:gd name="T1" fmla="*/ 0 h 617"/>
              <a:gd name="T2" fmla="*/ 1429 w 1600"/>
              <a:gd name="T3" fmla="*/ 0 h 617"/>
              <a:gd name="T4" fmla="*/ 1600 w 1600"/>
              <a:gd name="T5" fmla="*/ 308 h 617"/>
              <a:gd name="T6" fmla="*/ 1429 w 1600"/>
              <a:gd name="T7" fmla="*/ 617 h 617"/>
              <a:gd name="T8" fmla="*/ 0 w 1600"/>
              <a:gd name="T9" fmla="*/ 617 h 617"/>
              <a:gd name="T10" fmla="*/ 0 w 1600"/>
              <a:gd name="T1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617">
                <a:moveTo>
                  <a:pt x="0" y="0"/>
                </a:moveTo>
                <a:lnTo>
                  <a:pt x="1429" y="0"/>
                </a:lnTo>
                <a:lnTo>
                  <a:pt x="1600" y="308"/>
                </a:lnTo>
                <a:lnTo>
                  <a:pt x="1429" y="617"/>
                </a:lnTo>
                <a:lnTo>
                  <a:pt x="0" y="6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6"/>
          <p:cNvSpPr>
            <a:spLocks/>
          </p:cNvSpPr>
          <p:nvPr/>
        </p:nvSpPr>
        <p:spPr bwMode="auto">
          <a:xfrm>
            <a:off x="899592" y="51470"/>
            <a:ext cx="6209981" cy="347163"/>
          </a:xfrm>
          <a:custGeom>
            <a:avLst/>
            <a:gdLst>
              <a:gd name="T0" fmla="*/ 0 w 13327"/>
              <a:gd name="T1" fmla="*/ 0 h 617"/>
              <a:gd name="T2" fmla="*/ 13155 w 13327"/>
              <a:gd name="T3" fmla="*/ 0 h 617"/>
              <a:gd name="T4" fmla="*/ 13327 w 13327"/>
              <a:gd name="T5" fmla="*/ 308 h 617"/>
              <a:gd name="T6" fmla="*/ 13155 w 13327"/>
              <a:gd name="T7" fmla="*/ 617 h 617"/>
              <a:gd name="T8" fmla="*/ 0 w 13327"/>
              <a:gd name="T9" fmla="*/ 617 h 617"/>
              <a:gd name="T10" fmla="*/ 171 w 13327"/>
              <a:gd name="T11" fmla="*/ 308 h 617"/>
              <a:gd name="T12" fmla="*/ 0 w 13327"/>
              <a:gd name="T1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27" h="617">
                <a:moveTo>
                  <a:pt x="0" y="0"/>
                </a:moveTo>
                <a:lnTo>
                  <a:pt x="13155" y="0"/>
                </a:lnTo>
                <a:lnTo>
                  <a:pt x="13327" y="308"/>
                </a:lnTo>
                <a:lnTo>
                  <a:pt x="13155" y="617"/>
                </a:lnTo>
                <a:lnTo>
                  <a:pt x="0" y="617"/>
                </a:lnTo>
                <a:lnTo>
                  <a:pt x="17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568D1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-2491" y="30105"/>
            <a:ext cx="971663" cy="424116"/>
          </a:xfrm>
          <a:prstGeom prst="rect">
            <a:avLst/>
          </a:prstGeom>
        </p:spPr>
        <p:txBody>
          <a:bodyPr wrap="none" lIns="115214" tIns="57607" rIns="115214" bIns="57607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1819363" y="210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545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7" dur="3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8" dur="3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4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5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6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6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6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600"/>
                                </p:stCondLst>
                                <p:childTnLst>
                                  <p:par>
                                    <p:cTn id="7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7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600"/>
                                </p:stCondLst>
                                <p:childTnLst>
                                  <p:par>
                                    <p:cTn id="8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9100"/>
                                </p:stCondLst>
                                <p:childTnLst>
                                  <p:par>
                                    <p:cTn id="8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9600"/>
                                </p:stCondLst>
                                <p:childTnLst>
                                  <p:par>
                                    <p:cTn id="8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0100"/>
                                </p:stCondLst>
                                <p:childTnLst>
                                  <p:par>
                                    <p:cTn id="9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600"/>
                                </p:stCondLst>
                                <p:childTnLst>
                                  <p:par>
                                    <p:cTn id="9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1100"/>
                                </p:stCondLst>
                                <p:childTnLst>
                                  <p:par>
                                    <p:cTn id="10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1600"/>
                                </p:stCondLst>
                                <p:childTnLst>
                                  <p:par>
                                    <p:cTn id="10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2100"/>
                                </p:stCondLst>
                                <p:childTnLst>
                                  <p:par>
                                    <p:cTn id="10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2600"/>
                                </p:stCondLst>
                                <p:childTnLst>
                                  <p:par>
                                    <p:cTn id="11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3100"/>
                                </p:stCondLst>
                                <p:childTnLst>
                                  <p:par>
                                    <p:cTn id="116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7" dur="500" tmFilter="0, 0; .2, .5; .8, .5; 1, 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8" dur="250" autoRev="1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" grpId="0" animBg="1"/>
          <p:bldP spid="104" grpId="0" animBg="1"/>
          <p:bldP spid="105" grpId="0" animBg="1"/>
          <p:bldP spid="10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4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5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6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6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6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600"/>
                                </p:stCondLst>
                                <p:childTnLst>
                                  <p:par>
                                    <p:cTn id="7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7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600"/>
                                </p:stCondLst>
                                <p:childTnLst>
                                  <p:par>
                                    <p:cTn id="8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9100"/>
                                </p:stCondLst>
                                <p:childTnLst>
                                  <p:par>
                                    <p:cTn id="8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9600"/>
                                </p:stCondLst>
                                <p:childTnLst>
                                  <p:par>
                                    <p:cTn id="8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0100"/>
                                </p:stCondLst>
                                <p:childTnLst>
                                  <p:par>
                                    <p:cTn id="9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600"/>
                                </p:stCondLst>
                                <p:childTnLst>
                                  <p:par>
                                    <p:cTn id="9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1100"/>
                                </p:stCondLst>
                                <p:childTnLst>
                                  <p:par>
                                    <p:cTn id="10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1600"/>
                                </p:stCondLst>
                                <p:childTnLst>
                                  <p:par>
                                    <p:cTn id="10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2100"/>
                                </p:stCondLst>
                                <p:childTnLst>
                                  <p:par>
                                    <p:cTn id="10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2600"/>
                                </p:stCondLst>
                                <p:childTnLst>
                                  <p:par>
                                    <p:cTn id="11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3100"/>
                                </p:stCondLst>
                                <p:childTnLst>
                                  <p:par>
                                    <p:cTn id="116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7" dur="500" tmFilter="0, 0; .2, .5; .8, .5; 1, 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8" dur="250" autoRev="1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" grpId="0" animBg="1"/>
          <p:bldP spid="104" grpId="0" animBg="1"/>
          <p:bldP spid="105" grpId="0" animBg="1"/>
          <p:bldP spid="10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网线"/>
          <p:cNvGrpSpPr>
            <a:grpSpLocks/>
          </p:cNvGrpSpPr>
          <p:nvPr/>
        </p:nvGrpSpPr>
        <p:grpSpPr bwMode="auto">
          <a:xfrm>
            <a:off x="593472" y="1131590"/>
            <a:ext cx="3163922" cy="3329037"/>
            <a:chOff x="1937437" y="1332541"/>
            <a:chExt cx="3986578" cy="4192919"/>
          </a:xfrm>
        </p:grpSpPr>
        <p:sp>
          <p:nvSpPr>
            <p:cNvPr id="3" name="Line 16"/>
            <p:cNvSpPr>
              <a:spLocks noChangeShapeType="1"/>
            </p:cNvSpPr>
            <p:nvPr/>
          </p:nvSpPr>
          <p:spPr bwMode="gray">
            <a:xfrm>
              <a:off x="1937437" y="3430588"/>
              <a:ext cx="3986578" cy="0"/>
            </a:xfrm>
            <a:prstGeom prst="line">
              <a:avLst/>
            </a:prstGeom>
            <a:noFill/>
            <a:ln w="28575">
              <a:solidFill>
                <a:srgbClr val="808080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4" name="Line 17"/>
            <p:cNvSpPr>
              <a:spLocks noChangeShapeType="1"/>
            </p:cNvSpPr>
            <p:nvPr/>
          </p:nvSpPr>
          <p:spPr bwMode="gray">
            <a:xfrm>
              <a:off x="3931520" y="1332541"/>
              <a:ext cx="0" cy="4192919"/>
            </a:xfrm>
            <a:prstGeom prst="line">
              <a:avLst/>
            </a:prstGeom>
            <a:noFill/>
            <a:ln w="28575">
              <a:solidFill>
                <a:srgbClr val="808080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5" name="Oval 10"/>
            <p:cNvSpPr>
              <a:spLocks noChangeArrowheads="1"/>
            </p:cNvSpPr>
            <p:nvPr/>
          </p:nvSpPr>
          <p:spPr bwMode="gray">
            <a:xfrm>
              <a:off x="2332760" y="1808648"/>
              <a:ext cx="3192756" cy="3216899"/>
            </a:xfrm>
            <a:prstGeom prst="ellipse">
              <a:avLst/>
            </a:prstGeom>
            <a:noFill/>
            <a:ln w="9525">
              <a:solidFill>
                <a:srgbClr val="B2B2B2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6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2135892" y="1600749"/>
              <a:ext cx="3608719" cy="3643808"/>
            </a:xfrm>
            <a:prstGeom prst="ellipse">
              <a:avLst/>
            </a:prstGeom>
            <a:noFill/>
            <a:ln w="19050">
              <a:solidFill>
                <a:srgbClr val="B2B2B2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7" name="标题"/>
          <p:cNvGrpSpPr>
            <a:grpSpLocks/>
          </p:cNvGrpSpPr>
          <p:nvPr/>
        </p:nvGrpSpPr>
        <p:grpSpPr bwMode="auto">
          <a:xfrm>
            <a:off x="1109523" y="1731464"/>
            <a:ext cx="2117958" cy="2160256"/>
            <a:chOff x="579" y="1589"/>
            <a:chExt cx="1358" cy="1358"/>
          </a:xfrm>
          <a:solidFill>
            <a:srgbClr val="568D11"/>
          </a:solidFill>
        </p:grpSpPr>
        <p:sp>
          <p:nvSpPr>
            <p:cNvPr id="8" name="Oval 12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pFill/>
            <a:ln w="38100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pFill/>
            <a:ln>
              <a:noFill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DDDDDD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B2B2B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</a:rPr>
                <a:t>贡献与创新</a:t>
              </a:r>
              <a:endParaRPr lang="zh-CN" altLang="en-US" sz="20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sp>
        <p:nvSpPr>
          <p:cNvPr id="11" name="文本5"/>
          <p:cNvSpPr>
            <a:spLocks noChangeArrowheads="1"/>
          </p:cNvSpPr>
          <p:nvPr/>
        </p:nvSpPr>
        <p:spPr bwMode="black">
          <a:xfrm>
            <a:off x="3054300" y="3953370"/>
            <a:ext cx="1854756" cy="2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400" kern="0" dirty="0">
                <a:latin typeface="Arial" panose="020B0604020202020204" pitchFamily="34" charset="0"/>
                <a:ea typeface="微软雅黑" pitchFamily="34" charset="-122"/>
              </a:rPr>
              <a:t>此处添加文本</a:t>
            </a:r>
            <a:r>
              <a:rPr lang="en-US" altLang="zh-CN" sz="1400" kern="0" dirty="0">
                <a:latin typeface="Arial" panose="020B0604020202020204" pitchFamily="34" charset="0"/>
                <a:ea typeface="微软雅黑" pitchFamily="34" charset="-122"/>
              </a:rPr>
              <a:t>5</a:t>
            </a:r>
          </a:p>
        </p:txBody>
      </p:sp>
      <p:sp>
        <p:nvSpPr>
          <p:cNvPr id="12" name="文本4"/>
          <p:cNvSpPr>
            <a:spLocks noChangeArrowheads="1"/>
          </p:cNvSpPr>
          <p:nvPr/>
        </p:nvSpPr>
        <p:spPr bwMode="black">
          <a:xfrm>
            <a:off x="3621311" y="3385091"/>
            <a:ext cx="1854756" cy="2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400" kern="0" dirty="0">
                <a:latin typeface="Arial" panose="020B0604020202020204" pitchFamily="34" charset="0"/>
                <a:ea typeface="微软雅黑" pitchFamily="34" charset="-122"/>
              </a:rPr>
              <a:t>此处添加文本</a:t>
            </a:r>
            <a:r>
              <a:rPr lang="en-US" altLang="zh-CN" sz="1400" kern="0" dirty="0">
                <a:latin typeface="Arial" panose="020B0604020202020204" pitchFamily="34" charset="0"/>
                <a:ea typeface="微软雅黑" pitchFamily="34" charset="-122"/>
              </a:rPr>
              <a:t>4</a:t>
            </a:r>
          </a:p>
        </p:txBody>
      </p:sp>
      <p:sp>
        <p:nvSpPr>
          <p:cNvPr id="13" name="文本3"/>
          <p:cNvSpPr>
            <a:spLocks noChangeArrowheads="1"/>
          </p:cNvSpPr>
          <p:nvPr/>
        </p:nvSpPr>
        <p:spPr bwMode="black">
          <a:xfrm>
            <a:off x="3836776" y="2667496"/>
            <a:ext cx="1853496" cy="2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400" kern="0" dirty="0">
                <a:latin typeface="Arial" panose="020B0604020202020204" pitchFamily="34" charset="0"/>
                <a:ea typeface="微软雅黑" pitchFamily="34" charset="-122"/>
              </a:rPr>
              <a:t>此处添加文本</a:t>
            </a:r>
            <a:r>
              <a:rPr lang="en-US" altLang="zh-CN" sz="1400" kern="0" dirty="0">
                <a:latin typeface="Arial" panose="020B0604020202020204" pitchFamily="34" charset="0"/>
                <a:ea typeface="微软雅黑" pitchFamily="34" charset="-122"/>
              </a:rPr>
              <a:t>3</a:t>
            </a:r>
          </a:p>
        </p:txBody>
      </p:sp>
      <p:sp>
        <p:nvSpPr>
          <p:cNvPr id="14" name="文本2"/>
          <p:cNvSpPr>
            <a:spLocks noChangeArrowheads="1"/>
          </p:cNvSpPr>
          <p:nvPr/>
        </p:nvSpPr>
        <p:spPr bwMode="black">
          <a:xfrm>
            <a:off x="3625092" y="1970061"/>
            <a:ext cx="1853496" cy="2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400" kern="0" dirty="0">
                <a:latin typeface="Arial" panose="020B0604020202020204" pitchFamily="34" charset="0"/>
                <a:ea typeface="微软雅黑" pitchFamily="34" charset="-122"/>
              </a:rPr>
              <a:t>此处添加文本</a:t>
            </a:r>
            <a:r>
              <a:rPr lang="en-US" altLang="zh-CN" sz="1400" kern="0" dirty="0">
                <a:latin typeface="Arial" panose="020B0604020202020204" pitchFamily="34" charset="0"/>
                <a:ea typeface="微软雅黑" pitchFamily="34" charset="-122"/>
              </a:rPr>
              <a:t>2</a:t>
            </a:r>
          </a:p>
        </p:txBody>
      </p:sp>
      <p:sp>
        <p:nvSpPr>
          <p:cNvPr id="15" name="文本1"/>
          <p:cNvSpPr>
            <a:spLocks noChangeArrowheads="1"/>
          </p:cNvSpPr>
          <p:nvPr/>
        </p:nvSpPr>
        <p:spPr bwMode="black">
          <a:xfrm>
            <a:off x="3012720" y="1343277"/>
            <a:ext cx="1854756" cy="29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atin typeface="Arial" panose="020B0604020202020204" pitchFamily="34" charset="0"/>
                <a:ea typeface="微软雅黑" pitchFamily="34" charset="-122"/>
              </a:rPr>
              <a:t>此处添加文本</a:t>
            </a:r>
            <a:r>
              <a:rPr lang="en-US" altLang="zh-CN" sz="1400" kern="0" dirty="0">
                <a:latin typeface="Arial" panose="020B0604020202020204" pitchFamily="34" charset="0"/>
                <a:ea typeface="微软雅黑" pitchFamily="34" charset="-122"/>
              </a:rPr>
              <a:t>1</a:t>
            </a:r>
          </a:p>
        </p:txBody>
      </p:sp>
      <p:grpSp>
        <p:nvGrpSpPr>
          <p:cNvPr id="16" name="圆圈1"/>
          <p:cNvGrpSpPr>
            <a:grpSpLocks/>
          </p:cNvGrpSpPr>
          <p:nvPr/>
        </p:nvGrpSpPr>
        <p:grpSpPr bwMode="auto">
          <a:xfrm>
            <a:off x="2683146" y="1329950"/>
            <a:ext cx="302565" cy="302549"/>
            <a:chOff x="2928" y="2208"/>
            <a:chExt cx="262" cy="262"/>
          </a:xfrm>
          <a:solidFill>
            <a:srgbClr val="568D11"/>
          </a:solidFill>
        </p:grpSpPr>
        <p:sp>
          <p:nvSpPr>
            <p:cNvPr id="17" name="Oval 19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gray">
            <a:xfrm>
              <a:off x="2953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19" name="圆圈2"/>
          <p:cNvGrpSpPr>
            <a:grpSpLocks/>
          </p:cNvGrpSpPr>
          <p:nvPr/>
        </p:nvGrpSpPr>
        <p:grpSpPr bwMode="auto">
          <a:xfrm>
            <a:off x="3316555" y="1957669"/>
            <a:ext cx="302565" cy="302549"/>
            <a:chOff x="2928" y="2208"/>
            <a:chExt cx="262" cy="26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0" name="Oval 2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21" name="Oval 29"/>
            <p:cNvSpPr>
              <a:spLocks noChangeArrowheads="1"/>
            </p:cNvSpPr>
            <p:nvPr/>
          </p:nvSpPr>
          <p:spPr bwMode="gray">
            <a:xfrm>
              <a:off x="2950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22" name="圆圈3"/>
          <p:cNvGrpSpPr>
            <a:grpSpLocks/>
          </p:cNvGrpSpPr>
          <p:nvPr/>
        </p:nvGrpSpPr>
        <p:grpSpPr bwMode="auto">
          <a:xfrm>
            <a:off x="3522977" y="2641937"/>
            <a:ext cx="302565" cy="302549"/>
            <a:chOff x="2928" y="2208"/>
            <a:chExt cx="262" cy="262"/>
          </a:xfrm>
          <a:solidFill>
            <a:srgbClr val="568D11"/>
          </a:solidFill>
        </p:grpSpPr>
        <p:sp>
          <p:nvSpPr>
            <p:cNvPr id="23" name="Oval 31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24" name="Oval 32"/>
            <p:cNvSpPr>
              <a:spLocks noChangeArrowheads="1"/>
            </p:cNvSpPr>
            <p:nvPr/>
          </p:nvSpPr>
          <p:spPr bwMode="gray">
            <a:xfrm>
              <a:off x="2950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25" name="圆圈4"/>
          <p:cNvGrpSpPr>
            <a:grpSpLocks/>
          </p:cNvGrpSpPr>
          <p:nvPr/>
        </p:nvGrpSpPr>
        <p:grpSpPr bwMode="auto">
          <a:xfrm>
            <a:off x="3308072" y="3368622"/>
            <a:ext cx="302565" cy="302549"/>
            <a:chOff x="2928" y="2208"/>
            <a:chExt cx="262" cy="262"/>
          </a:xfrm>
          <a:solidFill>
            <a:srgbClr val="0070C0"/>
          </a:solidFill>
        </p:grpSpPr>
        <p:sp>
          <p:nvSpPr>
            <p:cNvPr id="26" name="Oval 3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27" name="Oval 35"/>
            <p:cNvSpPr>
              <a:spLocks noChangeArrowheads="1"/>
            </p:cNvSpPr>
            <p:nvPr/>
          </p:nvSpPr>
          <p:spPr bwMode="gray">
            <a:xfrm>
              <a:off x="2951" y="2230"/>
              <a:ext cx="218" cy="21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28" name="圆圈5"/>
          <p:cNvGrpSpPr>
            <a:grpSpLocks/>
          </p:cNvGrpSpPr>
          <p:nvPr/>
        </p:nvGrpSpPr>
        <p:grpSpPr bwMode="auto">
          <a:xfrm>
            <a:off x="2751011" y="3922824"/>
            <a:ext cx="302565" cy="302549"/>
            <a:chOff x="2928" y="2208"/>
            <a:chExt cx="262" cy="262"/>
          </a:xfrm>
          <a:solidFill>
            <a:srgbClr val="568D11"/>
          </a:solidFill>
        </p:grpSpPr>
        <p:sp>
          <p:nvSpPr>
            <p:cNvPr id="29" name="Oval 3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30" name="Oval 38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sp>
        <p:nvSpPr>
          <p:cNvPr id="31" name="文本框 74"/>
          <p:cNvSpPr txBox="1">
            <a:spLocks noChangeArrowheads="1"/>
          </p:cNvSpPr>
          <p:nvPr/>
        </p:nvSpPr>
        <p:spPr bwMode="auto">
          <a:xfrm>
            <a:off x="5868144" y="1789797"/>
            <a:ext cx="3024336" cy="103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6" tIns="36288" rIns="72576" bIns="36288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您的内容打在</a:t>
            </a:r>
            <a:r>
              <a:rPr lang="zh-CN" altLang="en-US" sz="120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这里。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2" name="文本框 75"/>
          <p:cNvSpPr txBox="1">
            <a:spLocks noChangeArrowheads="1"/>
          </p:cNvSpPr>
          <p:nvPr/>
        </p:nvSpPr>
        <p:spPr bwMode="auto">
          <a:xfrm>
            <a:off x="5868144" y="2715766"/>
            <a:ext cx="2880320" cy="173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6" tIns="36288" rIns="72576" bIns="36288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您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3" name="矩形 1"/>
          <p:cNvSpPr>
            <a:spLocks noChangeArrowheads="1"/>
          </p:cNvSpPr>
          <p:nvPr/>
        </p:nvSpPr>
        <p:spPr bwMode="auto">
          <a:xfrm>
            <a:off x="5868145" y="1347614"/>
            <a:ext cx="1440160" cy="3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6" tIns="36288" rIns="72576" bIns="36288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300192" y="175741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创新与贡献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564755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32900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09773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861977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选题背景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Freeform 5"/>
          <p:cNvSpPr>
            <a:spLocks/>
          </p:cNvSpPr>
          <p:nvPr/>
        </p:nvSpPr>
        <p:spPr bwMode="auto">
          <a:xfrm>
            <a:off x="16797" y="48294"/>
            <a:ext cx="992299" cy="350339"/>
          </a:xfrm>
          <a:custGeom>
            <a:avLst/>
            <a:gdLst>
              <a:gd name="T0" fmla="*/ 0 w 1600"/>
              <a:gd name="T1" fmla="*/ 0 h 617"/>
              <a:gd name="T2" fmla="*/ 1429 w 1600"/>
              <a:gd name="T3" fmla="*/ 0 h 617"/>
              <a:gd name="T4" fmla="*/ 1600 w 1600"/>
              <a:gd name="T5" fmla="*/ 308 h 617"/>
              <a:gd name="T6" fmla="*/ 1429 w 1600"/>
              <a:gd name="T7" fmla="*/ 617 h 617"/>
              <a:gd name="T8" fmla="*/ 0 w 1600"/>
              <a:gd name="T9" fmla="*/ 617 h 617"/>
              <a:gd name="T10" fmla="*/ 0 w 1600"/>
              <a:gd name="T11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617">
                <a:moveTo>
                  <a:pt x="0" y="0"/>
                </a:moveTo>
                <a:lnTo>
                  <a:pt x="1429" y="0"/>
                </a:lnTo>
                <a:lnTo>
                  <a:pt x="1600" y="308"/>
                </a:lnTo>
                <a:lnTo>
                  <a:pt x="1429" y="617"/>
                </a:lnTo>
                <a:lnTo>
                  <a:pt x="0" y="6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6"/>
          <p:cNvSpPr>
            <a:spLocks/>
          </p:cNvSpPr>
          <p:nvPr/>
        </p:nvSpPr>
        <p:spPr bwMode="auto">
          <a:xfrm>
            <a:off x="899592" y="51470"/>
            <a:ext cx="6209981" cy="347163"/>
          </a:xfrm>
          <a:custGeom>
            <a:avLst/>
            <a:gdLst>
              <a:gd name="T0" fmla="*/ 0 w 13327"/>
              <a:gd name="T1" fmla="*/ 0 h 617"/>
              <a:gd name="T2" fmla="*/ 13155 w 13327"/>
              <a:gd name="T3" fmla="*/ 0 h 617"/>
              <a:gd name="T4" fmla="*/ 13327 w 13327"/>
              <a:gd name="T5" fmla="*/ 308 h 617"/>
              <a:gd name="T6" fmla="*/ 13155 w 13327"/>
              <a:gd name="T7" fmla="*/ 617 h 617"/>
              <a:gd name="T8" fmla="*/ 0 w 13327"/>
              <a:gd name="T9" fmla="*/ 617 h 617"/>
              <a:gd name="T10" fmla="*/ 171 w 13327"/>
              <a:gd name="T11" fmla="*/ 308 h 617"/>
              <a:gd name="T12" fmla="*/ 0 w 13327"/>
              <a:gd name="T1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27" h="617">
                <a:moveTo>
                  <a:pt x="0" y="0"/>
                </a:moveTo>
                <a:lnTo>
                  <a:pt x="13155" y="0"/>
                </a:lnTo>
                <a:lnTo>
                  <a:pt x="13327" y="308"/>
                </a:lnTo>
                <a:lnTo>
                  <a:pt x="13155" y="617"/>
                </a:lnTo>
                <a:lnTo>
                  <a:pt x="0" y="617"/>
                </a:lnTo>
                <a:lnTo>
                  <a:pt x="17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568D11"/>
          </a:solidFill>
          <a:ln>
            <a:noFill/>
          </a:ln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-2491" y="30105"/>
            <a:ext cx="971663" cy="424116"/>
          </a:xfrm>
          <a:prstGeom prst="rect">
            <a:avLst/>
          </a:prstGeom>
        </p:spPr>
        <p:txBody>
          <a:bodyPr wrap="none" lIns="115214" tIns="57607" rIns="115214" bIns="57607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LOGO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819363" y="210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单击添加标题文字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4541482"/>
      </p:ext>
    </p:extLst>
  </p:cSld>
  <p:clrMapOvr>
    <a:masterClrMapping/>
  </p:clrMapOvr>
  <p:transition spd="slow" advClick="0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7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8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6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6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73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  <p:bldP spid="13" grpId="0"/>
          <p:bldP spid="14" grpId="0"/>
          <p:bldP spid="15" grpId="0"/>
          <p:bldP spid="31" grpId="0"/>
          <p:bldP spid="32" grpId="0"/>
          <p:bldP spid="33" grpId="0"/>
          <p:bldP spid="47" grpId="0" animBg="1"/>
          <p:bldP spid="48" grpId="0" animBg="1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6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6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73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  <p:bldP spid="13" grpId="0"/>
          <p:bldP spid="14" grpId="0"/>
          <p:bldP spid="15" grpId="0"/>
          <p:bldP spid="31" grpId="0"/>
          <p:bldP spid="32" grpId="0"/>
          <p:bldP spid="33" grpId="0"/>
          <p:bldP spid="47" grpId="0" animBg="1"/>
          <p:bldP spid="48" grpId="0" animBg="1"/>
          <p:bldP spid="4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50498"/>
            <a:ext cx="3228536" cy="1188000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52697" y="1663625"/>
            <a:ext cx="1677382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3"/>
          <p:cNvSpPr txBox="1"/>
          <p:nvPr/>
        </p:nvSpPr>
        <p:spPr>
          <a:xfrm>
            <a:off x="3773158" y="1826932"/>
            <a:ext cx="2086469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itchFamily="2" charset="2"/>
              <a:buChar char="p"/>
            </a:pP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国内外研究现状综述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3773158" y="2154348"/>
            <a:ext cx="1509388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itchFamily="2" charset="2"/>
              <a:buChar char="p"/>
            </a:pP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国外研究现状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25"/>
          <p:cNvSpPr txBox="1"/>
          <p:nvPr/>
        </p:nvSpPr>
        <p:spPr>
          <a:xfrm>
            <a:off x="3773159" y="2504490"/>
            <a:ext cx="1509388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itchFamily="2" charset="2"/>
              <a:buChar char="p"/>
            </a:pP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国内研究现状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773160" y="1247148"/>
            <a:ext cx="4183216" cy="530915"/>
            <a:chOff x="3773160" y="1247148"/>
            <a:chExt cx="4183216" cy="530915"/>
          </a:xfrm>
        </p:grpSpPr>
        <p:sp>
          <p:nvSpPr>
            <p:cNvPr id="4" name="TextBox 4"/>
            <p:cNvSpPr txBox="1"/>
            <p:nvPr/>
          </p:nvSpPr>
          <p:spPr>
            <a:xfrm>
              <a:off x="3773160" y="1247148"/>
              <a:ext cx="2831544" cy="5309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000" dirty="0">
                  <a:solidFill>
                    <a:srgbClr val="568D11"/>
                  </a:solidFill>
                  <a:latin typeface="Impact" pitchFamily="34" charset="0"/>
                </a:rPr>
                <a:t>Current situation</a:t>
              </a:r>
              <a:endParaRPr lang="zh-CN" altLang="en-US" sz="3000" dirty="0">
                <a:solidFill>
                  <a:srgbClr val="568D11"/>
                </a:solidFill>
                <a:latin typeface="Impact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586770" y="1293314"/>
              <a:ext cx="1369606" cy="4385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目前现状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0" y="1046683"/>
            <a:ext cx="9175147" cy="200465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302392" y="1350498"/>
            <a:ext cx="305972" cy="1188000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6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清新毕业论文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"/>
</p:tagLst>
</file>

<file path=ppt/theme/theme1.xml><?xml version="1.0" encoding="utf-8"?>
<a:theme xmlns:a="http://schemas.openxmlformats.org/drawingml/2006/main" name="Office 主题​​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4418</Words>
  <Application>Microsoft Office PowerPoint</Application>
  <PresentationFormat>全屏显示(16:9)</PresentationFormat>
  <Paragraphs>426</Paragraphs>
  <Slides>29</Slides>
  <Notes>28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绿色清新毕业论文</dc:title>
  <dc:creator>第一PPT模板网：www.1ppt.com</dc:creator>
  <cp:keywords>第一PPT模板网：www.1ppt.com</cp:keywords>
  <cp:lastModifiedBy>Windows User</cp:lastModifiedBy>
  <cp:revision>36</cp:revision>
  <dcterms:created xsi:type="dcterms:W3CDTF">2014-09-01T14:19:38Z</dcterms:created>
  <dcterms:modified xsi:type="dcterms:W3CDTF">2021-12-18T06:04:52Z</dcterms:modified>
</cp:coreProperties>
</file>